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1" r:id="rId1"/>
    <p:sldMasterId id="2147483656" r:id="rId2"/>
    <p:sldMasterId id="2147483654" r:id="rId3"/>
  </p:sldMasterIdLst>
  <p:notesMasterIdLst>
    <p:notesMasterId r:id="rId13"/>
  </p:notesMasterIdLst>
  <p:sldIdLst>
    <p:sldId id="331" r:id="rId4"/>
    <p:sldId id="306" r:id="rId5"/>
    <p:sldId id="307" r:id="rId6"/>
    <p:sldId id="311" r:id="rId7"/>
    <p:sldId id="309" r:id="rId8"/>
    <p:sldId id="318" r:id="rId9"/>
    <p:sldId id="298" r:id="rId10"/>
    <p:sldId id="320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86" autoAdjust="0"/>
    <p:restoredTop sz="96196" autoAdjust="0"/>
  </p:normalViewPr>
  <p:slideViewPr>
    <p:cSldViewPr snapToGrid="0" showGuides="1">
      <p:cViewPr varScale="1">
        <p:scale>
          <a:sx n="78" d="100"/>
          <a:sy n="78" d="100"/>
        </p:scale>
        <p:origin x="883" y="72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E039B-25E4-4A34-A592-8263535629BC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5A6995-277D-4C47-B075-AD85F466D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319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A6995-277D-4C47-B075-AD85F466DE5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820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9AAB0D72-EF64-4427-BF41-BE766B3F0590}"/>
              </a:ext>
            </a:extLst>
          </p:cNvPr>
          <p:cNvSpPr>
            <a:spLocks/>
          </p:cNvSpPr>
          <p:nvPr userDrawn="1"/>
        </p:nvSpPr>
        <p:spPr bwMode="auto">
          <a:xfrm>
            <a:off x="-8316" y="1423107"/>
            <a:ext cx="12208633" cy="5434893"/>
          </a:xfrm>
          <a:custGeom>
            <a:avLst/>
            <a:gdLst>
              <a:gd name="connsiteX0" fmla="*/ 7143321 w 12208633"/>
              <a:gd name="connsiteY0" fmla="*/ 892474 h 5434893"/>
              <a:gd name="connsiteX1" fmla="*/ 7143335 w 12208633"/>
              <a:gd name="connsiteY1" fmla="*/ 895416 h 5434893"/>
              <a:gd name="connsiteX2" fmla="*/ 7147277 w 12208633"/>
              <a:gd name="connsiteY2" fmla="*/ 895507 h 5434893"/>
              <a:gd name="connsiteX3" fmla="*/ 7147099 w 12208633"/>
              <a:gd name="connsiteY3" fmla="*/ 892474 h 5434893"/>
              <a:gd name="connsiteX4" fmla="*/ 6355163 w 12208633"/>
              <a:gd name="connsiteY4" fmla="*/ 727493 h 5434893"/>
              <a:gd name="connsiteX5" fmla="*/ 6355358 w 12208633"/>
              <a:gd name="connsiteY5" fmla="*/ 727687 h 5434893"/>
              <a:gd name="connsiteX6" fmla="*/ 6354969 w 12208633"/>
              <a:gd name="connsiteY6" fmla="*/ 727687 h 5434893"/>
              <a:gd name="connsiteX7" fmla="*/ 6354969 w 12208633"/>
              <a:gd name="connsiteY7" fmla="*/ 728075 h 5434893"/>
              <a:gd name="connsiteX8" fmla="*/ 6355358 w 12208633"/>
              <a:gd name="connsiteY8" fmla="*/ 727687 h 5434893"/>
              <a:gd name="connsiteX9" fmla="*/ 6355552 w 12208633"/>
              <a:gd name="connsiteY9" fmla="*/ 727493 h 5434893"/>
              <a:gd name="connsiteX10" fmla="*/ 6355163 w 12208633"/>
              <a:gd name="connsiteY10" fmla="*/ 727493 h 5434893"/>
              <a:gd name="connsiteX11" fmla="*/ 8604691 w 12208633"/>
              <a:gd name="connsiteY11" fmla="*/ 725788 h 5434893"/>
              <a:gd name="connsiteX12" fmla="*/ 8591193 w 12208633"/>
              <a:gd name="connsiteY12" fmla="*/ 738248 h 5434893"/>
              <a:gd name="connsiteX13" fmla="*/ 8590674 w 12208633"/>
              <a:gd name="connsiteY13" fmla="*/ 889843 h 5434893"/>
              <a:gd name="connsiteX14" fmla="*/ 8603653 w 12208633"/>
              <a:gd name="connsiteY14" fmla="*/ 903341 h 5434893"/>
              <a:gd name="connsiteX15" fmla="*/ 8616632 w 12208633"/>
              <a:gd name="connsiteY15" fmla="*/ 889843 h 5434893"/>
              <a:gd name="connsiteX16" fmla="*/ 8616632 w 12208633"/>
              <a:gd name="connsiteY16" fmla="*/ 815603 h 5434893"/>
              <a:gd name="connsiteX17" fmla="*/ 8616632 w 12208633"/>
              <a:gd name="connsiteY17" fmla="*/ 738767 h 5434893"/>
              <a:gd name="connsiteX18" fmla="*/ 8604691 w 12208633"/>
              <a:gd name="connsiteY18" fmla="*/ 725788 h 5434893"/>
              <a:gd name="connsiteX19" fmla="*/ 8744865 w 12208633"/>
              <a:gd name="connsiteY19" fmla="*/ 683217 h 5434893"/>
              <a:gd name="connsiteX20" fmla="*/ 8735001 w 12208633"/>
              <a:gd name="connsiteY20" fmla="*/ 694119 h 5434893"/>
              <a:gd name="connsiteX21" fmla="*/ 8735520 w 12208633"/>
              <a:gd name="connsiteY21" fmla="*/ 892439 h 5434893"/>
              <a:gd name="connsiteX22" fmla="*/ 8746422 w 12208633"/>
              <a:gd name="connsiteY22" fmla="*/ 903341 h 5434893"/>
              <a:gd name="connsiteX23" fmla="*/ 8787436 w 12208633"/>
              <a:gd name="connsiteY23" fmla="*/ 903341 h 5434893"/>
              <a:gd name="connsiteX24" fmla="*/ 8801454 w 12208633"/>
              <a:gd name="connsiteY24" fmla="*/ 889324 h 5434893"/>
              <a:gd name="connsiteX25" fmla="*/ 8801454 w 12208633"/>
              <a:gd name="connsiteY25" fmla="*/ 818718 h 5434893"/>
              <a:gd name="connsiteX26" fmla="*/ 8807164 w 12208633"/>
              <a:gd name="connsiteY26" fmla="*/ 805739 h 5434893"/>
              <a:gd name="connsiteX27" fmla="*/ 8822739 w 12208633"/>
              <a:gd name="connsiteY27" fmla="*/ 781857 h 5434893"/>
              <a:gd name="connsiteX28" fmla="*/ 8811317 w 12208633"/>
              <a:gd name="connsiteY28" fmla="*/ 771474 h 5434893"/>
              <a:gd name="connsiteX29" fmla="*/ 8773938 w 12208633"/>
              <a:gd name="connsiteY29" fmla="*/ 771474 h 5434893"/>
              <a:gd name="connsiteX30" fmla="*/ 8756286 w 12208633"/>
              <a:gd name="connsiteY30" fmla="*/ 754342 h 5434893"/>
              <a:gd name="connsiteX31" fmla="*/ 8756286 w 12208633"/>
              <a:gd name="connsiteY31" fmla="*/ 725269 h 5434893"/>
              <a:gd name="connsiteX32" fmla="*/ 8755767 w 12208633"/>
              <a:gd name="connsiteY32" fmla="*/ 725269 h 5434893"/>
              <a:gd name="connsiteX33" fmla="*/ 8755767 w 12208633"/>
              <a:gd name="connsiteY33" fmla="*/ 694638 h 5434893"/>
              <a:gd name="connsiteX34" fmla="*/ 8744865 w 12208633"/>
              <a:gd name="connsiteY34" fmla="*/ 683217 h 5434893"/>
              <a:gd name="connsiteX35" fmla="*/ 5999516 w 12208633"/>
              <a:gd name="connsiteY35" fmla="*/ 672943 h 5434893"/>
              <a:gd name="connsiteX36" fmla="*/ 5999516 w 12208633"/>
              <a:gd name="connsiteY36" fmla="*/ 672950 h 5434893"/>
              <a:gd name="connsiteX37" fmla="*/ 6106191 w 12208633"/>
              <a:gd name="connsiteY37" fmla="*/ 672950 h 5434893"/>
              <a:gd name="connsiteX38" fmla="*/ 6106226 w 12208633"/>
              <a:gd name="connsiteY38" fmla="*/ 672943 h 5434893"/>
              <a:gd name="connsiteX39" fmla="*/ 6103287 w 12208633"/>
              <a:gd name="connsiteY39" fmla="*/ 672943 h 5434893"/>
              <a:gd name="connsiteX40" fmla="*/ 6095614 w 12208633"/>
              <a:gd name="connsiteY40" fmla="*/ 672943 h 5434893"/>
              <a:gd name="connsiteX41" fmla="*/ 5844017 w 12208633"/>
              <a:gd name="connsiteY41" fmla="*/ 672943 h 5434893"/>
              <a:gd name="connsiteX42" fmla="*/ 5844017 w 12208633"/>
              <a:gd name="connsiteY42" fmla="*/ 672950 h 5434893"/>
              <a:gd name="connsiteX43" fmla="*/ 5950885 w 12208633"/>
              <a:gd name="connsiteY43" fmla="*/ 672950 h 5434893"/>
              <a:gd name="connsiteX44" fmla="*/ 5950920 w 12208633"/>
              <a:gd name="connsiteY44" fmla="*/ 672943 h 5434893"/>
              <a:gd name="connsiteX45" fmla="*/ 5947738 w 12208633"/>
              <a:gd name="connsiteY45" fmla="*/ 672943 h 5434893"/>
              <a:gd name="connsiteX46" fmla="*/ 5940066 w 12208633"/>
              <a:gd name="connsiteY46" fmla="*/ 672943 h 5434893"/>
              <a:gd name="connsiteX47" fmla="*/ 2661207 w 12208633"/>
              <a:gd name="connsiteY47" fmla="*/ 578320 h 5434893"/>
              <a:gd name="connsiteX48" fmla="*/ 2649387 w 12208633"/>
              <a:gd name="connsiteY48" fmla="*/ 591167 h 5434893"/>
              <a:gd name="connsiteX49" fmla="*/ 2649387 w 12208633"/>
              <a:gd name="connsiteY49" fmla="*/ 660718 h 5434893"/>
              <a:gd name="connsiteX50" fmla="*/ 2661207 w 12208633"/>
              <a:gd name="connsiteY50" fmla="*/ 660966 h 5434893"/>
              <a:gd name="connsiteX51" fmla="*/ 2661207 w 12208633"/>
              <a:gd name="connsiteY51" fmla="*/ 612643 h 5434893"/>
              <a:gd name="connsiteX52" fmla="*/ 2521154 w 12208633"/>
              <a:gd name="connsiteY52" fmla="*/ 535617 h 5434893"/>
              <a:gd name="connsiteX53" fmla="*/ 2510252 w 12208633"/>
              <a:gd name="connsiteY53" fmla="*/ 547038 h 5434893"/>
              <a:gd name="connsiteX54" fmla="*/ 2510252 w 12208633"/>
              <a:gd name="connsiteY54" fmla="*/ 577669 h 5434893"/>
              <a:gd name="connsiteX55" fmla="*/ 2509733 w 12208633"/>
              <a:gd name="connsiteY55" fmla="*/ 577669 h 5434893"/>
              <a:gd name="connsiteX56" fmla="*/ 2509733 w 12208633"/>
              <a:gd name="connsiteY56" fmla="*/ 606742 h 5434893"/>
              <a:gd name="connsiteX57" fmla="*/ 2492081 w 12208633"/>
              <a:gd name="connsiteY57" fmla="*/ 623874 h 5434893"/>
              <a:gd name="connsiteX58" fmla="*/ 2454702 w 12208633"/>
              <a:gd name="connsiteY58" fmla="*/ 623874 h 5434893"/>
              <a:gd name="connsiteX59" fmla="*/ 2443280 w 12208633"/>
              <a:gd name="connsiteY59" fmla="*/ 634257 h 5434893"/>
              <a:gd name="connsiteX60" fmla="*/ 2458855 w 12208633"/>
              <a:gd name="connsiteY60" fmla="*/ 658139 h 5434893"/>
              <a:gd name="connsiteX61" fmla="*/ 2464565 w 12208633"/>
              <a:gd name="connsiteY61" fmla="*/ 671118 h 5434893"/>
              <a:gd name="connsiteX62" fmla="*/ 2464565 w 12208633"/>
              <a:gd name="connsiteY62" fmla="*/ 735104 h 5434893"/>
              <a:gd name="connsiteX63" fmla="*/ 2530525 w 12208633"/>
              <a:gd name="connsiteY63" fmla="*/ 735104 h 5434893"/>
              <a:gd name="connsiteX64" fmla="*/ 2531018 w 12208633"/>
              <a:gd name="connsiteY64" fmla="*/ 546519 h 5434893"/>
              <a:gd name="connsiteX65" fmla="*/ 2521154 w 12208633"/>
              <a:gd name="connsiteY65" fmla="*/ 535617 h 5434893"/>
              <a:gd name="connsiteX66" fmla="*/ 8701774 w 12208633"/>
              <a:gd name="connsiteY66" fmla="*/ 534218 h 5434893"/>
              <a:gd name="connsiteX67" fmla="*/ 8688276 w 12208633"/>
              <a:gd name="connsiteY67" fmla="*/ 540967 h 5434893"/>
              <a:gd name="connsiteX68" fmla="*/ 8695025 w 12208633"/>
              <a:gd name="connsiteY68" fmla="*/ 567963 h 5434893"/>
              <a:gd name="connsiteX69" fmla="*/ 8735520 w 12208633"/>
              <a:gd name="connsiteY69" fmla="*/ 637012 h 5434893"/>
              <a:gd name="connsiteX70" fmla="*/ 8760440 w 12208633"/>
              <a:gd name="connsiteY70" fmla="*/ 664008 h 5434893"/>
              <a:gd name="connsiteX71" fmla="*/ 8767189 w 12208633"/>
              <a:gd name="connsiteY71" fmla="*/ 664527 h 5434893"/>
              <a:gd name="connsiteX72" fmla="*/ 8776534 w 12208633"/>
              <a:gd name="connsiteY72" fmla="*/ 675429 h 5434893"/>
              <a:gd name="connsiteX73" fmla="*/ 8776014 w 12208633"/>
              <a:gd name="connsiteY73" fmla="*/ 724750 h 5434893"/>
              <a:gd name="connsiteX74" fmla="*/ 8799896 w 12208633"/>
              <a:gd name="connsiteY74" fmla="*/ 750708 h 5434893"/>
              <a:gd name="connsiteX75" fmla="*/ 8804049 w 12208633"/>
              <a:gd name="connsiteY75" fmla="*/ 751227 h 5434893"/>
              <a:gd name="connsiteX76" fmla="*/ 8822739 w 12208633"/>
              <a:gd name="connsiteY76" fmla="*/ 740324 h 5434893"/>
              <a:gd name="connsiteX77" fmla="*/ 8806645 w 12208633"/>
              <a:gd name="connsiteY77" fmla="*/ 712809 h 5434893"/>
              <a:gd name="connsiteX78" fmla="*/ 8785359 w 12208633"/>
              <a:gd name="connsiteY78" fmla="*/ 691004 h 5434893"/>
              <a:gd name="connsiteX79" fmla="*/ 8785359 w 12208633"/>
              <a:gd name="connsiteY79" fmla="*/ 620399 h 5434893"/>
              <a:gd name="connsiteX80" fmla="*/ 8784840 w 12208633"/>
              <a:gd name="connsiteY80" fmla="*/ 620399 h 5434893"/>
              <a:gd name="connsiteX81" fmla="*/ 8784840 w 12208633"/>
              <a:gd name="connsiteY81" fmla="*/ 548755 h 5434893"/>
              <a:gd name="connsiteX82" fmla="*/ 8770823 w 12208633"/>
              <a:gd name="connsiteY82" fmla="*/ 534218 h 5434893"/>
              <a:gd name="connsiteX83" fmla="*/ 8701774 w 12208633"/>
              <a:gd name="connsiteY83" fmla="*/ 534218 h 5434893"/>
              <a:gd name="connsiteX84" fmla="*/ 7932693 w 12208633"/>
              <a:gd name="connsiteY84" fmla="*/ 518578 h 5434893"/>
              <a:gd name="connsiteX85" fmla="*/ 7932378 w 12208633"/>
              <a:gd name="connsiteY85" fmla="*/ 519208 h 5434893"/>
              <a:gd name="connsiteX86" fmla="*/ 7932693 w 12208633"/>
              <a:gd name="connsiteY86" fmla="*/ 519208 h 5434893"/>
              <a:gd name="connsiteX87" fmla="*/ 7932693 w 12208633"/>
              <a:gd name="connsiteY87" fmla="*/ 518578 h 5434893"/>
              <a:gd name="connsiteX88" fmla="*/ 7991282 w 12208633"/>
              <a:gd name="connsiteY88" fmla="*/ 518263 h 5434893"/>
              <a:gd name="connsiteX89" fmla="*/ 7991282 w 12208633"/>
              <a:gd name="connsiteY89" fmla="*/ 518892 h 5434893"/>
              <a:gd name="connsiteX90" fmla="*/ 7991597 w 12208633"/>
              <a:gd name="connsiteY90" fmla="*/ 518892 h 5434893"/>
              <a:gd name="connsiteX91" fmla="*/ 7991282 w 12208633"/>
              <a:gd name="connsiteY91" fmla="*/ 518263 h 5434893"/>
              <a:gd name="connsiteX92" fmla="*/ 7933323 w 12208633"/>
              <a:gd name="connsiteY92" fmla="*/ 517633 h 5434893"/>
              <a:gd name="connsiteX93" fmla="*/ 7933008 w 12208633"/>
              <a:gd name="connsiteY93" fmla="*/ 518263 h 5434893"/>
              <a:gd name="connsiteX94" fmla="*/ 7933323 w 12208633"/>
              <a:gd name="connsiteY94" fmla="*/ 518263 h 5434893"/>
              <a:gd name="connsiteX95" fmla="*/ 7933323 w 12208633"/>
              <a:gd name="connsiteY95" fmla="*/ 517633 h 5434893"/>
              <a:gd name="connsiteX96" fmla="*/ 9995853 w 12208633"/>
              <a:gd name="connsiteY96" fmla="*/ 483450 h 5434893"/>
              <a:gd name="connsiteX97" fmla="*/ 9995853 w 12208633"/>
              <a:gd name="connsiteY97" fmla="*/ 547260 h 5434893"/>
              <a:gd name="connsiteX98" fmla="*/ 10005688 w 12208633"/>
              <a:gd name="connsiteY98" fmla="*/ 548252 h 5434893"/>
              <a:gd name="connsiteX99" fmla="*/ 10070193 w 12208633"/>
              <a:gd name="connsiteY99" fmla="*/ 627396 h 5434893"/>
              <a:gd name="connsiteX100" fmla="*/ 10070193 w 12208633"/>
              <a:gd name="connsiteY100" fmla="*/ 839288 h 5434893"/>
              <a:gd name="connsiteX101" fmla="*/ 10098404 w 12208633"/>
              <a:gd name="connsiteY101" fmla="*/ 839288 h 5434893"/>
              <a:gd name="connsiteX102" fmla="*/ 10098404 w 12208633"/>
              <a:gd name="connsiteY102" fmla="*/ 483450 h 5434893"/>
              <a:gd name="connsiteX103" fmla="*/ 9781381 w 12208633"/>
              <a:gd name="connsiteY103" fmla="*/ 483450 h 5434893"/>
              <a:gd name="connsiteX104" fmla="*/ 9781381 w 12208633"/>
              <a:gd name="connsiteY104" fmla="*/ 547123 h 5434893"/>
              <a:gd name="connsiteX105" fmla="*/ 9792075 w 12208633"/>
              <a:gd name="connsiteY105" fmla="*/ 548201 h 5434893"/>
              <a:gd name="connsiteX106" fmla="*/ 9856579 w 12208633"/>
              <a:gd name="connsiteY106" fmla="*/ 627345 h 5434893"/>
              <a:gd name="connsiteX107" fmla="*/ 9856579 w 12208633"/>
              <a:gd name="connsiteY107" fmla="*/ 839288 h 5434893"/>
              <a:gd name="connsiteX108" fmla="*/ 9908622 w 12208633"/>
              <a:gd name="connsiteY108" fmla="*/ 839288 h 5434893"/>
              <a:gd name="connsiteX109" fmla="*/ 9908621 w 12208633"/>
              <a:gd name="connsiteY109" fmla="*/ 627396 h 5434893"/>
              <a:gd name="connsiteX110" fmla="*/ 9908622 w 12208633"/>
              <a:gd name="connsiteY110" fmla="*/ 627394 h 5434893"/>
              <a:gd name="connsiteX111" fmla="*/ 9908622 w 12208633"/>
              <a:gd name="connsiteY111" fmla="*/ 620889 h 5434893"/>
              <a:gd name="connsiteX112" fmla="*/ 9909277 w 12208633"/>
              <a:gd name="connsiteY112" fmla="*/ 620889 h 5434893"/>
              <a:gd name="connsiteX113" fmla="*/ 9910263 w 12208633"/>
              <a:gd name="connsiteY113" fmla="*/ 611115 h 5434893"/>
              <a:gd name="connsiteX114" fmla="*/ 9975107 w 12208633"/>
              <a:gd name="connsiteY114" fmla="*/ 547872 h 5434893"/>
              <a:gd name="connsiteX115" fmla="*/ 9975644 w 12208633"/>
              <a:gd name="connsiteY115" fmla="*/ 547825 h 5434893"/>
              <a:gd name="connsiteX116" fmla="*/ 9975644 w 12208633"/>
              <a:gd name="connsiteY116" fmla="*/ 483450 h 5434893"/>
              <a:gd name="connsiteX117" fmla="*/ 4460613 w 12208633"/>
              <a:gd name="connsiteY117" fmla="*/ 410313 h 5434893"/>
              <a:gd name="connsiteX118" fmla="*/ 4460613 w 12208633"/>
              <a:gd name="connsiteY118" fmla="*/ 474688 h 5434893"/>
              <a:gd name="connsiteX119" fmla="*/ 4461150 w 12208633"/>
              <a:gd name="connsiteY119" fmla="*/ 474735 h 5434893"/>
              <a:gd name="connsiteX120" fmla="*/ 4525994 w 12208633"/>
              <a:gd name="connsiteY120" fmla="*/ 537978 h 5434893"/>
              <a:gd name="connsiteX121" fmla="*/ 4526979 w 12208633"/>
              <a:gd name="connsiteY121" fmla="*/ 547752 h 5434893"/>
              <a:gd name="connsiteX122" fmla="*/ 4527635 w 12208633"/>
              <a:gd name="connsiteY122" fmla="*/ 547752 h 5434893"/>
              <a:gd name="connsiteX123" fmla="*/ 4527635 w 12208633"/>
              <a:gd name="connsiteY123" fmla="*/ 554257 h 5434893"/>
              <a:gd name="connsiteX124" fmla="*/ 4527635 w 12208633"/>
              <a:gd name="connsiteY124" fmla="*/ 554259 h 5434893"/>
              <a:gd name="connsiteX125" fmla="*/ 4527635 w 12208633"/>
              <a:gd name="connsiteY125" fmla="*/ 766151 h 5434893"/>
              <a:gd name="connsiteX126" fmla="*/ 4579677 w 12208633"/>
              <a:gd name="connsiteY126" fmla="*/ 766151 h 5434893"/>
              <a:gd name="connsiteX127" fmla="*/ 4579677 w 12208633"/>
              <a:gd name="connsiteY127" fmla="*/ 554208 h 5434893"/>
              <a:gd name="connsiteX128" fmla="*/ 4644181 w 12208633"/>
              <a:gd name="connsiteY128" fmla="*/ 475064 h 5434893"/>
              <a:gd name="connsiteX129" fmla="*/ 4654875 w 12208633"/>
              <a:gd name="connsiteY129" fmla="*/ 473986 h 5434893"/>
              <a:gd name="connsiteX130" fmla="*/ 4654875 w 12208633"/>
              <a:gd name="connsiteY130" fmla="*/ 410313 h 5434893"/>
              <a:gd name="connsiteX131" fmla="*/ 4337854 w 12208633"/>
              <a:gd name="connsiteY131" fmla="*/ 410313 h 5434893"/>
              <a:gd name="connsiteX132" fmla="*/ 4337854 w 12208633"/>
              <a:gd name="connsiteY132" fmla="*/ 645080 h 5434893"/>
              <a:gd name="connsiteX133" fmla="*/ 4354002 w 12208633"/>
              <a:gd name="connsiteY133" fmla="*/ 645080 h 5434893"/>
              <a:gd name="connsiteX134" fmla="*/ 4366063 w 12208633"/>
              <a:gd name="connsiteY134" fmla="*/ 645080 h 5434893"/>
              <a:gd name="connsiteX135" fmla="*/ 4366063 w 12208633"/>
              <a:gd name="connsiteY135" fmla="*/ 554259 h 5434893"/>
              <a:gd name="connsiteX136" fmla="*/ 4430568 w 12208633"/>
              <a:gd name="connsiteY136" fmla="*/ 475115 h 5434893"/>
              <a:gd name="connsiteX137" fmla="*/ 4440404 w 12208633"/>
              <a:gd name="connsiteY137" fmla="*/ 474123 h 5434893"/>
              <a:gd name="connsiteX138" fmla="*/ 4440404 w 12208633"/>
              <a:gd name="connsiteY138" fmla="*/ 410313 h 5434893"/>
              <a:gd name="connsiteX139" fmla="*/ 2495196 w 12208633"/>
              <a:gd name="connsiteY139" fmla="*/ 386617 h 5434893"/>
              <a:gd name="connsiteX140" fmla="*/ 2481179 w 12208633"/>
              <a:gd name="connsiteY140" fmla="*/ 401154 h 5434893"/>
              <a:gd name="connsiteX141" fmla="*/ 2481179 w 12208633"/>
              <a:gd name="connsiteY141" fmla="*/ 472798 h 5434893"/>
              <a:gd name="connsiteX142" fmla="*/ 2480660 w 12208633"/>
              <a:gd name="connsiteY142" fmla="*/ 472798 h 5434893"/>
              <a:gd name="connsiteX143" fmla="*/ 2480660 w 12208633"/>
              <a:gd name="connsiteY143" fmla="*/ 543404 h 5434893"/>
              <a:gd name="connsiteX144" fmla="*/ 2459374 w 12208633"/>
              <a:gd name="connsiteY144" fmla="*/ 565209 h 5434893"/>
              <a:gd name="connsiteX145" fmla="*/ 2443280 w 12208633"/>
              <a:gd name="connsiteY145" fmla="*/ 592724 h 5434893"/>
              <a:gd name="connsiteX146" fmla="*/ 2461970 w 12208633"/>
              <a:gd name="connsiteY146" fmla="*/ 603627 h 5434893"/>
              <a:gd name="connsiteX147" fmla="*/ 2466123 w 12208633"/>
              <a:gd name="connsiteY147" fmla="*/ 603108 h 5434893"/>
              <a:gd name="connsiteX148" fmla="*/ 2490005 w 12208633"/>
              <a:gd name="connsiteY148" fmla="*/ 577150 h 5434893"/>
              <a:gd name="connsiteX149" fmla="*/ 2489485 w 12208633"/>
              <a:gd name="connsiteY149" fmla="*/ 527829 h 5434893"/>
              <a:gd name="connsiteX150" fmla="*/ 2498830 w 12208633"/>
              <a:gd name="connsiteY150" fmla="*/ 516927 h 5434893"/>
              <a:gd name="connsiteX151" fmla="*/ 2505579 w 12208633"/>
              <a:gd name="connsiteY151" fmla="*/ 516408 h 5434893"/>
              <a:gd name="connsiteX152" fmla="*/ 2530499 w 12208633"/>
              <a:gd name="connsiteY152" fmla="*/ 489411 h 5434893"/>
              <a:gd name="connsiteX153" fmla="*/ 2570994 w 12208633"/>
              <a:gd name="connsiteY153" fmla="*/ 420363 h 5434893"/>
              <a:gd name="connsiteX154" fmla="*/ 2577743 w 12208633"/>
              <a:gd name="connsiteY154" fmla="*/ 393366 h 5434893"/>
              <a:gd name="connsiteX155" fmla="*/ 2564244 w 12208633"/>
              <a:gd name="connsiteY155" fmla="*/ 386617 h 5434893"/>
              <a:gd name="connsiteX156" fmla="*/ 2495196 w 12208633"/>
              <a:gd name="connsiteY156" fmla="*/ 386617 h 5434893"/>
              <a:gd name="connsiteX157" fmla="*/ 9258835 w 12208633"/>
              <a:gd name="connsiteY157" fmla="*/ 0 h 5434893"/>
              <a:gd name="connsiteX158" fmla="*/ 9334633 w 12208633"/>
              <a:gd name="connsiteY158" fmla="*/ 0 h 5434893"/>
              <a:gd name="connsiteX159" fmla="*/ 9369417 w 12208633"/>
              <a:gd name="connsiteY159" fmla="*/ 714886 h 5434893"/>
              <a:gd name="connsiteX160" fmla="*/ 9451963 w 12208633"/>
              <a:gd name="connsiteY160" fmla="*/ 716443 h 5434893"/>
              <a:gd name="connsiteX161" fmla="*/ 9451511 w 12208633"/>
              <a:gd name="connsiteY161" fmla="*/ 839288 h 5434893"/>
              <a:gd name="connsiteX162" fmla="*/ 9695008 w 12208633"/>
              <a:gd name="connsiteY162" fmla="*/ 839288 h 5434893"/>
              <a:gd name="connsiteX163" fmla="*/ 9695008 w 12208633"/>
              <a:gd name="connsiteY163" fmla="*/ 627345 h 5434893"/>
              <a:gd name="connsiteX164" fmla="*/ 9695008 w 12208633"/>
              <a:gd name="connsiteY164" fmla="*/ 627342 h 5434893"/>
              <a:gd name="connsiteX165" fmla="*/ 9695008 w 12208633"/>
              <a:gd name="connsiteY165" fmla="*/ 620838 h 5434893"/>
              <a:gd name="connsiteX166" fmla="*/ 9695582 w 12208633"/>
              <a:gd name="connsiteY166" fmla="*/ 620838 h 5434893"/>
              <a:gd name="connsiteX167" fmla="*/ 9696270 w 12208633"/>
              <a:gd name="connsiteY167" fmla="*/ 613044 h 5434893"/>
              <a:gd name="connsiteX168" fmla="*/ 9759513 w 12208633"/>
              <a:gd name="connsiteY168" fmla="*/ 548201 h 5434893"/>
              <a:gd name="connsiteX169" fmla="*/ 9761172 w 12208633"/>
              <a:gd name="connsiteY169" fmla="*/ 548033 h 5434893"/>
              <a:gd name="connsiteX170" fmla="*/ 9761172 w 12208633"/>
              <a:gd name="connsiteY170" fmla="*/ 452927 h 5434893"/>
              <a:gd name="connsiteX171" fmla="*/ 9781381 w 12208633"/>
              <a:gd name="connsiteY171" fmla="*/ 452927 h 5434893"/>
              <a:gd name="connsiteX172" fmla="*/ 9781381 w 12208633"/>
              <a:gd name="connsiteY172" fmla="*/ 453137 h 5434893"/>
              <a:gd name="connsiteX173" fmla="*/ 10098404 w 12208633"/>
              <a:gd name="connsiteY173" fmla="*/ 453137 h 5434893"/>
              <a:gd name="connsiteX174" fmla="*/ 10098404 w 12208633"/>
              <a:gd name="connsiteY174" fmla="*/ 395857 h 5434893"/>
              <a:gd name="connsiteX175" fmla="*/ 10098404 w 12208633"/>
              <a:gd name="connsiteY175" fmla="*/ 395855 h 5434893"/>
              <a:gd name="connsiteX176" fmla="*/ 10098404 w 12208633"/>
              <a:gd name="connsiteY176" fmla="*/ 322646 h 5434893"/>
              <a:gd name="connsiteX177" fmla="*/ 10147724 w 12208633"/>
              <a:gd name="connsiteY177" fmla="*/ 322646 h 5434893"/>
              <a:gd name="connsiteX178" fmla="*/ 10192315 w 12208633"/>
              <a:gd name="connsiteY178" fmla="*/ 322646 h 5434893"/>
              <a:gd name="connsiteX179" fmla="*/ 10192315 w 12208633"/>
              <a:gd name="connsiteY179" fmla="*/ 412796 h 5434893"/>
              <a:gd name="connsiteX180" fmla="*/ 10192315 w 12208633"/>
              <a:gd name="connsiteY180" fmla="*/ 839288 h 5434893"/>
              <a:gd name="connsiteX181" fmla="*/ 10237382 w 12208633"/>
              <a:gd name="connsiteY181" fmla="*/ 839288 h 5434893"/>
              <a:gd name="connsiteX182" fmla="*/ 10237382 w 12208633"/>
              <a:gd name="connsiteY182" fmla="*/ 787976 h 5434893"/>
              <a:gd name="connsiteX183" fmla="*/ 10237382 w 12208633"/>
              <a:gd name="connsiteY183" fmla="*/ 787525 h 5434893"/>
              <a:gd name="connsiteX184" fmla="*/ 10237382 w 12208633"/>
              <a:gd name="connsiteY184" fmla="*/ 786823 h 5434893"/>
              <a:gd name="connsiteX185" fmla="*/ 10293811 w 12208633"/>
              <a:gd name="connsiteY185" fmla="*/ 786823 h 5434893"/>
              <a:gd name="connsiteX186" fmla="*/ 10293811 w 12208633"/>
              <a:gd name="connsiteY186" fmla="*/ 486617 h 5434893"/>
              <a:gd name="connsiteX187" fmla="*/ 10293811 w 12208633"/>
              <a:gd name="connsiteY187" fmla="*/ 486615 h 5434893"/>
              <a:gd name="connsiteX188" fmla="*/ 10293811 w 12208633"/>
              <a:gd name="connsiteY188" fmla="*/ 412796 h 5434893"/>
              <a:gd name="connsiteX189" fmla="*/ 10293812 w 12208633"/>
              <a:gd name="connsiteY189" fmla="*/ 412796 h 5434893"/>
              <a:gd name="connsiteX190" fmla="*/ 10364543 w 12208633"/>
              <a:gd name="connsiteY190" fmla="*/ 412796 h 5434893"/>
              <a:gd name="connsiteX191" fmla="*/ 10435273 w 12208633"/>
              <a:gd name="connsiteY191" fmla="*/ 412796 h 5434893"/>
              <a:gd name="connsiteX192" fmla="*/ 10435273 w 12208633"/>
              <a:gd name="connsiteY192" fmla="*/ 493478 h 5434893"/>
              <a:gd name="connsiteX193" fmla="*/ 10435272 w 12208633"/>
              <a:gd name="connsiteY193" fmla="*/ 493478 h 5434893"/>
              <a:gd name="connsiteX194" fmla="*/ 10435272 w 12208633"/>
              <a:gd name="connsiteY194" fmla="*/ 787653 h 5434893"/>
              <a:gd name="connsiteX195" fmla="*/ 10479889 w 12208633"/>
              <a:gd name="connsiteY195" fmla="*/ 787653 h 5434893"/>
              <a:gd name="connsiteX196" fmla="*/ 10479889 w 12208633"/>
              <a:gd name="connsiteY196" fmla="*/ 834346 h 5434893"/>
              <a:gd name="connsiteX197" fmla="*/ 10479889 w 12208633"/>
              <a:gd name="connsiteY197" fmla="*/ 883894 h 5434893"/>
              <a:gd name="connsiteX198" fmla="*/ 10634153 w 12208633"/>
              <a:gd name="connsiteY198" fmla="*/ 798062 h 5434893"/>
              <a:gd name="connsiteX199" fmla="*/ 10634153 w 12208633"/>
              <a:gd name="connsiteY199" fmla="*/ 890261 h 5434893"/>
              <a:gd name="connsiteX200" fmla="*/ 10799859 w 12208633"/>
              <a:gd name="connsiteY200" fmla="*/ 798062 h 5434893"/>
              <a:gd name="connsiteX201" fmla="*/ 10799859 w 12208633"/>
              <a:gd name="connsiteY201" fmla="*/ 890261 h 5434893"/>
              <a:gd name="connsiteX202" fmla="*/ 10965565 w 12208633"/>
              <a:gd name="connsiteY202" fmla="*/ 798062 h 5434893"/>
              <a:gd name="connsiteX203" fmla="*/ 10965565 w 12208633"/>
              <a:gd name="connsiteY203" fmla="*/ 890261 h 5434893"/>
              <a:gd name="connsiteX204" fmla="*/ 11131272 w 12208633"/>
              <a:gd name="connsiteY204" fmla="*/ 798062 h 5434893"/>
              <a:gd name="connsiteX205" fmla="*/ 11131272 w 12208633"/>
              <a:gd name="connsiteY205" fmla="*/ 894809 h 5434893"/>
              <a:gd name="connsiteX206" fmla="*/ 10965565 w 12208633"/>
              <a:gd name="connsiteY206" fmla="*/ 894809 h 5434893"/>
              <a:gd name="connsiteX207" fmla="*/ 10957391 w 12208633"/>
              <a:gd name="connsiteY207" fmla="*/ 894809 h 5434893"/>
              <a:gd name="connsiteX208" fmla="*/ 10799859 w 12208633"/>
              <a:gd name="connsiteY208" fmla="*/ 894809 h 5434893"/>
              <a:gd name="connsiteX209" fmla="*/ 10791685 w 12208633"/>
              <a:gd name="connsiteY209" fmla="*/ 894809 h 5434893"/>
              <a:gd name="connsiteX210" fmla="*/ 10634153 w 12208633"/>
              <a:gd name="connsiteY210" fmla="*/ 894809 h 5434893"/>
              <a:gd name="connsiteX211" fmla="*/ 10625978 w 12208633"/>
              <a:gd name="connsiteY211" fmla="*/ 894809 h 5434893"/>
              <a:gd name="connsiteX212" fmla="*/ 10479889 w 12208633"/>
              <a:gd name="connsiteY212" fmla="*/ 894809 h 5434893"/>
              <a:gd name="connsiteX213" fmla="*/ 10479889 w 12208633"/>
              <a:gd name="connsiteY213" fmla="*/ 894815 h 5434893"/>
              <a:gd name="connsiteX214" fmla="*/ 11131272 w 12208633"/>
              <a:gd name="connsiteY214" fmla="*/ 894815 h 5434893"/>
              <a:gd name="connsiteX215" fmla="*/ 11131272 w 12208633"/>
              <a:gd name="connsiteY215" fmla="*/ 930426 h 5434893"/>
              <a:gd name="connsiteX216" fmla="*/ 11131272 w 12208633"/>
              <a:gd name="connsiteY216" fmla="*/ 1058032 h 5434893"/>
              <a:gd name="connsiteX217" fmla="*/ 11135416 w 12208633"/>
              <a:gd name="connsiteY217" fmla="*/ 1058032 h 5434893"/>
              <a:gd name="connsiteX218" fmla="*/ 11135416 w 12208633"/>
              <a:gd name="connsiteY218" fmla="*/ 475513 h 5434893"/>
              <a:gd name="connsiteX219" fmla="*/ 11317073 w 12208633"/>
              <a:gd name="connsiteY219" fmla="*/ 475513 h 5434893"/>
              <a:gd name="connsiteX220" fmla="*/ 11317073 w 12208633"/>
              <a:gd name="connsiteY220" fmla="*/ 957415 h 5434893"/>
              <a:gd name="connsiteX221" fmla="*/ 11385524 w 12208633"/>
              <a:gd name="connsiteY221" fmla="*/ 864742 h 5434893"/>
              <a:gd name="connsiteX222" fmla="*/ 11467139 w 12208633"/>
              <a:gd name="connsiteY222" fmla="*/ 970654 h 5434893"/>
              <a:gd name="connsiteX223" fmla="*/ 11540855 w 12208633"/>
              <a:gd name="connsiteY223" fmla="*/ 864742 h 5434893"/>
              <a:gd name="connsiteX224" fmla="*/ 11622470 w 12208633"/>
              <a:gd name="connsiteY224" fmla="*/ 970654 h 5434893"/>
              <a:gd name="connsiteX225" fmla="*/ 11696186 w 12208633"/>
              <a:gd name="connsiteY225" fmla="*/ 864742 h 5434893"/>
              <a:gd name="connsiteX226" fmla="*/ 11777800 w 12208633"/>
              <a:gd name="connsiteY226" fmla="*/ 970654 h 5434893"/>
              <a:gd name="connsiteX227" fmla="*/ 11777800 w 12208633"/>
              <a:gd name="connsiteY227" fmla="*/ 994485 h 5434893"/>
              <a:gd name="connsiteX228" fmla="*/ 11851517 w 12208633"/>
              <a:gd name="connsiteY228" fmla="*/ 994485 h 5434893"/>
              <a:gd name="connsiteX229" fmla="*/ 11851517 w 12208633"/>
              <a:gd name="connsiteY229" fmla="*/ 920346 h 5434893"/>
              <a:gd name="connsiteX230" fmla="*/ 11759371 w 12208633"/>
              <a:gd name="connsiteY230" fmla="*/ 806490 h 5434893"/>
              <a:gd name="connsiteX231" fmla="*/ 11851517 w 12208633"/>
              <a:gd name="connsiteY231" fmla="*/ 692634 h 5434893"/>
              <a:gd name="connsiteX232" fmla="*/ 11851517 w 12208633"/>
              <a:gd name="connsiteY232" fmla="*/ 562891 h 5434893"/>
              <a:gd name="connsiteX233" fmla="*/ 11898906 w 12208633"/>
              <a:gd name="connsiteY233" fmla="*/ 562891 h 5434893"/>
              <a:gd name="connsiteX234" fmla="*/ 11898906 w 12208633"/>
              <a:gd name="connsiteY234" fmla="*/ 692634 h 5434893"/>
              <a:gd name="connsiteX235" fmla="*/ 11991051 w 12208633"/>
              <a:gd name="connsiteY235" fmla="*/ 806490 h 5434893"/>
              <a:gd name="connsiteX236" fmla="*/ 11898906 w 12208633"/>
              <a:gd name="connsiteY236" fmla="*/ 920346 h 5434893"/>
              <a:gd name="connsiteX237" fmla="*/ 11898906 w 12208633"/>
              <a:gd name="connsiteY237" fmla="*/ 994485 h 5434893"/>
              <a:gd name="connsiteX238" fmla="*/ 11962091 w 12208633"/>
              <a:gd name="connsiteY238" fmla="*/ 994485 h 5434893"/>
              <a:gd name="connsiteX239" fmla="*/ 11962091 w 12208633"/>
              <a:gd name="connsiteY239" fmla="*/ 917698 h 5434893"/>
              <a:gd name="connsiteX240" fmla="*/ 12041073 w 12208633"/>
              <a:gd name="connsiteY240" fmla="*/ 917698 h 5434893"/>
              <a:gd name="connsiteX241" fmla="*/ 12041073 w 12208633"/>
              <a:gd name="connsiteY241" fmla="*/ 817081 h 5434893"/>
              <a:gd name="connsiteX242" fmla="*/ 12155715 w 12208633"/>
              <a:gd name="connsiteY242" fmla="*/ 817081 h 5434893"/>
              <a:gd name="connsiteX243" fmla="*/ 12200316 w 12208633"/>
              <a:gd name="connsiteY243" fmla="*/ 817081 h 5434893"/>
              <a:gd name="connsiteX244" fmla="*/ 12200316 w 12208633"/>
              <a:gd name="connsiteY244" fmla="*/ 1105184 h 5434893"/>
              <a:gd name="connsiteX245" fmla="*/ 12208559 w 12208633"/>
              <a:gd name="connsiteY245" fmla="*/ 1105184 h 5434893"/>
              <a:gd name="connsiteX246" fmla="*/ 12208559 w 12208633"/>
              <a:gd name="connsiteY246" fmla="*/ 1153840 h 5434893"/>
              <a:gd name="connsiteX247" fmla="*/ 12208559 w 12208633"/>
              <a:gd name="connsiteY247" fmla="*/ 1225322 h 5434893"/>
              <a:gd name="connsiteX248" fmla="*/ 12208633 w 12208633"/>
              <a:gd name="connsiteY248" fmla="*/ 1225322 h 5434893"/>
              <a:gd name="connsiteX249" fmla="*/ 12208633 w 12208633"/>
              <a:gd name="connsiteY249" fmla="*/ 1247932 h 5434893"/>
              <a:gd name="connsiteX250" fmla="*/ 12200316 w 12208633"/>
              <a:gd name="connsiteY250" fmla="*/ 1247932 h 5434893"/>
              <a:gd name="connsiteX251" fmla="*/ 12200316 w 12208633"/>
              <a:gd name="connsiteY251" fmla="*/ 5434893 h 5434893"/>
              <a:gd name="connsiteX252" fmla="*/ 8318 w 12208633"/>
              <a:gd name="connsiteY252" fmla="*/ 5434893 h 5434893"/>
              <a:gd name="connsiteX253" fmla="*/ 8318 w 12208633"/>
              <a:gd name="connsiteY253" fmla="*/ 1247932 h 5434893"/>
              <a:gd name="connsiteX254" fmla="*/ 0 w 12208633"/>
              <a:gd name="connsiteY254" fmla="*/ 1247932 h 5434893"/>
              <a:gd name="connsiteX255" fmla="*/ 0 w 12208633"/>
              <a:gd name="connsiteY255" fmla="*/ 1225322 h 5434893"/>
              <a:gd name="connsiteX256" fmla="*/ 0 w 12208633"/>
              <a:gd name="connsiteY256" fmla="*/ 1063433 h 5434893"/>
              <a:gd name="connsiteX257" fmla="*/ 56578 w 12208633"/>
              <a:gd name="connsiteY257" fmla="*/ 1063433 h 5434893"/>
              <a:gd name="connsiteX258" fmla="*/ 146955 w 12208633"/>
              <a:gd name="connsiteY258" fmla="*/ 1063433 h 5434893"/>
              <a:gd name="connsiteX259" fmla="*/ 146955 w 12208633"/>
              <a:gd name="connsiteY259" fmla="*/ 480915 h 5434893"/>
              <a:gd name="connsiteX260" fmla="*/ 328613 w 12208633"/>
              <a:gd name="connsiteY260" fmla="*/ 480915 h 5434893"/>
              <a:gd name="connsiteX261" fmla="*/ 328613 w 12208633"/>
              <a:gd name="connsiteY261" fmla="*/ 962816 h 5434893"/>
              <a:gd name="connsiteX262" fmla="*/ 397064 w 12208633"/>
              <a:gd name="connsiteY262" fmla="*/ 870143 h 5434893"/>
              <a:gd name="connsiteX263" fmla="*/ 478678 w 12208633"/>
              <a:gd name="connsiteY263" fmla="*/ 976055 h 5434893"/>
              <a:gd name="connsiteX264" fmla="*/ 552394 w 12208633"/>
              <a:gd name="connsiteY264" fmla="*/ 870143 h 5434893"/>
              <a:gd name="connsiteX265" fmla="*/ 634009 w 12208633"/>
              <a:gd name="connsiteY265" fmla="*/ 976055 h 5434893"/>
              <a:gd name="connsiteX266" fmla="*/ 707725 w 12208633"/>
              <a:gd name="connsiteY266" fmla="*/ 870143 h 5434893"/>
              <a:gd name="connsiteX267" fmla="*/ 789340 w 12208633"/>
              <a:gd name="connsiteY267" fmla="*/ 976055 h 5434893"/>
              <a:gd name="connsiteX268" fmla="*/ 789340 w 12208633"/>
              <a:gd name="connsiteY268" fmla="*/ 999886 h 5434893"/>
              <a:gd name="connsiteX269" fmla="*/ 863056 w 12208633"/>
              <a:gd name="connsiteY269" fmla="*/ 999886 h 5434893"/>
              <a:gd name="connsiteX270" fmla="*/ 863056 w 12208633"/>
              <a:gd name="connsiteY270" fmla="*/ 925747 h 5434893"/>
              <a:gd name="connsiteX271" fmla="*/ 770911 w 12208633"/>
              <a:gd name="connsiteY271" fmla="*/ 811891 h 5434893"/>
              <a:gd name="connsiteX272" fmla="*/ 863056 w 12208633"/>
              <a:gd name="connsiteY272" fmla="*/ 698035 h 5434893"/>
              <a:gd name="connsiteX273" fmla="*/ 863056 w 12208633"/>
              <a:gd name="connsiteY273" fmla="*/ 568293 h 5434893"/>
              <a:gd name="connsiteX274" fmla="*/ 910445 w 12208633"/>
              <a:gd name="connsiteY274" fmla="*/ 568293 h 5434893"/>
              <a:gd name="connsiteX275" fmla="*/ 910445 w 12208633"/>
              <a:gd name="connsiteY275" fmla="*/ 698035 h 5434893"/>
              <a:gd name="connsiteX276" fmla="*/ 1002590 w 12208633"/>
              <a:gd name="connsiteY276" fmla="*/ 811891 h 5434893"/>
              <a:gd name="connsiteX277" fmla="*/ 910445 w 12208633"/>
              <a:gd name="connsiteY277" fmla="*/ 925747 h 5434893"/>
              <a:gd name="connsiteX278" fmla="*/ 910445 w 12208633"/>
              <a:gd name="connsiteY278" fmla="*/ 999886 h 5434893"/>
              <a:gd name="connsiteX279" fmla="*/ 973630 w 12208633"/>
              <a:gd name="connsiteY279" fmla="*/ 999886 h 5434893"/>
              <a:gd name="connsiteX280" fmla="*/ 973630 w 12208633"/>
              <a:gd name="connsiteY280" fmla="*/ 923099 h 5434893"/>
              <a:gd name="connsiteX281" fmla="*/ 1052612 w 12208633"/>
              <a:gd name="connsiteY281" fmla="*/ 923099 h 5434893"/>
              <a:gd name="connsiteX282" fmla="*/ 1052612 w 12208633"/>
              <a:gd name="connsiteY282" fmla="*/ 822482 h 5434893"/>
              <a:gd name="connsiteX283" fmla="*/ 1223739 w 12208633"/>
              <a:gd name="connsiteY283" fmla="*/ 822482 h 5434893"/>
              <a:gd name="connsiteX284" fmla="*/ 1223739 w 12208633"/>
              <a:gd name="connsiteY284" fmla="*/ 533871 h 5434893"/>
              <a:gd name="connsiteX285" fmla="*/ 1452786 w 12208633"/>
              <a:gd name="connsiteY285" fmla="*/ 533871 h 5434893"/>
              <a:gd name="connsiteX286" fmla="*/ 1452786 w 12208633"/>
              <a:gd name="connsiteY286" fmla="*/ 827778 h 5434893"/>
              <a:gd name="connsiteX287" fmla="*/ 1687099 w 12208633"/>
              <a:gd name="connsiteY287" fmla="*/ 827778 h 5434893"/>
              <a:gd name="connsiteX288" fmla="*/ 1687099 w 12208633"/>
              <a:gd name="connsiteY288" fmla="*/ 645080 h 5434893"/>
              <a:gd name="connsiteX289" fmla="*/ 1795945 w 12208633"/>
              <a:gd name="connsiteY289" fmla="*/ 645080 h 5434893"/>
              <a:gd name="connsiteX290" fmla="*/ 1814336 w 12208633"/>
              <a:gd name="connsiteY290" fmla="*/ 645080 h 5434893"/>
              <a:gd name="connsiteX291" fmla="*/ 1814055 w 12208633"/>
              <a:gd name="connsiteY291" fmla="*/ 568843 h 5434893"/>
              <a:gd name="connsiteX292" fmla="*/ 1896602 w 12208633"/>
              <a:gd name="connsiteY292" fmla="*/ 567286 h 5434893"/>
              <a:gd name="connsiteX293" fmla="*/ 1917630 w 12208633"/>
              <a:gd name="connsiteY293" fmla="*/ 135119 h 5434893"/>
              <a:gd name="connsiteX294" fmla="*/ 2020520 w 12208633"/>
              <a:gd name="connsiteY294" fmla="*/ 135119 h 5434893"/>
              <a:gd name="connsiteX295" fmla="*/ 2040929 w 12208633"/>
              <a:gd name="connsiteY295" fmla="*/ 567805 h 5434893"/>
              <a:gd name="connsiteX296" fmla="*/ 2085058 w 12208633"/>
              <a:gd name="connsiteY296" fmla="*/ 569362 h 5434893"/>
              <a:gd name="connsiteX297" fmla="*/ 2104692 w 12208633"/>
              <a:gd name="connsiteY297" fmla="*/ 247596 h 5434893"/>
              <a:gd name="connsiteX298" fmla="*/ 2211603 w 12208633"/>
              <a:gd name="connsiteY298" fmla="*/ 247596 h 5434893"/>
              <a:gd name="connsiteX299" fmla="*/ 2230423 w 12208633"/>
              <a:gd name="connsiteY299" fmla="*/ 571958 h 5434893"/>
              <a:gd name="connsiteX300" fmla="*/ 2293761 w 12208633"/>
              <a:gd name="connsiteY300" fmla="*/ 575073 h 5434893"/>
              <a:gd name="connsiteX301" fmla="*/ 2293761 w 12208633"/>
              <a:gd name="connsiteY301" fmla="*/ 481105 h 5434893"/>
              <a:gd name="connsiteX302" fmla="*/ 2325430 w 12208633"/>
              <a:gd name="connsiteY302" fmla="*/ 425035 h 5434893"/>
              <a:gd name="connsiteX303" fmla="*/ 2333736 w 12208633"/>
              <a:gd name="connsiteY303" fmla="*/ 417248 h 5434893"/>
              <a:gd name="connsiteX304" fmla="*/ 2370078 w 12208633"/>
              <a:gd name="connsiteY304" fmla="*/ 413614 h 5434893"/>
              <a:gd name="connsiteX305" fmla="*/ 2388249 w 12208633"/>
              <a:gd name="connsiteY305" fmla="*/ 430227 h 5434893"/>
              <a:gd name="connsiteX306" fmla="*/ 2411611 w 12208633"/>
              <a:gd name="connsiteY306" fmla="*/ 474355 h 5434893"/>
              <a:gd name="connsiteX307" fmla="*/ 2428224 w 12208633"/>
              <a:gd name="connsiteY307" fmla="*/ 489411 h 5434893"/>
              <a:gd name="connsiteX308" fmla="*/ 2443799 w 12208633"/>
              <a:gd name="connsiteY308" fmla="*/ 504986 h 5434893"/>
              <a:gd name="connsiteX309" fmla="*/ 2443799 w 12208633"/>
              <a:gd name="connsiteY309" fmla="*/ 530425 h 5434893"/>
              <a:gd name="connsiteX310" fmla="*/ 2448472 w 12208633"/>
              <a:gd name="connsiteY310" fmla="*/ 538732 h 5434893"/>
              <a:gd name="connsiteX311" fmla="*/ 2454182 w 12208633"/>
              <a:gd name="connsiteY311" fmla="*/ 529906 h 5434893"/>
              <a:gd name="connsiteX312" fmla="*/ 2455740 w 12208633"/>
              <a:gd name="connsiteY312" fmla="*/ 488892 h 5434893"/>
              <a:gd name="connsiteX313" fmla="*/ 2455740 w 12208633"/>
              <a:gd name="connsiteY313" fmla="*/ 379868 h 5434893"/>
              <a:gd name="connsiteX314" fmla="*/ 2471834 w 12208633"/>
              <a:gd name="connsiteY314" fmla="*/ 361697 h 5434893"/>
              <a:gd name="connsiteX315" fmla="*/ 2590203 w 12208633"/>
              <a:gd name="connsiteY315" fmla="*/ 361697 h 5434893"/>
              <a:gd name="connsiteX316" fmla="*/ 2604220 w 12208633"/>
              <a:gd name="connsiteY316" fmla="*/ 376753 h 5434893"/>
              <a:gd name="connsiteX317" fmla="*/ 2603701 w 12208633"/>
              <a:gd name="connsiteY317" fmla="*/ 404788 h 5434893"/>
              <a:gd name="connsiteX318" fmla="*/ 2616161 w 12208633"/>
              <a:gd name="connsiteY318" fmla="*/ 425035 h 5434893"/>
              <a:gd name="connsiteX319" fmla="*/ 2648868 w 12208633"/>
              <a:gd name="connsiteY319" fmla="*/ 476951 h 5434893"/>
              <a:gd name="connsiteX320" fmla="*/ 2648868 w 12208633"/>
              <a:gd name="connsiteY320" fmla="*/ 527310 h 5434893"/>
              <a:gd name="connsiteX321" fmla="*/ 2651010 w 12208633"/>
              <a:gd name="connsiteY321" fmla="*/ 551386 h 5434893"/>
              <a:gd name="connsiteX322" fmla="*/ 2661207 w 12208633"/>
              <a:gd name="connsiteY322" fmla="*/ 552175 h 5434893"/>
              <a:gd name="connsiteX323" fmla="*/ 2661207 w 12208633"/>
              <a:gd name="connsiteY323" fmla="*/ 497877 h 5434893"/>
              <a:gd name="connsiteX324" fmla="*/ 2661207 w 12208633"/>
              <a:gd name="connsiteY324" fmla="*/ 274385 h 5434893"/>
              <a:gd name="connsiteX325" fmla="*/ 2916581 w 12208633"/>
              <a:gd name="connsiteY325" fmla="*/ 274385 h 5434893"/>
              <a:gd name="connsiteX326" fmla="*/ 2916581 w 12208633"/>
              <a:gd name="connsiteY326" fmla="*/ 623897 h 5434893"/>
              <a:gd name="connsiteX327" fmla="*/ 3103505 w 12208633"/>
              <a:gd name="connsiteY327" fmla="*/ 623897 h 5434893"/>
              <a:gd name="connsiteX328" fmla="*/ 3103505 w 12208633"/>
              <a:gd name="connsiteY328" fmla="*/ 938986 h 5434893"/>
              <a:gd name="connsiteX329" fmla="*/ 3253570 w 12208633"/>
              <a:gd name="connsiteY329" fmla="*/ 938986 h 5434893"/>
              <a:gd name="connsiteX330" fmla="*/ 3253570 w 12208633"/>
              <a:gd name="connsiteY330" fmla="*/ 833074 h 5434893"/>
              <a:gd name="connsiteX331" fmla="*/ 3458923 w 12208633"/>
              <a:gd name="connsiteY331" fmla="*/ 833074 h 5434893"/>
              <a:gd name="connsiteX332" fmla="*/ 3458923 w 12208633"/>
              <a:gd name="connsiteY332" fmla="*/ 449141 h 5434893"/>
              <a:gd name="connsiteX333" fmla="*/ 3619519 w 12208633"/>
              <a:gd name="connsiteY333" fmla="*/ 449141 h 5434893"/>
              <a:gd name="connsiteX334" fmla="*/ 3619519 w 12208633"/>
              <a:gd name="connsiteY334" fmla="*/ 822482 h 5434893"/>
              <a:gd name="connsiteX335" fmla="*/ 3716929 w 12208633"/>
              <a:gd name="connsiteY335" fmla="*/ 822482 h 5434893"/>
              <a:gd name="connsiteX336" fmla="*/ 3716929 w 12208633"/>
              <a:gd name="connsiteY336" fmla="*/ 533871 h 5434893"/>
              <a:gd name="connsiteX337" fmla="*/ 3948609 w 12208633"/>
              <a:gd name="connsiteY337" fmla="*/ 533871 h 5434893"/>
              <a:gd name="connsiteX338" fmla="*/ 3948609 w 12208633"/>
              <a:gd name="connsiteY338" fmla="*/ 827778 h 5434893"/>
              <a:gd name="connsiteX339" fmla="*/ 3952270 w 12208633"/>
              <a:gd name="connsiteY339" fmla="*/ 827778 h 5434893"/>
              <a:gd name="connsiteX340" fmla="*/ 3956368 w 12208633"/>
              <a:gd name="connsiteY340" fmla="*/ 827778 h 5434893"/>
              <a:gd name="connsiteX341" fmla="*/ 3956368 w 12208633"/>
              <a:gd name="connsiteY341" fmla="*/ 761209 h 5434893"/>
              <a:gd name="connsiteX342" fmla="*/ 3956368 w 12208633"/>
              <a:gd name="connsiteY342" fmla="*/ 714516 h 5434893"/>
              <a:gd name="connsiteX343" fmla="*/ 4000985 w 12208633"/>
              <a:gd name="connsiteY343" fmla="*/ 714516 h 5434893"/>
              <a:gd name="connsiteX344" fmla="*/ 4000985 w 12208633"/>
              <a:gd name="connsiteY344" fmla="*/ 420341 h 5434893"/>
              <a:gd name="connsiteX345" fmla="*/ 4000984 w 12208633"/>
              <a:gd name="connsiteY345" fmla="*/ 420341 h 5434893"/>
              <a:gd name="connsiteX346" fmla="*/ 4000984 w 12208633"/>
              <a:gd name="connsiteY346" fmla="*/ 339659 h 5434893"/>
              <a:gd name="connsiteX347" fmla="*/ 4071715 w 12208633"/>
              <a:gd name="connsiteY347" fmla="*/ 339659 h 5434893"/>
              <a:gd name="connsiteX348" fmla="*/ 4142446 w 12208633"/>
              <a:gd name="connsiteY348" fmla="*/ 339659 h 5434893"/>
              <a:gd name="connsiteX349" fmla="*/ 4142446 w 12208633"/>
              <a:gd name="connsiteY349" fmla="*/ 413478 h 5434893"/>
              <a:gd name="connsiteX350" fmla="*/ 4142446 w 12208633"/>
              <a:gd name="connsiteY350" fmla="*/ 413480 h 5434893"/>
              <a:gd name="connsiteX351" fmla="*/ 4142446 w 12208633"/>
              <a:gd name="connsiteY351" fmla="*/ 713686 h 5434893"/>
              <a:gd name="connsiteX352" fmla="*/ 4182921 w 12208633"/>
              <a:gd name="connsiteY352" fmla="*/ 713686 h 5434893"/>
              <a:gd name="connsiteX353" fmla="*/ 4182921 w 12208633"/>
              <a:gd name="connsiteY353" fmla="*/ 705384 h 5434893"/>
              <a:gd name="connsiteX354" fmla="*/ 4182921 w 12208633"/>
              <a:gd name="connsiteY354" fmla="*/ 645080 h 5434893"/>
              <a:gd name="connsiteX355" fmla="*/ 4214842 w 12208633"/>
              <a:gd name="connsiteY355" fmla="*/ 645080 h 5434893"/>
              <a:gd name="connsiteX356" fmla="*/ 4243942 w 12208633"/>
              <a:gd name="connsiteY356" fmla="*/ 645080 h 5434893"/>
              <a:gd name="connsiteX357" fmla="*/ 4243942 w 12208633"/>
              <a:gd name="connsiteY357" fmla="*/ 339659 h 5434893"/>
              <a:gd name="connsiteX358" fmla="*/ 4243942 w 12208633"/>
              <a:gd name="connsiteY358" fmla="*/ 249509 h 5434893"/>
              <a:gd name="connsiteX359" fmla="*/ 4288534 w 12208633"/>
              <a:gd name="connsiteY359" fmla="*/ 249509 h 5434893"/>
              <a:gd name="connsiteX360" fmla="*/ 4337854 w 12208633"/>
              <a:gd name="connsiteY360" fmla="*/ 249509 h 5434893"/>
              <a:gd name="connsiteX361" fmla="*/ 4337854 w 12208633"/>
              <a:gd name="connsiteY361" fmla="*/ 322718 h 5434893"/>
              <a:gd name="connsiteX362" fmla="*/ 4337854 w 12208633"/>
              <a:gd name="connsiteY362" fmla="*/ 322720 h 5434893"/>
              <a:gd name="connsiteX363" fmla="*/ 4337854 w 12208633"/>
              <a:gd name="connsiteY363" fmla="*/ 380000 h 5434893"/>
              <a:gd name="connsiteX364" fmla="*/ 4654875 w 12208633"/>
              <a:gd name="connsiteY364" fmla="*/ 380000 h 5434893"/>
              <a:gd name="connsiteX365" fmla="*/ 4654875 w 12208633"/>
              <a:gd name="connsiteY365" fmla="*/ 379790 h 5434893"/>
              <a:gd name="connsiteX366" fmla="*/ 4675084 w 12208633"/>
              <a:gd name="connsiteY366" fmla="*/ 379790 h 5434893"/>
              <a:gd name="connsiteX367" fmla="*/ 4675084 w 12208633"/>
              <a:gd name="connsiteY367" fmla="*/ 474896 h 5434893"/>
              <a:gd name="connsiteX368" fmla="*/ 4676745 w 12208633"/>
              <a:gd name="connsiteY368" fmla="*/ 475064 h 5434893"/>
              <a:gd name="connsiteX369" fmla="*/ 4739988 w 12208633"/>
              <a:gd name="connsiteY369" fmla="*/ 539907 h 5434893"/>
              <a:gd name="connsiteX370" fmla="*/ 4740674 w 12208633"/>
              <a:gd name="connsiteY370" fmla="*/ 547701 h 5434893"/>
              <a:gd name="connsiteX371" fmla="*/ 4741248 w 12208633"/>
              <a:gd name="connsiteY371" fmla="*/ 547701 h 5434893"/>
              <a:gd name="connsiteX372" fmla="*/ 4741248 w 12208633"/>
              <a:gd name="connsiteY372" fmla="*/ 554205 h 5434893"/>
              <a:gd name="connsiteX373" fmla="*/ 4741248 w 12208633"/>
              <a:gd name="connsiteY373" fmla="*/ 554208 h 5434893"/>
              <a:gd name="connsiteX374" fmla="*/ 4741248 w 12208633"/>
              <a:gd name="connsiteY374" fmla="*/ 739927 h 5434893"/>
              <a:gd name="connsiteX375" fmla="*/ 4764753 w 12208633"/>
              <a:gd name="connsiteY375" fmla="*/ 740400 h 5434893"/>
              <a:gd name="connsiteX376" fmla="*/ 4764753 w 12208633"/>
              <a:gd name="connsiteY376" fmla="*/ 666262 h 5434893"/>
              <a:gd name="connsiteX377" fmla="*/ 4899024 w 12208633"/>
              <a:gd name="connsiteY377" fmla="*/ 666262 h 5434893"/>
              <a:gd name="connsiteX378" fmla="*/ 4899024 w 12208633"/>
              <a:gd name="connsiteY378" fmla="*/ 735104 h 5434893"/>
              <a:gd name="connsiteX379" fmla="*/ 5028026 w 12208633"/>
              <a:gd name="connsiteY379" fmla="*/ 735104 h 5434893"/>
              <a:gd name="connsiteX380" fmla="*/ 5028026 w 12208633"/>
              <a:gd name="connsiteY380" fmla="*/ 658319 h 5434893"/>
              <a:gd name="connsiteX381" fmla="*/ 5154397 w 12208633"/>
              <a:gd name="connsiteY381" fmla="*/ 660966 h 5434893"/>
              <a:gd name="connsiteX382" fmla="*/ 5154397 w 12208633"/>
              <a:gd name="connsiteY382" fmla="*/ 369707 h 5434893"/>
              <a:gd name="connsiteX383" fmla="*/ 5409771 w 12208633"/>
              <a:gd name="connsiteY383" fmla="*/ 369707 h 5434893"/>
              <a:gd name="connsiteX384" fmla="*/ 5409771 w 12208633"/>
              <a:gd name="connsiteY384" fmla="*/ 623897 h 5434893"/>
              <a:gd name="connsiteX385" fmla="*/ 5599327 w 12208633"/>
              <a:gd name="connsiteY385" fmla="*/ 623897 h 5434893"/>
              <a:gd name="connsiteX386" fmla="*/ 5599327 w 12208633"/>
              <a:gd name="connsiteY386" fmla="*/ 681817 h 5434893"/>
              <a:gd name="connsiteX387" fmla="*/ 5599327 w 12208633"/>
              <a:gd name="connsiteY387" fmla="*/ 692743 h 5434893"/>
              <a:gd name="connsiteX388" fmla="*/ 5628967 w 12208633"/>
              <a:gd name="connsiteY388" fmla="*/ 692743 h 5434893"/>
              <a:gd name="connsiteX389" fmla="*/ 5628967 w 12208633"/>
              <a:gd name="connsiteY389" fmla="*/ 672950 h 5434893"/>
              <a:gd name="connsiteX390" fmla="*/ 5794767 w 12208633"/>
              <a:gd name="connsiteY390" fmla="*/ 672950 h 5434893"/>
              <a:gd name="connsiteX391" fmla="*/ 5794803 w 12208633"/>
              <a:gd name="connsiteY391" fmla="*/ 672943 h 5434893"/>
              <a:gd name="connsiteX392" fmla="*/ 5792189 w 12208633"/>
              <a:gd name="connsiteY392" fmla="*/ 672943 h 5434893"/>
              <a:gd name="connsiteX393" fmla="*/ 5784518 w 12208633"/>
              <a:gd name="connsiteY393" fmla="*/ 672943 h 5434893"/>
              <a:gd name="connsiteX394" fmla="*/ 5628967 w 12208633"/>
              <a:gd name="connsiteY394" fmla="*/ 672943 h 5434893"/>
              <a:gd name="connsiteX395" fmla="*/ 5792189 w 12208633"/>
              <a:gd name="connsiteY395" fmla="*/ 576196 h 5434893"/>
              <a:gd name="connsiteX396" fmla="*/ 5792189 w 12208633"/>
              <a:gd name="connsiteY396" fmla="*/ 668395 h 5434893"/>
              <a:gd name="connsiteX397" fmla="*/ 5947738 w 12208633"/>
              <a:gd name="connsiteY397" fmla="*/ 576196 h 5434893"/>
              <a:gd name="connsiteX398" fmla="*/ 5947738 w 12208633"/>
              <a:gd name="connsiteY398" fmla="*/ 668395 h 5434893"/>
              <a:gd name="connsiteX399" fmla="*/ 6103287 w 12208633"/>
              <a:gd name="connsiteY399" fmla="*/ 576196 h 5434893"/>
              <a:gd name="connsiteX400" fmla="*/ 6103287 w 12208633"/>
              <a:gd name="connsiteY400" fmla="*/ 668395 h 5434893"/>
              <a:gd name="connsiteX401" fmla="*/ 6258836 w 12208633"/>
              <a:gd name="connsiteY401" fmla="*/ 576196 h 5434893"/>
              <a:gd name="connsiteX402" fmla="*/ 6258836 w 12208633"/>
              <a:gd name="connsiteY402" fmla="*/ 672943 h 5434893"/>
              <a:gd name="connsiteX403" fmla="*/ 6154820 w 12208633"/>
              <a:gd name="connsiteY403" fmla="*/ 672943 h 5434893"/>
              <a:gd name="connsiteX404" fmla="*/ 6154820 w 12208633"/>
              <a:gd name="connsiteY404" fmla="*/ 672950 h 5434893"/>
              <a:gd name="connsiteX405" fmla="*/ 6258836 w 12208633"/>
              <a:gd name="connsiteY405" fmla="*/ 672950 h 5434893"/>
              <a:gd name="connsiteX406" fmla="*/ 6258836 w 12208633"/>
              <a:gd name="connsiteY406" fmla="*/ 708560 h 5434893"/>
              <a:gd name="connsiteX407" fmla="*/ 6258836 w 12208633"/>
              <a:gd name="connsiteY407" fmla="*/ 726328 h 5434893"/>
              <a:gd name="connsiteX408" fmla="*/ 6349534 w 12208633"/>
              <a:gd name="connsiteY408" fmla="*/ 726328 h 5434893"/>
              <a:gd name="connsiteX409" fmla="*/ 6354387 w 12208633"/>
              <a:gd name="connsiteY409" fmla="*/ 721669 h 5434893"/>
              <a:gd name="connsiteX410" fmla="*/ 6354387 w 12208633"/>
              <a:gd name="connsiteY410" fmla="*/ 653142 h 5434893"/>
              <a:gd name="connsiteX411" fmla="*/ 6351863 w 12208633"/>
              <a:gd name="connsiteY411" fmla="*/ 648482 h 5434893"/>
              <a:gd name="connsiteX412" fmla="*/ 6352251 w 12208633"/>
              <a:gd name="connsiteY412" fmla="*/ 641882 h 5434893"/>
              <a:gd name="connsiteX413" fmla="*/ 6354581 w 12208633"/>
              <a:gd name="connsiteY413" fmla="*/ 638194 h 5434893"/>
              <a:gd name="connsiteX414" fmla="*/ 6354581 w 12208633"/>
              <a:gd name="connsiteY414" fmla="*/ 589854 h 5434893"/>
              <a:gd name="connsiteX415" fmla="*/ 6351863 w 12208633"/>
              <a:gd name="connsiteY415" fmla="*/ 585584 h 5434893"/>
              <a:gd name="connsiteX416" fmla="*/ 6351863 w 12208633"/>
              <a:gd name="connsiteY416" fmla="*/ 579954 h 5434893"/>
              <a:gd name="connsiteX417" fmla="*/ 6354581 w 12208633"/>
              <a:gd name="connsiteY417" fmla="*/ 574712 h 5434893"/>
              <a:gd name="connsiteX418" fmla="*/ 6354581 w 12208633"/>
              <a:gd name="connsiteY418" fmla="*/ 528121 h 5434893"/>
              <a:gd name="connsiteX419" fmla="*/ 6351669 w 12208633"/>
              <a:gd name="connsiteY419" fmla="*/ 522879 h 5434893"/>
              <a:gd name="connsiteX420" fmla="*/ 6351863 w 12208633"/>
              <a:gd name="connsiteY420" fmla="*/ 516473 h 5434893"/>
              <a:gd name="connsiteX421" fmla="*/ 6354387 w 12208633"/>
              <a:gd name="connsiteY421" fmla="*/ 511814 h 5434893"/>
              <a:gd name="connsiteX422" fmla="*/ 6354387 w 12208633"/>
              <a:gd name="connsiteY422" fmla="*/ 465999 h 5434893"/>
              <a:gd name="connsiteX423" fmla="*/ 6351475 w 12208633"/>
              <a:gd name="connsiteY423" fmla="*/ 460952 h 5434893"/>
              <a:gd name="connsiteX424" fmla="*/ 6351863 w 12208633"/>
              <a:gd name="connsiteY424" fmla="*/ 454545 h 5434893"/>
              <a:gd name="connsiteX425" fmla="*/ 6354387 w 12208633"/>
              <a:gd name="connsiteY425" fmla="*/ 450469 h 5434893"/>
              <a:gd name="connsiteX426" fmla="*/ 6354387 w 12208633"/>
              <a:gd name="connsiteY426" fmla="*/ 402130 h 5434893"/>
              <a:gd name="connsiteX427" fmla="*/ 6351863 w 12208633"/>
              <a:gd name="connsiteY427" fmla="*/ 398054 h 5434893"/>
              <a:gd name="connsiteX428" fmla="*/ 6352057 w 12208633"/>
              <a:gd name="connsiteY428" fmla="*/ 391453 h 5434893"/>
              <a:gd name="connsiteX429" fmla="*/ 6354387 w 12208633"/>
              <a:gd name="connsiteY429" fmla="*/ 387182 h 5434893"/>
              <a:gd name="connsiteX430" fmla="*/ 6354387 w 12208633"/>
              <a:gd name="connsiteY430" fmla="*/ 340591 h 5434893"/>
              <a:gd name="connsiteX431" fmla="*/ 6351863 w 12208633"/>
              <a:gd name="connsiteY431" fmla="*/ 335932 h 5434893"/>
              <a:gd name="connsiteX432" fmla="*/ 6352251 w 12208633"/>
              <a:gd name="connsiteY432" fmla="*/ 329331 h 5434893"/>
              <a:gd name="connsiteX433" fmla="*/ 6354581 w 12208633"/>
              <a:gd name="connsiteY433" fmla="*/ 325643 h 5434893"/>
              <a:gd name="connsiteX434" fmla="*/ 6354581 w 12208633"/>
              <a:gd name="connsiteY434" fmla="*/ 277304 h 5434893"/>
              <a:gd name="connsiteX435" fmla="*/ 6351863 w 12208633"/>
              <a:gd name="connsiteY435" fmla="*/ 273227 h 5434893"/>
              <a:gd name="connsiteX436" fmla="*/ 6349922 w 12208633"/>
              <a:gd name="connsiteY436" fmla="*/ 269539 h 5434893"/>
              <a:gd name="connsiteX437" fmla="*/ 6353610 w 12208633"/>
              <a:gd name="connsiteY437" fmla="*/ 267209 h 5434893"/>
              <a:gd name="connsiteX438" fmla="*/ 6357299 w 12208633"/>
              <a:gd name="connsiteY438" fmla="*/ 267209 h 5434893"/>
              <a:gd name="connsiteX439" fmla="*/ 6426409 w 12208633"/>
              <a:gd name="connsiteY439" fmla="*/ 267209 h 5434893"/>
              <a:gd name="connsiteX440" fmla="*/ 6430680 w 12208633"/>
              <a:gd name="connsiteY440" fmla="*/ 267209 h 5434893"/>
              <a:gd name="connsiteX441" fmla="*/ 6433980 w 12208633"/>
              <a:gd name="connsiteY441" fmla="*/ 270704 h 5434893"/>
              <a:gd name="connsiteX442" fmla="*/ 6430486 w 12208633"/>
              <a:gd name="connsiteY442" fmla="*/ 273033 h 5434893"/>
              <a:gd name="connsiteX443" fmla="*/ 6427962 w 12208633"/>
              <a:gd name="connsiteY443" fmla="*/ 273033 h 5434893"/>
              <a:gd name="connsiteX444" fmla="*/ 6427768 w 12208633"/>
              <a:gd name="connsiteY444" fmla="*/ 274198 h 5434893"/>
              <a:gd name="connsiteX445" fmla="*/ 6427768 w 12208633"/>
              <a:gd name="connsiteY445" fmla="*/ 329137 h 5434893"/>
              <a:gd name="connsiteX446" fmla="*/ 6430874 w 12208633"/>
              <a:gd name="connsiteY446" fmla="*/ 329331 h 5434893"/>
              <a:gd name="connsiteX447" fmla="*/ 6433786 w 12208633"/>
              <a:gd name="connsiteY447" fmla="*/ 332438 h 5434893"/>
              <a:gd name="connsiteX448" fmla="*/ 6430874 w 12208633"/>
              <a:gd name="connsiteY448" fmla="*/ 336126 h 5434893"/>
              <a:gd name="connsiteX449" fmla="*/ 6427768 w 12208633"/>
              <a:gd name="connsiteY449" fmla="*/ 336320 h 5434893"/>
              <a:gd name="connsiteX450" fmla="*/ 6427768 w 12208633"/>
              <a:gd name="connsiteY450" fmla="*/ 391259 h 5434893"/>
              <a:gd name="connsiteX451" fmla="*/ 6430874 w 12208633"/>
              <a:gd name="connsiteY451" fmla="*/ 391453 h 5434893"/>
              <a:gd name="connsiteX452" fmla="*/ 6433786 w 12208633"/>
              <a:gd name="connsiteY452" fmla="*/ 395142 h 5434893"/>
              <a:gd name="connsiteX453" fmla="*/ 6430874 w 12208633"/>
              <a:gd name="connsiteY453" fmla="*/ 398248 h 5434893"/>
              <a:gd name="connsiteX454" fmla="*/ 6427768 w 12208633"/>
              <a:gd name="connsiteY454" fmla="*/ 398248 h 5434893"/>
              <a:gd name="connsiteX455" fmla="*/ 6427768 w 12208633"/>
              <a:gd name="connsiteY455" fmla="*/ 454351 h 5434893"/>
              <a:gd name="connsiteX456" fmla="*/ 6430874 w 12208633"/>
              <a:gd name="connsiteY456" fmla="*/ 454545 h 5434893"/>
              <a:gd name="connsiteX457" fmla="*/ 6433786 w 12208633"/>
              <a:gd name="connsiteY457" fmla="*/ 457652 h 5434893"/>
              <a:gd name="connsiteX458" fmla="*/ 6430874 w 12208633"/>
              <a:gd name="connsiteY458" fmla="*/ 461340 h 5434893"/>
              <a:gd name="connsiteX459" fmla="*/ 6427768 w 12208633"/>
              <a:gd name="connsiteY459" fmla="*/ 461534 h 5434893"/>
              <a:gd name="connsiteX460" fmla="*/ 6427574 w 12208633"/>
              <a:gd name="connsiteY460" fmla="*/ 461534 h 5434893"/>
              <a:gd name="connsiteX461" fmla="*/ 6427574 w 12208633"/>
              <a:gd name="connsiteY461" fmla="*/ 461728 h 5434893"/>
              <a:gd name="connsiteX462" fmla="*/ 6427768 w 12208633"/>
              <a:gd name="connsiteY462" fmla="*/ 461728 h 5434893"/>
              <a:gd name="connsiteX463" fmla="*/ 6427768 w 12208633"/>
              <a:gd name="connsiteY463" fmla="*/ 516667 h 5434893"/>
              <a:gd name="connsiteX464" fmla="*/ 6430874 w 12208633"/>
              <a:gd name="connsiteY464" fmla="*/ 516861 h 5434893"/>
              <a:gd name="connsiteX465" fmla="*/ 6433786 w 12208633"/>
              <a:gd name="connsiteY465" fmla="*/ 520550 h 5434893"/>
              <a:gd name="connsiteX466" fmla="*/ 6430874 w 12208633"/>
              <a:gd name="connsiteY466" fmla="*/ 523656 h 5434893"/>
              <a:gd name="connsiteX467" fmla="*/ 6427768 w 12208633"/>
              <a:gd name="connsiteY467" fmla="*/ 523850 h 5434893"/>
              <a:gd name="connsiteX468" fmla="*/ 6427768 w 12208633"/>
              <a:gd name="connsiteY468" fmla="*/ 579954 h 5434893"/>
              <a:gd name="connsiteX469" fmla="*/ 6431457 w 12208633"/>
              <a:gd name="connsiteY469" fmla="*/ 580148 h 5434893"/>
              <a:gd name="connsiteX470" fmla="*/ 6433786 w 12208633"/>
              <a:gd name="connsiteY470" fmla="*/ 583254 h 5434893"/>
              <a:gd name="connsiteX471" fmla="*/ 6431263 w 12208633"/>
              <a:gd name="connsiteY471" fmla="*/ 585972 h 5434893"/>
              <a:gd name="connsiteX472" fmla="*/ 6427768 w 12208633"/>
              <a:gd name="connsiteY472" fmla="*/ 587137 h 5434893"/>
              <a:gd name="connsiteX473" fmla="*/ 6427768 w 12208633"/>
              <a:gd name="connsiteY473" fmla="*/ 642076 h 5434893"/>
              <a:gd name="connsiteX474" fmla="*/ 6430874 w 12208633"/>
              <a:gd name="connsiteY474" fmla="*/ 642270 h 5434893"/>
              <a:gd name="connsiteX475" fmla="*/ 6433786 w 12208633"/>
              <a:gd name="connsiteY475" fmla="*/ 645959 h 5434893"/>
              <a:gd name="connsiteX476" fmla="*/ 6430874 w 12208633"/>
              <a:gd name="connsiteY476" fmla="*/ 649065 h 5434893"/>
              <a:gd name="connsiteX477" fmla="*/ 6427768 w 12208633"/>
              <a:gd name="connsiteY477" fmla="*/ 649259 h 5434893"/>
              <a:gd name="connsiteX478" fmla="*/ 6427768 w 12208633"/>
              <a:gd name="connsiteY478" fmla="*/ 727687 h 5434893"/>
              <a:gd name="connsiteX479" fmla="*/ 6450870 w 12208633"/>
              <a:gd name="connsiteY479" fmla="*/ 727881 h 5434893"/>
              <a:gd name="connsiteX480" fmla="*/ 6519204 w 12208633"/>
              <a:gd name="connsiteY480" fmla="*/ 727687 h 5434893"/>
              <a:gd name="connsiteX481" fmla="*/ 6519398 w 12208633"/>
              <a:gd name="connsiteY481" fmla="*/ 688473 h 5434893"/>
              <a:gd name="connsiteX482" fmla="*/ 6519398 w 12208633"/>
              <a:gd name="connsiteY482" fmla="*/ 649259 h 5434893"/>
              <a:gd name="connsiteX483" fmla="*/ 6516874 w 12208633"/>
              <a:gd name="connsiteY483" fmla="*/ 649259 h 5434893"/>
              <a:gd name="connsiteX484" fmla="*/ 6513186 w 12208633"/>
              <a:gd name="connsiteY484" fmla="*/ 645570 h 5434893"/>
              <a:gd name="connsiteX485" fmla="*/ 6516680 w 12208633"/>
              <a:gd name="connsiteY485" fmla="*/ 642270 h 5434893"/>
              <a:gd name="connsiteX486" fmla="*/ 6519204 w 12208633"/>
              <a:gd name="connsiteY486" fmla="*/ 642270 h 5434893"/>
              <a:gd name="connsiteX487" fmla="*/ 6519204 w 12208633"/>
              <a:gd name="connsiteY487" fmla="*/ 586166 h 5434893"/>
              <a:gd name="connsiteX488" fmla="*/ 6518039 w 12208633"/>
              <a:gd name="connsiteY488" fmla="*/ 586166 h 5434893"/>
              <a:gd name="connsiteX489" fmla="*/ 6513574 w 12208633"/>
              <a:gd name="connsiteY489" fmla="*/ 583448 h 5434893"/>
              <a:gd name="connsiteX490" fmla="*/ 6518039 w 12208633"/>
              <a:gd name="connsiteY490" fmla="*/ 580148 h 5434893"/>
              <a:gd name="connsiteX491" fmla="*/ 6519204 w 12208633"/>
              <a:gd name="connsiteY491" fmla="*/ 580148 h 5434893"/>
              <a:gd name="connsiteX492" fmla="*/ 6519204 w 12208633"/>
              <a:gd name="connsiteY492" fmla="*/ 524044 h 5434893"/>
              <a:gd name="connsiteX493" fmla="*/ 6516098 w 12208633"/>
              <a:gd name="connsiteY493" fmla="*/ 523850 h 5434893"/>
              <a:gd name="connsiteX494" fmla="*/ 6513186 w 12208633"/>
              <a:gd name="connsiteY494" fmla="*/ 520550 h 5434893"/>
              <a:gd name="connsiteX495" fmla="*/ 6516292 w 12208633"/>
              <a:gd name="connsiteY495" fmla="*/ 516861 h 5434893"/>
              <a:gd name="connsiteX496" fmla="*/ 6519398 w 12208633"/>
              <a:gd name="connsiteY496" fmla="*/ 516667 h 5434893"/>
              <a:gd name="connsiteX497" fmla="*/ 6519398 w 12208633"/>
              <a:gd name="connsiteY497" fmla="*/ 461728 h 5434893"/>
              <a:gd name="connsiteX498" fmla="*/ 6518815 w 12208633"/>
              <a:gd name="connsiteY498" fmla="*/ 461728 h 5434893"/>
              <a:gd name="connsiteX499" fmla="*/ 6513574 w 12208633"/>
              <a:gd name="connsiteY499" fmla="*/ 457263 h 5434893"/>
              <a:gd name="connsiteX500" fmla="*/ 6519398 w 12208633"/>
              <a:gd name="connsiteY500" fmla="*/ 454545 h 5434893"/>
              <a:gd name="connsiteX501" fmla="*/ 6519398 w 12208633"/>
              <a:gd name="connsiteY501" fmla="*/ 398442 h 5434893"/>
              <a:gd name="connsiteX502" fmla="*/ 6513574 w 12208633"/>
              <a:gd name="connsiteY502" fmla="*/ 395724 h 5434893"/>
              <a:gd name="connsiteX503" fmla="*/ 6519592 w 12208633"/>
              <a:gd name="connsiteY503" fmla="*/ 391259 h 5434893"/>
              <a:gd name="connsiteX504" fmla="*/ 6519592 w 12208633"/>
              <a:gd name="connsiteY504" fmla="*/ 336320 h 5434893"/>
              <a:gd name="connsiteX505" fmla="*/ 6517845 w 12208633"/>
              <a:gd name="connsiteY505" fmla="*/ 336320 h 5434893"/>
              <a:gd name="connsiteX506" fmla="*/ 6513574 w 12208633"/>
              <a:gd name="connsiteY506" fmla="*/ 332826 h 5434893"/>
              <a:gd name="connsiteX507" fmla="*/ 6517845 w 12208633"/>
              <a:gd name="connsiteY507" fmla="*/ 329331 h 5434893"/>
              <a:gd name="connsiteX508" fmla="*/ 6519592 w 12208633"/>
              <a:gd name="connsiteY508" fmla="*/ 329331 h 5434893"/>
              <a:gd name="connsiteX509" fmla="*/ 6519592 w 12208633"/>
              <a:gd name="connsiteY509" fmla="*/ 274586 h 5434893"/>
              <a:gd name="connsiteX510" fmla="*/ 6515709 w 12208633"/>
              <a:gd name="connsiteY510" fmla="*/ 273033 h 5434893"/>
              <a:gd name="connsiteX511" fmla="*/ 6513574 w 12208633"/>
              <a:gd name="connsiteY511" fmla="*/ 269927 h 5434893"/>
              <a:gd name="connsiteX512" fmla="*/ 6516486 w 12208633"/>
              <a:gd name="connsiteY512" fmla="*/ 267404 h 5434893"/>
              <a:gd name="connsiteX513" fmla="*/ 6520174 w 12208633"/>
              <a:gd name="connsiteY513" fmla="*/ 267209 h 5434893"/>
              <a:gd name="connsiteX514" fmla="*/ 6591809 w 12208633"/>
              <a:gd name="connsiteY514" fmla="*/ 267209 h 5434893"/>
              <a:gd name="connsiteX515" fmla="*/ 6594332 w 12208633"/>
              <a:gd name="connsiteY515" fmla="*/ 267209 h 5434893"/>
              <a:gd name="connsiteX516" fmla="*/ 6598409 w 12208633"/>
              <a:gd name="connsiteY516" fmla="*/ 269733 h 5434893"/>
              <a:gd name="connsiteX517" fmla="*/ 6596274 w 12208633"/>
              <a:gd name="connsiteY517" fmla="*/ 273227 h 5434893"/>
              <a:gd name="connsiteX518" fmla="*/ 6593556 w 12208633"/>
              <a:gd name="connsiteY518" fmla="*/ 277110 h 5434893"/>
              <a:gd name="connsiteX519" fmla="*/ 6593556 w 12208633"/>
              <a:gd name="connsiteY519" fmla="*/ 325449 h 5434893"/>
              <a:gd name="connsiteX520" fmla="*/ 6596079 w 12208633"/>
              <a:gd name="connsiteY520" fmla="*/ 329525 h 5434893"/>
              <a:gd name="connsiteX521" fmla="*/ 6595885 w 12208633"/>
              <a:gd name="connsiteY521" fmla="*/ 336126 h 5434893"/>
              <a:gd name="connsiteX522" fmla="*/ 6593556 w 12208633"/>
              <a:gd name="connsiteY522" fmla="*/ 340397 h 5434893"/>
              <a:gd name="connsiteX523" fmla="*/ 6593556 w 12208633"/>
              <a:gd name="connsiteY523" fmla="*/ 386988 h 5434893"/>
              <a:gd name="connsiteX524" fmla="*/ 6596079 w 12208633"/>
              <a:gd name="connsiteY524" fmla="*/ 391647 h 5434893"/>
              <a:gd name="connsiteX525" fmla="*/ 6595691 w 12208633"/>
              <a:gd name="connsiteY525" fmla="*/ 398442 h 5434893"/>
              <a:gd name="connsiteX526" fmla="*/ 6593556 w 12208633"/>
              <a:gd name="connsiteY526" fmla="*/ 402324 h 5434893"/>
              <a:gd name="connsiteX527" fmla="*/ 6593556 w 12208633"/>
              <a:gd name="connsiteY527" fmla="*/ 419020 h 5434893"/>
              <a:gd name="connsiteX528" fmla="*/ 6593556 w 12208633"/>
              <a:gd name="connsiteY528" fmla="*/ 449498 h 5434893"/>
              <a:gd name="connsiteX529" fmla="*/ 6596662 w 12208633"/>
              <a:gd name="connsiteY529" fmla="*/ 454934 h 5434893"/>
              <a:gd name="connsiteX530" fmla="*/ 6596662 w 12208633"/>
              <a:gd name="connsiteY530" fmla="*/ 460952 h 5434893"/>
              <a:gd name="connsiteX531" fmla="*/ 6593362 w 12208633"/>
              <a:gd name="connsiteY531" fmla="*/ 467746 h 5434893"/>
              <a:gd name="connsiteX532" fmla="*/ 6593362 w 12208633"/>
              <a:gd name="connsiteY532" fmla="*/ 510649 h 5434893"/>
              <a:gd name="connsiteX533" fmla="*/ 6596662 w 12208633"/>
              <a:gd name="connsiteY533" fmla="*/ 517444 h 5434893"/>
              <a:gd name="connsiteX534" fmla="*/ 6596468 w 12208633"/>
              <a:gd name="connsiteY534" fmla="*/ 523462 h 5434893"/>
              <a:gd name="connsiteX535" fmla="*/ 6593362 w 12208633"/>
              <a:gd name="connsiteY535" fmla="*/ 528315 h 5434893"/>
              <a:gd name="connsiteX536" fmla="*/ 6593362 w 12208633"/>
              <a:gd name="connsiteY536" fmla="*/ 561706 h 5434893"/>
              <a:gd name="connsiteX537" fmla="*/ 6593362 w 12208633"/>
              <a:gd name="connsiteY537" fmla="*/ 575489 h 5434893"/>
              <a:gd name="connsiteX538" fmla="*/ 6596079 w 12208633"/>
              <a:gd name="connsiteY538" fmla="*/ 579954 h 5434893"/>
              <a:gd name="connsiteX539" fmla="*/ 6596274 w 12208633"/>
              <a:gd name="connsiteY539" fmla="*/ 585584 h 5434893"/>
              <a:gd name="connsiteX540" fmla="*/ 6593167 w 12208633"/>
              <a:gd name="connsiteY540" fmla="*/ 590437 h 5434893"/>
              <a:gd name="connsiteX541" fmla="*/ 6593167 w 12208633"/>
              <a:gd name="connsiteY541" fmla="*/ 621498 h 5434893"/>
              <a:gd name="connsiteX542" fmla="*/ 6593167 w 12208633"/>
              <a:gd name="connsiteY542" fmla="*/ 637611 h 5434893"/>
              <a:gd name="connsiteX543" fmla="*/ 6595885 w 12208633"/>
              <a:gd name="connsiteY543" fmla="*/ 642270 h 5434893"/>
              <a:gd name="connsiteX544" fmla="*/ 6595885 w 12208633"/>
              <a:gd name="connsiteY544" fmla="*/ 648676 h 5434893"/>
              <a:gd name="connsiteX545" fmla="*/ 6593167 w 12208633"/>
              <a:gd name="connsiteY545" fmla="*/ 653918 h 5434893"/>
              <a:gd name="connsiteX546" fmla="*/ 6593167 w 12208633"/>
              <a:gd name="connsiteY546" fmla="*/ 721863 h 5434893"/>
              <a:gd name="connsiteX547" fmla="*/ 6598021 w 12208633"/>
              <a:gd name="connsiteY547" fmla="*/ 726716 h 5434893"/>
              <a:gd name="connsiteX548" fmla="*/ 6698387 w 12208633"/>
              <a:gd name="connsiteY548" fmla="*/ 726716 h 5434893"/>
              <a:gd name="connsiteX549" fmla="*/ 6703434 w 12208633"/>
              <a:gd name="connsiteY549" fmla="*/ 720892 h 5434893"/>
              <a:gd name="connsiteX550" fmla="*/ 6703434 w 12208633"/>
              <a:gd name="connsiteY550" fmla="*/ 606356 h 5434893"/>
              <a:gd name="connsiteX551" fmla="*/ 6703434 w 12208633"/>
              <a:gd name="connsiteY551" fmla="*/ 538992 h 5434893"/>
              <a:gd name="connsiteX552" fmla="*/ 6704405 w 12208633"/>
              <a:gd name="connsiteY552" fmla="*/ 532004 h 5434893"/>
              <a:gd name="connsiteX553" fmla="*/ 6704599 w 12208633"/>
              <a:gd name="connsiteY553" fmla="*/ 540351 h 5434893"/>
              <a:gd name="connsiteX554" fmla="*/ 6704599 w 12208633"/>
              <a:gd name="connsiteY554" fmla="*/ 719145 h 5434893"/>
              <a:gd name="connsiteX555" fmla="*/ 6704405 w 12208633"/>
              <a:gd name="connsiteY555" fmla="*/ 727493 h 5434893"/>
              <a:gd name="connsiteX556" fmla="*/ 6705181 w 12208633"/>
              <a:gd name="connsiteY556" fmla="*/ 727493 h 5434893"/>
              <a:gd name="connsiteX557" fmla="*/ 6704987 w 12208633"/>
              <a:gd name="connsiteY557" fmla="*/ 727299 h 5434893"/>
              <a:gd name="connsiteX558" fmla="*/ 6704987 w 12208633"/>
              <a:gd name="connsiteY558" fmla="*/ 535498 h 5434893"/>
              <a:gd name="connsiteX559" fmla="*/ 6705375 w 12208633"/>
              <a:gd name="connsiteY559" fmla="*/ 532004 h 5434893"/>
              <a:gd name="connsiteX560" fmla="*/ 6753132 w 12208633"/>
              <a:gd name="connsiteY560" fmla="*/ 490460 h 5434893"/>
              <a:gd name="connsiteX561" fmla="*/ 6799917 w 12208633"/>
              <a:gd name="connsiteY561" fmla="*/ 535304 h 5434893"/>
              <a:gd name="connsiteX562" fmla="*/ 6799917 w 12208633"/>
              <a:gd name="connsiteY562" fmla="*/ 681290 h 5434893"/>
              <a:gd name="connsiteX563" fmla="*/ 6799917 w 12208633"/>
              <a:gd name="connsiteY563" fmla="*/ 817181 h 5434893"/>
              <a:gd name="connsiteX564" fmla="*/ 6801858 w 12208633"/>
              <a:gd name="connsiteY564" fmla="*/ 823976 h 5434893"/>
              <a:gd name="connsiteX565" fmla="*/ 6814283 w 12208633"/>
              <a:gd name="connsiteY565" fmla="*/ 798933 h 5434893"/>
              <a:gd name="connsiteX566" fmla="*/ 6817389 w 12208633"/>
              <a:gd name="connsiteY566" fmla="*/ 787673 h 5434893"/>
              <a:gd name="connsiteX567" fmla="*/ 6817389 w 12208633"/>
              <a:gd name="connsiteY567" fmla="*/ 586749 h 5434893"/>
              <a:gd name="connsiteX568" fmla="*/ 6817389 w 12208633"/>
              <a:gd name="connsiteY568" fmla="*/ 537245 h 5434893"/>
              <a:gd name="connsiteX569" fmla="*/ 6856991 w 12208633"/>
              <a:gd name="connsiteY569" fmla="*/ 490460 h 5434893"/>
              <a:gd name="connsiteX570" fmla="*/ 6865339 w 12208633"/>
              <a:gd name="connsiteY570" fmla="*/ 490265 h 5434893"/>
              <a:gd name="connsiteX571" fmla="*/ 6912125 w 12208633"/>
              <a:gd name="connsiteY571" fmla="*/ 535110 h 5434893"/>
              <a:gd name="connsiteX572" fmla="*/ 6912125 w 12208633"/>
              <a:gd name="connsiteY572" fmla="*/ 713904 h 5434893"/>
              <a:gd name="connsiteX573" fmla="*/ 6912125 w 12208633"/>
              <a:gd name="connsiteY573" fmla="*/ 719339 h 5434893"/>
              <a:gd name="connsiteX574" fmla="*/ 6915425 w 12208633"/>
              <a:gd name="connsiteY574" fmla="*/ 721669 h 5434893"/>
              <a:gd name="connsiteX575" fmla="*/ 6980847 w 12208633"/>
              <a:gd name="connsiteY575" fmla="*/ 716039 h 5434893"/>
              <a:gd name="connsiteX576" fmla="*/ 7121398 w 12208633"/>
              <a:gd name="connsiteY576" fmla="*/ 816793 h 5434893"/>
              <a:gd name="connsiteX577" fmla="*/ 7130134 w 12208633"/>
              <a:gd name="connsiteY577" fmla="*/ 840865 h 5434893"/>
              <a:gd name="connsiteX578" fmla="*/ 7133434 w 12208633"/>
              <a:gd name="connsiteY578" fmla="*/ 842224 h 5434893"/>
              <a:gd name="connsiteX579" fmla="*/ 7143140 w 12208633"/>
              <a:gd name="connsiteY579" fmla="*/ 854066 h 5434893"/>
              <a:gd name="connsiteX580" fmla="*/ 7143162 w 12208633"/>
              <a:gd name="connsiteY580" fmla="*/ 858635 h 5434893"/>
              <a:gd name="connsiteX581" fmla="*/ 7363499 w 12208633"/>
              <a:gd name="connsiteY581" fmla="*/ 801441 h 5434893"/>
              <a:gd name="connsiteX582" fmla="*/ 7367909 w 12208633"/>
              <a:gd name="connsiteY582" fmla="*/ 799551 h 5434893"/>
              <a:gd name="connsiteX583" fmla="*/ 7367909 w 12208633"/>
              <a:gd name="connsiteY583" fmla="*/ 792936 h 5434893"/>
              <a:gd name="connsiteX584" fmla="*/ 7362239 w 12208633"/>
              <a:gd name="connsiteY584" fmla="*/ 782541 h 5434893"/>
              <a:gd name="connsiteX585" fmla="*/ 7360349 w 12208633"/>
              <a:gd name="connsiteY585" fmla="*/ 769312 h 5434893"/>
              <a:gd name="connsiteX586" fmla="*/ 7365389 w 12208633"/>
              <a:gd name="connsiteY586" fmla="*/ 769627 h 5434893"/>
              <a:gd name="connsiteX587" fmla="*/ 7368854 w 12208633"/>
              <a:gd name="connsiteY587" fmla="*/ 770257 h 5434893"/>
              <a:gd name="connsiteX588" fmla="*/ 7374839 w 12208633"/>
              <a:gd name="connsiteY588" fmla="*/ 772777 h 5434893"/>
              <a:gd name="connsiteX589" fmla="*/ 7378304 w 12208633"/>
              <a:gd name="connsiteY589" fmla="*/ 768682 h 5434893"/>
              <a:gd name="connsiteX590" fmla="*/ 7381769 w 12208633"/>
              <a:gd name="connsiteY590" fmla="*/ 768367 h 5434893"/>
              <a:gd name="connsiteX591" fmla="*/ 7387439 w 12208633"/>
              <a:gd name="connsiteY591" fmla="*/ 768682 h 5434893"/>
              <a:gd name="connsiteX592" fmla="*/ 7392164 w 12208633"/>
              <a:gd name="connsiteY592" fmla="*/ 772462 h 5434893"/>
              <a:gd name="connsiteX593" fmla="*/ 7401299 w 12208633"/>
              <a:gd name="connsiteY593" fmla="*/ 770257 h 5434893"/>
              <a:gd name="connsiteX594" fmla="*/ 7403819 w 12208633"/>
              <a:gd name="connsiteY594" fmla="*/ 768997 h 5434893"/>
              <a:gd name="connsiteX595" fmla="*/ 7409488 w 12208633"/>
              <a:gd name="connsiteY595" fmla="*/ 772462 h 5434893"/>
              <a:gd name="connsiteX596" fmla="*/ 7416103 w 12208633"/>
              <a:gd name="connsiteY596" fmla="*/ 767737 h 5434893"/>
              <a:gd name="connsiteX597" fmla="*/ 7417993 w 12208633"/>
              <a:gd name="connsiteY597" fmla="*/ 769627 h 5434893"/>
              <a:gd name="connsiteX598" fmla="*/ 7413268 w 12208633"/>
              <a:gd name="connsiteY598" fmla="*/ 784116 h 5434893"/>
              <a:gd name="connsiteX599" fmla="*/ 7413268 w 12208633"/>
              <a:gd name="connsiteY599" fmla="*/ 788211 h 5434893"/>
              <a:gd name="connsiteX600" fmla="*/ 7501152 w 12208633"/>
              <a:gd name="connsiteY600" fmla="*/ 765847 h 5434893"/>
              <a:gd name="connsiteX601" fmla="*/ 7648884 w 12208633"/>
              <a:gd name="connsiteY601" fmla="*/ 727417 h 5434893"/>
              <a:gd name="connsiteX602" fmla="*/ 7662113 w 12208633"/>
              <a:gd name="connsiteY602" fmla="*/ 727417 h 5434893"/>
              <a:gd name="connsiteX603" fmla="*/ 7687313 w 12208633"/>
              <a:gd name="connsiteY603" fmla="*/ 733402 h 5434893"/>
              <a:gd name="connsiteX604" fmla="*/ 7687313 w 12208633"/>
              <a:gd name="connsiteY604" fmla="*/ 535272 h 5434893"/>
              <a:gd name="connsiteX605" fmla="*/ 7687313 w 12208633"/>
              <a:gd name="connsiteY605" fmla="*/ 411795 h 5434893"/>
              <a:gd name="connsiteX606" fmla="*/ 7696133 w 12208633"/>
              <a:gd name="connsiteY606" fmla="*/ 402660 h 5434893"/>
              <a:gd name="connsiteX607" fmla="*/ 7710622 w 12208633"/>
              <a:gd name="connsiteY607" fmla="*/ 402975 h 5434893"/>
              <a:gd name="connsiteX608" fmla="*/ 7727002 w 12208633"/>
              <a:gd name="connsiteY608" fmla="*/ 402660 h 5434893"/>
              <a:gd name="connsiteX609" fmla="*/ 7732042 w 12208633"/>
              <a:gd name="connsiteY609" fmla="*/ 408015 h 5434893"/>
              <a:gd name="connsiteX610" fmla="*/ 7732042 w 12208633"/>
              <a:gd name="connsiteY610" fmla="*/ 411795 h 5434893"/>
              <a:gd name="connsiteX611" fmla="*/ 7732042 w 12208633"/>
              <a:gd name="connsiteY611" fmla="*/ 745057 h 5434893"/>
              <a:gd name="connsiteX612" fmla="*/ 7769211 w 12208633"/>
              <a:gd name="connsiteY612" fmla="*/ 755137 h 5434893"/>
              <a:gd name="connsiteX613" fmla="*/ 7783701 w 12208633"/>
              <a:gd name="connsiteY613" fmla="*/ 758602 h 5434893"/>
              <a:gd name="connsiteX614" fmla="*/ 7783701 w 12208633"/>
              <a:gd name="connsiteY614" fmla="*/ 415575 h 5434893"/>
              <a:gd name="connsiteX615" fmla="*/ 7796616 w 12208633"/>
              <a:gd name="connsiteY615" fmla="*/ 402660 h 5434893"/>
              <a:gd name="connsiteX616" fmla="*/ 7807325 w 12208633"/>
              <a:gd name="connsiteY616" fmla="*/ 402975 h 5434893"/>
              <a:gd name="connsiteX617" fmla="*/ 7822760 w 12208633"/>
              <a:gd name="connsiteY617" fmla="*/ 402660 h 5434893"/>
              <a:gd name="connsiteX618" fmla="*/ 7828745 w 12208633"/>
              <a:gd name="connsiteY618" fmla="*/ 408960 h 5434893"/>
              <a:gd name="connsiteX619" fmla="*/ 7828745 w 12208633"/>
              <a:gd name="connsiteY619" fmla="*/ 416835 h 5434893"/>
              <a:gd name="connsiteX620" fmla="*/ 7828745 w 12208633"/>
              <a:gd name="connsiteY620" fmla="*/ 770572 h 5434893"/>
              <a:gd name="connsiteX621" fmla="*/ 7867174 w 12208633"/>
              <a:gd name="connsiteY621" fmla="*/ 780652 h 5434893"/>
              <a:gd name="connsiteX622" fmla="*/ 7870954 w 12208633"/>
              <a:gd name="connsiteY622" fmla="*/ 777186 h 5434893"/>
              <a:gd name="connsiteX623" fmla="*/ 7870954 w 12208633"/>
              <a:gd name="connsiteY623" fmla="*/ 768367 h 5434893"/>
              <a:gd name="connsiteX624" fmla="*/ 7870954 w 12208633"/>
              <a:gd name="connsiteY624" fmla="*/ 553542 h 5434893"/>
              <a:gd name="connsiteX625" fmla="*/ 7871269 w 12208633"/>
              <a:gd name="connsiteY625" fmla="*/ 541887 h 5434893"/>
              <a:gd name="connsiteX626" fmla="*/ 7870639 w 12208633"/>
              <a:gd name="connsiteY626" fmla="*/ 518892 h 5434893"/>
              <a:gd name="connsiteX627" fmla="*/ 7878514 w 12208633"/>
              <a:gd name="connsiteY627" fmla="*/ 511018 h 5434893"/>
              <a:gd name="connsiteX628" fmla="*/ 7929543 w 12208633"/>
              <a:gd name="connsiteY628" fmla="*/ 511018 h 5434893"/>
              <a:gd name="connsiteX629" fmla="*/ 7967972 w 12208633"/>
              <a:gd name="connsiteY629" fmla="*/ 511018 h 5434893"/>
              <a:gd name="connsiteX630" fmla="*/ 7977107 w 12208633"/>
              <a:gd name="connsiteY630" fmla="*/ 509758 h 5434893"/>
              <a:gd name="connsiteX631" fmla="*/ 7976792 w 12208633"/>
              <a:gd name="connsiteY631" fmla="*/ 481093 h 5434893"/>
              <a:gd name="connsiteX632" fmla="*/ 7979627 w 12208633"/>
              <a:gd name="connsiteY632" fmla="*/ 476368 h 5434893"/>
              <a:gd name="connsiteX633" fmla="*/ 7983407 w 12208633"/>
              <a:gd name="connsiteY633" fmla="*/ 481409 h 5434893"/>
              <a:gd name="connsiteX634" fmla="*/ 7983722 w 12208633"/>
              <a:gd name="connsiteY634" fmla="*/ 511018 h 5434893"/>
              <a:gd name="connsiteX635" fmla="*/ 7990967 w 12208633"/>
              <a:gd name="connsiteY635" fmla="*/ 511018 h 5434893"/>
              <a:gd name="connsiteX636" fmla="*/ 7991282 w 12208633"/>
              <a:gd name="connsiteY636" fmla="*/ 486133 h 5434893"/>
              <a:gd name="connsiteX637" fmla="*/ 7991282 w 12208633"/>
              <a:gd name="connsiteY637" fmla="*/ 480463 h 5434893"/>
              <a:gd name="connsiteX638" fmla="*/ 7995062 w 12208633"/>
              <a:gd name="connsiteY638" fmla="*/ 476054 h 5434893"/>
              <a:gd name="connsiteX639" fmla="*/ 7998842 w 12208633"/>
              <a:gd name="connsiteY639" fmla="*/ 480149 h 5434893"/>
              <a:gd name="connsiteX640" fmla="*/ 7998842 w 12208633"/>
              <a:gd name="connsiteY640" fmla="*/ 504088 h 5434893"/>
              <a:gd name="connsiteX641" fmla="*/ 7999157 w 12208633"/>
              <a:gd name="connsiteY641" fmla="*/ 510703 h 5434893"/>
              <a:gd name="connsiteX642" fmla="*/ 8006401 w 12208633"/>
              <a:gd name="connsiteY642" fmla="*/ 510703 h 5434893"/>
              <a:gd name="connsiteX643" fmla="*/ 8006716 w 12208633"/>
              <a:gd name="connsiteY643" fmla="*/ 485818 h 5434893"/>
              <a:gd name="connsiteX644" fmla="*/ 8006716 w 12208633"/>
              <a:gd name="connsiteY644" fmla="*/ 480149 h 5434893"/>
              <a:gd name="connsiteX645" fmla="*/ 8010497 w 12208633"/>
              <a:gd name="connsiteY645" fmla="*/ 475739 h 5434893"/>
              <a:gd name="connsiteX646" fmla="*/ 8014276 w 12208633"/>
              <a:gd name="connsiteY646" fmla="*/ 479833 h 5434893"/>
              <a:gd name="connsiteX647" fmla="*/ 8014276 w 12208633"/>
              <a:gd name="connsiteY647" fmla="*/ 503773 h 5434893"/>
              <a:gd name="connsiteX648" fmla="*/ 8014591 w 12208633"/>
              <a:gd name="connsiteY648" fmla="*/ 510388 h 5434893"/>
              <a:gd name="connsiteX649" fmla="*/ 8104995 w 12208633"/>
              <a:gd name="connsiteY649" fmla="*/ 510388 h 5434893"/>
              <a:gd name="connsiteX650" fmla="*/ 8113184 w 12208633"/>
              <a:gd name="connsiteY650" fmla="*/ 503143 h 5434893"/>
              <a:gd name="connsiteX651" fmla="*/ 8189098 w 12208633"/>
              <a:gd name="connsiteY651" fmla="*/ 503143 h 5434893"/>
              <a:gd name="connsiteX652" fmla="*/ 8199807 w 12208633"/>
              <a:gd name="connsiteY652" fmla="*/ 510703 h 5434893"/>
              <a:gd name="connsiteX653" fmla="*/ 8213037 w 12208633"/>
              <a:gd name="connsiteY653" fmla="*/ 525192 h 5434893"/>
              <a:gd name="connsiteX654" fmla="*/ 8212722 w 12208633"/>
              <a:gd name="connsiteY654" fmla="*/ 542202 h 5434893"/>
              <a:gd name="connsiteX655" fmla="*/ 8213037 w 12208633"/>
              <a:gd name="connsiteY655" fmla="*/ 552912 h 5434893"/>
              <a:gd name="connsiteX656" fmla="*/ 8213037 w 12208633"/>
              <a:gd name="connsiteY656" fmla="*/ 899839 h 5434893"/>
              <a:gd name="connsiteX657" fmla="*/ 8222585 w 12208633"/>
              <a:gd name="connsiteY657" fmla="*/ 899839 h 5434893"/>
              <a:gd name="connsiteX658" fmla="*/ 8222588 w 12208633"/>
              <a:gd name="connsiteY658" fmla="*/ 899188 h 5434893"/>
              <a:gd name="connsiteX659" fmla="*/ 8361723 w 12208633"/>
              <a:gd name="connsiteY659" fmla="*/ 819757 h 5434893"/>
              <a:gd name="connsiteX660" fmla="*/ 8400660 w 12208633"/>
              <a:gd name="connsiteY660" fmla="*/ 891401 h 5434893"/>
              <a:gd name="connsiteX661" fmla="*/ 8528374 w 12208633"/>
              <a:gd name="connsiteY661" fmla="*/ 819237 h 5434893"/>
              <a:gd name="connsiteX662" fmla="*/ 8564716 w 12208633"/>
              <a:gd name="connsiteY662" fmla="*/ 886728 h 5434893"/>
              <a:gd name="connsiteX663" fmla="*/ 8566273 w 12208633"/>
              <a:gd name="connsiteY663" fmla="*/ 724750 h 5434893"/>
              <a:gd name="connsiteX664" fmla="*/ 8590674 w 12208633"/>
              <a:gd name="connsiteY664" fmla="*/ 700868 h 5434893"/>
              <a:gd name="connsiteX665" fmla="*/ 8617151 w 12208633"/>
              <a:gd name="connsiteY665" fmla="*/ 674910 h 5434893"/>
              <a:gd name="connsiteX666" fmla="*/ 8617151 w 12208633"/>
              <a:gd name="connsiteY666" fmla="*/ 624552 h 5434893"/>
              <a:gd name="connsiteX667" fmla="*/ 8649858 w 12208633"/>
              <a:gd name="connsiteY667" fmla="*/ 572636 h 5434893"/>
              <a:gd name="connsiteX668" fmla="*/ 8662318 w 12208633"/>
              <a:gd name="connsiteY668" fmla="*/ 552388 h 5434893"/>
              <a:gd name="connsiteX669" fmla="*/ 8661799 w 12208633"/>
              <a:gd name="connsiteY669" fmla="*/ 524353 h 5434893"/>
              <a:gd name="connsiteX670" fmla="*/ 8675816 w 12208633"/>
              <a:gd name="connsiteY670" fmla="*/ 509298 h 5434893"/>
              <a:gd name="connsiteX671" fmla="*/ 8794185 w 12208633"/>
              <a:gd name="connsiteY671" fmla="*/ 509298 h 5434893"/>
              <a:gd name="connsiteX672" fmla="*/ 8810279 w 12208633"/>
              <a:gd name="connsiteY672" fmla="*/ 527469 h 5434893"/>
              <a:gd name="connsiteX673" fmla="*/ 8810279 w 12208633"/>
              <a:gd name="connsiteY673" fmla="*/ 636493 h 5434893"/>
              <a:gd name="connsiteX674" fmla="*/ 8811837 w 12208633"/>
              <a:gd name="connsiteY674" fmla="*/ 677506 h 5434893"/>
              <a:gd name="connsiteX675" fmla="*/ 8817547 w 12208633"/>
              <a:gd name="connsiteY675" fmla="*/ 686332 h 5434893"/>
              <a:gd name="connsiteX676" fmla="*/ 8822220 w 12208633"/>
              <a:gd name="connsiteY676" fmla="*/ 678025 h 5434893"/>
              <a:gd name="connsiteX677" fmla="*/ 8822220 w 12208633"/>
              <a:gd name="connsiteY677" fmla="*/ 652587 h 5434893"/>
              <a:gd name="connsiteX678" fmla="*/ 8837795 w 12208633"/>
              <a:gd name="connsiteY678" fmla="*/ 637012 h 5434893"/>
              <a:gd name="connsiteX679" fmla="*/ 8854408 w 12208633"/>
              <a:gd name="connsiteY679" fmla="*/ 621956 h 5434893"/>
              <a:gd name="connsiteX680" fmla="*/ 8877770 w 12208633"/>
              <a:gd name="connsiteY680" fmla="*/ 577828 h 5434893"/>
              <a:gd name="connsiteX681" fmla="*/ 8895941 w 12208633"/>
              <a:gd name="connsiteY681" fmla="*/ 561214 h 5434893"/>
              <a:gd name="connsiteX682" fmla="*/ 8932282 w 12208633"/>
              <a:gd name="connsiteY682" fmla="*/ 564848 h 5434893"/>
              <a:gd name="connsiteX683" fmla="*/ 8940589 w 12208633"/>
              <a:gd name="connsiteY683" fmla="*/ 572636 h 5434893"/>
              <a:gd name="connsiteX684" fmla="*/ 8972258 w 12208633"/>
              <a:gd name="connsiteY684" fmla="*/ 628706 h 5434893"/>
              <a:gd name="connsiteX685" fmla="*/ 8972258 w 12208633"/>
              <a:gd name="connsiteY685" fmla="*/ 722673 h 5434893"/>
              <a:gd name="connsiteX686" fmla="*/ 9035595 w 12208633"/>
              <a:gd name="connsiteY686" fmla="*/ 719558 h 5434893"/>
              <a:gd name="connsiteX687" fmla="*/ 9068822 w 12208633"/>
              <a:gd name="connsiteY687" fmla="*/ 146923 h 5434893"/>
              <a:gd name="connsiteX688" fmla="*/ 9146177 w 12208633"/>
              <a:gd name="connsiteY688" fmla="*/ 146923 h 5434893"/>
              <a:gd name="connsiteX689" fmla="*/ 9180961 w 12208633"/>
              <a:gd name="connsiteY689" fmla="*/ 716962 h 5434893"/>
              <a:gd name="connsiteX690" fmla="*/ 9225090 w 12208633"/>
              <a:gd name="connsiteY690" fmla="*/ 715405 h 5434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</a:cxnLst>
            <a:rect l="l" t="t" r="r" b="b"/>
            <a:pathLst>
              <a:path w="12208633" h="5434893">
                <a:moveTo>
                  <a:pt x="7143321" y="892474"/>
                </a:moveTo>
                <a:lnTo>
                  <a:pt x="7143335" y="895416"/>
                </a:lnTo>
                <a:lnTo>
                  <a:pt x="7147277" y="895507"/>
                </a:lnTo>
                <a:lnTo>
                  <a:pt x="7147099" y="892474"/>
                </a:lnTo>
                <a:close/>
                <a:moveTo>
                  <a:pt x="6355163" y="727493"/>
                </a:moveTo>
                <a:lnTo>
                  <a:pt x="6355358" y="727687"/>
                </a:lnTo>
                <a:cubicBezTo>
                  <a:pt x="6355163" y="727687"/>
                  <a:pt x="6355163" y="727687"/>
                  <a:pt x="6354969" y="727687"/>
                </a:cubicBezTo>
                <a:cubicBezTo>
                  <a:pt x="6354969" y="727881"/>
                  <a:pt x="6354775" y="728075"/>
                  <a:pt x="6354969" y="728075"/>
                </a:cubicBezTo>
                <a:cubicBezTo>
                  <a:pt x="6354969" y="727881"/>
                  <a:pt x="6355163" y="727881"/>
                  <a:pt x="6355358" y="727687"/>
                </a:cubicBezTo>
                <a:cubicBezTo>
                  <a:pt x="6355358" y="727687"/>
                  <a:pt x="6355552" y="727493"/>
                  <a:pt x="6355552" y="727493"/>
                </a:cubicBezTo>
                <a:cubicBezTo>
                  <a:pt x="6355358" y="727493"/>
                  <a:pt x="6355358" y="727493"/>
                  <a:pt x="6355163" y="727493"/>
                </a:cubicBezTo>
                <a:close/>
                <a:moveTo>
                  <a:pt x="8604691" y="725788"/>
                </a:moveTo>
                <a:cubicBezTo>
                  <a:pt x="8595865" y="725788"/>
                  <a:pt x="8591193" y="727865"/>
                  <a:pt x="8591193" y="738248"/>
                </a:cubicBezTo>
                <a:cubicBezTo>
                  <a:pt x="8591712" y="788607"/>
                  <a:pt x="8591712" y="839485"/>
                  <a:pt x="8590674" y="889843"/>
                </a:cubicBezTo>
                <a:cubicBezTo>
                  <a:pt x="8590674" y="899188"/>
                  <a:pt x="8593789" y="903341"/>
                  <a:pt x="8603653" y="903341"/>
                </a:cubicBezTo>
                <a:cubicBezTo>
                  <a:pt x="8613517" y="903341"/>
                  <a:pt x="8616632" y="899708"/>
                  <a:pt x="8616632" y="889843"/>
                </a:cubicBezTo>
                <a:cubicBezTo>
                  <a:pt x="8616112" y="864923"/>
                  <a:pt x="8616632" y="840523"/>
                  <a:pt x="8616632" y="815603"/>
                </a:cubicBezTo>
                <a:cubicBezTo>
                  <a:pt x="8616632" y="790164"/>
                  <a:pt x="8616112" y="764206"/>
                  <a:pt x="8616632" y="738767"/>
                </a:cubicBezTo>
                <a:cubicBezTo>
                  <a:pt x="8616632" y="729941"/>
                  <a:pt x="8614555" y="725788"/>
                  <a:pt x="8604691" y="725788"/>
                </a:cubicBezTo>
                <a:close/>
                <a:moveTo>
                  <a:pt x="8744865" y="683217"/>
                </a:moveTo>
                <a:cubicBezTo>
                  <a:pt x="8737078" y="683217"/>
                  <a:pt x="8735001" y="687370"/>
                  <a:pt x="8735001" y="694119"/>
                </a:cubicBezTo>
                <a:cubicBezTo>
                  <a:pt x="8735001" y="760053"/>
                  <a:pt x="8735001" y="825986"/>
                  <a:pt x="8735520" y="892439"/>
                </a:cubicBezTo>
                <a:cubicBezTo>
                  <a:pt x="8735001" y="900226"/>
                  <a:pt x="8738635" y="903341"/>
                  <a:pt x="8746422" y="903341"/>
                </a:cubicBezTo>
                <a:cubicBezTo>
                  <a:pt x="8759921" y="902822"/>
                  <a:pt x="8773938" y="902822"/>
                  <a:pt x="8787436" y="903341"/>
                </a:cubicBezTo>
                <a:cubicBezTo>
                  <a:pt x="8797819" y="903861"/>
                  <a:pt x="8801454" y="899708"/>
                  <a:pt x="8801454" y="889324"/>
                </a:cubicBezTo>
                <a:cubicBezTo>
                  <a:pt x="8800934" y="865443"/>
                  <a:pt x="8801454" y="842080"/>
                  <a:pt x="8801454" y="818718"/>
                </a:cubicBezTo>
                <a:cubicBezTo>
                  <a:pt x="8801454" y="813527"/>
                  <a:pt x="8800415" y="805739"/>
                  <a:pt x="8807164" y="805739"/>
                </a:cubicBezTo>
                <a:cubicBezTo>
                  <a:pt x="8825854" y="805739"/>
                  <a:pt x="8822220" y="792760"/>
                  <a:pt x="8822739" y="781857"/>
                </a:cubicBezTo>
                <a:cubicBezTo>
                  <a:pt x="8822739" y="773551"/>
                  <a:pt x="8819105" y="771474"/>
                  <a:pt x="8811317" y="771474"/>
                </a:cubicBezTo>
                <a:cubicBezTo>
                  <a:pt x="8798858" y="771474"/>
                  <a:pt x="8786398" y="770955"/>
                  <a:pt x="8773938" y="771474"/>
                </a:cubicBezTo>
                <a:cubicBezTo>
                  <a:pt x="8761478" y="771994"/>
                  <a:pt x="8756286" y="766283"/>
                  <a:pt x="8756286" y="754342"/>
                </a:cubicBezTo>
                <a:cubicBezTo>
                  <a:pt x="8756286" y="744997"/>
                  <a:pt x="8756286" y="735133"/>
                  <a:pt x="8756286" y="725269"/>
                </a:cubicBezTo>
                <a:cubicBezTo>
                  <a:pt x="8755767" y="725269"/>
                  <a:pt x="8755767" y="725269"/>
                  <a:pt x="8755767" y="725269"/>
                </a:cubicBezTo>
                <a:cubicBezTo>
                  <a:pt x="8755767" y="714886"/>
                  <a:pt x="8755767" y="705021"/>
                  <a:pt x="8755767" y="694638"/>
                </a:cubicBezTo>
                <a:cubicBezTo>
                  <a:pt x="8755767" y="686851"/>
                  <a:pt x="8753171" y="683217"/>
                  <a:pt x="8744865" y="683217"/>
                </a:cubicBezTo>
                <a:close/>
                <a:moveTo>
                  <a:pt x="5999516" y="672943"/>
                </a:moveTo>
                <a:lnTo>
                  <a:pt x="5999516" y="672950"/>
                </a:lnTo>
                <a:lnTo>
                  <a:pt x="6106191" y="672950"/>
                </a:lnTo>
                <a:lnTo>
                  <a:pt x="6106226" y="672943"/>
                </a:lnTo>
                <a:lnTo>
                  <a:pt x="6103287" y="672943"/>
                </a:lnTo>
                <a:lnTo>
                  <a:pt x="6095614" y="672943"/>
                </a:lnTo>
                <a:close/>
                <a:moveTo>
                  <a:pt x="5844017" y="672943"/>
                </a:moveTo>
                <a:lnTo>
                  <a:pt x="5844017" y="672950"/>
                </a:lnTo>
                <a:lnTo>
                  <a:pt x="5950885" y="672950"/>
                </a:lnTo>
                <a:lnTo>
                  <a:pt x="5950920" y="672943"/>
                </a:lnTo>
                <a:lnTo>
                  <a:pt x="5947738" y="672943"/>
                </a:lnTo>
                <a:lnTo>
                  <a:pt x="5940066" y="672943"/>
                </a:lnTo>
                <a:close/>
                <a:moveTo>
                  <a:pt x="2661207" y="578320"/>
                </a:moveTo>
                <a:lnTo>
                  <a:pt x="2649387" y="591167"/>
                </a:lnTo>
                <a:lnTo>
                  <a:pt x="2649387" y="660718"/>
                </a:lnTo>
                <a:lnTo>
                  <a:pt x="2661207" y="660966"/>
                </a:lnTo>
                <a:cubicBezTo>
                  <a:pt x="2661207" y="660966"/>
                  <a:pt x="2661207" y="660966"/>
                  <a:pt x="2661207" y="612643"/>
                </a:cubicBezTo>
                <a:close/>
                <a:moveTo>
                  <a:pt x="2521154" y="535617"/>
                </a:moveTo>
                <a:cubicBezTo>
                  <a:pt x="2512848" y="535617"/>
                  <a:pt x="2510252" y="539251"/>
                  <a:pt x="2510252" y="547038"/>
                </a:cubicBezTo>
                <a:cubicBezTo>
                  <a:pt x="2510252" y="557421"/>
                  <a:pt x="2510252" y="567286"/>
                  <a:pt x="2510252" y="577669"/>
                </a:cubicBezTo>
                <a:cubicBezTo>
                  <a:pt x="2510252" y="577669"/>
                  <a:pt x="2510252" y="577669"/>
                  <a:pt x="2509733" y="577669"/>
                </a:cubicBezTo>
                <a:cubicBezTo>
                  <a:pt x="2509733" y="587533"/>
                  <a:pt x="2509733" y="597397"/>
                  <a:pt x="2509733" y="606742"/>
                </a:cubicBezTo>
                <a:cubicBezTo>
                  <a:pt x="2509733" y="618683"/>
                  <a:pt x="2504541" y="624394"/>
                  <a:pt x="2492081" y="623874"/>
                </a:cubicBezTo>
                <a:cubicBezTo>
                  <a:pt x="2479621" y="623355"/>
                  <a:pt x="2467161" y="623874"/>
                  <a:pt x="2454702" y="623874"/>
                </a:cubicBezTo>
                <a:cubicBezTo>
                  <a:pt x="2446914" y="623874"/>
                  <a:pt x="2443280" y="625951"/>
                  <a:pt x="2443280" y="634257"/>
                </a:cubicBezTo>
                <a:cubicBezTo>
                  <a:pt x="2443799" y="645160"/>
                  <a:pt x="2440165" y="658139"/>
                  <a:pt x="2458855" y="658139"/>
                </a:cubicBezTo>
                <a:cubicBezTo>
                  <a:pt x="2465604" y="658139"/>
                  <a:pt x="2464565" y="665927"/>
                  <a:pt x="2464565" y="671118"/>
                </a:cubicBezTo>
                <a:lnTo>
                  <a:pt x="2464565" y="735104"/>
                </a:lnTo>
                <a:lnTo>
                  <a:pt x="2530525" y="735104"/>
                </a:lnTo>
                <a:lnTo>
                  <a:pt x="2531018" y="546519"/>
                </a:lnTo>
                <a:cubicBezTo>
                  <a:pt x="2531018" y="539770"/>
                  <a:pt x="2528941" y="535617"/>
                  <a:pt x="2521154" y="535617"/>
                </a:cubicBezTo>
                <a:close/>
                <a:moveTo>
                  <a:pt x="8701774" y="534218"/>
                </a:moveTo>
                <a:cubicBezTo>
                  <a:pt x="8696063" y="534218"/>
                  <a:pt x="8688276" y="532660"/>
                  <a:pt x="8688276" y="540967"/>
                </a:cubicBezTo>
                <a:cubicBezTo>
                  <a:pt x="8688276" y="550312"/>
                  <a:pt x="8681527" y="562253"/>
                  <a:pt x="8695025" y="567963"/>
                </a:cubicBezTo>
                <a:cubicBezTo>
                  <a:pt x="8725656" y="580943"/>
                  <a:pt x="8736558" y="605343"/>
                  <a:pt x="8735520" y="637012"/>
                </a:cubicBezTo>
                <a:cubicBezTo>
                  <a:pt x="8735001" y="666604"/>
                  <a:pt x="8733443" y="664008"/>
                  <a:pt x="8760440" y="664008"/>
                </a:cubicBezTo>
                <a:cubicBezTo>
                  <a:pt x="8763036" y="664008"/>
                  <a:pt x="8765112" y="664008"/>
                  <a:pt x="8767189" y="664527"/>
                </a:cubicBezTo>
                <a:cubicBezTo>
                  <a:pt x="8772899" y="665566"/>
                  <a:pt x="8777053" y="667124"/>
                  <a:pt x="8776534" y="675429"/>
                </a:cubicBezTo>
                <a:cubicBezTo>
                  <a:pt x="8774976" y="692043"/>
                  <a:pt x="8776014" y="708136"/>
                  <a:pt x="8776014" y="724750"/>
                </a:cubicBezTo>
                <a:cubicBezTo>
                  <a:pt x="8776014" y="749669"/>
                  <a:pt x="8776014" y="749669"/>
                  <a:pt x="8799896" y="750708"/>
                </a:cubicBezTo>
                <a:cubicBezTo>
                  <a:pt x="8801454" y="750708"/>
                  <a:pt x="8802492" y="751227"/>
                  <a:pt x="8804049" y="751227"/>
                </a:cubicBezTo>
                <a:cubicBezTo>
                  <a:pt x="8812875" y="751746"/>
                  <a:pt x="8822220" y="754861"/>
                  <a:pt x="8822739" y="740324"/>
                </a:cubicBezTo>
                <a:cubicBezTo>
                  <a:pt x="8823777" y="714886"/>
                  <a:pt x="8823777" y="713328"/>
                  <a:pt x="8806645" y="712809"/>
                </a:cubicBezTo>
                <a:cubicBezTo>
                  <a:pt x="8789513" y="711771"/>
                  <a:pt x="8785359" y="708136"/>
                  <a:pt x="8785359" y="691004"/>
                </a:cubicBezTo>
                <a:cubicBezTo>
                  <a:pt x="8785359" y="667124"/>
                  <a:pt x="8785359" y="643761"/>
                  <a:pt x="8785359" y="620399"/>
                </a:cubicBezTo>
                <a:cubicBezTo>
                  <a:pt x="8784840" y="620399"/>
                  <a:pt x="8784840" y="620399"/>
                  <a:pt x="8784840" y="620399"/>
                </a:cubicBezTo>
                <a:cubicBezTo>
                  <a:pt x="8784840" y="596517"/>
                  <a:pt x="8784321" y="572636"/>
                  <a:pt x="8784840" y="548755"/>
                </a:cubicBezTo>
                <a:cubicBezTo>
                  <a:pt x="8785359" y="538371"/>
                  <a:pt x="8782244" y="533698"/>
                  <a:pt x="8770823" y="534218"/>
                </a:cubicBezTo>
                <a:cubicBezTo>
                  <a:pt x="8747980" y="534737"/>
                  <a:pt x="8724618" y="534218"/>
                  <a:pt x="8701774" y="534218"/>
                </a:cubicBezTo>
                <a:close/>
                <a:moveTo>
                  <a:pt x="7932693" y="518578"/>
                </a:moveTo>
                <a:cubicBezTo>
                  <a:pt x="7932693" y="518892"/>
                  <a:pt x="7932378" y="519208"/>
                  <a:pt x="7932378" y="519208"/>
                </a:cubicBezTo>
                <a:cubicBezTo>
                  <a:pt x="7932378" y="519208"/>
                  <a:pt x="7932693" y="519208"/>
                  <a:pt x="7932693" y="519208"/>
                </a:cubicBezTo>
                <a:cubicBezTo>
                  <a:pt x="7932693" y="519208"/>
                  <a:pt x="7932693" y="518892"/>
                  <a:pt x="7932693" y="518578"/>
                </a:cubicBezTo>
                <a:close/>
                <a:moveTo>
                  <a:pt x="7991282" y="518263"/>
                </a:moveTo>
                <a:cubicBezTo>
                  <a:pt x="7991282" y="518578"/>
                  <a:pt x="7991282" y="518578"/>
                  <a:pt x="7991282" y="518892"/>
                </a:cubicBezTo>
                <a:cubicBezTo>
                  <a:pt x="7991282" y="518892"/>
                  <a:pt x="7991597" y="518892"/>
                  <a:pt x="7991597" y="518892"/>
                </a:cubicBezTo>
                <a:cubicBezTo>
                  <a:pt x="7991597" y="518578"/>
                  <a:pt x="7991282" y="518578"/>
                  <a:pt x="7991282" y="518263"/>
                </a:cubicBezTo>
                <a:close/>
                <a:moveTo>
                  <a:pt x="7933323" y="517633"/>
                </a:moveTo>
                <a:cubicBezTo>
                  <a:pt x="7933008" y="517948"/>
                  <a:pt x="7933008" y="517948"/>
                  <a:pt x="7933008" y="518263"/>
                </a:cubicBezTo>
                <a:cubicBezTo>
                  <a:pt x="7933008" y="518263"/>
                  <a:pt x="7933323" y="518263"/>
                  <a:pt x="7933323" y="518263"/>
                </a:cubicBezTo>
                <a:cubicBezTo>
                  <a:pt x="7933323" y="517948"/>
                  <a:pt x="7933323" y="517948"/>
                  <a:pt x="7933323" y="517633"/>
                </a:cubicBezTo>
                <a:close/>
                <a:moveTo>
                  <a:pt x="9995853" y="483450"/>
                </a:moveTo>
                <a:lnTo>
                  <a:pt x="9995853" y="547260"/>
                </a:lnTo>
                <a:lnTo>
                  <a:pt x="10005688" y="548252"/>
                </a:lnTo>
                <a:cubicBezTo>
                  <a:pt x="10042501" y="555784"/>
                  <a:pt x="10070193" y="588356"/>
                  <a:pt x="10070193" y="627396"/>
                </a:cubicBezTo>
                <a:lnTo>
                  <a:pt x="10070193" y="839288"/>
                </a:lnTo>
                <a:lnTo>
                  <a:pt x="10098404" y="839288"/>
                </a:lnTo>
                <a:lnTo>
                  <a:pt x="10098404" y="483450"/>
                </a:lnTo>
                <a:close/>
                <a:moveTo>
                  <a:pt x="9781381" y="483450"/>
                </a:moveTo>
                <a:lnTo>
                  <a:pt x="9781381" y="547123"/>
                </a:lnTo>
                <a:lnTo>
                  <a:pt x="9792075" y="548201"/>
                </a:lnTo>
                <a:cubicBezTo>
                  <a:pt x="9828888" y="555733"/>
                  <a:pt x="9856579" y="588305"/>
                  <a:pt x="9856579" y="627345"/>
                </a:cubicBezTo>
                <a:lnTo>
                  <a:pt x="9856579" y="839288"/>
                </a:lnTo>
                <a:lnTo>
                  <a:pt x="9908622" y="839288"/>
                </a:lnTo>
                <a:lnTo>
                  <a:pt x="9908621" y="627396"/>
                </a:lnTo>
                <a:lnTo>
                  <a:pt x="9908622" y="627394"/>
                </a:lnTo>
                <a:lnTo>
                  <a:pt x="9908622" y="620889"/>
                </a:lnTo>
                <a:lnTo>
                  <a:pt x="9909277" y="620889"/>
                </a:lnTo>
                <a:lnTo>
                  <a:pt x="9910263" y="611115"/>
                </a:lnTo>
                <a:cubicBezTo>
                  <a:pt x="9916854" y="578904"/>
                  <a:pt x="9942616" y="553676"/>
                  <a:pt x="9975107" y="547872"/>
                </a:cubicBezTo>
                <a:lnTo>
                  <a:pt x="9975644" y="547825"/>
                </a:lnTo>
                <a:lnTo>
                  <a:pt x="9975644" y="483450"/>
                </a:lnTo>
                <a:close/>
                <a:moveTo>
                  <a:pt x="4460613" y="410313"/>
                </a:moveTo>
                <a:lnTo>
                  <a:pt x="4460613" y="474688"/>
                </a:lnTo>
                <a:lnTo>
                  <a:pt x="4461150" y="474735"/>
                </a:lnTo>
                <a:cubicBezTo>
                  <a:pt x="4493641" y="480539"/>
                  <a:pt x="4519403" y="505767"/>
                  <a:pt x="4525994" y="537978"/>
                </a:cubicBezTo>
                <a:lnTo>
                  <a:pt x="4526979" y="547752"/>
                </a:lnTo>
                <a:lnTo>
                  <a:pt x="4527635" y="547752"/>
                </a:lnTo>
                <a:lnTo>
                  <a:pt x="4527635" y="554257"/>
                </a:lnTo>
                <a:lnTo>
                  <a:pt x="4527635" y="554259"/>
                </a:lnTo>
                <a:lnTo>
                  <a:pt x="4527635" y="766151"/>
                </a:lnTo>
                <a:lnTo>
                  <a:pt x="4579677" y="766151"/>
                </a:lnTo>
                <a:lnTo>
                  <a:pt x="4579677" y="554208"/>
                </a:lnTo>
                <a:cubicBezTo>
                  <a:pt x="4579677" y="515168"/>
                  <a:pt x="4607369" y="482596"/>
                  <a:pt x="4644181" y="475064"/>
                </a:cubicBezTo>
                <a:lnTo>
                  <a:pt x="4654875" y="473986"/>
                </a:lnTo>
                <a:lnTo>
                  <a:pt x="4654875" y="410313"/>
                </a:lnTo>
                <a:close/>
                <a:moveTo>
                  <a:pt x="4337854" y="410313"/>
                </a:moveTo>
                <a:lnTo>
                  <a:pt x="4337854" y="645080"/>
                </a:lnTo>
                <a:lnTo>
                  <a:pt x="4354002" y="645080"/>
                </a:lnTo>
                <a:lnTo>
                  <a:pt x="4366063" y="645080"/>
                </a:lnTo>
                <a:lnTo>
                  <a:pt x="4366063" y="554259"/>
                </a:lnTo>
                <a:cubicBezTo>
                  <a:pt x="4366063" y="515219"/>
                  <a:pt x="4393756" y="482648"/>
                  <a:pt x="4430568" y="475115"/>
                </a:cubicBezTo>
                <a:lnTo>
                  <a:pt x="4440404" y="474123"/>
                </a:lnTo>
                <a:lnTo>
                  <a:pt x="4440404" y="410313"/>
                </a:lnTo>
                <a:close/>
                <a:moveTo>
                  <a:pt x="2495196" y="386617"/>
                </a:moveTo>
                <a:cubicBezTo>
                  <a:pt x="2483775" y="386098"/>
                  <a:pt x="2480660" y="390771"/>
                  <a:pt x="2481179" y="401154"/>
                </a:cubicBezTo>
                <a:cubicBezTo>
                  <a:pt x="2481698" y="425035"/>
                  <a:pt x="2481179" y="448917"/>
                  <a:pt x="2481179" y="472798"/>
                </a:cubicBezTo>
                <a:cubicBezTo>
                  <a:pt x="2481179" y="472798"/>
                  <a:pt x="2481179" y="472798"/>
                  <a:pt x="2480660" y="472798"/>
                </a:cubicBezTo>
                <a:cubicBezTo>
                  <a:pt x="2480660" y="496160"/>
                  <a:pt x="2480660" y="519523"/>
                  <a:pt x="2480660" y="543404"/>
                </a:cubicBezTo>
                <a:cubicBezTo>
                  <a:pt x="2480660" y="560536"/>
                  <a:pt x="2476506" y="564171"/>
                  <a:pt x="2459374" y="565209"/>
                </a:cubicBezTo>
                <a:cubicBezTo>
                  <a:pt x="2442242" y="565728"/>
                  <a:pt x="2442242" y="567286"/>
                  <a:pt x="2443280" y="592724"/>
                </a:cubicBezTo>
                <a:cubicBezTo>
                  <a:pt x="2443799" y="607261"/>
                  <a:pt x="2453144" y="604146"/>
                  <a:pt x="2461970" y="603627"/>
                </a:cubicBezTo>
                <a:cubicBezTo>
                  <a:pt x="2463527" y="603627"/>
                  <a:pt x="2464565" y="603108"/>
                  <a:pt x="2466123" y="603108"/>
                </a:cubicBezTo>
                <a:cubicBezTo>
                  <a:pt x="2490005" y="602069"/>
                  <a:pt x="2490005" y="602069"/>
                  <a:pt x="2490005" y="577150"/>
                </a:cubicBezTo>
                <a:cubicBezTo>
                  <a:pt x="2490005" y="560536"/>
                  <a:pt x="2491043" y="544443"/>
                  <a:pt x="2489485" y="527829"/>
                </a:cubicBezTo>
                <a:cubicBezTo>
                  <a:pt x="2488966" y="519523"/>
                  <a:pt x="2493120" y="517965"/>
                  <a:pt x="2498830" y="516927"/>
                </a:cubicBezTo>
                <a:cubicBezTo>
                  <a:pt x="2500907" y="516408"/>
                  <a:pt x="2502983" y="516408"/>
                  <a:pt x="2505579" y="516408"/>
                </a:cubicBezTo>
                <a:cubicBezTo>
                  <a:pt x="2532576" y="516408"/>
                  <a:pt x="2531018" y="519003"/>
                  <a:pt x="2530499" y="489411"/>
                </a:cubicBezTo>
                <a:cubicBezTo>
                  <a:pt x="2529461" y="457742"/>
                  <a:pt x="2540363" y="433342"/>
                  <a:pt x="2570994" y="420363"/>
                </a:cubicBezTo>
                <a:cubicBezTo>
                  <a:pt x="2584492" y="414652"/>
                  <a:pt x="2577743" y="402711"/>
                  <a:pt x="2577743" y="393366"/>
                </a:cubicBezTo>
                <a:cubicBezTo>
                  <a:pt x="2577743" y="385060"/>
                  <a:pt x="2569956" y="386617"/>
                  <a:pt x="2564244" y="386617"/>
                </a:cubicBezTo>
                <a:cubicBezTo>
                  <a:pt x="2541401" y="386617"/>
                  <a:pt x="2518039" y="387136"/>
                  <a:pt x="2495196" y="386617"/>
                </a:cubicBezTo>
                <a:close/>
                <a:moveTo>
                  <a:pt x="9258835" y="0"/>
                </a:moveTo>
                <a:lnTo>
                  <a:pt x="9334633" y="0"/>
                </a:lnTo>
                <a:lnTo>
                  <a:pt x="9369417" y="714886"/>
                </a:lnTo>
                <a:lnTo>
                  <a:pt x="9451963" y="716443"/>
                </a:lnTo>
                <a:lnTo>
                  <a:pt x="9451511" y="839288"/>
                </a:lnTo>
                <a:lnTo>
                  <a:pt x="9695008" y="839288"/>
                </a:lnTo>
                <a:lnTo>
                  <a:pt x="9695008" y="627345"/>
                </a:lnTo>
                <a:lnTo>
                  <a:pt x="9695008" y="627342"/>
                </a:lnTo>
                <a:lnTo>
                  <a:pt x="9695008" y="620838"/>
                </a:lnTo>
                <a:lnTo>
                  <a:pt x="9695582" y="620838"/>
                </a:lnTo>
                <a:lnTo>
                  <a:pt x="9696270" y="613044"/>
                </a:lnTo>
                <a:cubicBezTo>
                  <a:pt x="9702073" y="580553"/>
                  <a:pt x="9727301" y="554792"/>
                  <a:pt x="9759513" y="548201"/>
                </a:cubicBezTo>
                <a:lnTo>
                  <a:pt x="9761172" y="548033"/>
                </a:lnTo>
                <a:lnTo>
                  <a:pt x="9761172" y="452927"/>
                </a:lnTo>
                <a:lnTo>
                  <a:pt x="9781381" y="452927"/>
                </a:lnTo>
                <a:lnTo>
                  <a:pt x="9781381" y="453137"/>
                </a:lnTo>
                <a:lnTo>
                  <a:pt x="10098404" y="453137"/>
                </a:lnTo>
                <a:lnTo>
                  <a:pt x="10098404" y="395857"/>
                </a:lnTo>
                <a:lnTo>
                  <a:pt x="10098404" y="395855"/>
                </a:lnTo>
                <a:lnTo>
                  <a:pt x="10098404" y="322646"/>
                </a:lnTo>
                <a:lnTo>
                  <a:pt x="10147724" y="322646"/>
                </a:lnTo>
                <a:lnTo>
                  <a:pt x="10192315" y="322646"/>
                </a:lnTo>
                <a:lnTo>
                  <a:pt x="10192315" y="412796"/>
                </a:lnTo>
                <a:lnTo>
                  <a:pt x="10192315" y="839288"/>
                </a:lnTo>
                <a:lnTo>
                  <a:pt x="10237382" y="839288"/>
                </a:lnTo>
                <a:lnTo>
                  <a:pt x="10237382" y="787976"/>
                </a:lnTo>
                <a:lnTo>
                  <a:pt x="10237382" y="787525"/>
                </a:lnTo>
                <a:lnTo>
                  <a:pt x="10237382" y="786823"/>
                </a:lnTo>
                <a:lnTo>
                  <a:pt x="10293811" y="786823"/>
                </a:lnTo>
                <a:lnTo>
                  <a:pt x="10293811" y="486617"/>
                </a:lnTo>
                <a:lnTo>
                  <a:pt x="10293811" y="486615"/>
                </a:lnTo>
                <a:lnTo>
                  <a:pt x="10293811" y="412796"/>
                </a:lnTo>
                <a:lnTo>
                  <a:pt x="10293812" y="412796"/>
                </a:lnTo>
                <a:lnTo>
                  <a:pt x="10364543" y="412796"/>
                </a:lnTo>
                <a:lnTo>
                  <a:pt x="10435273" y="412796"/>
                </a:lnTo>
                <a:lnTo>
                  <a:pt x="10435273" y="493478"/>
                </a:lnTo>
                <a:lnTo>
                  <a:pt x="10435272" y="493478"/>
                </a:lnTo>
                <a:lnTo>
                  <a:pt x="10435272" y="787653"/>
                </a:lnTo>
                <a:lnTo>
                  <a:pt x="10479889" y="787653"/>
                </a:lnTo>
                <a:lnTo>
                  <a:pt x="10479889" y="834346"/>
                </a:lnTo>
                <a:lnTo>
                  <a:pt x="10479889" y="883894"/>
                </a:lnTo>
                <a:lnTo>
                  <a:pt x="10634153" y="798062"/>
                </a:lnTo>
                <a:lnTo>
                  <a:pt x="10634153" y="890261"/>
                </a:lnTo>
                <a:lnTo>
                  <a:pt x="10799859" y="798062"/>
                </a:lnTo>
                <a:lnTo>
                  <a:pt x="10799859" y="890261"/>
                </a:lnTo>
                <a:lnTo>
                  <a:pt x="10965565" y="798062"/>
                </a:lnTo>
                <a:lnTo>
                  <a:pt x="10965565" y="890261"/>
                </a:lnTo>
                <a:lnTo>
                  <a:pt x="11131272" y="798062"/>
                </a:lnTo>
                <a:lnTo>
                  <a:pt x="11131272" y="894809"/>
                </a:lnTo>
                <a:lnTo>
                  <a:pt x="10965565" y="894809"/>
                </a:lnTo>
                <a:lnTo>
                  <a:pt x="10957391" y="894809"/>
                </a:lnTo>
                <a:lnTo>
                  <a:pt x="10799859" y="894809"/>
                </a:lnTo>
                <a:lnTo>
                  <a:pt x="10791685" y="894809"/>
                </a:lnTo>
                <a:lnTo>
                  <a:pt x="10634153" y="894809"/>
                </a:lnTo>
                <a:lnTo>
                  <a:pt x="10625978" y="894809"/>
                </a:lnTo>
                <a:lnTo>
                  <a:pt x="10479889" y="894809"/>
                </a:lnTo>
                <a:lnTo>
                  <a:pt x="10479889" y="894815"/>
                </a:lnTo>
                <a:lnTo>
                  <a:pt x="11131272" y="894815"/>
                </a:lnTo>
                <a:lnTo>
                  <a:pt x="11131272" y="930426"/>
                </a:lnTo>
                <a:lnTo>
                  <a:pt x="11131272" y="1058032"/>
                </a:lnTo>
                <a:lnTo>
                  <a:pt x="11135416" y="1058032"/>
                </a:lnTo>
                <a:cubicBezTo>
                  <a:pt x="11135416" y="1058032"/>
                  <a:pt x="11135416" y="1058032"/>
                  <a:pt x="11135416" y="475513"/>
                </a:cubicBezTo>
                <a:cubicBezTo>
                  <a:pt x="11135416" y="475513"/>
                  <a:pt x="11135416" y="475513"/>
                  <a:pt x="11317073" y="475513"/>
                </a:cubicBezTo>
                <a:cubicBezTo>
                  <a:pt x="11317073" y="475513"/>
                  <a:pt x="11317073" y="475513"/>
                  <a:pt x="11317073" y="957415"/>
                </a:cubicBezTo>
                <a:cubicBezTo>
                  <a:pt x="11327605" y="928290"/>
                  <a:pt x="11356564" y="864742"/>
                  <a:pt x="11385524" y="864742"/>
                </a:cubicBezTo>
                <a:cubicBezTo>
                  <a:pt x="11427648" y="864742"/>
                  <a:pt x="11467139" y="970654"/>
                  <a:pt x="11467139" y="970654"/>
                </a:cubicBezTo>
                <a:cubicBezTo>
                  <a:pt x="11467139" y="970654"/>
                  <a:pt x="11501364" y="864742"/>
                  <a:pt x="11540855" y="864742"/>
                </a:cubicBezTo>
                <a:cubicBezTo>
                  <a:pt x="11580346" y="864742"/>
                  <a:pt x="11622470" y="970654"/>
                  <a:pt x="11622470" y="970654"/>
                </a:cubicBezTo>
                <a:cubicBezTo>
                  <a:pt x="11622470" y="970654"/>
                  <a:pt x="11656695" y="864742"/>
                  <a:pt x="11696186" y="864742"/>
                </a:cubicBezTo>
                <a:cubicBezTo>
                  <a:pt x="11735677" y="864742"/>
                  <a:pt x="11777800" y="970654"/>
                  <a:pt x="11777800" y="970654"/>
                </a:cubicBezTo>
                <a:cubicBezTo>
                  <a:pt x="11777800" y="970654"/>
                  <a:pt x="11777800" y="970654"/>
                  <a:pt x="11777800" y="994485"/>
                </a:cubicBezTo>
                <a:cubicBezTo>
                  <a:pt x="11777800" y="994485"/>
                  <a:pt x="11777800" y="994485"/>
                  <a:pt x="11851517" y="994485"/>
                </a:cubicBezTo>
                <a:cubicBezTo>
                  <a:pt x="11851517" y="994485"/>
                  <a:pt x="11851517" y="994485"/>
                  <a:pt x="11851517" y="920346"/>
                </a:cubicBezTo>
                <a:cubicBezTo>
                  <a:pt x="11798862" y="909755"/>
                  <a:pt x="11759371" y="862094"/>
                  <a:pt x="11759371" y="806490"/>
                </a:cubicBezTo>
                <a:cubicBezTo>
                  <a:pt x="11759371" y="750886"/>
                  <a:pt x="11798862" y="703225"/>
                  <a:pt x="11851517" y="692634"/>
                </a:cubicBezTo>
                <a:cubicBezTo>
                  <a:pt x="11851517" y="692634"/>
                  <a:pt x="11851517" y="692634"/>
                  <a:pt x="11851517" y="562891"/>
                </a:cubicBezTo>
                <a:cubicBezTo>
                  <a:pt x="11851517" y="562891"/>
                  <a:pt x="11851517" y="562891"/>
                  <a:pt x="11898906" y="562891"/>
                </a:cubicBezTo>
                <a:cubicBezTo>
                  <a:pt x="11898906" y="562891"/>
                  <a:pt x="11898906" y="562891"/>
                  <a:pt x="11898906" y="692634"/>
                </a:cubicBezTo>
                <a:cubicBezTo>
                  <a:pt x="11951560" y="703225"/>
                  <a:pt x="11991051" y="750886"/>
                  <a:pt x="11991051" y="806490"/>
                </a:cubicBezTo>
                <a:cubicBezTo>
                  <a:pt x="11991051" y="864742"/>
                  <a:pt x="11951560" y="909755"/>
                  <a:pt x="11898906" y="920346"/>
                </a:cubicBezTo>
                <a:cubicBezTo>
                  <a:pt x="11898906" y="920346"/>
                  <a:pt x="11898906" y="920346"/>
                  <a:pt x="11898906" y="994485"/>
                </a:cubicBezTo>
                <a:cubicBezTo>
                  <a:pt x="11898906" y="994485"/>
                  <a:pt x="11898906" y="994485"/>
                  <a:pt x="11962091" y="994485"/>
                </a:cubicBezTo>
                <a:cubicBezTo>
                  <a:pt x="11962091" y="994485"/>
                  <a:pt x="11962091" y="994485"/>
                  <a:pt x="11962091" y="917698"/>
                </a:cubicBezTo>
                <a:cubicBezTo>
                  <a:pt x="11962091" y="917698"/>
                  <a:pt x="11962091" y="917698"/>
                  <a:pt x="12041073" y="917698"/>
                </a:cubicBezTo>
                <a:cubicBezTo>
                  <a:pt x="12041073" y="917698"/>
                  <a:pt x="12041073" y="917698"/>
                  <a:pt x="12041073" y="817081"/>
                </a:cubicBezTo>
                <a:cubicBezTo>
                  <a:pt x="12041073" y="817081"/>
                  <a:pt x="12041073" y="817081"/>
                  <a:pt x="12155715" y="817081"/>
                </a:cubicBezTo>
                <a:lnTo>
                  <a:pt x="12200316" y="817081"/>
                </a:lnTo>
                <a:lnTo>
                  <a:pt x="12200316" y="1105184"/>
                </a:lnTo>
                <a:lnTo>
                  <a:pt x="12208559" y="1105184"/>
                </a:lnTo>
                <a:lnTo>
                  <a:pt x="12208559" y="1153840"/>
                </a:lnTo>
                <a:lnTo>
                  <a:pt x="12208559" y="1225322"/>
                </a:lnTo>
                <a:lnTo>
                  <a:pt x="12208633" y="1225322"/>
                </a:lnTo>
                <a:lnTo>
                  <a:pt x="12208633" y="1247932"/>
                </a:lnTo>
                <a:lnTo>
                  <a:pt x="12200316" y="1247932"/>
                </a:lnTo>
                <a:lnTo>
                  <a:pt x="12200316" y="5434893"/>
                </a:lnTo>
                <a:lnTo>
                  <a:pt x="8318" y="5434893"/>
                </a:lnTo>
                <a:lnTo>
                  <a:pt x="8318" y="1247932"/>
                </a:lnTo>
                <a:lnTo>
                  <a:pt x="0" y="1247932"/>
                </a:lnTo>
                <a:lnTo>
                  <a:pt x="0" y="1225322"/>
                </a:lnTo>
                <a:lnTo>
                  <a:pt x="0" y="1063433"/>
                </a:lnTo>
                <a:lnTo>
                  <a:pt x="56578" y="1063433"/>
                </a:lnTo>
                <a:cubicBezTo>
                  <a:pt x="82782" y="1063433"/>
                  <a:pt x="112730" y="1063433"/>
                  <a:pt x="146955" y="1063433"/>
                </a:cubicBezTo>
                <a:cubicBezTo>
                  <a:pt x="146955" y="1063433"/>
                  <a:pt x="146955" y="1063433"/>
                  <a:pt x="146955" y="480915"/>
                </a:cubicBezTo>
                <a:cubicBezTo>
                  <a:pt x="146955" y="480915"/>
                  <a:pt x="146955" y="480915"/>
                  <a:pt x="328613" y="480915"/>
                </a:cubicBezTo>
                <a:cubicBezTo>
                  <a:pt x="328613" y="480915"/>
                  <a:pt x="328613" y="480915"/>
                  <a:pt x="328613" y="962816"/>
                </a:cubicBezTo>
                <a:cubicBezTo>
                  <a:pt x="339144" y="933691"/>
                  <a:pt x="368104" y="870143"/>
                  <a:pt x="397064" y="870143"/>
                </a:cubicBezTo>
                <a:cubicBezTo>
                  <a:pt x="439187" y="870143"/>
                  <a:pt x="478678" y="976055"/>
                  <a:pt x="478678" y="976055"/>
                </a:cubicBezTo>
                <a:cubicBezTo>
                  <a:pt x="478678" y="976055"/>
                  <a:pt x="512903" y="870143"/>
                  <a:pt x="552394" y="870143"/>
                </a:cubicBezTo>
                <a:cubicBezTo>
                  <a:pt x="591885" y="870143"/>
                  <a:pt x="634009" y="976055"/>
                  <a:pt x="634009" y="976055"/>
                </a:cubicBezTo>
                <a:cubicBezTo>
                  <a:pt x="634009" y="976055"/>
                  <a:pt x="668234" y="870143"/>
                  <a:pt x="707725" y="870143"/>
                </a:cubicBezTo>
                <a:cubicBezTo>
                  <a:pt x="747216" y="870143"/>
                  <a:pt x="789340" y="976055"/>
                  <a:pt x="789340" y="976055"/>
                </a:cubicBezTo>
                <a:cubicBezTo>
                  <a:pt x="789340" y="976055"/>
                  <a:pt x="789340" y="976055"/>
                  <a:pt x="789340" y="999886"/>
                </a:cubicBezTo>
                <a:cubicBezTo>
                  <a:pt x="789340" y="999886"/>
                  <a:pt x="789340" y="999886"/>
                  <a:pt x="863056" y="999886"/>
                </a:cubicBezTo>
                <a:cubicBezTo>
                  <a:pt x="863056" y="999886"/>
                  <a:pt x="863056" y="999886"/>
                  <a:pt x="863056" y="925747"/>
                </a:cubicBezTo>
                <a:cubicBezTo>
                  <a:pt x="810402" y="915156"/>
                  <a:pt x="770911" y="867495"/>
                  <a:pt x="770911" y="811891"/>
                </a:cubicBezTo>
                <a:cubicBezTo>
                  <a:pt x="770911" y="756287"/>
                  <a:pt x="810402" y="708626"/>
                  <a:pt x="863056" y="698035"/>
                </a:cubicBezTo>
                <a:cubicBezTo>
                  <a:pt x="863056" y="698035"/>
                  <a:pt x="863056" y="698035"/>
                  <a:pt x="863056" y="568293"/>
                </a:cubicBezTo>
                <a:cubicBezTo>
                  <a:pt x="863056" y="568293"/>
                  <a:pt x="863056" y="568293"/>
                  <a:pt x="910445" y="568293"/>
                </a:cubicBezTo>
                <a:cubicBezTo>
                  <a:pt x="910445" y="568293"/>
                  <a:pt x="910445" y="568293"/>
                  <a:pt x="910445" y="698035"/>
                </a:cubicBezTo>
                <a:cubicBezTo>
                  <a:pt x="963099" y="708626"/>
                  <a:pt x="1002590" y="756287"/>
                  <a:pt x="1002590" y="811891"/>
                </a:cubicBezTo>
                <a:cubicBezTo>
                  <a:pt x="1002590" y="870143"/>
                  <a:pt x="963099" y="915156"/>
                  <a:pt x="910445" y="925747"/>
                </a:cubicBezTo>
                <a:cubicBezTo>
                  <a:pt x="910445" y="925747"/>
                  <a:pt x="910445" y="925747"/>
                  <a:pt x="910445" y="999886"/>
                </a:cubicBezTo>
                <a:cubicBezTo>
                  <a:pt x="910445" y="999886"/>
                  <a:pt x="910445" y="999886"/>
                  <a:pt x="973630" y="999886"/>
                </a:cubicBezTo>
                <a:cubicBezTo>
                  <a:pt x="973630" y="999886"/>
                  <a:pt x="973630" y="999886"/>
                  <a:pt x="973630" y="923099"/>
                </a:cubicBezTo>
                <a:cubicBezTo>
                  <a:pt x="973630" y="923099"/>
                  <a:pt x="973630" y="923099"/>
                  <a:pt x="1052612" y="923099"/>
                </a:cubicBezTo>
                <a:cubicBezTo>
                  <a:pt x="1052612" y="923099"/>
                  <a:pt x="1052612" y="923099"/>
                  <a:pt x="1052612" y="822482"/>
                </a:cubicBezTo>
                <a:cubicBezTo>
                  <a:pt x="1052612" y="822482"/>
                  <a:pt x="1052612" y="822482"/>
                  <a:pt x="1223739" y="822482"/>
                </a:cubicBezTo>
                <a:cubicBezTo>
                  <a:pt x="1223739" y="822482"/>
                  <a:pt x="1223739" y="822482"/>
                  <a:pt x="1223739" y="533871"/>
                </a:cubicBezTo>
                <a:cubicBezTo>
                  <a:pt x="1223739" y="533871"/>
                  <a:pt x="1223739" y="533871"/>
                  <a:pt x="1452786" y="533871"/>
                </a:cubicBezTo>
                <a:cubicBezTo>
                  <a:pt x="1452786" y="533871"/>
                  <a:pt x="1452786" y="533871"/>
                  <a:pt x="1452786" y="827778"/>
                </a:cubicBezTo>
                <a:cubicBezTo>
                  <a:pt x="1452786" y="827778"/>
                  <a:pt x="1452786" y="827778"/>
                  <a:pt x="1687099" y="827778"/>
                </a:cubicBezTo>
                <a:cubicBezTo>
                  <a:pt x="1687099" y="827778"/>
                  <a:pt x="1687099" y="827778"/>
                  <a:pt x="1687099" y="645080"/>
                </a:cubicBezTo>
                <a:cubicBezTo>
                  <a:pt x="1687099" y="645080"/>
                  <a:pt x="1687099" y="645080"/>
                  <a:pt x="1795945" y="645080"/>
                </a:cubicBezTo>
                <a:lnTo>
                  <a:pt x="1814336" y="645080"/>
                </a:lnTo>
                <a:lnTo>
                  <a:pt x="1814055" y="568843"/>
                </a:lnTo>
                <a:lnTo>
                  <a:pt x="1896602" y="567286"/>
                </a:lnTo>
                <a:lnTo>
                  <a:pt x="1917630" y="135119"/>
                </a:lnTo>
                <a:lnTo>
                  <a:pt x="2020520" y="135119"/>
                </a:lnTo>
                <a:lnTo>
                  <a:pt x="2040929" y="567805"/>
                </a:lnTo>
                <a:lnTo>
                  <a:pt x="2085058" y="569362"/>
                </a:lnTo>
                <a:lnTo>
                  <a:pt x="2104692" y="247596"/>
                </a:lnTo>
                <a:lnTo>
                  <a:pt x="2211603" y="247596"/>
                </a:lnTo>
                <a:lnTo>
                  <a:pt x="2230423" y="571958"/>
                </a:lnTo>
                <a:lnTo>
                  <a:pt x="2293761" y="575073"/>
                </a:lnTo>
                <a:cubicBezTo>
                  <a:pt x="2293761" y="543923"/>
                  <a:pt x="2293761" y="512255"/>
                  <a:pt x="2293761" y="481105"/>
                </a:cubicBezTo>
                <a:cubicBezTo>
                  <a:pt x="2293761" y="456704"/>
                  <a:pt x="2303625" y="437495"/>
                  <a:pt x="2325430" y="425035"/>
                </a:cubicBezTo>
                <a:cubicBezTo>
                  <a:pt x="2329064" y="422959"/>
                  <a:pt x="2331660" y="420882"/>
                  <a:pt x="2333736" y="417248"/>
                </a:cubicBezTo>
                <a:cubicBezTo>
                  <a:pt x="2338409" y="408422"/>
                  <a:pt x="2365406" y="405307"/>
                  <a:pt x="2370078" y="413614"/>
                </a:cubicBezTo>
                <a:cubicBezTo>
                  <a:pt x="2374751" y="421920"/>
                  <a:pt x="2382019" y="425035"/>
                  <a:pt x="2388249" y="430227"/>
                </a:cubicBezTo>
                <a:cubicBezTo>
                  <a:pt x="2402785" y="441648"/>
                  <a:pt x="2411611" y="456185"/>
                  <a:pt x="2411611" y="474355"/>
                </a:cubicBezTo>
                <a:cubicBezTo>
                  <a:pt x="2411611" y="487335"/>
                  <a:pt x="2416802" y="490969"/>
                  <a:pt x="2428224" y="489411"/>
                </a:cubicBezTo>
                <a:cubicBezTo>
                  <a:pt x="2439646" y="487854"/>
                  <a:pt x="2444318" y="494084"/>
                  <a:pt x="2443799" y="504986"/>
                </a:cubicBezTo>
                <a:cubicBezTo>
                  <a:pt x="2443280" y="513293"/>
                  <a:pt x="2443799" y="521599"/>
                  <a:pt x="2443799" y="530425"/>
                </a:cubicBezTo>
                <a:cubicBezTo>
                  <a:pt x="2443799" y="534059"/>
                  <a:pt x="2443280" y="538213"/>
                  <a:pt x="2448472" y="538732"/>
                </a:cubicBezTo>
                <a:cubicBezTo>
                  <a:pt x="2454182" y="539251"/>
                  <a:pt x="2454182" y="534059"/>
                  <a:pt x="2454182" y="529906"/>
                </a:cubicBezTo>
                <a:cubicBezTo>
                  <a:pt x="2454702" y="516408"/>
                  <a:pt x="2455740" y="502390"/>
                  <a:pt x="2455740" y="488892"/>
                </a:cubicBezTo>
                <a:cubicBezTo>
                  <a:pt x="2456259" y="452551"/>
                  <a:pt x="2456259" y="416209"/>
                  <a:pt x="2455740" y="379868"/>
                </a:cubicBezTo>
                <a:cubicBezTo>
                  <a:pt x="2455740" y="368966"/>
                  <a:pt x="2459374" y="361697"/>
                  <a:pt x="2471834" y="361697"/>
                </a:cubicBezTo>
                <a:cubicBezTo>
                  <a:pt x="2511290" y="361697"/>
                  <a:pt x="2550746" y="361697"/>
                  <a:pt x="2590203" y="361697"/>
                </a:cubicBezTo>
                <a:cubicBezTo>
                  <a:pt x="2600067" y="361697"/>
                  <a:pt x="2604739" y="366889"/>
                  <a:pt x="2604220" y="376753"/>
                </a:cubicBezTo>
                <a:cubicBezTo>
                  <a:pt x="2604220" y="386098"/>
                  <a:pt x="2604739" y="395443"/>
                  <a:pt x="2603701" y="404788"/>
                </a:cubicBezTo>
                <a:cubicBezTo>
                  <a:pt x="2602662" y="415171"/>
                  <a:pt x="2606297" y="420882"/>
                  <a:pt x="2616161" y="425035"/>
                </a:cubicBezTo>
                <a:cubicBezTo>
                  <a:pt x="2637965" y="434899"/>
                  <a:pt x="2648349" y="453070"/>
                  <a:pt x="2648868" y="476951"/>
                </a:cubicBezTo>
                <a:cubicBezTo>
                  <a:pt x="2648868" y="493565"/>
                  <a:pt x="2648868" y="510697"/>
                  <a:pt x="2648868" y="527310"/>
                </a:cubicBezTo>
                <a:cubicBezTo>
                  <a:pt x="2648868" y="542106"/>
                  <a:pt x="2648090" y="548596"/>
                  <a:pt x="2651010" y="551386"/>
                </a:cubicBezTo>
                <a:lnTo>
                  <a:pt x="2661207" y="552175"/>
                </a:lnTo>
                <a:lnTo>
                  <a:pt x="2661207" y="497877"/>
                </a:lnTo>
                <a:cubicBezTo>
                  <a:pt x="2661207" y="443514"/>
                  <a:pt x="2661207" y="371030"/>
                  <a:pt x="2661207" y="274385"/>
                </a:cubicBezTo>
                <a:cubicBezTo>
                  <a:pt x="2661207" y="274385"/>
                  <a:pt x="2661207" y="274385"/>
                  <a:pt x="2916581" y="274385"/>
                </a:cubicBezTo>
                <a:cubicBezTo>
                  <a:pt x="2916581" y="274385"/>
                  <a:pt x="2916581" y="274385"/>
                  <a:pt x="2916581" y="623897"/>
                </a:cubicBezTo>
                <a:cubicBezTo>
                  <a:pt x="2916581" y="623897"/>
                  <a:pt x="2916581" y="623897"/>
                  <a:pt x="3103505" y="623897"/>
                </a:cubicBezTo>
                <a:cubicBezTo>
                  <a:pt x="3103505" y="623897"/>
                  <a:pt x="3103505" y="623897"/>
                  <a:pt x="3103505" y="938986"/>
                </a:cubicBezTo>
                <a:cubicBezTo>
                  <a:pt x="3103505" y="938986"/>
                  <a:pt x="3103505" y="938986"/>
                  <a:pt x="3253570" y="938986"/>
                </a:cubicBezTo>
                <a:cubicBezTo>
                  <a:pt x="3253570" y="938986"/>
                  <a:pt x="3253570" y="938986"/>
                  <a:pt x="3253570" y="833074"/>
                </a:cubicBezTo>
                <a:cubicBezTo>
                  <a:pt x="3253570" y="833074"/>
                  <a:pt x="3253570" y="833074"/>
                  <a:pt x="3458923" y="833074"/>
                </a:cubicBezTo>
                <a:cubicBezTo>
                  <a:pt x="3458923" y="833074"/>
                  <a:pt x="3458923" y="833074"/>
                  <a:pt x="3458923" y="449141"/>
                </a:cubicBezTo>
                <a:cubicBezTo>
                  <a:pt x="3458923" y="449141"/>
                  <a:pt x="3458923" y="449141"/>
                  <a:pt x="3619519" y="449141"/>
                </a:cubicBezTo>
                <a:cubicBezTo>
                  <a:pt x="3619519" y="449141"/>
                  <a:pt x="3619519" y="449141"/>
                  <a:pt x="3619519" y="822482"/>
                </a:cubicBezTo>
                <a:cubicBezTo>
                  <a:pt x="3619519" y="822482"/>
                  <a:pt x="3619519" y="822482"/>
                  <a:pt x="3716929" y="822482"/>
                </a:cubicBezTo>
                <a:cubicBezTo>
                  <a:pt x="3716929" y="822482"/>
                  <a:pt x="3716929" y="822482"/>
                  <a:pt x="3716929" y="533871"/>
                </a:cubicBezTo>
                <a:cubicBezTo>
                  <a:pt x="3716929" y="533871"/>
                  <a:pt x="3716929" y="533871"/>
                  <a:pt x="3948609" y="533871"/>
                </a:cubicBezTo>
                <a:cubicBezTo>
                  <a:pt x="3948609" y="533871"/>
                  <a:pt x="3948609" y="533871"/>
                  <a:pt x="3948609" y="827778"/>
                </a:cubicBezTo>
                <a:cubicBezTo>
                  <a:pt x="3948609" y="827778"/>
                  <a:pt x="3948609" y="827778"/>
                  <a:pt x="3952270" y="827778"/>
                </a:cubicBezTo>
                <a:lnTo>
                  <a:pt x="3956368" y="827778"/>
                </a:lnTo>
                <a:lnTo>
                  <a:pt x="3956368" y="761209"/>
                </a:lnTo>
                <a:lnTo>
                  <a:pt x="3956368" y="714516"/>
                </a:lnTo>
                <a:lnTo>
                  <a:pt x="4000985" y="714516"/>
                </a:lnTo>
                <a:lnTo>
                  <a:pt x="4000985" y="420341"/>
                </a:lnTo>
                <a:lnTo>
                  <a:pt x="4000984" y="420341"/>
                </a:lnTo>
                <a:lnTo>
                  <a:pt x="4000984" y="339659"/>
                </a:lnTo>
                <a:lnTo>
                  <a:pt x="4071715" y="339659"/>
                </a:lnTo>
                <a:lnTo>
                  <a:pt x="4142446" y="339659"/>
                </a:lnTo>
                <a:lnTo>
                  <a:pt x="4142446" y="413478"/>
                </a:lnTo>
                <a:lnTo>
                  <a:pt x="4142446" y="413480"/>
                </a:lnTo>
                <a:lnTo>
                  <a:pt x="4142446" y="713686"/>
                </a:lnTo>
                <a:lnTo>
                  <a:pt x="4182921" y="713686"/>
                </a:lnTo>
                <a:lnTo>
                  <a:pt x="4182921" y="705384"/>
                </a:lnTo>
                <a:cubicBezTo>
                  <a:pt x="4182921" y="687899"/>
                  <a:pt x="4182921" y="667917"/>
                  <a:pt x="4182921" y="645080"/>
                </a:cubicBezTo>
                <a:cubicBezTo>
                  <a:pt x="4182921" y="645080"/>
                  <a:pt x="4182921" y="645080"/>
                  <a:pt x="4214842" y="645080"/>
                </a:cubicBezTo>
                <a:lnTo>
                  <a:pt x="4243942" y="645080"/>
                </a:lnTo>
                <a:lnTo>
                  <a:pt x="4243942" y="339659"/>
                </a:lnTo>
                <a:lnTo>
                  <a:pt x="4243942" y="249509"/>
                </a:lnTo>
                <a:lnTo>
                  <a:pt x="4288534" y="249509"/>
                </a:lnTo>
                <a:lnTo>
                  <a:pt x="4337854" y="249509"/>
                </a:lnTo>
                <a:lnTo>
                  <a:pt x="4337854" y="322718"/>
                </a:lnTo>
                <a:lnTo>
                  <a:pt x="4337854" y="322720"/>
                </a:lnTo>
                <a:lnTo>
                  <a:pt x="4337854" y="380000"/>
                </a:lnTo>
                <a:lnTo>
                  <a:pt x="4654875" y="380000"/>
                </a:lnTo>
                <a:lnTo>
                  <a:pt x="4654875" y="379790"/>
                </a:lnTo>
                <a:lnTo>
                  <a:pt x="4675084" y="379790"/>
                </a:lnTo>
                <a:lnTo>
                  <a:pt x="4675084" y="474896"/>
                </a:lnTo>
                <a:lnTo>
                  <a:pt x="4676745" y="475064"/>
                </a:lnTo>
                <a:cubicBezTo>
                  <a:pt x="4708955" y="481655"/>
                  <a:pt x="4734183" y="507417"/>
                  <a:pt x="4739988" y="539907"/>
                </a:cubicBezTo>
                <a:lnTo>
                  <a:pt x="4740674" y="547701"/>
                </a:lnTo>
                <a:lnTo>
                  <a:pt x="4741248" y="547701"/>
                </a:lnTo>
                <a:lnTo>
                  <a:pt x="4741248" y="554205"/>
                </a:lnTo>
                <a:lnTo>
                  <a:pt x="4741248" y="554208"/>
                </a:lnTo>
                <a:lnTo>
                  <a:pt x="4741248" y="739927"/>
                </a:lnTo>
                <a:lnTo>
                  <a:pt x="4764753" y="740400"/>
                </a:lnTo>
                <a:cubicBezTo>
                  <a:pt x="4764753" y="740400"/>
                  <a:pt x="4764753" y="740400"/>
                  <a:pt x="4764753" y="666262"/>
                </a:cubicBezTo>
                <a:cubicBezTo>
                  <a:pt x="4764753" y="666262"/>
                  <a:pt x="4764753" y="666262"/>
                  <a:pt x="4899024" y="666262"/>
                </a:cubicBezTo>
                <a:cubicBezTo>
                  <a:pt x="4899024" y="666262"/>
                  <a:pt x="4899024" y="666262"/>
                  <a:pt x="4899024" y="735104"/>
                </a:cubicBezTo>
                <a:cubicBezTo>
                  <a:pt x="4899024" y="735104"/>
                  <a:pt x="4899024" y="735104"/>
                  <a:pt x="5028026" y="735104"/>
                </a:cubicBezTo>
                <a:cubicBezTo>
                  <a:pt x="5028026" y="735104"/>
                  <a:pt x="5028026" y="735104"/>
                  <a:pt x="5028026" y="658319"/>
                </a:cubicBezTo>
                <a:cubicBezTo>
                  <a:pt x="5028026" y="658319"/>
                  <a:pt x="5028026" y="658319"/>
                  <a:pt x="5154397" y="660966"/>
                </a:cubicBezTo>
                <a:cubicBezTo>
                  <a:pt x="5154397" y="660966"/>
                  <a:pt x="5154397" y="660966"/>
                  <a:pt x="5154397" y="369707"/>
                </a:cubicBezTo>
                <a:cubicBezTo>
                  <a:pt x="5154397" y="369707"/>
                  <a:pt x="5154397" y="369707"/>
                  <a:pt x="5409771" y="369707"/>
                </a:cubicBezTo>
                <a:cubicBezTo>
                  <a:pt x="5409771" y="369707"/>
                  <a:pt x="5409771" y="369707"/>
                  <a:pt x="5409771" y="623897"/>
                </a:cubicBezTo>
                <a:cubicBezTo>
                  <a:pt x="5409771" y="623897"/>
                  <a:pt x="5409771" y="623897"/>
                  <a:pt x="5599327" y="623897"/>
                </a:cubicBezTo>
                <a:cubicBezTo>
                  <a:pt x="5599327" y="623897"/>
                  <a:pt x="5599327" y="623897"/>
                  <a:pt x="5599327" y="681817"/>
                </a:cubicBezTo>
                <a:lnTo>
                  <a:pt x="5599327" y="692743"/>
                </a:lnTo>
                <a:lnTo>
                  <a:pt x="5628967" y="692743"/>
                </a:lnTo>
                <a:lnTo>
                  <a:pt x="5628967" y="672950"/>
                </a:lnTo>
                <a:lnTo>
                  <a:pt x="5794767" y="672950"/>
                </a:lnTo>
                <a:lnTo>
                  <a:pt x="5794803" y="672943"/>
                </a:lnTo>
                <a:lnTo>
                  <a:pt x="5792189" y="672943"/>
                </a:lnTo>
                <a:lnTo>
                  <a:pt x="5784518" y="672943"/>
                </a:lnTo>
                <a:lnTo>
                  <a:pt x="5628967" y="672943"/>
                </a:lnTo>
                <a:lnTo>
                  <a:pt x="5792189" y="576196"/>
                </a:lnTo>
                <a:lnTo>
                  <a:pt x="5792189" y="668395"/>
                </a:lnTo>
                <a:lnTo>
                  <a:pt x="5947738" y="576196"/>
                </a:lnTo>
                <a:lnTo>
                  <a:pt x="5947738" y="668395"/>
                </a:lnTo>
                <a:lnTo>
                  <a:pt x="6103287" y="576196"/>
                </a:lnTo>
                <a:lnTo>
                  <a:pt x="6103287" y="668395"/>
                </a:lnTo>
                <a:lnTo>
                  <a:pt x="6258836" y="576196"/>
                </a:lnTo>
                <a:lnTo>
                  <a:pt x="6258836" y="672943"/>
                </a:lnTo>
                <a:lnTo>
                  <a:pt x="6154820" y="672943"/>
                </a:lnTo>
                <a:lnTo>
                  <a:pt x="6154820" y="672950"/>
                </a:lnTo>
                <a:lnTo>
                  <a:pt x="6258836" y="672950"/>
                </a:lnTo>
                <a:lnTo>
                  <a:pt x="6258836" y="708560"/>
                </a:lnTo>
                <a:lnTo>
                  <a:pt x="6258836" y="726328"/>
                </a:lnTo>
                <a:lnTo>
                  <a:pt x="6349534" y="726328"/>
                </a:lnTo>
                <a:cubicBezTo>
                  <a:pt x="6354193" y="726328"/>
                  <a:pt x="6354387" y="726134"/>
                  <a:pt x="6354387" y="721669"/>
                </a:cubicBezTo>
                <a:cubicBezTo>
                  <a:pt x="6354387" y="698761"/>
                  <a:pt x="6354387" y="676048"/>
                  <a:pt x="6354387" y="653142"/>
                </a:cubicBezTo>
                <a:cubicBezTo>
                  <a:pt x="6354387" y="651200"/>
                  <a:pt x="6354193" y="649647"/>
                  <a:pt x="6351863" y="648482"/>
                </a:cubicBezTo>
                <a:cubicBezTo>
                  <a:pt x="6348369" y="646735"/>
                  <a:pt x="6348563" y="644018"/>
                  <a:pt x="6352251" y="641882"/>
                </a:cubicBezTo>
                <a:cubicBezTo>
                  <a:pt x="6353999" y="640911"/>
                  <a:pt x="6354581" y="639941"/>
                  <a:pt x="6354581" y="638194"/>
                </a:cubicBezTo>
                <a:cubicBezTo>
                  <a:pt x="6354581" y="622081"/>
                  <a:pt x="6354581" y="605967"/>
                  <a:pt x="6354581" y="589854"/>
                </a:cubicBezTo>
                <a:cubicBezTo>
                  <a:pt x="6354581" y="587719"/>
                  <a:pt x="6353610" y="586554"/>
                  <a:pt x="6351863" y="585584"/>
                </a:cubicBezTo>
                <a:cubicBezTo>
                  <a:pt x="6348757" y="583836"/>
                  <a:pt x="6348757" y="581507"/>
                  <a:pt x="6351863" y="579954"/>
                </a:cubicBezTo>
                <a:cubicBezTo>
                  <a:pt x="6354581" y="578595"/>
                  <a:pt x="6354581" y="576848"/>
                  <a:pt x="6354581" y="574712"/>
                </a:cubicBezTo>
                <a:cubicBezTo>
                  <a:pt x="6354581" y="559182"/>
                  <a:pt x="6354581" y="543651"/>
                  <a:pt x="6354581" y="528121"/>
                </a:cubicBezTo>
                <a:cubicBezTo>
                  <a:pt x="6354581" y="525792"/>
                  <a:pt x="6354387" y="524238"/>
                  <a:pt x="6351669" y="522879"/>
                </a:cubicBezTo>
                <a:cubicBezTo>
                  <a:pt x="6348369" y="521326"/>
                  <a:pt x="6348563" y="518026"/>
                  <a:pt x="6351863" y="516473"/>
                </a:cubicBezTo>
                <a:cubicBezTo>
                  <a:pt x="6354193" y="515308"/>
                  <a:pt x="6354387" y="513755"/>
                  <a:pt x="6354387" y="511814"/>
                </a:cubicBezTo>
                <a:cubicBezTo>
                  <a:pt x="6354387" y="496672"/>
                  <a:pt x="6354387" y="481335"/>
                  <a:pt x="6354387" y="465999"/>
                </a:cubicBezTo>
                <a:cubicBezTo>
                  <a:pt x="6354387" y="463864"/>
                  <a:pt x="6353999" y="462311"/>
                  <a:pt x="6351475" y="460952"/>
                </a:cubicBezTo>
                <a:cubicBezTo>
                  <a:pt x="6348369" y="459399"/>
                  <a:pt x="6348563" y="456293"/>
                  <a:pt x="6351863" y="454545"/>
                </a:cubicBezTo>
                <a:cubicBezTo>
                  <a:pt x="6353999" y="453575"/>
                  <a:pt x="6354387" y="452410"/>
                  <a:pt x="6354387" y="450469"/>
                </a:cubicBezTo>
                <a:cubicBezTo>
                  <a:pt x="6354387" y="434356"/>
                  <a:pt x="6354387" y="418243"/>
                  <a:pt x="6354387" y="402130"/>
                </a:cubicBezTo>
                <a:cubicBezTo>
                  <a:pt x="6354387" y="400189"/>
                  <a:pt x="6353805" y="399218"/>
                  <a:pt x="6351863" y="398054"/>
                </a:cubicBezTo>
                <a:cubicBezTo>
                  <a:pt x="6348369" y="396112"/>
                  <a:pt x="6348369" y="393394"/>
                  <a:pt x="6352057" y="391453"/>
                </a:cubicBezTo>
                <a:cubicBezTo>
                  <a:pt x="6354193" y="390288"/>
                  <a:pt x="6354387" y="388929"/>
                  <a:pt x="6354387" y="387182"/>
                </a:cubicBezTo>
                <a:cubicBezTo>
                  <a:pt x="6354387" y="371652"/>
                  <a:pt x="6354387" y="356121"/>
                  <a:pt x="6354387" y="340591"/>
                </a:cubicBezTo>
                <a:cubicBezTo>
                  <a:pt x="6354387" y="338650"/>
                  <a:pt x="6354193" y="337096"/>
                  <a:pt x="6351863" y="335932"/>
                </a:cubicBezTo>
                <a:cubicBezTo>
                  <a:pt x="6348369" y="334185"/>
                  <a:pt x="6348563" y="331467"/>
                  <a:pt x="6352251" y="329331"/>
                </a:cubicBezTo>
                <a:cubicBezTo>
                  <a:pt x="6353999" y="328361"/>
                  <a:pt x="6354581" y="327390"/>
                  <a:pt x="6354581" y="325643"/>
                </a:cubicBezTo>
                <a:cubicBezTo>
                  <a:pt x="6354581" y="309530"/>
                  <a:pt x="6354581" y="293417"/>
                  <a:pt x="6354581" y="277304"/>
                </a:cubicBezTo>
                <a:cubicBezTo>
                  <a:pt x="6354581" y="275363"/>
                  <a:pt x="6353999" y="273810"/>
                  <a:pt x="6351863" y="273227"/>
                </a:cubicBezTo>
                <a:cubicBezTo>
                  <a:pt x="6349922" y="272645"/>
                  <a:pt x="6349534" y="271286"/>
                  <a:pt x="6349922" y="269539"/>
                </a:cubicBezTo>
                <a:cubicBezTo>
                  <a:pt x="6350310" y="267792"/>
                  <a:pt x="6351863" y="267209"/>
                  <a:pt x="6353610" y="267209"/>
                </a:cubicBezTo>
                <a:cubicBezTo>
                  <a:pt x="6354775" y="267209"/>
                  <a:pt x="6356134" y="267209"/>
                  <a:pt x="6357299" y="267209"/>
                </a:cubicBezTo>
                <a:cubicBezTo>
                  <a:pt x="6380206" y="267209"/>
                  <a:pt x="6403308" y="267209"/>
                  <a:pt x="6426409" y="267209"/>
                </a:cubicBezTo>
                <a:cubicBezTo>
                  <a:pt x="6427768" y="267209"/>
                  <a:pt x="6429321" y="267015"/>
                  <a:pt x="6430680" y="267209"/>
                </a:cubicBezTo>
                <a:cubicBezTo>
                  <a:pt x="6433010" y="267404"/>
                  <a:pt x="6433980" y="268568"/>
                  <a:pt x="6433980" y="270704"/>
                </a:cubicBezTo>
                <a:cubicBezTo>
                  <a:pt x="6433786" y="272839"/>
                  <a:pt x="6432233" y="273033"/>
                  <a:pt x="6430486" y="273033"/>
                </a:cubicBezTo>
                <a:cubicBezTo>
                  <a:pt x="6429515" y="273033"/>
                  <a:pt x="6428739" y="273033"/>
                  <a:pt x="6427962" y="273033"/>
                </a:cubicBezTo>
                <a:cubicBezTo>
                  <a:pt x="6427962" y="273422"/>
                  <a:pt x="6427768" y="273810"/>
                  <a:pt x="6427768" y="274198"/>
                </a:cubicBezTo>
                <a:cubicBezTo>
                  <a:pt x="6427768" y="292641"/>
                  <a:pt x="6427768" y="310889"/>
                  <a:pt x="6427768" y="329137"/>
                </a:cubicBezTo>
                <a:cubicBezTo>
                  <a:pt x="6428933" y="329331"/>
                  <a:pt x="6429904" y="329137"/>
                  <a:pt x="6430874" y="329331"/>
                </a:cubicBezTo>
                <a:cubicBezTo>
                  <a:pt x="6432622" y="329525"/>
                  <a:pt x="6433786" y="330690"/>
                  <a:pt x="6433786" y="332438"/>
                </a:cubicBezTo>
                <a:cubicBezTo>
                  <a:pt x="6433980" y="334379"/>
                  <a:pt x="6433010" y="335737"/>
                  <a:pt x="6430874" y="336126"/>
                </a:cubicBezTo>
                <a:cubicBezTo>
                  <a:pt x="6429710" y="336320"/>
                  <a:pt x="6428739" y="336320"/>
                  <a:pt x="6427768" y="336320"/>
                </a:cubicBezTo>
                <a:cubicBezTo>
                  <a:pt x="6427768" y="354763"/>
                  <a:pt x="6427768" y="373011"/>
                  <a:pt x="6427768" y="391259"/>
                </a:cubicBezTo>
                <a:cubicBezTo>
                  <a:pt x="6428933" y="391259"/>
                  <a:pt x="6429904" y="391259"/>
                  <a:pt x="6430874" y="391453"/>
                </a:cubicBezTo>
                <a:cubicBezTo>
                  <a:pt x="6433010" y="391647"/>
                  <a:pt x="6433786" y="393006"/>
                  <a:pt x="6433786" y="395142"/>
                </a:cubicBezTo>
                <a:cubicBezTo>
                  <a:pt x="6433786" y="396889"/>
                  <a:pt x="6432816" y="398054"/>
                  <a:pt x="6430874" y="398248"/>
                </a:cubicBezTo>
                <a:cubicBezTo>
                  <a:pt x="6429710" y="398248"/>
                  <a:pt x="6428739" y="398248"/>
                  <a:pt x="6427768" y="398248"/>
                </a:cubicBezTo>
                <a:cubicBezTo>
                  <a:pt x="6427768" y="417078"/>
                  <a:pt x="6427768" y="435715"/>
                  <a:pt x="6427768" y="454351"/>
                </a:cubicBezTo>
                <a:cubicBezTo>
                  <a:pt x="6428933" y="454545"/>
                  <a:pt x="6429904" y="454351"/>
                  <a:pt x="6430874" y="454545"/>
                </a:cubicBezTo>
                <a:cubicBezTo>
                  <a:pt x="6432622" y="454740"/>
                  <a:pt x="6433786" y="455904"/>
                  <a:pt x="6433786" y="457652"/>
                </a:cubicBezTo>
                <a:cubicBezTo>
                  <a:pt x="6433980" y="459593"/>
                  <a:pt x="6433010" y="460952"/>
                  <a:pt x="6430874" y="461340"/>
                </a:cubicBezTo>
                <a:cubicBezTo>
                  <a:pt x="6429710" y="461534"/>
                  <a:pt x="6428739" y="461534"/>
                  <a:pt x="6427768" y="461534"/>
                </a:cubicBezTo>
                <a:cubicBezTo>
                  <a:pt x="6427574" y="461534"/>
                  <a:pt x="6427574" y="461534"/>
                  <a:pt x="6427574" y="461534"/>
                </a:cubicBezTo>
                <a:cubicBezTo>
                  <a:pt x="6427574" y="461728"/>
                  <a:pt x="6427574" y="461728"/>
                  <a:pt x="6427574" y="461728"/>
                </a:cubicBezTo>
                <a:lnTo>
                  <a:pt x="6427768" y="461728"/>
                </a:lnTo>
                <a:cubicBezTo>
                  <a:pt x="6427768" y="480171"/>
                  <a:pt x="6427768" y="498419"/>
                  <a:pt x="6427768" y="516667"/>
                </a:cubicBezTo>
                <a:cubicBezTo>
                  <a:pt x="6428933" y="516861"/>
                  <a:pt x="6429904" y="516667"/>
                  <a:pt x="6430874" y="516861"/>
                </a:cubicBezTo>
                <a:cubicBezTo>
                  <a:pt x="6433010" y="517055"/>
                  <a:pt x="6433980" y="518608"/>
                  <a:pt x="6433786" y="520550"/>
                </a:cubicBezTo>
                <a:cubicBezTo>
                  <a:pt x="6433786" y="522297"/>
                  <a:pt x="6432816" y="523462"/>
                  <a:pt x="6430874" y="523656"/>
                </a:cubicBezTo>
                <a:cubicBezTo>
                  <a:pt x="6429710" y="523850"/>
                  <a:pt x="6428739" y="523850"/>
                  <a:pt x="6427768" y="523850"/>
                </a:cubicBezTo>
                <a:cubicBezTo>
                  <a:pt x="6427768" y="542681"/>
                  <a:pt x="6427768" y="561317"/>
                  <a:pt x="6427768" y="579954"/>
                </a:cubicBezTo>
                <a:cubicBezTo>
                  <a:pt x="6429127" y="579954"/>
                  <a:pt x="6430292" y="579954"/>
                  <a:pt x="6431457" y="580148"/>
                </a:cubicBezTo>
                <a:cubicBezTo>
                  <a:pt x="6433010" y="580536"/>
                  <a:pt x="6433786" y="581701"/>
                  <a:pt x="6433786" y="583254"/>
                </a:cubicBezTo>
                <a:cubicBezTo>
                  <a:pt x="6433786" y="585001"/>
                  <a:pt x="6433010" y="585778"/>
                  <a:pt x="6431263" y="585972"/>
                </a:cubicBezTo>
                <a:cubicBezTo>
                  <a:pt x="6430098" y="586166"/>
                  <a:pt x="6428933" y="586749"/>
                  <a:pt x="6427768" y="587137"/>
                </a:cubicBezTo>
                <a:cubicBezTo>
                  <a:pt x="6427768" y="605580"/>
                  <a:pt x="6427768" y="623828"/>
                  <a:pt x="6427768" y="642076"/>
                </a:cubicBezTo>
                <a:cubicBezTo>
                  <a:pt x="6428933" y="642270"/>
                  <a:pt x="6429904" y="642076"/>
                  <a:pt x="6430874" y="642270"/>
                </a:cubicBezTo>
                <a:cubicBezTo>
                  <a:pt x="6433010" y="642465"/>
                  <a:pt x="6433980" y="643823"/>
                  <a:pt x="6433786" y="645959"/>
                </a:cubicBezTo>
                <a:cubicBezTo>
                  <a:pt x="6433786" y="647706"/>
                  <a:pt x="6432816" y="648871"/>
                  <a:pt x="6430874" y="649065"/>
                </a:cubicBezTo>
                <a:cubicBezTo>
                  <a:pt x="6429710" y="649259"/>
                  <a:pt x="6428739" y="649259"/>
                  <a:pt x="6427768" y="649259"/>
                </a:cubicBezTo>
                <a:cubicBezTo>
                  <a:pt x="6427768" y="675272"/>
                  <a:pt x="6427768" y="701479"/>
                  <a:pt x="6427768" y="727687"/>
                </a:cubicBezTo>
                <a:cubicBezTo>
                  <a:pt x="6435339" y="727687"/>
                  <a:pt x="6443105" y="727881"/>
                  <a:pt x="6450870" y="727881"/>
                </a:cubicBezTo>
                <a:cubicBezTo>
                  <a:pt x="6473583" y="727881"/>
                  <a:pt x="6496490" y="727687"/>
                  <a:pt x="6519204" y="727687"/>
                </a:cubicBezTo>
                <a:cubicBezTo>
                  <a:pt x="6519204" y="714680"/>
                  <a:pt x="6519398" y="701479"/>
                  <a:pt x="6519398" y="688473"/>
                </a:cubicBezTo>
                <a:cubicBezTo>
                  <a:pt x="6519398" y="675466"/>
                  <a:pt x="6519398" y="662266"/>
                  <a:pt x="6519398" y="649259"/>
                </a:cubicBezTo>
                <a:cubicBezTo>
                  <a:pt x="6518427" y="649259"/>
                  <a:pt x="6517651" y="649259"/>
                  <a:pt x="6516874" y="649259"/>
                </a:cubicBezTo>
                <a:cubicBezTo>
                  <a:pt x="6514545" y="649259"/>
                  <a:pt x="6513186" y="647900"/>
                  <a:pt x="6513186" y="645570"/>
                </a:cubicBezTo>
                <a:cubicBezTo>
                  <a:pt x="6513186" y="643435"/>
                  <a:pt x="6514545" y="642465"/>
                  <a:pt x="6516680" y="642270"/>
                </a:cubicBezTo>
                <a:cubicBezTo>
                  <a:pt x="6517651" y="642270"/>
                  <a:pt x="6518427" y="642270"/>
                  <a:pt x="6519204" y="642270"/>
                </a:cubicBezTo>
                <a:cubicBezTo>
                  <a:pt x="6519204" y="623440"/>
                  <a:pt x="6519204" y="604803"/>
                  <a:pt x="6519204" y="586166"/>
                </a:cubicBezTo>
                <a:cubicBezTo>
                  <a:pt x="6518815" y="586166"/>
                  <a:pt x="6518427" y="586166"/>
                  <a:pt x="6518039" y="586166"/>
                </a:cubicBezTo>
                <a:cubicBezTo>
                  <a:pt x="6515904" y="586166"/>
                  <a:pt x="6513768" y="585972"/>
                  <a:pt x="6513574" y="583448"/>
                </a:cubicBezTo>
                <a:cubicBezTo>
                  <a:pt x="6513186" y="580342"/>
                  <a:pt x="6515709" y="580148"/>
                  <a:pt x="6518039" y="580148"/>
                </a:cubicBezTo>
                <a:cubicBezTo>
                  <a:pt x="6518427" y="580148"/>
                  <a:pt x="6518815" y="580148"/>
                  <a:pt x="6519204" y="580148"/>
                </a:cubicBezTo>
                <a:cubicBezTo>
                  <a:pt x="6519204" y="561317"/>
                  <a:pt x="6519204" y="542681"/>
                  <a:pt x="6519204" y="524044"/>
                </a:cubicBezTo>
                <a:cubicBezTo>
                  <a:pt x="6518039" y="523850"/>
                  <a:pt x="6517068" y="524044"/>
                  <a:pt x="6516098" y="523850"/>
                </a:cubicBezTo>
                <a:cubicBezTo>
                  <a:pt x="6514156" y="523462"/>
                  <a:pt x="6513186" y="522297"/>
                  <a:pt x="6513186" y="520550"/>
                </a:cubicBezTo>
                <a:cubicBezTo>
                  <a:pt x="6513186" y="518415"/>
                  <a:pt x="6514156" y="517250"/>
                  <a:pt x="6516292" y="516861"/>
                </a:cubicBezTo>
                <a:cubicBezTo>
                  <a:pt x="6517457" y="516667"/>
                  <a:pt x="6518427" y="516667"/>
                  <a:pt x="6519398" y="516667"/>
                </a:cubicBezTo>
                <a:cubicBezTo>
                  <a:pt x="6519398" y="498225"/>
                  <a:pt x="6519398" y="479977"/>
                  <a:pt x="6519398" y="461728"/>
                </a:cubicBezTo>
                <a:cubicBezTo>
                  <a:pt x="6519204" y="461728"/>
                  <a:pt x="6519010" y="461728"/>
                  <a:pt x="6518815" y="461728"/>
                </a:cubicBezTo>
                <a:cubicBezTo>
                  <a:pt x="6515904" y="461534"/>
                  <a:pt x="6513380" y="460369"/>
                  <a:pt x="6513574" y="457263"/>
                </a:cubicBezTo>
                <a:cubicBezTo>
                  <a:pt x="6513768" y="453963"/>
                  <a:pt x="6517068" y="454740"/>
                  <a:pt x="6519398" y="454545"/>
                </a:cubicBezTo>
                <a:cubicBezTo>
                  <a:pt x="6519398" y="435715"/>
                  <a:pt x="6519398" y="417078"/>
                  <a:pt x="6519398" y="398442"/>
                </a:cubicBezTo>
                <a:cubicBezTo>
                  <a:pt x="6517068" y="398442"/>
                  <a:pt x="6514156" y="399024"/>
                  <a:pt x="6513574" y="395724"/>
                </a:cubicBezTo>
                <a:cubicBezTo>
                  <a:pt x="6513186" y="393589"/>
                  <a:pt x="6515321" y="392036"/>
                  <a:pt x="6519592" y="391259"/>
                </a:cubicBezTo>
                <a:cubicBezTo>
                  <a:pt x="6519592" y="372817"/>
                  <a:pt x="6519592" y="354568"/>
                  <a:pt x="6519592" y="336320"/>
                </a:cubicBezTo>
                <a:cubicBezTo>
                  <a:pt x="6519010" y="336320"/>
                  <a:pt x="6518427" y="336320"/>
                  <a:pt x="6517845" y="336320"/>
                </a:cubicBezTo>
                <a:cubicBezTo>
                  <a:pt x="6515515" y="336320"/>
                  <a:pt x="6513574" y="335543"/>
                  <a:pt x="6513574" y="332826"/>
                </a:cubicBezTo>
                <a:cubicBezTo>
                  <a:pt x="6513574" y="330108"/>
                  <a:pt x="6515321" y="329331"/>
                  <a:pt x="6517845" y="329331"/>
                </a:cubicBezTo>
                <a:cubicBezTo>
                  <a:pt x="6518427" y="329331"/>
                  <a:pt x="6519010" y="329331"/>
                  <a:pt x="6519592" y="329331"/>
                </a:cubicBezTo>
                <a:cubicBezTo>
                  <a:pt x="6519592" y="311083"/>
                  <a:pt x="6519592" y="292835"/>
                  <a:pt x="6519592" y="274586"/>
                </a:cubicBezTo>
                <a:cubicBezTo>
                  <a:pt x="6518621" y="273227"/>
                  <a:pt x="6517068" y="273422"/>
                  <a:pt x="6515709" y="273033"/>
                </a:cubicBezTo>
                <a:cubicBezTo>
                  <a:pt x="6514156" y="272645"/>
                  <a:pt x="6513380" y="271480"/>
                  <a:pt x="6513574" y="269927"/>
                </a:cubicBezTo>
                <a:cubicBezTo>
                  <a:pt x="6513768" y="268374"/>
                  <a:pt x="6514933" y="267598"/>
                  <a:pt x="6516486" y="267404"/>
                </a:cubicBezTo>
                <a:cubicBezTo>
                  <a:pt x="6517651" y="267209"/>
                  <a:pt x="6519010" y="267209"/>
                  <a:pt x="6520174" y="267209"/>
                </a:cubicBezTo>
                <a:cubicBezTo>
                  <a:pt x="6544052" y="267209"/>
                  <a:pt x="6567930" y="267209"/>
                  <a:pt x="6591809" y="267209"/>
                </a:cubicBezTo>
                <a:cubicBezTo>
                  <a:pt x="6592779" y="267209"/>
                  <a:pt x="6593556" y="267209"/>
                  <a:pt x="6594332" y="267209"/>
                </a:cubicBezTo>
                <a:cubicBezTo>
                  <a:pt x="6595885" y="267209"/>
                  <a:pt x="6597632" y="267404"/>
                  <a:pt x="6598409" y="269733"/>
                </a:cubicBezTo>
                <a:cubicBezTo>
                  <a:pt x="6598603" y="271286"/>
                  <a:pt x="6598409" y="273033"/>
                  <a:pt x="6596274" y="273227"/>
                </a:cubicBezTo>
                <a:cubicBezTo>
                  <a:pt x="6593750" y="273616"/>
                  <a:pt x="6593556" y="275169"/>
                  <a:pt x="6593556" y="277110"/>
                </a:cubicBezTo>
                <a:cubicBezTo>
                  <a:pt x="6593556" y="293223"/>
                  <a:pt x="6593556" y="309336"/>
                  <a:pt x="6593556" y="325449"/>
                </a:cubicBezTo>
                <a:cubicBezTo>
                  <a:pt x="6593556" y="327390"/>
                  <a:pt x="6594138" y="328361"/>
                  <a:pt x="6596079" y="329525"/>
                </a:cubicBezTo>
                <a:cubicBezTo>
                  <a:pt x="6599574" y="331467"/>
                  <a:pt x="6599574" y="334185"/>
                  <a:pt x="6595885" y="336126"/>
                </a:cubicBezTo>
                <a:cubicBezTo>
                  <a:pt x="6593750" y="337291"/>
                  <a:pt x="6593556" y="338650"/>
                  <a:pt x="6593556" y="340397"/>
                </a:cubicBezTo>
                <a:cubicBezTo>
                  <a:pt x="6593556" y="355927"/>
                  <a:pt x="6593556" y="371458"/>
                  <a:pt x="6593556" y="386988"/>
                </a:cubicBezTo>
                <a:cubicBezTo>
                  <a:pt x="6593556" y="388929"/>
                  <a:pt x="6593750" y="390482"/>
                  <a:pt x="6596079" y="391647"/>
                </a:cubicBezTo>
                <a:cubicBezTo>
                  <a:pt x="6599768" y="393589"/>
                  <a:pt x="6599574" y="396501"/>
                  <a:pt x="6595691" y="398442"/>
                </a:cubicBezTo>
                <a:cubicBezTo>
                  <a:pt x="6593750" y="399412"/>
                  <a:pt x="6593556" y="400771"/>
                  <a:pt x="6593556" y="402324"/>
                </a:cubicBezTo>
                <a:cubicBezTo>
                  <a:pt x="6593556" y="407954"/>
                  <a:pt x="6593556" y="413390"/>
                  <a:pt x="6593556" y="419020"/>
                </a:cubicBezTo>
                <a:cubicBezTo>
                  <a:pt x="6593556" y="429309"/>
                  <a:pt x="6593556" y="439403"/>
                  <a:pt x="6593556" y="449498"/>
                </a:cubicBezTo>
                <a:cubicBezTo>
                  <a:pt x="6593556" y="451828"/>
                  <a:pt x="6593167" y="453963"/>
                  <a:pt x="6596662" y="454934"/>
                </a:cubicBezTo>
                <a:cubicBezTo>
                  <a:pt x="6599186" y="455516"/>
                  <a:pt x="6599380" y="459981"/>
                  <a:pt x="6596662" y="460952"/>
                </a:cubicBezTo>
                <a:cubicBezTo>
                  <a:pt x="6592779" y="462505"/>
                  <a:pt x="6593362" y="465029"/>
                  <a:pt x="6593362" y="467746"/>
                </a:cubicBezTo>
                <a:cubicBezTo>
                  <a:pt x="6593362" y="482112"/>
                  <a:pt x="6593362" y="496283"/>
                  <a:pt x="6593362" y="510649"/>
                </a:cubicBezTo>
                <a:cubicBezTo>
                  <a:pt x="6593362" y="513367"/>
                  <a:pt x="6592973" y="515891"/>
                  <a:pt x="6596662" y="517444"/>
                </a:cubicBezTo>
                <a:cubicBezTo>
                  <a:pt x="6599380" y="518415"/>
                  <a:pt x="6599186" y="522685"/>
                  <a:pt x="6596468" y="523462"/>
                </a:cubicBezTo>
                <a:cubicBezTo>
                  <a:pt x="6593362" y="524238"/>
                  <a:pt x="6593362" y="525986"/>
                  <a:pt x="6593362" y="528315"/>
                </a:cubicBezTo>
                <a:cubicBezTo>
                  <a:pt x="6593362" y="539381"/>
                  <a:pt x="6593362" y="550640"/>
                  <a:pt x="6593362" y="561706"/>
                </a:cubicBezTo>
                <a:cubicBezTo>
                  <a:pt x="6593362" y="566365"/>
                  <a:pt x="6593362" y="570830"/>
                  <a:pt x="6593362" y="575489"/>
                </a:cubicBezTo>
                <a:cubicBezTo>
                  <a:pt x="6593362" y="577430"/>
                  <a:pt x="6593362" y="578983"/>
                  <a:pt x="6596079" y="579954"/>
                </a:cubicBezTo>
                <a:cubicBezTo>
                  <a:pt x="6598991" y="581119"/>
                  <a:pt x="6599186" y="584613"/>
                  <a:pt x="6596274" y="585584"/>
                </a:cubicBezTo>
                <a:cubicBezTo>
                  <a:pt x="6593167" y="586360"/>
                  <a:pt x="6593167" y="588107"/>
                  <a:pt x="6593167" y="590437"/>
                </a:cubicBezTo>
                <a:cubicBezTo>
                  <a:pt x="6593167" y="600920"/>
                  <a:pt x="6593167" y="611209"/>
                  <a:pt x="6593167" y="621498"/>
                </a:cubicBezTo>
                <a:cubicBezTo>
                  <a:pt x="6593167" y="626934"/>
                  <a:pt x="6593167" y="632175"/>
                  <a:pt x="6593167" y="637611"/>
                </a:cubicBezTo>
                <a:cubicBezTo>
                  <a:pt x="6593167" y="639747"/>
                  <a:pt x="6593556" y="641105"/>
                  <a:pt x="6595885" y="642270"/>
                </a:cubicBezTo>
                <a:cubicBezTo>
                  <a:pt x="6598991" y="644018"/>
                  <a:pt x="6599186" y="647124"/>
                  <a:pt x="6595885" y="648676"/>
                </a:cubicBezTo>
                <a:cubicBezTo>
                  <a:pt x="6593167" y="650036"/>
                  <a:pt x="6593167" y="651783"/>
                  <a:pt x="6593167" y="653918"/>
                </a:cubicBezTo>
                <a:cubicBezTo>
                  <a:pt x="6593167" y="676631"/>
                  <a:pt x="6593167" y="699150"/>
                  <a:pt x="6593167" y="721863"/>
                </a:cubicBezTo>
                <a:cubicBezTo>
                  <a:pt x="6593167" y="726522"/>
                  <a:pt x="6593362" y="726716"/>
                  <a:pt x="6598021" y="726716"/>
                </a:cubicBezTo>
                <a:cubicBezTo>
                  <a:pt x="6631412" y="726716"/>
                  <a:pt x="6664996" y="726716"/>
                  <a:pt x="6698387" y="726716"/>
                </a:cubicBezTo>
                <a:cubicBezTo>
                  <a:pt x="6703434" y="726716"/>
                  <a:pt x="6703434" y="726522"/>
                  <a:pt x="6703434" y="720892"/>
                </a:cubicBezTo>
                <a:cubicBezTo>
                  <a:pt x="6703434" y="682649"/>
                  <a:pt x="6703434" y="644600"/>
                  <a:pt x="6703434" y="606356"/>
                </a:cubicBezTo>
                <a:cubicBezTo>
                  <a:pt x="6703434" y="583836"/>
                  <a:pt x="6703434" y="561511"/>
                  <a:pt x="6703434" y="538992"/>
                </a:cubicBezTo>
                <a:cubicBezTo>
                  <a:pt x="6703434" y="536663"/>
                  <a:pt x="6702658" y="534139"/>
                  <a:pt x="6704405" y="532004"/>
                </a:cubicBezTo>
                <a:cubicBezTo>
                  <a:pt x="6704599" y="534721"/>
                  <a:pt x="6704599" y="537633"/>
                  <a:pt x="6704599" y="540351"/>
                </a:cubicBezTo>
                <a:cubicBezTo>
                  <a:pt x="6704599" y="599949"/>
                  <a:pt x="6704599" y="659548"/>
                  <a:pt x="6704599" y="719145"/>
                </a:cubicBezTo>
                <a:cubicBezTo>
                  <a:pt x="6704599" y="721863"/>
                  <a:pt x="6704405" y="724775"/>
                  <a:pt x="6704405" y="727493"/>
                </a:cubicBezTo>
                <a:cubicBezTo>
                  <a:pt x="6704599" y="727493"/>
                  <a:pt x="6704987" y="727493"/>
                  <a:pt x="6705181" y="727493"/>
                </a:cubicBezTo>
                <a:cubicBezTo>
                  <a:pt x="6705181" y="727493"/>
                  <a:pt x="6704987" y="727299"/>
                  <a:pt x="6704987" y="727299"/>
                </a:cubicBezTo>
                <a:cubicBezTo>
                  <a:pt x="6704987" y="663430"/>
                  <a:pt x="6704987" y="599367"/>
                  <a:pt x="6704987" y="535498"/>
                </a:cubicBezTo>
                <a:cubicBezTo>
                  <a:pt x="6704987" y="534333"/>
                  <a:pt x="6704793" y="533169"/>
                  <a:pt x="6705375" y="532004"/>
                </a:cubicBezTo>
                <a:cubicBezTo>
                  <a:pt x="6708482" y="504049"/>
                  <a:pt x="6734301" y="488518"/>
                  <a:pt x="6753132" y="490460"/>
                </a:cubicBezTo>
                <a:cubicBezTo>
                  <a:pt x="6777592" y="488907"/>
                  <a:pt x="6800111" y="511814"/>
                  <a:pt x="6799917" y="535304"/>
                </a:cubicBezTo>
                <a:cubicBezTo>
                  <a:pt x="6799723" y="583836"/>
                  <a:pt x="6799917" y="632564"/>
                  <a:pt x="6799917" y="681290"/>
                </a:cubicBezTo>
                <a:cubicBezTo>
                  <a:pt x="6799917" y="726522"/>
                  <a:pt x="6799917" y="771949"/>
                  <a:pt x="6799917" y="817181"/>
                </a:cubicBezTo>
                <a:cubicBezTo>
                  <a:pt x="6799917" y="819511"/>
                  <a:pt x="6798558" y="822423"/>
                  <a:pt x="6801858" y="823976"/>
                </a:cubicBezTo>
                <a:cubicBezTo>
                  <a:pt x="6804964" y="815046"/>
                  <a:pt x="6809429" y="806892"/>
                  <a:pt x="6814283" y="798933"/>
                </a:cubicBezTo>
                <a:cubicBezTo>
                  <a:pt x="6816612" y="795244"/>
                  <a:pt x="6817389" y="791750"/>
                  <a:pt x="6817389" y="787673"/>
                </a:cubicBezTo>
                <a:cubicBezTo>
                  <a:pt x="6817389" y="720698"/>
                  <a:pt x="6817389" y="653724"/>
                  <a:pt x="6817389" y="586749"/>
                </a:cubicBezTo>
                <a:cubicBezTo>
                  <a:pt x="6817389" y="570247"/>
                  <a:pt x="6817777" y="553746"/>
                  <a:pt x="6817389" y="537245"/>
                </a:cubicBezTo>
                <a:cubicBezTo>
                  <a:pt x="6816806" y="517055"/>
                  <a:pt x="6831366" y="495313"/>
                  <a:pt x="6856991" y="490460"/>
                </a:cubicBezTo>
                <a:cubicBezTo>
                  <a:pt x="6859709" y="489877"/>
                  <a:pt x="6862621" y="489877"/>
                  <a:pt x="6865339" y="490265"/>
                </a:cubicBezTo>
                <a:cubicBezTo>
                  <a:pt x="6890770" y="489101"/>
                  <a:pt x="6912125" y="512202"/>
                  <a:pt x="6912125" y="535110"/>
                </a:cubicBezTo>
                <a:cubicBezTo>
                  <a:pt x="6911930" y="594708"/>
                  <a:pt x="6912125" y="654306"/>
                  <a:pt x="6912125" y="713904"/>
                </a:cubicBezTo>
                <a:cubicBezTo>
                  <a:pt x="6912125" y="715845"/>
                  <a:pt x="6912125" y="717592"/>
                  <a:pt x="6912125" y="719339"/>
                </a:cubicBezTo>
                <a:cubicBezTo>
                  <a:pt x="6912125" y="721475"/>
                  <a:pt x="6913872" y="721669"/>
                  <a:pt x="6915425" y="721669"/>
                </a:cubicBezTo>
                <a:cubicBezTo>
                  <a:pt x="6936780" y="715068"/>
                  <a:pt x="6958910" y="713321"/>
                  <a:pt x="6980847" y="716039"/>
                </a:cubicBezTo>
                <a:cubicBezTo>
                  <a:pt x="7045687" y="724193"/>
                  <a:pt x="7092666" y="757971"/>
                  <a:pt x="7121398" y="816793"/>
                </a:cubicBezTo>
                <a:cubicBezTo>
                  <a:pt x="7125086" y="824558"/>
                  <a:pt x="7128386" y="832517"/>
                  <a:pt x="7130134" y="840865"/>
                </a:cubicBezTo>
                <a:cubicBezTo>
                  <a:pt x="7131298" y="841447"/>
                  <a:pt x="7132269" y="842030"/>
                  <a:pt x="7133434" y="842224"/>
                </a:cubicBezTo>
                <a:cubicBezTo>
                  <a:pt x="7140423" y="843777"/>
                  <a:pt x="7143140" y="846883"/>
                  <a:pt x="7143140" y="854066"/>
                </a:cubicBezTo>
                <a:lnTo>
                  <a:pt x="7143162" y="858635"/>
                </a:lnTo>
                <a:lnTo>
                  <a:pt x="7363499" y="801441"/>
                </a:lnTo>
                <a:cubicBezTo>
                  <a:pt x="7365074" y="800811"/>
                  <a:pt x="7366334" y="800181"/>
                  <a:pt x="7367909" y="799551"/>
                </a:cubicBezTo>
                <a:cubicBezTo>
                  <a:pt x="7367909" y="797346"/>
                  <a:pt x="7367909" y="795141"/>
                  <a:pt x="7367909" y="792936"/>
                </a:cubicBezTo>
                <a:cubicBezTo>
                  <a:pt x="7368224" y="788211"/>
                  <a:pt x="7367594" y="785061"/>
                  <a:pt x="7362239" y="782541"/>
                </a:cubicBezTo>
                <a:cubicBezTo>
                  <a:pt x="7355625" y="779392"/>
                  <a:pt x="7355625" y="775296"/>
                  <a:pt x="7360349" y="769312"/>
                </a:cubicBezTo>
                <a:cubicBezTo>
                  <a:pt x="7362239" y="767107"/>
                  <a:pt x="7364129" y="766792"/>
                  <a:pt x="7365389" y="769627"/>
                </a:cubicBezTo>
                <a:cubicBezTo>
                  <a:pt x="7366334" y="772462"/>
                  <a:pt x="7366649" y="772777"/>
                  <a:pt x="7368854" y="770257"/>
                </a:cubicBezTo>
                <a:cubicBezTo>
                  <a:pt x="7372319" y="766162"/>
                  <a:pt x="7372634" y="766477"/>
                  <a:pt x="7374839" y="772777"/>
                </a:cubicBezTo>
                <a:cubicBezTo>
                  <a:pt x="7377044" y="772462"/>
                  <a:pt x="7376729" y="769942"/>
                  <a:pt x="7378304" y="768682"/>
                </a:cubicBezTo>
                <a:cubicBezTo>
                  <a:pt x="7379564" y="768052"/>
                  <a:pt x="7381139" y="767107"/>
                  <a:pt x="7381769" y="768367"/>
                </a:cubicBezTo>
                <a:cubicBezTo>
                  <a:pt x="7383659" y="772462"/>
                  <a:pt x="7384289" y="771517"/>
                  <a:pt x="7387439" y="768682"/>
                </a:cubicBezTo>
                <a:cubicBezTo>
                  <a:pt x="7391534" y="764902"/>
                  <a:pt x="7391219" y="770257"/>
                  <a:pt x="7392164" y="772462"/>
                </a:cubicBezTo>
                <a:cubicBezTo>
                  <a:pt x="7395314" y="772147"/>
                  <a:pt x="7396259" y="763327"/>
                  <a:pt x="7401299" y="770257"/>
                </a:cubicBezTo>
                <a:cubicBezTo>
                  <a:pt x="7402244" y="771832"/>
                  <a:pt x="7402874" y="769627"/>
                  <a:pt x="7403819" y="768997"/>
                </a:cubicBezTo>
                <a:cubicBezTo>
                  <a:pt x="7408858" y="764587"/>
                  <a:pt x="7408544" y="769312"/>
                  <a:pt x="7409488" y="772462"/>
                </a:cubicBezTo>
                <a:cubicBezTo>
                  <a:pt x="7412008" y="771517"/>
                  <a:pt x="7412638" y="767737"/>
                  <a:pt x="7416103" y="767737"/>
                </a:cubicBezTo>
                <a:cubicBezTo>
                  <a:pt x="7416733" y="768367"/>
                  <a:pt x="7417678" y="768997"/>
                  <a:pt x="7417993" y="769627"/>
                </a:cubicBezTo>
                <a:cubicBezTo>
                  <a:pt x="7423978" y="780336"/>
                  <a:pt x="7422403" y="778762"/>
                  <a:pt x="7413268" y="784116"/>
                </a:cubicBezTo>
                <a:cubicBezTo>
                  <a:pt x="7410434" y="785691"/>
                  <a:pt x="7411694" y="786636"/>
                  <a:pt x="7413268" y="788211"/>
                </a:cubicBezTo>
                <a:cubicBezTo>
                  <a:pt x="7442563" y="780966"/>
                  <a:pt x="7471857" y="773406"/>
                  <a:pt x="7501152" y="765847"/>
                </a:cubicBezTo>
                <a:cubicBezTo>
                  <a:pt x="7550291" y="753247"/>
                  <a:pt x="7599745" y="740332"/>
                  <a:pt x="7648884" y="727417"/>
                </a:cubicBezTo>
                <a:cubicBezTo>
                  <a:pt x="7653609" y="726157"/>
                  <a:pt x="7657703" y="726157"/>
                  <a:pt x="7662113" y="727417"/>
                </a:cubicBezTo>
                <a:cubicBezTo>
                  <a:pt x="7670303" y="729307"/>
                  <a:pt x="7678493" y="732457"/>
                  <a:pt x="7687313" y="733402"/>
                </a:cubicBezTo>
                <a:cubicBezTo>
                  <a:pt x="7687313" y="667255"/>
                  <a:pt x="7687313" y="601421"/>
                  <a:pt x="7687313" y="535272"/>
                </a:cubicBezTo>
                <a:cubicBezTo>
                  <a:pt x="7687313" y="494323"/>
                  <a:pt x="7687313" y="453059"/>
                  <a:pt x="7687313" y="411795"/>
                </a:cubicBezTo>
                <a:cubicBezTo>
                  <a:pt x="7687313" y="402660"/>
                  <a:pt x="7687313" y="402660"/>
                  <a:pt x="7696133" y="402660"/>
                </a:cubicBezTo>
                <a:cubicBezTo>
                  <a:pt x="7700858" y="402660"/>
                  <a:pt x="7705898" y="402975"/>
                  <a:pt x="7710622" y="402975"/>
                </a:cubicBezTo>
                <a:cubicBezTo>
                  <a:pt x="7715977" y="402975"/>
                  <a:pt x="7721647" y="402660"/>
                  <a:pt x="7727002" y="402660"/>
                </a:cubicBezTo>
                <a:cubicBezTo>
                  <a:pt x="7730467" y="402660"/>
                  <a:pt x="7732042" y="404550"/>
                  <a:pt x="7732042" y="408015"/>
                </a:cubicBezTo>
                <a:cubicBezTo>
                  <a:pt x="7732042" y="409275"/>
                  <a:pt x="7732042" y="410535"/>
                  <a:pt x="7732042" y="411795"/>
                </a:cubicBezTo>
                <a:cubicBezTo>
                  <a:pt x="7732042" y="522673"/>
                  <a:pt x="7732042" y="633865"/>
                  <a:pt x="7732042" y="745057"/>
                </a:cubicBezTo>
                <a:cubicBezTo>
                  <a:pt x="7744012" y="749467"/>
                  <a:pt x="7756926" y="751987"/>
                  <a:pt x="7769211" y="755137"/>
                </a:cubicBezTo>
                <a:cubicBezTo>
                  <a:pt x="7773936" y="756397"/>
                  <a:pt x="7778346" y="760177"/>
                  <a:pt x="7783701" y="758602"/>
                </a:cubicBezTo>
                <a:cubicBezTo>
                  <a:pt x="7783701" y="644260"/>
                  <a:pt x="7783701" y="529917"/>
                  <a:pt x="7783701" y="415575"/>
                </a:cubicBezTo>
                <a:cubicBezTo>
                  <a:pt x="7783701" y="401085"/>
                  <a:pt x="7782126" y="402660"/>
                  <a:pt x="7796616" y="402660"/>
                </a:cubicBezTo>
                <a:cubicBezTo>
                  <a:pt x="7800396" y="402660"/>
                  <a:pt x="7803860" y="402975"/>
                  <a:pt x="7807325" y="402975"/>
                </a:cubicBezTo>
                <a:cubicBezTo>
                  <a:pt x="7812365" y="402975"/>
                  <a:pt x="7817720" y="402975"/>
                  <a:pt x="7822760" y="402660"/>
                </a:cubicBezTo>
                <a:cubicBezTo>
                  <a:pt x="7827485" y="402345"/>
                  <a:pt x="7829060" y="404550"/>
                  <a:pt x="7828745" y="408960"/>
                </a:cubicBezTo>
                <a:cubicBezTo>
                  <a:pt x="7828745" y="411795"/>
                  <a:pt x="7828745" y="414315"/>
                  <a:pt x="7828745" y="416835"/>
                </a:cubicBezTo>
                <a:cubicBezTo>
                  <a:pt x="7828745" y="534642"/>
                  <a:pt x="7828745" y="652765"/>
                  <a:pt x="7828745" y="770572"/>
                </a:cubicBezTo>
                <a:cubicBezTo>
                  <a:pt x="7841660" y="774036"/>
                  <a:pt x="7854260" y="777186"/>
                  <a:pt x="7867174" y="780652"/>
                </a:cubicBezTo>
                <a:cubicBezTo>
                  <a:pt x="7869064" y="780022"/>
                  <a:pt x="7870954" y="779706"/>
                  <a:pt x="7870954" y="777186"/>
                </a:cubicBezTo>
                <a:cubicBezTo>
                  <a:pt x="7870954" y="774036"/>
                  <a:pt x="7870954" y="771202"/>
                  <a:pt x="7870954" y="768367"/>
                </a:cubicBezTo>
                <a:cubicBezTo>
                  <a:pt x="7870954" y="696548"/>
                  <a:pt x="7870954" y="625046"/>
                  <a:pt x="7870954" y="553542"/>
                </a:cubicBezTo>
                <a:cubicBezTo>
                  <a:pt x="7870954" y="549762"/>
                  <a:pt x="7871269" y="545667"/>
                  <a:pt x="7871269" y="541887"/>
                </a:cubicBezTo>
                <a:cubicBezTo>
                  <a:pt x="7870954" y="534327"/>
                  <a:pt x="7870639" y="526452"/>
                  <a:pt x="7870639" y="518892"/>
                </a:cubicBezTo>
                <a:cubicBezTo>
                  <a:pt x="7870639" y="511018"/>
                  <a:pt x="7870954" y="511018"/>
                  <a:pt x="7878514" y="511018"/>
                </a:cubicBezTo>
                <a:cubicBezTo>
                  <a:pt x="7895524" y="511018"/>
                  <a:pt x="7912533" y="511018"/>
                  <a:pt x="7929543" y="511018"/>
                </a:cubicBezTo>
                <a:cubicBezTo>
                  <a:pt x="7942458" y="511018"/>
                  <a:pt x="7955058" y="511018"/>
                  <a:pt x="7967972" y="511018"/>
                </a:cubicBezTo>
                <a:cubicBezTo>
                  <a:pt x="7970807" y="511018"/>
                  <a:pt x="7974272" y="511963"/>
                  <a:pt x="7977107" y="509758"/>
                </a:cubicBezTo>
                <a:cubicBezTo>
                  <a:pt x="7976792" y="500308"/>
                  <a:pt x="7976792" y="490543"/>
                  <a:pt x="7976792" y="481093"/>
                </a:cubicBezTo>
                <a:cubicBezTo>
                  <a:pt x="7976792" y="479203"/>
                  <a:pt x="7976477" y="476683"/>
                  <a:pt x="7979627" y="476368"/>
                </a:cubicBezTo>
                <a:cubicBezTo>
                  <a:pt x="7983722" y="476054"/>
                  <a:pt x="7983407" y="478888"/>
                  <a:pt x="7983407" y="481409"/>
                </a:cubicBezTo>
                <a:cubicBezTo>
                  <a:pt x="7983722" y="491173"/>
                  <a:pt x="7983722" y="501253"/>
                  <a:pt x="7983722" y="511018"/>
                </a:cubicBezTo>
                <a:cubicBezTo>
                  <a:pt x="7986242" y="511018"/>
                  <a:pt x="7988447" y="511018"/>
                  <a:pt x="7990967" y="511018"/>
                </a:cubicBezTo>
                <a:cubicBezTo>
                  <a:pt x="7990967" y="502828"/>
                  <a:pt x="7991282" y="494323"/>
                  <a:pt x="7991282" y="486133"/>
                </a:cubicBezTo>
                <a:cubicBezTo>
                  <a:pt x="7991282" y="484243"/>
                  <a:pt x="7991282" y="482353"/>
                  <a:pt x="7991282" y="480463"/>
                </a:cubicBezTo>
                <a:cubicBezTo>
                  <a:pt x="7991282" y="477944"/>
                  <a:pt x="7992227" y="476054"/>
                  <a:pt x="7995062" y="476054"/>
                </a:cubicBezTo>
                <a:cubicBezTo>
                  <a:pt x="7998212" y="475739"/>
                  <a:pt x="7998842" y="477629"/>
                  <a:pt x="7998842" y="480149"/>
                </a:cubicBezTo>
                <a:cubicBezTo>
                  <a:pt x="7998842" y="488023"/>
                  <a:pt x="7998842" y="496213"/>
                  <a:pt x="7998842" y="504088"/>
                </a:cubicBezTo>
                <a:cubicBezTo>
                  <a:pt x="7998842" y="506293"/>
                  <a:pt x="7999157" y="508498"/>
                  <a:pt x="7999157" y="510703"/>
                </a:cubicBezTo>
                <a:cubicBezTo>
                  <a:pt x="8001676" y="510703"/>
                  <a:pt x="8003881" y="510703"/>
                  <a:pt x="8006401" y="510703"/>
                </a:cubicBezTo>
                <a:cubicBezTo>
                  <a:pt x="8006401" y="502513"/>
                  <a:pt x="8006716" y="494008"/>
                  <a:pt x="8006716" y="485818"/>
                </a:cubicBezTo>
                <a:cubicBezTo>
                  <a:pt x="8006716" y="483929"/>
                  <a:pt x="8006716" y="482039"/>
                  <a:pt x="8006716" y="480149"/>
                </a:cubicBezTo>
                <a:cubicBezTo>
                  <a:pt x="8006716" y="477313"/>
                  <a:pt x="8007661" y="475739"/>
                  <a:pt x="8010497" y="475739"/>
                </a:cubicBezTo>
                <a:cubicBezTo>
                  <a:pt x="8013646" y="475424"/>
                  <a:pt x="8014276" y="477313"/>
                  <a:pt x="8014276" y="479833"/>
                </a:cubicBezTo>
                <a:cubicBezTo>
                  <a:pt x="8014276" y="487709"/>
                  <a:pt x="8014276" y="495898"/>
                  <a:pt x="8014276" y="503773"/>
                </a:cubicBezTo>
                <a:cubicBezTo>
                  <a:pt x="8014276" y="505978"/>
                  <a:pt x="8014591" y="508183"/>
                  <a:pt x="8014591" y="510388"/>
                </a:cubicBezTo>
                <a:cubicBezTo>
                  <a:pt x="8044515" y="510388"/>
                  <a:pt x="8074755" y="510388"/>
                  <a:pt x="8104995" y="510388"/>
                </a:cubicBezTo>
                <a:cubicBezTo>
                  <a:pt x="8104679" y="504718"/>
                  <a:pt x="8107514" y="503143"/>
                  <a:pt x="8113184" y="503143"/>
                </a:cubicBezTo>
                <a:cubicBezTo>
                  <a:pt x="8138384" y="503458"/>
                  <a:pt x="8163898" y="503773"/>
                  <a:pt x="8189098" y="503143"/>
                </a:cubicBezTo>
                <a:cubicBezTo>
                  <a:pt x="8195398" y="502828"/>
                  <a:pt x="8198548" y="505033"/>
                  <a:pt x="8199807" y="510703"/>
                </a:cubicBezTo>
                <a:cubicBezTo>
                  <a:pt x="8213982" y="510703"/>
                  <a:pt x="8213982" y="510703"/>
                  <a:pt x="8213037" y="525192"/>
                </a:cubicBezTo>
                <a:cubicBezTo>
                  <a:pt x="8213037" y="530862"/>
                  <a:pt x="8213037" y="536532"/>
                  <a:pt x="8212722" y="542202"/>
                </a:cubicBezTo>
                <a:cubicBezTo>
                  <a:pt x="8212722" y="545982"/>
                  <a:pt x="8213037" y="549447"/>
                  <a:pt x="8213037" y="552912"/>
                </a:cubicBezTo>
                <a:lnTo>
                  <a:pt x="8213037" y="899839"/>
                </a:lnTo>
                <a:lnTo>
                  <a:pt x="8222585" y="899839"/>
                </a:lnTo>
                <a:lnTo>
                  <a:pt x="8222588" y="899188"/>
                </a:lnTo>
                <a:lnTo>
                  <a:pt x="8361723" y="819757"/>
                </a:lnTo>
                <a:lnTo>
                  <a:pt x="8400660" y="891401"/>
                </a:lnTo>
                <a:lnTo>
                  <a:pt x="8528374" y="819237"/>
                </a:lnTo>
                <a:lnTo>
                  <a:pt x="8564716" y="886728"/>
                </a:lnTo>
                <a:cubicBezTo>
                  <a:pt x="8564716" y="832735"/>
                  <a:pt x="8565754" y="778742"/>
                  <a:pt x="8566273" y="724750"/>
                </a:cubicBezTo>
                <a:cubicBezTo>
                  <a:pt x="8566273" y="702426"/>
                  <a:pt x="8567831" y="700868"/>
                  <a:pt x="8590674" y="700868"/>
                </a:cubicBezTo>
                <a:cubicBezTo>
                  <a:pt x="8620266" y="700868"/>
                  <a:pt x="8617151" y="704503"/>
                  <a:pt x="8617151" y="674910"/>
                </a:cubicBezTo>
                <a:cubicBezTo>
                  <a:pt x="8617151" y="658297"/>
                  <a:pt x="8617151" y="641165"/>
                  <a:pt x="8617151" y="624552"/>
                </a:cubicBezTo>
                <a:cubicBezTo>
                  <a:pt x="8617670" y="600671"/>
                  <a:pt x="8628053" y="582500"/>
                  <a:pt x="8649858" y="572636"/>
                </a:cubicBezTo>
                <a:cubicBezTo>
                  <a:pt x="8659722" y="568483"/>
                  <a:pt x="8663356" y="562771"/>
                  <a:pt x="8662318" y="552388"/>
                </a:cubicBezTo>
                <a:cubicBezTo>
                  <a:pt x="8661280" y="543043"/>
                  <a:pt x="8661799" y="533698"/>
                  <a:pt x="8661799" y="524353"/>
                </a:cubicBezTo>
                <a:cubicBezTo>
                  <a:pt x="8661280" y="514490"/>
                  <a:pt x="8665952" y="509298"/>
                  <a:pt x="8675816" y="509298"/>
                </a:cubicBezTo>
                <a:cubicBezTo>
                  <a:pt x="8715273" y="509298"/>
                  <a:pt x="8754729" y="509298"/>
                  <a:pt x="8794185" y="509298"/>
                </a:cubicBezTo>
                <a:cubicBezTo>
                  <a:pt x="8806645" y="509298"/>
                  <a:pt x="8810279" y="516566"/>
                  <a:pt x="8810279" y="527469"/>
                </a:cubicBezTo>
                <a:cubicBezTo>
                  <a:pt x="8809760" y="563810"/>
                  <a:pt x="8809760" y="600151"/>
                  <a:pt x="8810279" y="636493"/>
                </a:cubicBezTo>
                <a:cubicBezTo>
                  <a:pt x="8810279" y="649991"/>
                  <a:pt x="8811317" y="664008"/>
                  <a:pt x="8811837" y="677506"/>
                </a:cubicBezTo>
                <a:cubicBezTo>
                  <a:pt x="8811837" y="681659"/>
                  <a:pt x="8811837" y="686851"/>
                  <a:pt x="8817547" y="686332"/>
                </a:cubicBezTo>
                <a:cubicBezTo>
                  <a:pt x="8822739" y="685813"/>
                  <a:pt x="8822220" y="681659"/>
                  <a:pt x="8822220" y="678025"/>
                </a:cubicBezTo>
                <a:cubicBezTo>
                  <a:pt x="8822220" y="669200"/>
                  <a:pt x="8822739" y="660893"/>
                  <a:pt x="8822220" y="652587"/>
                </a:cubicBezTo>
                <a:cubicBezTo>
                  <a:pt x="8821701" y="641684"/>
                  <a:pt x="8826373" y="635454"/>
                  <a:pt x="8837795" y="637012"/>
                </a:cubicBezTo>
                <a:cubicBezTo>
                  <a:pt x="8849216" y="638569"/>
                  <a:pt x="8854408" y="634935"/>
                  <a:pt x="8854408" y="621956"/>
                </a:cubicBezTo>
                <a:cubicBezTo>
                  <a:pt x="8854408" y="603786"/>
                  <a:pt x="8863234" y="589249"/>
                  <a:pt x="8877770" y="577828"/>
                </a:cubicBezTo>
                <a:cubicBezTo>
                  <a:pt x="8884000" y="572636"/>
                  <a:pt x="8891268" y="569521"/>
                  <a:pt x="8895941" y="561214"/>
                </a:cubicBezTo>
                <a:cubicBezTo>
                  <a:pt x="8900613" y="552908"/>
                  <a:pt x="8927610" y="556023"/>
                  <a:pt x="8932282" y="564848"/>
                </a:cubicBezTo>
                <a:cubicBezTo>
                  <a:pt x="8934359" y="568483"/>
                  <a:pt x="8936955" y="570559"/>
                  <a:pt x="8940589" y="572636"/>
                </a:cubicBezTo>
                <a:cubicBezTo>
                  <a:pt x="8962394" y="585096"/>
                  <a:pt x="8972258" y="604305"/>
                  <a:pt x="8972258" y="628706"/>
                </a:cubicBezTo>
                <a:cubicBezTo>
                  <a:pt x="8972258" y="659855"/>
                  <a:pt x="8972258" y="691523"/>
                  <a:pt x="8972258" y="722673"/>
                </a:cubicBezTo>
                <a:lnTo>
                  <a:pt x="9035595" y="719558"/>
                </a:lnTo>
                <a:lnTo>
                  <a:pt x="9068822" y="146923"/>
                </a:lnTo>
                <a:lnTo>
                  <a:pt x="9146177" y="146923"/>
                </a:lnTo>
                <a:lnTo>
                  <a:pt x="9180961" y="716962"/>
                </a:lnTo>
                <a:lnTo>
                  <a:pt x="9225090" y="715405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3D5F95E-A64B-4CF3-896F-F3B321903429}"/>
              </a:ext>
            </a:extLst>
          </p:cNvPr>
          <p:cNvGrpSpPr/>
          <p:nvPr userDrawn="1"/>
        </p:nvGrpSpPr>
        <p:grpSpPr>
          <a:xfrm>
            <a:off x="218787" y="2622975"/>
            <a:ext cx="11517590" cy="3946317"/>
            <a:chOff x="218787" y="2622975"/>
            <a:chExt cx="11517590" cy="3946317"/>
          </a:xfrm>
          <a:solidFill>
            <a:schemeClr val="bg1">
              <a:alpha val="5000"/>
            </a:schemeClr>
          </a:solidFill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C598B69-F9FE-4154-B147-8335AB2E2E58}"/>
                </a:ext>
              </a:extLst>
            </p:cNvPr>
            <p:cNvGrpSpPr/>
            <p:nvPr/>
          </p:nvGrpSpPr>
          <p:grpSpPr>
            <a:xfrm rot="12366785">
              <a:off x="10129411" y="5122363"/>
              <a:ext cx="1606966" cy="1446929"/>
              <a:chOff x="6486650" y="2648852"/>
              <a:chExt cx="2745260" cy="2471860"/>
            </a:xfrm>
            <a:grpFill/>
          </p:grpSpPr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B2891B34-6F88-4D11-AD5C-410F7771AEA2}"/>
                  </a:ext>
                </a:extLst>
              </p:cNvPr>
              <p:cNvSpPr/>
              <p:nvPr/>
            </p:nvSpPr>
            <p:spPr>
              <a:xfrm>
                <a:off x="6486650" y="3806165"/>
                <a:ext cx="1318090" cy="1314547"/>
              </a:xfrm>
              <a:custGeom>
                <a:avLst/>
                <a:gdLst>
                  <a:gd name="connsiteX0" fmla="*/ 0 w 1919435"/>
                  <a:gd name="connsiteY0" fmla="*/ 987194 h 1914275"/>
                  <a:gd name="connsiteX1" fmla="*/ 37667 w 1919435"/>
                  <a:gd name="connsiteY1" fmla="*/ 959846 h 1914275"/>
                  <a:gd name="connsiteX2" fmla="*/ 169757 w 1919435"/>
                  <a:gd name="connsiteY2" fmla="*/ 922696 h 1914275"/>
                  <a:gd name="connsiteX3" fmla="*/ 215163 w 1919435"/>
                  <a:gd name="connsiteY3" fmla="*/ 872130 h 1914275"/>
                  <a:gd name="connsiteX4" fmla="*/ 217743 w 1919435"/>
                  <a:gd name="connsiteY4" fmla="*/ 850459 h 1914275"/>
                  <a:gd name="connsiteX5" fmla="*/ 189364 w 1919435"/>
                  <a:gd name="connsiteY5" fmla="*/ 797830 h 1914275"/>
                  <a:gd name="connsiteX6" fmla="*/ 69657 w 1919435"/>
                  <a:gd name="connsiteY6" fmla="*/ 727657 h 1914275"/>
                  <a:gd name="connsiteX7" fmla="*/ 43858 w 1919435"/>
                  <a:gd name="connsiteY7" fmla="*/ 664708 h 1914275"/>
                  <a:gd name="connsiteX8" fmla="*/ 46438 w 1919435"/>
                  <a:gd name="connsiteY8" fmla="*/ 655936 h 1914275"/>
                  <a:gd name="connsiteX9" fmla="*/ 114547 w 1919435"/>
                  <a:gd name="connsiteY9" fmla="*/ 608982 h 1914275"/>
                  <a:gd name="connsiteX10" fmla="*/ 241478 w 1919435"/>
                  <a:gd name="connsiteY10" fmla="*/ 623429 h 1914275"/>
                  <a:gd name="connsiteX11" fmla="*/ 306491 w 1919435"/>
                  <a:gd name="connsiteY11" fmla="*/ 593503 h 1914275"/>
                  <a:gd name="connsiteX12" fmla="*/ 301331 w 1919435"/>
                  <a:gd name="connsiteY12" fmla="*/ 505271 h 1914275"/>
                  <a:gd name="connsiteX13" fmla="*/ 222386 w 1919435"/>
                  <a:gd name="connsiteY13" fmla="*/ 400527 h 1914275"/>
                  <a:gd name="connsiteX14" fmla="*/ 222386 w 1919435"/>
                  <a:gd name="connsiteY14" fmla="*/ 342222 h 1914275"/>
                  <a:gd name="connsiteX15" fmla="*/ 248185 w 1919435"/>
                  <a:gd name="connsiteY15" fmla="*/ 313327 h 1914275"/>
                  <a:gd name="connsiteX16" fmla="*/ 303395 w 1919435"/>
                  <a:gd name="connsiteY16" fmla="*/ 307135 h 1914275"/>
                  <a:gd name="connsiteX17" fmla="*/ 420522 w 1919435"/>
                  <a:gd name="connsiteY17" fmla="*/ 373180 h 1914275"/>
                  <a:gd name="connsiteX18" fmla="*/ 525265 w 1919435"/>
                  <a:gd name="connsiteY18" fmla="*/ 343770 h 1914275"/>
                  <a:gd name="connsiteX19" fmla="*/ 527845 w 1919435"/>
                  <a:gd name="connsiteY19" fmla="*/ 298364 h 1914275"/>
                  <a:gd name="connsiteX20" fmla="*/ 493791 w 1919435"/>
                  <a:gd name="connsiteY20" fmla="*/ 166789 h 1914275"/>
                  <a:gd name="connsiteX21" fmla="*/ 518557 w 1919435"/>
                  <a:gd name="connsiteY21" fmla="*/ 105904 h 1914275"/>
                  <a:gd name="connsiteX22" fmla="*/ 537649 w 1919435"/>
                  <a:gd name="connsiteY22" fmla="*/ 95585 h 1914275"/>
                  <a:gd name="connsiteX23" fmla="*/ 608853 w 1919435"/>
                  <a:gd name="connsiteY23" fmla="*/ 113128 h 1914275"/>
                  <a:gd name="connsiteX24" fmla="*/ 690894 w 1919435"/>
                  <a:gd name="connsiteY24" fmla="*/ 217355 h 1914275"/>
                  <a:gd name="connsiteX25" fmla="*/ 802861 w 1919435"/>
                  <a:gd name="connsiteY25" fmla="*/ 216839 h 1914275"/>
                  <a:gd name="connsiteX26" fmla="*/ 816277 w 1919435"/>
                  <a:gd name="connsiteY26" fmla="*/ 169369 h 1914275"/>
                  <a:gd name="connsiteX27" fmla="*/ 832788 w 1919435"/>
                  <a:gd name="connsiteY27" fmla="*/ 48631 h 1914275"/>
                  <a:gd name="connsiteX28" fmla="*/ 877677 w 1919435"/>
                  <a:gd name="connsiteY28" fmla="*/ 2193 h 1914275"/>
                  <a:gd name="connsiteX29" fmla="*/ 917924 w 1919435"/>
                  <a:gd name="connsiteY29" fmla="*/ 645 h 1914275"/>
                  <a:gd name="connsiteX30" fmla="*/ 956106 w 1919435"/>
                  <a:gd name="connsiteY30" fmla="*/ 31603 h 1914275"/>
                  <a:gd name="connsiteX31" fmla="*/ 993772 w 1919435"/>
                  <a:gd name="connsiteY31" fmla="*/ 163693 h 1914275"/>
                  <a:gd name="connsiteX32" fmla="*/ 1089745 w 1919435"/>
                  <a:gd name="connsiteY32" fmla="*/ 217871 h 1914275"/>
                  <a:gd name="connsiteX33" fmla="*/ 1120703 w 1919435"/>
                  <a:gd name="connsiteY33" fmla="*/ 191040 h 1914275"/>
                  <a:gd name="connsiteX34" fmla="*/ 1192940 w 1919435"/>
                  <a:gd name="connsiteY34" fmla="*/ 68754 h 1914275"/>
                  <a:gd name="connsiteX35" fmla="*/ 1251245 w 1919435"/>
                  <a:gd name="connsiteY35" fmla="*/ 44503 h 1914275"/>
                  <a:gd name="connsiteX36" fmla="*/ 1309035 w 1919435"/>
                  <a:gd name="connsiteY36" fmla="*/ 137895 h 1914275"/>
                  <a:gd name="connsiteX37" fmla="*/ 1294587 w 1919435"/>
                  <a:gd name="connsiteY37" fmla="*/ 255538 h 1914275"/>
                  <a:gd name="connsiteX38" fmla="*/ 1294587 w 1919435"/>
                  <a:gd name="connsiteY38" fmla="*/ 267921 h 1914275"/>
                  <a:gd name="connsiteX39" fmla="*/ 1399331 w 1919435"/>
                  <a:gd name="connsiteY39" fmla="*/ 314359 h 1914275"/>
                  <a:gd name="connsiteX40" fmla="*/ 1514394 w 1919435"/>
                  <a:gd name="connsiteY40" fmla="*/ 228191 h 1914275"/>
                  <a:gd name="connsiteX41" fmla="*/ 1584050 w 1919435"/>
                  <a:gd name="connsiteY41" fmla="*/ 229223 h 1914275"/>
                  <a:gd name="connsiteX42" fmla="*/ 1594886 w 1919435"/>
                  <a:gd name="connsiteY42" fmla="*/ 238510 h 1914275"/>
                  <a:gd name="connsiteX43" fmla="*/ 1606754 w 1919435"/>
                  <a:gd name="connsiteY43" fmla="*/ 317971 h 1914275"/>
                  <a:gd name="connsiteX44" fmla="*/ 1543288 w 1919435"/>
                  <a:gd name="connsiteY44" fmla="*/ 430970 h 1914275"/>
                  <a:gd name="connsiteX45" fmla="*/ 1552060 w 1919435"/>
                  <a:gd name="connsiteY45" fmla="*/ 504239 h 1914275"/>
                  <a:gd name="connsiteX46" fmla="*/ 1619137 w 1919435"/>
                  <a:gd name="connsiteY46" fmla="*/ 531069 h 1914275"/>
                  <a:gd name="connsiteX47" fmla="*/ 1754839 w 1919435"/>
                  <a:gd name="connsiteY47" fmla="*/ 495467 h 1914275"/>
                  <a:gd name="connsiteX48" fmla="*/ 1812629 w 1919435"/>
                  <a:gd name="connsiteY48" fmla="*/ 517654 h 1914275"/>
                  <a:gd name="connsiteX49" fmla="*/ 1830172 w 1919435"/>
                  <a:gd name="connsiteY49" fmla="*/ 552225 h 1914275"/>
                  <a:gd name="connsiteX50" fmla="*/ 1815724 w 1919435"/>
                  <a:gd name="connsiteY50" fmla="*/ 603306 h 1914275"/>
                  <a:gd name="connsiteX51" fmla="*/ 1699630 w 1919435"/>
                  <a:gd name="connsiteY51" fmla="*/ 695666 h 1914275"/>
                  <a:gd name="connsiteX52" fmla="*/ 1678990 w 1919435"/>
                  <a:gd name="connsiteY52" fmla="*/ 751908 h 1914275"/>
                  <a:gd name="connsiteX53" fmla="*/ 1685182 w 1919435"/>
                  <a:gd name="connsiteY53" fmla="*/ 774611 h 1914275"/>
                  <a:gd name="connsiteX54" fmla="*/ 1732652 w 1919435"/>
                  <a:gd name="connsiteY54" fmla="*/ 815373 h 1914275"/>
                  <a:gd name="connsiteX55" fmla="*/ 1872998 w 1919435"/>
                  <a:gd name="connsiteY55" fmla="*/ 834464 h 1914275"/>
                  <a:gd name="connsiteX56" fmla="*/ 1918404 w 1919435"/>
                  <a:gd name="connsiteY56" fmla="*/ 879354 h 1914275"/>
                  <a:gd name="connsiteX57" fmla="*/ 1919952 w 1919435"/>
                  <a:gd name="connsiteY57" fmla="*/ 919600 h 1914275"/>
                  <a:gd name="connsiteX58" fmla="*/ 1886930 w 1919435"/>
                  <a:gd name="connsiteY58" fmla="*/ 958299 h 1914275"/>
                  <a:gd name="connsiteX59" fmla="*/ 1754839 w 1919435"/>
                  <a:gd name="connsiteY59" fmla="*/ 995965 h 1914275"/>
                  <a:gd name="connsiteX60" fmla="*/ 1701178 w 1919435"/>
                  <a:gd name="connsiteY60" fmla="*/ 1085229 h 1914275"/>
                  <a:gd name="connsiteX61" fmla="*/ 1728524 w 1919435"/>
                  <a:gd name="connsiteY61" fmla="*/ 1121348 h 1914275"/>
                  <a:gd name="connsiteX62" fmla="*/ 1849779 w 1919435"/>
                  <a:gd name="connsiteY62" fmla="*/ 1192552 h 1914275"/>
                  <a:gd name="connsiteX63" fmla="*/ 1876094 w 1919435"/>
                  <a:gd name="connsiteY63" fmla="*/ 1253954 h 1914275"/>
                  <a:gd name="connsiteX64" fmla="*/ 1875062 w 1919435"/>
                  <a:gd name="connsiteY64" fmla="*/ 1260145 h 1914275"/>
                  <a:gd name="connsiteX65" fmla="*/ 1802309 w 1919435"/>
                  <a:gd name="connsiteY65" fmla="*/ 1312259 h 1914275"/>
                  <a:gd name="connsiteX66" fmla="*/ 1675379 w 1919435"/>
                  <a:gd name="connsiteY66" fmla="*/ 1296264 h 1914275"/>
                  <a:gd name="connsiteX67" fmla="*/ 1611398 w 1919435"/>
                  <a:gd name="connsiteY67" fmla="*/ 1329286 h 1914275"/>
                  <a:gd name="connsiteX68" fmla="*/ 1610365 w 1919435"/>
                  <a:gd name="connsiteY68" fmla="*/ 1405651 h 1914275"/>
                  <a:gd name="connsiteX69" fmla="*/ 1692406 w 1919435"/>
                  <a:gd name="connsiteY69" fmla="*/ 1514006 h 1914275"/>
                  <a:gd name="connsiteX70" fmla="*/ 1692406 w 1919435"/>
                  <a:gd name="connsiteY70" fmla="*/ 1584695 h 1914275"/>
                  <a:gd name="connsiteX71" fmla="*/ 1689310 w 1919435"/>
                  <a:gd name="connsiteY71" fmla="*/ 1588307 h 1914275"/>
                  <a:gd name="connsiteX72" fmla="*/ 1600562 w 1919435"/>
                  <a:gd name="connsiteY72" fmla="*/ 1605850 h 1914275"/>
                  <a:gd name="connsiteX73" fmla="*/ 1490659 w 1919435"/>
                  <a:gd name="connsiteY73" fmla="*/ 1543933 h 1914275"/>
                  <a:gd name="connsiteX74" fmla="*/ 1415326 w 1919435"/>
                  <a:gd name="connsiteY74" fmla="*/ 1554769 h 1914275"/>
                  <a:gd name="connsiteX75" fmla="*/ 1391075 w 1919435"/>
                  <a:gd name="connsiteY75" fmla="*/ 1622877 h 1914275"/>
                  <a:gd name="connsiteX76" fmla="*/ 1426677 w 1919435"/>
                  <a:gd name="connsiteY76" fmla="*/ 1760128 h 1914275"/>
                  <a:gd name="connsiteX77" fmla="*/ 1406554 w 1919435"/>
                  <a:gd name="connsiteY77" fmla="*/ 1811725 h 1914275"/>
                  <a:gd name="connsiteX78" fmla="*/ 1370436 w 1919435"/>
                  <a:gd name="connsiteY78" fmla="*/ 1830300 h 1914275"/>
                  <a:gd name="connsiteX79" fmla="*/ 1316258 w 1919435"/>
                  <a:gd name="connsiteY79" fmla="*/ 1815337 h 1914275"/>
                  <a:gd name="connsiteX80" fmla="*/ 1231122 w 1919435"/>
                  <a:gd name="connsiteY80" fmla="*/ 1707498 h 1914275"/>
                  <a:gd name="connsiteX81" fmla="*/ 1121219 w 1919435"/>
                  <a:gd name="connsiteY81" fmla="*/ 1698210 h 1914275"/>
                  <a:gd name="connsiteX82" fmla="*/ 1106771 w 1919435"/>
                  <a:gd name="connsiteY82" fmla="*/ 1727105 h 1914275"/>
                  <a:gd name="connsiteX83" fmla="*/ 1087165 w 1919435"/>
                  <a:gd name="connsiteY83" fmla="*/ 1868999 h 1914275"/>
                  <a:gd name="connsiteX84" fmla="*/ 1050014 w 1919435"/>
                  <a:gd name="connsiteY84" fmla="*/ 1919049 h 1914275"/>
                  <a:gd name="connsiteX85" fmla="*/ 987581 w 1919435"/>
                  <a:gd name="connsiteY85" fmla="*/ 1919049 h 1914275"/>
                  <a:gd name="connsiteX86" fmla="*/ 960234 w 1919435"/>
                  <a:gd name="connsiteY86" fmla="*/ 1880866 h 1914275"/>
                  <a:gd name="connsiteX87" fmla="*/ 921535 w 1919435"/>
                  <a:gd name="connsiteY87" fmla="*/ 1744132 h 1914275"/>
                  <a:gd name="connsiteX88" fmla="*/ 875614 w 1919435"/>
                  <a:gd name="connsiteY88" fmla="*/ 1703886 h 1914275"/>
                  <a:gd name="connsiteX89" fmla="*/ 847751 w 1919435"/>
                  <a:gd name="connsiteY89" fmla="*/ 1700790 h 1914275"/>
                  <a:gd name="connsiteX90" fmla="*/ 800281 w 1919435"/>
                  <a:gd name="connsiteY90" fmla="*/ 1727105 h 1914275"/>
                  <a:gd name="connsiteX91" fmla="*/ 788414 w 1919435"/>
                  <a:gd name="connsiteY91" fmla="*/ 1747228 h 1914275"/>
                  <a:gd name="connsiteX92" fmla="*/ 723401 w 1919435"/>
                  <a:gd name="connsiteY92" fmla="*/ 1857131 h 1914275"/>
                  <a:gd name="connsiteX93" fmla="*/ 674383 w 1919435"/>
                  <a:gd name="connsiteY93" fmla="*/ 1877254 h 1914275"/>
                  <a:gd name="connsiteX94" fmla="*/ 634652 w 1919435"/>
                  <a:gd name="connsiteY94" fmla="*/ 1863839 h 1914275"/>
                  <a:gd name="connsiteX95" fmla="*/ 607822 w 1919435"/>
                  <a:gd name="connsiteY95" fmla="*/ 1813789 h 1914275"/>
                  <a:gd name="connsiteX96" fmla="*/ 624848 w 1919435"/>
                  <a:gd name="connsiteY96" fmla="*/ 1672927 h 1914275"/>
                  <a:gd name="connsiteX97" fmla="*/ 586150 w 1919435"/>
                  <a:gd name="connsiteY97" fmla="*/ 1607398 h 1914275"/>
                  <a:gd name="connsiteX98" fmla="*/ 514430 w 1919435"/>
                  <a:gd name="connsiteY98" fmla="*/ 1611010 h 1914275"/>
                  <a:gd name="connsiteX99" fmla="*/ 413814 w 1919435"/>
                  <a:gd name="connsiteY99" fmla="*/ 1687375 h 1914275"/>
                  <a:gd name="connsiteX100" fmla="*/ 324550 w 1919435"/>
                  <a:gd name="connsiteY100" fmla="*/ 1682215 h 1914275"/>
                  <a:gd name="connsiteX101" fmla="*/ 316810 w 1919435"/>
                  <a:gd name="connsiteY101" fmla="*/ 1674475 h 1914275"/>
                  <a:gd name="connsiteX102" fmla="*/ 309071 w 1919435"/>
                  <a:gd name="connsiteY102" fmla="*/ 1612558 h 1914275"/>
                  <a:gd name="connsiteX103" fmla="*/ 376148 w 1919435"/>
                  <a:gd name="connsiteY103" fmla="*/ 1492851 h 1914275"/>
                  <a:gd name="connsiteX104" fmla="*/ 387499 w 1919435"/>
                  <a:gd name="connsiteY104" fmla="*/ 1456217 h 1914275"/>
                  <a:gd name="connsiteX105" fmla="*/ 297203 w 1919435"/>
                  <a:gd name="connsiteY105" fmla="*/ 1391720 h 1914275"/>
                  <a:gd name="connsiteX106" fmla="*/ 158405 w 1919435"/>
                  <a:gd name="connsiteY106" fmla="*/ 1427838 h 1914275"/>
                  <a:gd name="connsiteX107" fmla="*/ 114031 w 1919435"/>
                  <a:gd name="connsiteY107" fmla="*/ 1412875 h 1914275"/>
                  <a:gd name="connsiteX108" fmla="*/ 91844 w 1919435"/>
                  <a:gd name="connsiteY108" fmla="*/ 1373660 h 1914275"/>
                  <a:gd name="connsiteX109" fmla="*/ 106808 w 1919435"/>
                  <a:gd name="connsiteY109" fmla="*/ 1315871 h 1914275"/>
                  <a:gd name="connsiteX110" fmla="*/ 209487 w 1919435"/>
                  <a:gd name="connsiteY110" fmla="*/ 1234347 h 1914275"/>
                  <a:gd name="connsiteX111" fmla="*/ 236834 w 1919435"/>
                  <a:gd name="connsiteY111" fmla="*/ 1151274 h 1914275"/>
                  <a:gd name="connsiteX112" fmla="*/ 181624 w 1919435"/>
                  <a:gd name="connsiteY112" fmla="*/ 1104836 h 1914275"/>
                  <a:gd name="connsiteX113" fmla="*/ 52114 w 1919435"/>
                  <a:gd name="connsiteY113" fmla="*/ 1087293 h 1914275"/>
                  <a:gd name="connsiteX114" fmla="*/ 1032 w 1919435"/>
                  <a:gd name="connsiteY114" fmla="*/ 1051175 h 1914275"/>
                  <a:gd name="connsiteX115" fmla="*/ 0 w 1919435"/>
                  <a:gd name="connsiteY115" fmla="*/ 987194 h 1914275"/>
                  <a:gd name="connsiteX116" fmla="*/ 1198616 w 1919435"/>
                  <a:gd name="connsiteY116" fmla="*/ 960879 h 1914275"/>
                  <a:gd name="connsiteX117" fmla="*/ 958686 w 1919435"/>
                  <a:gd name="connsiteY117" fmla="*/ 720949 h 1914275"/>
                  <a:gd name="connsiteX118" fmla="*/ 720304 w 1919435"/>
                  <a:gd name="connsiteY118" fmla="*/ 959331 h 1914275"/>
                  <a:gd name="connsiteX119" fmla="*/ 957654 w 1919435"/>
                  <a:gd name="connsiteY119" fmla="*/ 1198744 h 1914275"/>
                  <a:gd name="connsiteX120" fmla="*/ 1198616 w 1919435"/>
                  <a:gd name="connsiteY120" fmla="*/ 960879 h 1914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</a:cxnLst>
                <a:rect l="l" t="t" r="r" b="b"/>
                <a:pathLst>
                  <a:path w="1919435" h="1914275">
                    <a:moveTo>
                      <a:pt x="0" y="987194"/>
                    </a:moveTo>
                    <a:cubicBezTo>
                      <a:pt x="8256" y="971714"/>
                      <a:pt x="21155" y="963975"/>
                      <a:pt x="37667" y="959846"/>
                    </a:cubicBezTo>
                    <a:cubicBezTo>
                      <a:pt x="82041" y="947979"/>
                      <a:pt x="125383" y="934564"/>
                      <a:pt x="169757" y="922696"/>
                    </a:cubicBezTo>
                    <a:cubicBezTo>
                      <a:pt x="196587" y="915473"/>
                      <a:pt x="212583" y="900509"/>
                      <a:pt x="215163" y="872130"/>
                    </a:cubicBezTo>
                    <a:cubicBezTo>
                      <a:pt x="215679" y="864907"/>
                      <a:pt x="216710" y="857683"/>
                      <a:pt x="217743" y="850459"/>
                    </a:cubicBezTo>
                    <a:cubicBezTo>
                      <a:pt x="220323" y="826209"/>
                      <a:pt x="209487" y="809697"/>
                      <a:pt x="189364" y="797830"/>
                    </a:cubicBezTo>
                    <a:cubicBezTo>
                      <a:pt x="149118" y="774611"/>
                      <a:pt x="109388" y="750876"/>
                      <a:pt x="69657" y="727657"/>
                    </a:cubicBezTo>
                    <a:cubicBezTo>
                      <a:pt x="40246" y="710629"/>
                      <a:pt x="35087" y="697730"/>
                      <a:pt x="43858" y="664708"/>
                    </a:cubicBezTo>
                    <a:cubicBezTo>
                      <a:pt x="44890" y="661612"/>
                      <a:pt x="45406" y="658516"/>
                      <a:pt x="46438" y="655936"/>
                    </a:cubicBezTo>
                    <a:cubicBezTo>
                      <a:pt x="59337" y="613110"/>
                      <a:pt x="70689" y="604854"/>
                      <a:pt x="114547" y="608982"/>
                    </a:cubicBezTo>
                    <a:cubicBezTo>
                      <a:pt x="156857" y="613110"/>
                      <a:pt x="199167" y="617754"/>
                      <a:pt x="241478" y="623429"/>
                    </a:cubicBezTo>
                    <a:cubicBezTo>
                      <a:pt x="275016" y="627557"/>
                      <a:pt x="289463" y="621881"/>
                      <a:pt x="306491" y="593503"/>
                    </a:cubicBezTo>
                    <a:cubicBezTo>
                      <a:pt x="330741" y="554288"/>
                      <a:pt x="329710" y="541905"/>
                      <a:pt x="301331" y="505271"/>
                    </a:cubicBezTo>
                    <a:cubicBezTo>
                      <a:pt x="274500" y="470700"/>
                      <a:pt x="248185" y="435614"/>
                      <a:pt x="222386" y="400527"/>
                    </a:cubicBezTo>
                    <a:cubicBezTo>
                      <a:pt x="206907" y="379888"/>
                      <a:pt x="206907" y="362861"/>
                      <a:pt x="222386" y="342222"/>
                    </a:cubicBezTo>
                    <a:cubicBezTo>
                      <a:pt x="230126" y="331902"/>
                      <a:pt x="238382" y="321583"/>
                      <a:pt x="248185" y="313327"/>
                    </a:cubicBezTo>
                    <a:cubicBezTo>
                      <a:pt x="267792" y="296816"/>
                      <a:pt x="281208" y="294752"/>
                      <a:pt x="303395" y="307135"/>
                    </a:cubicBezTo>
                    <a:cubicBezTo>
                      <a:pt x="342609" y="328806"/>
                      <a:pt x="382856" y="348929"/>
                      <a:pt x="420522" y="373180"/>
                    </a:cubicBezTo>
                    <a:cubicBezTo>
                      <a:pt x="463864" y="401043"/>
                      <a:pt x="493791" y="382468"/>
                      <a:pt x="525265" y="343770"/>
                    </a:cubicBezTo>
                    <a:cubicBezTo>
                      <a:pt x="535585" y="330870"/>
                      <a:pt x="531973" y="313843"/>
                      <a:pt x="527845" y="298364"/>
                    </a:cubicBezTo>
                    <a:cubicBezTo>
                      <a:pt x="516493" y="254506"/>
                      <a:pt x="505142" y="210647"/>
                      <a:pt x="493791" y="166789"/>
                    </a:cubicBezTo>
                    <a:cubicBezTo>
                      <a:pt x="485535" y="135315"/>
                      <a:pt x="490694" y="122415"/>
                      <a:pt x="518557" y="105904"/>
                    </a:cubicBezTo>
                    <a:cubicBezTo>
                      <a:pt x="524749" y="102292"/>
                      <a:pt x="530941" y="98680"/>
                      <a:pt x="537649" y="95585"/>
                    </a:cubicBezTo>
                    <a:cubicBezTo>
                      <a:pt x="571187" y="80105"/>
                      <a:pt x="586150" y="83717"/>
                      <a:pt x="608853" y="113128"/>
                    </a:cubicBezTo>
                    <a:cubicBezTo>
                      <a:pt x="636200" y="147698"/>
                      <a:pt x="663547" y="182785"/>
                      <a:pt x="690894" y="217355"/>
                    </a:cubicBezTo>
                    <a:cubicBezTo>
                      <a:pt x="716693" y="249346"/>
                      <a:pt x="777062" y="249346"/>
                      <a:pt x="802861" y="216839"/>
                    </a:cubicBezTo>
                    <a:cubicBezTo>
                      <a:pt x="813697" y="202908"/>
                      <a:pt x="813697" y="185365"/>
                      <a:pt x="816277" y="169369"/>
                    </a:cubicBezTo>
                    <a:cubicBezTo>
                      <a:pt x="822468" y="129123"/>
                      <a:pt x="827628" y="88877"/>
                      <a:pt x="832788" y="48631"/>
                    </a:cubicBezTo>
                    <a:cubicBezTo>
                      <a:pt x="836916" y="16640"/>
                      <a:pt x="845687" y="7868"/>
                      <a:pt x="877677" y="2193"/>
                    </a:cubicBezTo>
                    <a:cubicBezTo>
                      <a:pt x="891093" y="-387"/>
                      <a:pt x="904509" y="-387"/>
                      <a:pt x="917924" y="645"/>
                    </a:cubicBezTo>
                    <a:cubicBezTo>
                      <a:pt x="937531" y="1677"/>
                      <a:pt x="950947" y="11996"/>
                      <a:pt x="956106" y="31603"/>
                    </a:cubicBezTo>
                    <a:cubicBezTo>
                      <a:pt x="968490" y="75461"/>
                      <a:pt x="981389" y="119835"/>
                      <a:pt x="993772" y="163693"/>
                    </a:cubicBezTo>
                    <a:cubicBezTo>
                      <a:pt x="1006672" y="208584"/>
                      <a:pt x="1043822" y="229739"/>
                      <a:pt x="1089745" y="217871"/>
                    </a:cubicBezTo>
                    <a:cubicBezTo>
                      <a:pt x="1104707" y="214259"/>
                      <a:pt x="1113479" y="203424"/>
                      <a:pt x="1120703" y="191040"/>
                    </a:cubicBezTo>
                    <a:cubicBezTo>
                      <a:pt x="1144438" y="150278"/>
                      <a:pt x="1168689" y="109516"/>
                      <a:pt x="1192940" y="68754"/>
                    </a:cubicBezTo>
                    <a:cubicBezTo>
                      <a:pt x="1208419" y="42439"/>
                      <a:pt x="1221835" y="36763"/>
                      <a:pt x="1251245" y="44503"/>
                    </a:cubicBezTo>
                    <a:cubicBezTo>
                      <a:pt x="1310067" y="59466"/>
                      <a:pt x="1317806" y="72366"/>
                      <a:pt x="1309035" y="137895"/>
                    </a:cubicBezTo>
                    <a:cubicBezTo>
                      <a:pt x="1303875" y="177109"/>
                      <a:pt x="1299231" y="216323"/>
                      <a:pt x="1294587" y="255538"/>
                    </a:cubicBezTo>
                    <a:cubicBezTo>
                      <a:pt x="1294071" y="259665"/>
                      <a:pt x="1294071" y="263793"/>
                      <a:pt x="1294587" y="267921"/>
                    </a:cubicBezTo>
                    <a:cubicBezTo>
                      <a:pt x="1301295" y="309715"/>
                      <a:pt x="1364760" y="338610"/>
                      <a:pt x="1399331" y="314359"/>
                    </a:cubicBezTo>
                    <a:cubicBezTo>
                      <a:pt x="1438545" y="286496"/>
                      <a:pt x="1476211" y="257085"/>
                      <a:pt x="1514394" y="228191"/>
                    </a:cubicBezTo>
                    <a:cubicBezTo>
                      <a:pt x="1542256" y="207036"/>
                      <a:pt x="1556188" y="207552"/>
                      <a:pt x="1584050" y="229223"/>
                    </a:cubicBezTo>
                    <a:cubicBezTo>
                      <a:pt x="1587663" y="232319"/>
                      <a:pt x="1591274" y="234898"/>
                      <a:pt x="1594886" y="238510"/>
                    </a:cubicBezTo>
                    <a:cubicBezTo>
                      <a:pt x="1627393" y="269469"/>
                      <a:pt x="1628941" y="278757"/>
                      <a:pt x="1606754" y="317971"/>
                    </a:cubicBezTo>
                    <a:cubicBezTo>
                      <a:pt x="1585599" y="355637"/>
                      <a:pt x="1565475" y="393819"/>
                      <a:pt x="1543288" y="430970"/>
                    </a:cubicBezTo>
                    <a:cubicBezTo>
                      <a:pt x="1527293" y="458317"/>
                      <a:pt x="1534517" y="481020"/>
                      <a:pt x="1552060" y="504239"/>
                    </a:cubicBezTo>
                    <a:cubicBezTo>
                      <a:pt x="1569604" y="527458"/>
                      <a:pt x="1589726" y="538809"/>
                      <a:pt x="1619137" y="531069"/>
                    </a:cubicBezTo>
                    <a:cubicBezTo>
                      <a:pt x="1664543" y="519202"/>
                      <a:pt x="1709949" y="507850"/>
                      <a:pt x="1754839" y="495467"/>
                    </a:cubicBezTo>
                    <a:cubicBezTo>
                      <a:pt x="1783734" y="487727"/>
                      <a:pt x="1796634" y="492371"/>
                      <a:pt x="1812629" y="517654"/>
                    </a:cubicBezTo>
                    <a:cubicBezTo>
                      <a:pt x="1819853" y="528490"/>
                      <a:pt x="1826044" y="539841"/>
                      <a:pt x="1830172" y="552225"/>
                    </a:cubicBezTo>
                    <a:cubicBezTo>
                      <a:pt x="1837912" y="574412"/>
                      <a:pt x="1834299" y="588343"/>
                      <a:pt x="1815724" y="603306"/>
                    </a:cubicBezTo>
                    <a:cubicBezTo>
                      <a:pt x="1777026" y="634265"/>
                      <a:pt x="1738844" y="665224"/>
                      <a:pt x="1699630" y="695666"/>
                    </a:cubicBezTo>
                    <a:cubicBezTo>
                      <a:pt x="1680022" y="710629"/>
                      <a:pt x="1674862" y="729205"/>
                      <a:pt x="1678990" y="751908"/>
                    </a:cubicBezTo>
                    <a:cubicBezTo>
                      <a:pt x="1680539" y="759647"/>
                      <a:pt x="1683119" y="766871"/>
                      <a:pt x="1685182" y="774611"/>
                    </a:cubicBezTo>
                    <a:cubicBezTo>
                      <a:pt x="1691890" y="798862"/>
                      <a:pt x="1707885" y="812277"/>
                      <a:pt x="1732652" y="815373"/>
                    </a:cubicBezTo>
                    <a:cubicBezTo>
                      <a:pt x="1779606" y="821565"/>
                      <a:pt x="1826560" y="828272"/>
                      <a:pt x="1872998" y="834464"/>
                    </a:cubicBezTo>
                    <a:cubicBezTo>
                      <a:pt x="1900861" y="838076"/>
                      <a:pt x="1915308" y="851491"/>
                      <a:pt x="1918404" y="879354"/>
                    </a:cubicBezTo>
                    <a:cubicBezTo>
                      <a:pt x="1919952" y="892770"/>
                      <a:pt x="1921500" y="906185"/>
                      <a:pt x="1919952" y="919600"/>
                    </a:cubicBezTo>
                    <a:cubicBezTo>
                      <a:pt x="1917372" y="940755"/>
                      <a:pt x="1906536" y="952623"/>
                      <a:pt x="1886930" y="958299"/>
                    </a:cubicBezTo>
                    <a:cubicBezTo>
                      <a:pt x="1843071" y="970682"/>
                      <a:pt x="1798697" y="983065"/>
                      <a:pt x="1754839" y="995965"/>
                    </a:cubicBezTo>
                    <a:cubicBezTo>
                      <a:pt x="1712013" y="1008348"/>
                      <a:pt x="1692406" y="1040855"/>
                      <a:pt x="1701178" y="1085229"/>
                    </a:cubicBezTo>
                    <a:cubicBezTo>
                      <a:pt x="1704273" y="1102256"/>
                      <a:pt x="1714077" y="1113092"/>
                      <a:pt x="1728524" y="1121348"/>
                    </a:cubicBezTo>
                    <a:cubicBezTo>
                      <a:pt x="1768771" y="1145083"/>
                      <a:pt x="1809016" y="1168817"/>
                      <a:pt x="1849779" y="1192552"/>
                    </a:cubicBezTo>
                    <a:cubicBezTo>
                      <a:pt x="1879706" y="1210096"/>
                      <a:pt x="1884350" y="1220415"/>
                      <a:pt x="1876094" y="1253954"/>
                    </a:cubicBezTo>
                    <a:cubicBezTo>
                      <a:pt x="1875578" y="1256018"/>
                      <a:pt x="1875578" y="1258082"/>
                      <a:pt x="1875062" y="1260145"/>
                    </a:cubicBezTo>
                    <a:cubicBezTo>
                      <a:pt x="1862678" y="1300908"/>
                      <a:pt x="1848747" y="1321031"/>
                      <a:pt x="1802309" y="1312259"/>
                    </a:cubicBezTo>
                    <a:cubicBezTo>
                      <a:pt x="1760515" y="1304003"/>
                      <a:pt x="1717689" y="1302456"/>
                      <a:pt x="1675379" y="1296264"/>
                    </a:cubicBezTo>
                    <a:cubicBezTo>
                      <a:pt x="1645452" y="1292136"/>
                      <a:pt x="1625845" y="1304003"/>
                      <a:pt x="1611398" y="1329286"/>
                    </a:cubicBezTo>
                    <a:cubicBezTo>
                      <a:pt x="1596434" y="1355085"/>
                      <a:pt x="1589726" y="1379336"/>
                      <a:pt x="1610365" y="1405651"/>
                    </a:cubicBezTo>
                    <a:cubicBezTo>
                      <a:pt x="1638228" y="1441254"/>
                      <a:pt x="1665059" y="1477888"/>
                      <a:pt x="1692406" y="1514006"/>
                    </a:cubicBezTo>
                    <a:cubicBezTo>
                      <a:pt x="1715109" y="1543417"/>
                      <a:pt x="1715109" y="1555285"/>
                      <a:pt x="1692406" y="1584695"/>
                    </a:cubicBezTo>
                    <a:cubicBezTo>
                      <a:pt x="1691374" y="1585727"/>
                      <a:pt x="1690342" y="1587275"/>
                      <a:pt x="1689310" y="1588307"/>
                    </a:cubicBezTo>
                    <a:cubicBezTo>
                      <a:pt x="1659383" y="1620298"/>
                      <a:pt x="1647516" y="1634229"/>
                      <a:pt x="1600562" y="1605850"/>
                    </a:cubicBezTo>
                    <a:cubicBezTo>
                      <a:pt x="1564444" y="1584179"/>
                      <a:pt x="1526261" y="1565604"/>
                      <a:pt x="1490659" y="1543933"/>
                    </a:cubicBezTo>
                    <a:cubicBezTo>
                      <a:pt x="1461248" y="1526390"/>
                      <a:pt x="1438545" y="1536709"/>
                      <a:pt x="1415326" y="1554769"/>
                    </a:cubicBezTo>
                    <a:cubicBezTo>
                      <a:pt x="1392107" y="1572312"/>
                      <a:pt x="1382819" y="1593467"/>
                      <a:pt x="1391075" y="1622877"/>
                    </a:cubicBezTo>
                    <a:cubicBezTo>
                      <a:pt x="1403974" y="1668284"/>
                      <a:pt x="1415326" y="1714205"/>
                      <a:pt x="1426677" y="1760128"/>
                    </a:cubicBezTo>
                    <a:cubicBezTo>
                      <a:pt x="1432870" y="1784894"/>
                      <a:pt x="1427710" y="1798310"/>
                      <a:pt x="1406554" y="1811725"/>
                    </a:cubicBezTo>
                    <a:cubicBezTo>
                      <a:pt x="1395203" y="1818949"/>
                      <a:pt x="1383335" y="1825657"/>
                      <a:pt x="1370436" y="1830300"/>
                    </a:cubicBezTo>
                    <a:cubicBezTo>
                      <a:pt x="1347733" y="1838556"/>
                      <a:pt x="1331222" y="1834428"/>
                      <a:pt x="1316258" y="1815337"/>
                    </a:cubicBezTo>
                    <a:cubicBezTo>
                      <a:pt x="1287879" y="1779735"/>
                      <a:pt x="1259501" y="1743616"/>
                      <a:pt x="1231122" y="1707498"/>
                    </a:cubicBezTo>
                    <a:cubicBezTo>
                      <a:pt x="1203775" y="1673443"/>
                      <a:pt x="1154242" y="1668800"/>
                      <a:pt x="1121219" y="1698210"/>
                    </a:cubicBezTo>
                    <a:cubicBezTo>
                      <a:pt x="1112447" y="1705950"/>
                      <a:pt x="1108320" y="1715753"/>
                      <a:pt x="1106771" y="1727105"/>
                    </a:cubicBezTo>
                    <a:cubicBezTo>
                      <a:pt x="1100064" y="1774575"/>
                      <a:pt x="1092324" y="1821529"/>
                      <a:pt x="1087165" y="1868999"/>
                    </a:cubicBezTo>
                    <a:cubicBezTo>
                      <a:pt x="1084068" y="1893766"/>
                      <a:pt x="1074265" y="1911309"/>
                      <a:pt x="1050014" y="1919049"/>
                    </a:cubicBezTo>
                    <a:cubicBezTo>
                      <a:pt x="1029375" y="1919049"/>
                      <a:pt x="1008220" y="1919049"/>
                      <a:pt x="987581" y="1919049"/>
                    </a:cubicBezTo>
                    <a:cubicBezTo>
                      <a:pt x="973133" y="1910277"/>
                      <a:pt x="964878" y="1897377"/>
                      <a:pt x="960234" y="1880866"/>
                    </a:cubicBezTo>
                    <a:cubicBezTo>
                      <a:pt x="947851" y="1835460"/>
                      <a:pt x="933919" y="1790054"/>
                      <a:pt x="921535" y="1744132"/>
                    </a:cubicBezTo>
                    <a:cubicBezTo>
                      <a:pt x="914828" y="1719881"/>
                      <a:pt x="899865" y="1706982"/>
                      <a:pt x="875614" y="1703886"/>
                    </a:cubicBezTo>
                    <a:cubicBezTo>
                      <a:pt x="866326" y="1702854"/>
                      <a:pt x="857038" y="1701306"/>
                      <a:pt x="847751" y="1700790"/>
                    </a:cubicBezTo>
                    <a:cubicBezTo>
                      <a:pt x="826080" y="1699242"/>
                      <a:pt x="811117" y="1709046"/>
                      <a:pt x="800281" y="1727105"/>
                    </a:cubicBezTo>
                    <a:cubicBezTo>
                      <a:pt x="796153" y="1733813"/>
                      <a:pt x="792541" y="1740520"/>
                      <a:pt x="788414" y="1747228"/>
                    </a:cubicBezTo>
                    <a:cubicBezTo>
                      <a:pt x="766742" y="1783862"/>
                      <a:pt x="745587" y="1821013"/>
                      <a:pt x="723401" y="1857131"/>
                    </a:cubicBezTo>
                    <a:cubicBezTo>
                      <a:pt x="711533" y="1877254"/>
                      <a:pt x="697085" y="1882414"/>
                      <a:pt x="674383" y="1877254"/>
                    </a:cubicBezTo>
                    <a:cubicBezTo>
                      <a:pt x="660451" y="1874158"/>
                      <a:pt x="647552" y="1869515"/>
                      <a:pt x="634652" y="1863839"/>
                    </a:cubicBezTo>
                    <a:cubicBezTo>
                      <a:pt x="611949" y="1853003"/>
                      <a:pt x="604726" y="1839072"/>
                      <a:pt x="607822" y="1813789"/>
                    </a:cubicBezTo>
                    <a:cubicBezTo>
                      <a:pt x="613497" y="1766835"/>
                      <a:pt x="618141" y="1719881"/>
                      <a:pt x="624848" y="1672927"/>
                    </a:cubicBezTo>
                    <a:cubicBezTo>
                      <a:pt x="629492" y="1639905"/>
                      <a:pt x="611949" y="1621846"/>
                      <a:pt x="586150" y="1607398"/>
                    </a:cubicBezTo>
                    <a:cubicBezTo>
                      <a:pt x="560868" y="1593467"/>
                      <a:pt x="538165" y="1591403"/>
                      <a:pt x="514430" y="1611010"/>
                    </a:cubicBezTo>
                    <a:cubicBezTo>
                      <a:pt x="481407" y="1637325"/>
                      <a:pt x="446836" y="1661576"/>
                      <a:pt x="413814" y="1687375"/>
                    </a:cubicBezTo>
                    <a:cubicBezTo>
                      <a:pt x="380276" y="1713690"/>
                      <a:pt x="365828" y="1719365"/>
                      <a:pt x="324550" y="1682215"/>
                    </a:cubicBezTo>
                    <a:cubicBezTo>
                      <a:pt x="321970" y="1679635"/>
                      <a:pt x="319390" y="1677055"/>
                      <a:pt x="316810" y="1674475"/>
                    </a:cubicBezTo>
                    <a:cubicBezTo>
                      <a:pt x="296687" y="1653836"/>
                      <a:pt x="294623" y="1637841"/>
                      <a:pt x="309071" y="1612558"/>
                    </a:cubicBezTo>
                    <a:cubicBezTo>
                      <a:pt x="331258" y="1572828"/>
                      <a:pt x="353960" y="1532581"/>
                      <a:pt x="376148" y="1492851"/>
                    </a:cubicBezTo>
                    <a:cubicBezTo>
                      <a:pt x="382339" y="1481500"/>
                      <a:pt x="389047" y="1470148"/>
                      <a:pt x="387499" y="1456217"/>
                    </a:cubicBezTo>
                    <a:cubicBezTo>
                      <a:pt x="383887" y="1414423"/>
                      <a:pt x="337449" y="1381400"/>
                      <a:pt x="297203" y="1391720"/>
                    </a:cubicBezTo>
                    <a:cubicBezTo>
                      <a:pt x="250765" y="1403587"/>
                      <a:pt x="204327" y="1415455"/>
                      <a:pt x="158405" y="1427838"/>
                    </a:cubicBezTo>
                    <a:cubicBezTo>
                      <a:pt x="139830" y="1432998"/>
                      <a:pt x="125899" y="1427322"/>
                      <a:pt x="114031" y="1412875"/>
                    </a:cubicBezTo>
                    <a:cubicBezTo>
                      <a:pt x="104228" y="1401007"/>
                      <a:pt x="98036" y="1387592"/>
                      <a:pt x="91844" y="1373660"/>
                    </a:cubicBezTo>
                    <a:cubicBezTo>
                      <a:pt x="81525" y="1349409"/>
                      <a:pt x="86169" y="1331866"/>
                      <a:pt x="106808" y="1315871"/>
                    </a:cubicBezTo>
                    <a:cubicBezTo>
                      <a:pt x="140862" y="1288524"/>
                      <a:pt x="175432" y="1261693"/>
                      <a:pt x="209487" y="1234347"/>
                    </a:cubicBezTo>
                    <a:cubicBezTo>
                      <a:pt x="245605" y="1206484"/>
                      <a:pt x="248701" y="1194616"/>
                      <a:pt x="236834" y="1151274"/>
                    </a:cubicBezTo>
                    <a:cubicBezTo>
                      <a:pt x="228578" y="1122896"/>
                      <a:pt x="211551" y="1107932"/>
                      <a:pt x="181624" y="1104836"/>
                    </a:cubicBezTo>
                    <a:cubicBezTo>
                      <a:pt x="138282" y="1100192"/>
                      <a:pt x="95456" y="1091937"/>
                      <a:pt x="52114" y="1087293"/>
                    </a:cubicBezTo>
                    <a:cubicBezTo>
                      <a:pt x="27347" y="1084713"/>
                      <a:pt x="9804" y="1074910"/>
                      <a:pt x="1032" y="1051175"/>
                    </a:cubicBezTo>
                    <a:cubicBezTo>
                      <a:pt x="0" y="1028988"/>
                      <a:pt x="0" y="1008348"/>
                      <a:pt x="0" y="987194"/>
                    </a:cubicBezTo>
                    <a:close/>
                    <a:moveTo>
                      <a:pt x="1198616" y="960879"/>
                    </a:moveTo>
                    <a:cubicBezTo>
                      <a:pt x="1200163" y="838592"/>
                      <a:pt x="1104192" y="720433"/>
                      <a:pt x="958686" y="720949"/>
                    </a:cubicBezTo>
                    <a:cubicBezTo>
                      <a:pt x="824016" y="721465"/>
                      <a:pt x="720821" y="824145"/>
                      <a:pt x="720304" y="959331"/>
                    </a:cubicBezTo>
                    <a:cubicBezTo>
                      <a:pt x="719788" y="1096581"/>
                      <a:pt x="827628" y="1197712"/>
                      <a:pt x="957654" y="1198744"/>
                    </a:cubicBezTo>
                    <a:cubicBezTo>
                      <a:pt x="1090776" y="1199776"/>
                      <a:pt x="1198100" y="1092969"/>
                      <a:pt x="1198616" y="960879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31D81169-CACA-4F00-B325-E9872F60ED27}"/>
                  </a:ext>
                </a:extLst>
              </p:cNvPr>
              <p:cNvGrpSpPr/>
              <p:nvPr/>
            </p:nvGrpSpPr>
            <p:grpSpPr>
              <a:xfrm>
                <a:off x="7392963" y="2648852"/>
                <a:ext cx="1838947" cy="1835405"/>
                <a:chOff x="7167947" y="1624190"/>
                <a:chExt cx="2677922" cy="2672763"/>
              </a:xfrm>
              <a:grpFill/>
            </p:grpSpPr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id="{F939FB8C-F4E6-45BF-BE92-A0D7E337E986}"/>
                    </a:ext>
                  </a:extLst>
                </p:cNvPr>
                <p:cNvSpPr/>
                <p:nvPr/>
              </p:nvSpPr>
              <p:spPr>
                <a:xfrm>
                  <a:off x="7167947" y="1624190"/>
                  <a:ext cx="2677922" cy="2672763"/>
                </a:xfrm>
                <a:custGeom>
                  <a:avLst/>
                  <a:gdLst>
                    <a:gd name="connsiteX0" fmla="*/ 2538684 w 2677922"/>
                    <a:gd name="connsiteY0" fmla="*/ 1897505 h 2672762"/>
                    <a:gd name="connsiteX1" fmla="*/ 2456643 w 2677922"/>
                    <a:gd name="connsiteY1" fmla="*/ 1879446 h 2672762"/>
                    <a:gd name="connsiteX2" fmla="*/ 2389566 w 2677922"/>
                    <a:gd name="connsiteY2" fmla="*/ 1863966 h 2672762"/>
                    <a:gd name="connsiteX3" fmla="*/ 2354479 w 2677922"/>
                    <a:gd name="connsiteY3" fmla="*/ 1874802 h 2672762"/>
                    <a:gd name="connsiteX4" fmla="*/ 2312170 w 2677922"/>
                    <a:gd name="connsiteY4" fmla="*/ 1950651 h 2672762"/>
                    <a:gd name="connsiteX5" fmla="*/ 2322489 w 2677922"/>
                    <a:gd name="connsiteY5" fmla="*/ 1983157 h 2672762"/>
                    <a:gd name="connsiteX6" fmla="*/ 2412785 w 2677922"/>
                    <a:gd name="connsiteY6" fmla="*/ 2080161 h 2672762"/>
                    <a:gd name="connsiteX7" fmla="*/ 2418461 w 2677922"/>
                    <a:gd name="connsiteY7" fmla="*/ 2146722 h 2672762"/>
                    <a:gd name="connsiteX8" fmla="*/ 2414849 w 2677922"/>
                    <a:gd name="connsiteY8" fmla="*/ 2151882 h 2672762"/>
                    <a:gd name="connsiteX9" fmla="*/ 2324037 w 2677922"/>
                    <a:gd name="connsiteY9" fmla="*/ 2174585 h 2672762"/>
                    <a:gd name="connsiteX10" fmla="*/ 2219294 w 2677922"/>
                    <a:gd name="connsiteY10" fmla="*/ 2118859 h 2672762"/>
                    <a:gd name="connsiteX11" fmla="*/ 2178531 w 2677922"/>
                    <a:gd name="connsiteY11" fmla="*/ 2120407 h 2672762"/>
                    <a:gd name="connsiteX12" fmla="*/ 2125386 w 2677922"/>
                    <a:gd name="connsiteY12" fmla="*/ 2172521 h 2672762"/>
                    <a:gd name="connsiteX13" fmla="*/ 2122806 w 2677922"/>
                    <a:gd name="connsiteY13" fmla="*/ 2217411 h 2672762"/>
                    <a:gd name="connsiteX14" fmla="*/ 2184723 w 2677922"/>
                    <a:gd name="connsiteY14" fmla="*/ 2334538 h 2672762"/>
                    <a:gd name="connsiteX15" fmla="*/ 2174404 w 2677922"/>
                    <a:gd name="connsiteY15" fmla="*/ 2395423 h 2672762"/>
                    <a:gd name="connsiteX16" fmla="*/ 2164084 w 2677922"/>
                    <a:gd name="connsiteY16" fmla="*/ 2404711 h 2672762"/>
                    <a:gd name="connsiteX17" fmla="*/ 2075336 w 2677922"/>
                    <a:gd name="connsiteY17" fmla="*/ 2401615 h 2672762"/>
                    <a:gd name="connsiteX18" fmla="*/ 1988652 w 2677922"/>
                    <a:gd name="connsiteY18" fmla="*/ 2320606 h 2672762"/>
                    <a:gd name="connsiteX19" fmla="*/ 1944277 w 2677922"/>
                    <a:gd name="connsiteY19" fmla="*/ 2311835 h 2672762"/>
                    <a:gd name="connsiteX20" fmla="*/ 1883392 w 2677922"/>
                    <a:gd name="connsiteY20" fmla="*/ 2346405 h 2672762"/>
                    <a:gd name="connsiteX21" fmla="*/ 1868429 w 2677922"/>
                    <a:gd name="connsiteY21" fmla="*/ 2391811 h 2672762"/>
                    <a:gd name="connsiteX22" fmla="*/ 1899388 w 2677922"/>
                    <a:gd name="connsiteY22" fmla="*/ 2526997 h 2672762"/>
                    <a:gd name="connsiteX23" fmla="*/ 1879264 w 2677922"/>
                    <a:gd name="connsiteY23" fmla="*/ 2571887 h 2672762"/>
                    <a:gd name="connsiteX24" fmla="*/ 1841082 w 2677922"/>
                    <a:gd name="connsiteY24" fmla="*/ 2588915 h 2672762"/>
                    <a:gd name="connsiteX25" fmla="*/ 1782777 w 2677922"/>
                    <a:gd name="connsiteY25" fmla="*/ 2568276 h 2672762"/>
                    <a:gd name="connsiteX26" fmla="*/ 1715184 w 2677922"/>
                    <a:gd name="connsiteY26" fmla="*/ 2459404 h 2672762"/>
                    <a:gd name="connsiteX27" fmla="*/ 1664618 w 2677922"/>
                    <a:gd name="connsiteY27" fmla="*/ 2435669 h 2672762"/>
                    <a:gd name="connsiteX28" fmla="*/ 1610440 w 2677922"/>
                    <a:gd name="connsiteY28" fmla="*/ 2450117 h 2672762"/>
                    <a:gd name="connsiteX29" fmla="*/ 1577418 w 2677922"/>
                    <a:gd name="connsiteY29" fmla="*/ 2495007 h 2672762"/>
                    <a:gd name="connsiteX30" fmla="*/ 1573806 w 2677922"/>
                    <a:gd name="connsiteY30" fmla="*/ 2616777 h 2672762"/>
                    <a:gd name="connsiteX31" fmla="*/ 1526852 w 2677922"/>
                    <a:gd name="connsiteY31" fmla="*/ 2672503 h 2672762"/>
                    <a:gd name="connsiteX32" fmla="*/ 1497441 w 2677922"/>
                    <a:gd name="connsiteY32" fmla="*/ 2676115 h 2672762"/>
                    <a:gd name="connsiteX33" fmla="*/ 1449972 w 2677922"/>
                    <a:gd name="connsiteY33" fmla="*/ 2644124 h 2672762"/>
                    <a:gd name="connsiteX34" fmla="*/ 1410241 w 2677922"/>
                    <a:gd name="connsiteY34" fmla="*/ 2514614 h 2672762"/>
                    <a:gd name="connsiteX35" fmla="*/ 1373091 w 2677922"/>
                    <a:gd name="connsiteY35" fmla="*/ 2482623 h 2672762"/>
                    <a:gd name="connsiteX36" fmla="*/ 1304982 w 2677922"/>
                    <a:gd name="connsiteY36" fmla="*/ 2483139 h 2672762"/>
                    <a:gd name="connsiteX37" fmla="*/ 1271959 w 2677922"/>
                    <a:gd name="connsiteY37" fmla="*/ 2511518 h 2672762"/>
                    <a:gd name="connsiteX38" fmla="*/ 1234293 w 2677922"/>
                    <a:gd name="connsiteY38" fmla="*/ 2633805 h 2672762"/>
                    <a:gd name="connsiteX39" fmla="*/ 1170828 w 2677922"/>
                    <a:gd name="connsiteY39" fmla="*/ 2674567 h 2672762"/>
                    <a:gd name="connsiteX40" fmla="*/ 1106847 w 2677922"/>
                    <a:gd name="connsiteY40" fmla="*/ 2602330 h 2672762"/>
                    <a:gd name="connsiteX41" fmla="*/ 1103751 w 2677922"/>
                    <a:gd name="connsiteY41" fmla="*/ 2491395 h 2672762"/>
                    <a:gd name="connsiteX42" fmla="*/ 1080532 w 2677922"/>
                    <a:gd name="connsiteY42" fmla="*/ 2454244 h 2672762"/>
                    <a:gd name="connsiteX43" fmla="*/ 1005199 w 2677922"/>
                    <a:gd name="connsiteY43" fmla="*/ 2435153 h 2672762"/>
                    <a:gd name="connsiteX44" fmla="*/ 969080 w 2677922"/>
                    <a:gd name="connsiteY44" fmla="*/ 2454244 h 2672762"/>
                    <a:gd name="connsiteX45" fmla="*/ 900456 w 2677922"/>
                    <a:gd name="connsiteY45" fmla="*/ 2564148 h 2672762"/>
                    <a:gd name="connsiteX46" fmla="*/ 836474 w 2677922"/>
                    <a:gd name="connsiteY46" fmla="*/ 2587367 h 2672762"/>
                    <a:gd name="connsiteX47" fmla="*/ 831830 w 2677922"/>
                    <a:gd name="connsiteY47" fmla="*/ 2585819 h 2672762"/>
                    <a:gd name="connsiteX48" fmla="*/ 785392 w 2677922"/>
                    <a:gd name="connsiteY48" fmla="*/ 2504810 h 2672762"/>
                    <a:gd name="connsiteX49" fmla="*/ 811707 w 2677922"/>
                    <a:gd name="connsiteY49" fmla="*/ 2390779 h 2672762"/>
                    <a:gd name="connsiteX50" fmla="*/ 794680 w 2677922"/>
                    <a:gd name="connsiteY50" fmla="*/ 2344341 h 2672762"/>
                    <a:gd name="connsiteX51" fmla="*/ 739470 w 2677922"/>
                    <a:gd name="connsiteY51" fmla="*/ 2312351 h 2672762"/>
                    <a:gd name="connsiteX52" fmla="*/ 689421 w 2677922"/>
                    <a:gd name="connsiteY52" fmla="*/ 2321638 h 2672762"/>
                    <a:gd name="connsiteX53" fmla="*/ 596029 w 2677922"/>
                    <a:gd name="connsiteY53" fmla="*/ 2408838 h 2672762"/>
                    <a:gd name="connsiteX54" fmla="*/ 530500 w 2677922"/>
                    <a:gd name="connsiteY54" fmla="*/ 2415030 h 2672762"/>
                    <a:gd name="connsiteX55" fmla="*/ 521212 w 2677922"/>
                    <a:gd name="connsiteY55" fmla="*/ 2408838 h 2672762"/>
                    <a:gd name="connsiteX56" fmla="*/ 500573 w 2677922"/>
                    <a:gd name="connsiteY56" fmla="*/ 2322670 h 2672762"/>
                    <a:gd name="connsiteX57" fmla="*/ 556298 w 2677922"/>
                    <a:gd name="connsiteY57" fmla="*/ 2217927 h 2672762"/>
                    <a:gd name="connsiteX58" fmla="*/ 552171 w 2677922"/>
                    <a:gd name="connsiteY58" fmla="*/ 2168909 h 2672762"/>
                    <a:gd name="connsiteX59" fmla="*/ 505733 w 2677922"/>
                    <a:gd name="connsiteY59" fmla="*/ 2122987 h 2672762"/>
                    <a:gd name="connsiteX60" fmla="*/ 457747 w 2677922"/>
                    <a:gd name="connsiteY60" fmla="*/ 2119375 h 2672762"/>
                    <a:gd name="connsiteX61" fmla="*/ 341652 w 2677922"/>
                    <a:gd name="connsiteY61" fmla="*/ 2180777 h 2672762"/>
                    <a:gd name="connsiteX62" fmla="*/ 278187 w 2677922"/>
                    <a:gd name="connsiteY62" fmla="*/ 2168909 h 2672762"/>
                    <a:gd name="connsiteX63" fmla="*/ 274059 w 2677922"/>
                    <a:gd name="connsiteY63" fmla="*/ 2164265 h 2672762"/>
                    <a:gd name="connsiteX64" fmla="*/ 276639 w 2677922"/>
                    <a:gd name="connsiteY64" fmla="*/ 2069325 h 2672762"/>
                    <a:gd name="connsiteX65" fmla="*/ 354551 w 2677922"/>
                    <a:gd name="connsiteY65" fmla="*/ 1986253 h 2672762"/>
                    <a:gd name="connsiteX66" fmla="*/ 363839 w 2677922"/>
                    <a:gd name="connsiteY66" fmla="*/ 1940847 h 2672762"/>
                    <a:gd name="connsiteX67" fmla="*/ 328237 w 2677922"/>
                    <a:gd name="connsiteY67" fmla="*/ 1878930 h 2672762"/>
                    <a:gd name="connsiteX68" fmla="*/ 283347 w 2677922"/>
                    <a:gd name="connsiteY68" fmla="*/ 1866030 h 2672762"/>
                    <a:gd name="connsiteX69" fmla="*/ 170864 w 2677922"/>
                    <a:gd name="connsiteY69" fmla="*/ 1891829 h 2672762"/>
                    <a:gd name="connsiteX70" fmla="*/ 155900 w 2677922"/>
                    <a:gd name="connsiteY70" fmla="*/ 1895441 h 2672762"/>
                    <a:gd name="connsiteX71" fmla="*/ 100175 w 2677922"/>
                    <a:gd name="connsiteY71" fmla="*/ 1868094 h 2672762"/>
                    <a:gd name="connsiteX72" fmla="*/ 87275 w 2677922"/>
                    <a:gd name="connsiteY72" fmla="*/ 1838168 h 2672762"/>
                    <a:gd name="connsiteX73" fmla="*/ 107915 w 2677922"/>
                    <a:gd name="connsiteY73" fmla="*/ 1779862 h 2672762"/>
                    <a:gd name="connsiteX74" fmla="*/ 213690 w 2677922"/>
                    <a:gd name="connsiteY74" fmla="*/ 1713817 h 2672762"/>
                    <a:gd name="connsiteX75" fmla="*/ 238972 w 2677922"/>
                    <a:gd name="connsiteY75" fmla="*/ 1654480 h 2672762"/>
                    <a:gd name="connsiteX76" fmla="*/ 222977 w 2677922"/>
                    <a:gd name="connsiteY76" fmla="*/ 1600818 h 2672762"/>
                    <a:gd name="connsiteX77" fmla="*/ 184279 w 2677922"/>
                    <a:gd name="connsiteY77" fmla="*/ 1575019 h 2672762"/>
                    <a:gd name="connsiteX78" fmla="*/ 59413 w 2677922"/>
                    <a:gd name="connsiteY78" fmla="*/ 1571407 h 2672762"/>
                    <a:gd name="connsiteX79" fmla="*/ 3687 w 2677922"/>
                    <a:gd name="connsiteY79" fmla="*/ 1524453 h 2672762"/>
                    <a:gd name="connsiteX80" fmla="*/ 1623 w 2677922"/>
                    <a:gd name="connsiteY80" fmla="*/ 1513618 h 2672762"/>
                    <a:gd name="connsiteX81" fmla="*/ 48577 w 2677922"/>
                    <a:gd name="connsiteY81" fmla="*/ 1442413 h 2672762"/>
                    <a:gd name="connsiteX82" fmla="*/ 160544 w 2677922"/>
                    <a:gd name="connsiteY82" fmla="*/ 1408358 h 2672762"/>
                    <a:gd name="connsiteX83" fmla="*/ 194083 w 2677922"/>
                    <a:gd name="connsiteY83" fmla="*/ 1370692 h 2672762"/>
                    <a:gd name="connsiteX84" fmla="*/ 192534 w 2677922"/>
                    <a:gd name="connsiteY84" fmla="*/ 1298971 h 2672762"/>
                    <a:gd name="connsiteX85" fmla="*/ 166220 w 2677922"/>
                    <a:gd name="connsiteY85" fmla="*/ 1269560 h 2672762"/>
                    <a:gd name="connsiteX86" fmla="*/ 47029 w 2677922"/>
                    <a:gd name="connsiteY86" fmla="*/ 1232926 h 2672762"/>
                    <a:gd name="connsiteX87" fmla="*/ 1623 w 2677922"/>
                    <a:gd name="connsiteY87" fmla="*/ 1166881 h 2672762"/>
                    <a:gd name="connsiteX88" fmla="*/ 6267 w 2677922"/>
                    <a:gd name="connsiteY88" fmla="*/ 1139534 h 2672762"/>
                    <a:gd name="connsiteX89" fmla="*/ 49093 w 2677922"/>
                    <a:gd name="connsiteY89" fmla="*/ 1105480 h 2672762"/>
                    <a:gd name="connsiteX90" fmla="*/ 164672 w 2677922"/>
                    <a:gd name="connsiteY90" fmla="*/ 1101868 h 2672762"/>
                    <a:gd name="connsiteX91" fmla="*/ 181699 w 2677922"/>
                    <a:gd name="connsiteY91" fmla="*/ 1101352 h 2672762"/>
                    <a:gd name="connsiteX92" fmla="*/ 227621 w 2677922"/>
                    <a:gd name="connsiteY92" fmla="*/ 1065233 h 2672762"/>
                    <a:gd name="connsiteX93" fmla="*/ 241036 w 2677922"/>
                    <a:gd name="connsiteY93" fmla="*/ 1014152 h 2672762"/>
                    <a:gd name="connsiteX94" fmla="*/ 219366 w 2677922"/>
                    <a:gd name="connsiteY94" fmla="*/ 965650 h 2672762"/>
                    <a:gd name="connsiteX95" fmla="*/ 113590 w 2677922"/>
                    <a:gd name="connsiteY95" fmla="*/ 899605 h 2672762"/>
                    <a:gd name="connsiteX96" fmla="*/ 89855 w 2677922"/>
                    <a:gd name="connsiteY96" fmla="*/ 832012 h 2672762"/>
                    <a:gd name="connsiteX97" fmla="*/ 104818 w 2677922"/>
                    <a:gd name="connsiteY97" fmla="*/ 799505 h 2672762"/>
                    <a:gd name="connsiteX98" fmla="*/ 151256 w 2677922"/>
                    <a:gd name="connsiteY98" fmla="*/ 779898 h 2672762"/>
                    <a:gd name="connsiteX99" fmla="*/ 283347 w 2677922"/>
                    <a:gd name="connsiteY99" fmla="*/ 810341 h 2672762"/>
                    <a:gd name="connsiteX100" fmla="*/ 331332 w 2677922"/>
                    <a:gd name="connsiteY100" fmla="*/ 794345 h 2672762"/>
                    <a:gd name="connsiteX101" fmla="*/ 363839 w 2677922"/>
                    <a:gd name="connsiteY101" fmla="*/ 737588 h 2672762"/>
                    <a:gd name="connsiteX102" fmla="*/ 354551 w 2677922"/>
                    <a:gd name="connsiteY102" fmla="*/ 689086 h 2672762"/>
                    <a:gd name="connsiteX103" fmla="*/ 266835 w 2677922"/>
                    <a:gd name="connsiteY103" fmla="*/ 595694 h 2672762"/>
                    <a:gd name="connsiteX104" fmla="*/ 261675 w 2677922"/>
                    <a:gd name="connsiteY104" fmla="*/ 529133 h 2672762"/>
                    <a:gd name="connsiteX105" fmla="*/ 270447 w 2677922"/>
                    <a:gd name="connsiteY105" fmla="*/ 516233 h 2672762"/>
                    <a:gd name="connsiteX106" fmla="*/ 349907 w 2677922"/>
                    <a:gd name="connsiteY106" fmla="*/ 498690 h 2672762"/>
                    <a:gd name="connsiteX107" fmla="*/ 457231 w 2677922"/>
                    <a:gd name="connsiteY107" fmla="*/ 555964 h 2672762"/>
                    <a:gd name="connsiteX108" fmla="*/ 507797 w 2677922"/>
                    <a:gd name="connsiteY108" fmla="*/ 551320 h 2672762"/>
                    <a:gd name="connsiteX109" fmla="*/ 551139 w 2677922"/>
                    <a:gd name="connsiteY109" fmla="*/ 508494 h 2672762"/>
                    <a:gd name="connsiteX110" fmla="*/ 556815 w 2677922"/>
                    <a:gd name="connsiteY110" fmla="*/ 456896 h 2672762"/>
                    <a:gd name="connsiteX111" fmla="*/ 494381 w 2677922"/>
                    <a:gd name="connsiteY111" fmla="*/ 339769 h 2672762"/>
                    <a:gd name="connsiteX112" fmla="*/ 505217 w 2677922"/>
                    <a:gd name="connsiteY112" fmla="*/ 280432 h 2672762"/>
                    <a:gd name="connsiteX113" fmla="*/ 537723 w 2677922"/>
                    <a:gd name="connsiteY113" fmla="*/ 256181 h 2672762"/>
                    <a:gd name="connsiteX114" fmla="*/ 590353 w 2677922"/>
                    <a:gd name="connsiteY114" fmla="*/ 261857 h 2672762"/>
                    <a:gd name="connsiteX115" fmla="*/ 679617 w 2677922"/>
                    <a:gd name="connsiteY115" fmla="*/ 344929 h 2672762"/>
                    <a:gd name="connsiteX116" fmla="*/ 754950 w 2677922"/>
                    <a:gd name="connsiteY116" fmla="*/ 355765 h 2672762"/>
                    <a:gd name="connsiteX117" fmla="*/ 797260 w 2677922"/>
                    <a:gd name="connsiteY117" fmla="*/ 329450 h 2672762"/>
                    <a:gd name="connsiteX118" fmla="*/ 811707 w 2677922"/>
                    <a:gd name="connsiteY118" fmla="*/ 285076 h 2672762"/>
                    <a:gd name="connsiteX119" fmla="*/ 781781 w 2677922"/>
                    <a:gd name="connsiteY119" fmla="*/ 156081 h 2672762"/>
                    <a:gd name="connsiteX120" fmla="*/ 807064 w 2677922"/>
                    <a:gd name="connsiteY120" fmla="*/ 100872 h 2672762"/>
                    <a:gd name="connsiteX121" fmla="*/ 841634 w 2677922"/>
                    <a:gd name="connsiteY121" fmla="*/ 86424 h 2672762"/>
                    <a:gd name="connsiteX122" fmla="*/ 896328 w 2677922"/>
                    <a:gd name="connsiteY122" fmla="*/ 106031 h 2672762"/>
                    <a:gd name="connsiteX123" fmla="*/ 965469 w 2677922"/>
                    <a:gd name="connsiteY123" fmla="*/ 217483 h 2672762"/>
                    <a:gd name="connsiteX124" fmla="*/ 1013455 w 2677922"/>
                    <a:gd name="connsiteY124" fmla="*/ 240702 h 2672762"/>
                    <a:gd name="connsiteX125" fmla="*/ 1077952 w 2677922"/>
                    <a:gd name="connsiteY125" fmla="*/ 222642 h 2672762"/>
                    <a:gd name="connsiteX126" fmla="*/ 1101687 w 2677922"/>
                    <a:gd name="connsiteY126" fmla="*/ 188072 h 2672762"/>
                    <a:gd name="connsiteX127" fmla="*/ 1106847 w 2677922"/>
                    <a:gd name="connsiteY127" fmla="*/ 53918 h 2672762"/>
                    <a:gd name="connsiteX128" fmla="*/ 1145029 w 2677922"/>
                    <a:gd name="connsiteY128" fmla="*/ 4900 h 2672762"/>
                    <a:gd name="connsiteX129" fmla="*/ 1158960 w 2677922"/>
                    <a:gd name="connsiteY129" fmla="*/ 1804 h 2672762"/>
                    <a:gd name="connsiteX130" fmla="*/ 1235841 w 2677922"/>
                    <a:gd name="connsiteY130" fmla="*/ 48758 h 2672762"/>
                    <a:gd name="connsiteX131" fmla="*/ 1269895 w 2677922"/>
                    <a:gd name="connsiteY131" fmla="*/ 162273 h 2672762"/>
                    <a:gd name="connsiteX132" fmla="*/ 1303434 w 2677922"/>
                    <a:gd name="connsiteY132" fmla="*/ 192716 h 2672762"/>
                    <a:gd name="connsiteX133" fmla="*/ 1376702 w 2677922"/>
                    <a:gd name="connsiteY133" fmla="*/ 192716 h 2672762"/>
                    <a:gd name="connsiteX134" fmla="*/ 1409209 w 2677922"/>
                    <a:gd name="connsiteY134" fmla="*/ 163305 h 2672762"/>
                    <a:gd name="connsiteX135" fmla="*/ 1447392 w 2677922"/>
                    <a:gd name="connsiteY135" fmla="*/ 37922 h 2672762"/>
                    <a:gd name="connsiteX136" fmla="*/ 1499505 w 2677922"/>
                    <a:gd name="connsiteY136" fmla="*/ 256 h 2672762"/>
                    <a:gd name="connsiteX137" fmla="*/ 1513436 w 2677922"/>
                    <a:gd name="connsiteY137" fmla="*/ 772 h 2672762"/>
                    <a:gd name="connsiteX138" fmla="*/ 1573290 w 2677922"/>
                    <a:gd name="connsiteY138" fmla="*/ 65269 h 2672762"/>
                    <a:gd name="connsiteX139" fmla="*/ 1576902 w 2677922"/>
                    <a:gd name="connsiteY139" fmla="*/ 185492 h 2672762"/>
                    <a:gd name="connsiteX140" fmla="*/ 1598057 w 2677922"/>
                    <a:gd name="connsiteY140" fmla="*/ 220578 h 2672762"/>
                    <a:gd name="connsiteX141" fmla="*/ 1674422 w 2677922"/>
                    <a:gd name="connsiteY141" fmla="*/ 240702 h 2672762"/>
                    <a:gd name="connsiteX142" fmla="*/ 1710540 w 2677922"/>
                    <a:gd name="connsiteY142" fmla="*/ 221610 h 2672762"/>
                    <a:gd name="connsiteX143" fmla="*/ 1779165 w 2677922"/>
                    <a:gd name="connsiteY143" fmla="*/ 111707 h 2672762"/>
                    <a:gd name="connsiteX144" fmla="*/ 1845726 w 2677922"/>
                    <a:gd name="connsiteY144" fmla="*/ 88488 h 2672762"/>
                    <a:gd name="connsiteX145" fmla="*/ 1857594 w 2677922"/>
                    <a:gd name="connsiteY145" fmla="*/ 92616 h 2672762"/>
                    <a:gd name="connsiteX146" fmla="*/ 1895260 w 2677922"/>
                    <a:gd name="connsiteY146" fmla="*/ 166401 h 2672762"/>
                    <a:gd name="connsiteX147" fmla="*/ 1868429 w 2677922"/>
                    <a:gd name="connsiteY147" fmla="*/ 281980 h 2672762"/>
                    <a:gd name="connsiteX148" fmla="*/ 1887004 w 2677922"/>
                    <a:gd name="connsiteY148" fmla="*/ 332030 h 2672762"/>
                    <a:gd name="connsiteX149" fmla="*/ 1946857 w 2677922"/>
                    <a:gd name="connsiteY149" fmla="*/ 365052 h 2672762"/>
                    <a:gd name="connsiteX150" fmla="*/ 1986588 w 2677922"/>
                    <a:gd name="connsiteY150" fmla="*/ 355765 h 2672762"/>
                    <a:gd name="connsiteX151" fmla="*/ 2081528 w 2677922"/>
                    <a:gd name="connsiteY151" fmla="*/ 267532 h 2672762"/>
                    <a:gd name="connsiteX152" fmla="*/ 2151701 w 2677922"/>
                    <a:gd name="connsiteY152" fmla="*/ 261857 h 2672762"/>
                    <a:gd name="connsiteX153" fmla="*/ 2155312 w 2677922"/>
                    <a:gd name="connsiteY153" fmla="*/ 264437 h 2672762"/>
                    <a:gd name="connsiteX154" fmla="*/ 2177500 w 2677922"/>
                    <a:gd name="connsiteY154" fmla="*/ 353701 h 2672762"/>
                    <a:gd name="connsiteX155" fmla="*/ 2122290 w 2677922"/>
                    <a:gd name="connsiteY155" fmla="*/ 456896 h 2672762"/>
                    <a:gd name="connsiteX156" fmla="*/ 2126934 w 2677922"/>
                    <a:gd name="connsiteY156" fmla="*/ 505914 h 2672762"/>
                    <a:gd name="connsiteX157" fmla="*/ 2173372 w 2677922"/>
                    <a:gd name="connsiteY157" fmla="*/ 551836 h 2672762"/>
                    <a:gd name="connsiteX158" fmla="*/ 2219810 w 2677922"/>
                    <a:gd name="connsiteY158" fmla="*/ 555964 h 2672762"/>
                    <a:gd name="connsiteX159" fmla="*/ 2336937 w 2677922"/>
                    <a:gd name="connsiteY159" fmla="*/ 494046 h 2672762"/>
                    <a:gd name="connsiteX160" fmla="*/ 2400917 w 2677922"/>
                    <a:gd name="connsiteY160" fmla="*/ 507462 h 2672762"/>
                    <a:gd name="connsiteX161" fmla="*/ 2420525 w 2677922"/>
                    <a:gd name="connsiteY161" fmla="*/ 533777 h 2672762"/>
                    <a:gd name="connsiteX162" fmla="*/ 2415365 w 2677922"/>
                    <a:gd name="connsiteY162" fmla="*/ 591566 h 2672762"/>
                    <a:gd name="connsiteX163" fmla="*/ 2321973 w 2677922"/>
                    <a:gd name="connsiteY163" fmla="*/ 692182 h 2672762"/>
                    <a:gd name="connsiteX164" fmla="*/ 2313718 w 2677922"/>
                    <a:gd name="connsiteY164" fmla="*/ 733460 h 2672762"/>
                    <a:gd name="connsiteX165" fmla="*/ 2349320 w 2677922"/>
                    <a:gd name="connsiteY165" fmla="*/ 795377 h 2672762"/>
                    <a:gd name="connsiteX166" fmla="*/ 2394726 w 2677922"/>
                    <a:gd name="connsiteY166" fmla="*/ 810341 h 2672762"/>
                    <a:gd name="connsiteX167" fmla="*/ 2526816 w 2677922"/>
                    <a:gd name="connsiteY167" fmla="*/ 780414 h 2672762"/>
                    <a:gd name="connsiteX168" fmla="*/ 2575834 w 2677922"/>
                    <a:gd name="connsiteY168" fmla="*/ 803117 h 2672762"/>
                    <a:gd name="connsiteX169" fmla="*/ 2591313 w 2677922"/>
                    <a:gd name="connsiteY169" fmla="*/ 838719 h 2672762"/>
                    <a:gd name="connsiteX170" fmla="*/ 2570158 w 2677922"/>
                    <a:gd name="connsiteY170" fmla="*/ 896509 h 2672762"/>
                    <a:gd name="connsiteX171" fmla="*/ 2461287 w 2677922"/>
                    <a:gd name="connsiteY171" fmla="*/ 964102 h 2672762"/>
                    <a:gd name="connsiteX172" fmla="*/ 2438068 w 2677922"/>
                    <a:gd name="connsiteY172" fmla="*/ 1014668 h 2672762"/>
                    <a:gd name="connsiteX173" fmla="*/ 2454063 w 2677922"/>
                    <a:gd name="connsiteY173" fmla="*/ 1073489 h 2672762"/>
                    <a:gd name="connsiteX174" fmla="*/ 2492762 w 2677922"/>
                    <a:gd name="connsiteY174" fmla="*/ 1100836 h 2672762"/>
                    <a:gd name="connsiteX175" fmla="*/ 2628464 w 2677922"/>
                    <a:gd name="connsiteY175" fmla="*/ 1105996 h 2672762"/>
                    <a:gd name="connsiteX176" fmla="*/ 2672322 w 2677922"/>
                    <a:gd name="connsiteY176" fmla="*/ 1140566 h 2672762"/>
                    <a:gd name="connsiteX177" fmla="*/ 2677998 w 2677922"/>
                    <a:gd name="connsiteY177" fmla="*/ 1182360 h 2672762"/>
                    <a:gd name="connsiteX178" fmla="*/ 2644459 w 2677922"/>
                    <a:gd name="connsiteY178" fmla="*/ 1229830 h 2672762"/>
                    <a:gd name="connsiteX179" fmla="*/ 2522172 w 2677922"/>
                    <a:gd name="connsiteY179" fmla="*/ 1267497 h 2672762"/>
                    <a:gd name="connsiteX180" fmla="*/ 2483990 w 2677922"/>
                    <a:gd name="connsiteY180" fmla="*/ 1315998 h 2672762"/>
                    <a:gd name="connsiteX181" fmla="*/ 2486570 w 2677922"/>
                    <a:gd name="connsiteY181" fmla="*/ 1379980 h 2672762"/>
                    <a:gd name="connsiteX182" fmla="*/ 2512885 w 2677922"/>
                    <a:gd name="connsiteY182" fmla="*/ 1407842 h 2672762"/>
                    <a:gd name="connsiteX183" fmla="*/ 2641363 w 2677922"/>
                    <a:gd name="connsiteY183" fmla="*/ 1447057 h 2672762"/>
                    <a:gd name="connsiteX184" fmla="*/ 2677998 w 2677922"/>
                    <a:gd name="connsiteY184" fmla="*/ 1498138 h 2672762"/>
                    <a:gd name="connsiteX185" fmla="*/ 2677998 w 2677922"/>
                    <a:gd name="connsiteY185" fmla="*/ 1507426 h 2672762"/>
                    <a:gd name="connsiteX186" fmla="*/ 2611952 w 2677922"/>
                    <a:gd name="connsiteY186" fmla="*/ 1572955 h 2672762"/>
                    <a:gd name="connsiteX187" fmla="*/ 2490182 w 2677922"/>
                    <a:gd name="connsiteY187" fmla="*/ 1576567 h 2672762"/>
                    <a:gd name="connsiteX188" fmla="*/ 2457675 w 2677922"/>
                    <a:gd name="connsiteY188" fmla="*/ 1596690 h 2672762"/>
                    <a:gd name="connsiteX189" fmla="*/ 2437036 w 2677922"/>
                    <a:gd name="connsiteY189" fmla="*/ 1673055 h 2672762"/>
                    <a:gd name="connsiteX190" fmla="*/ 2457159 w 2677922"/>
                    <a:gd name="connsiteY190" fmla="*/ 1710205 h 2672762"/>
                    <a:gd name="connsiteX191" fmla="*/ 2564483 w 2677922"/>
                    <a:gd name="connsiteY191" fmla="*/ 1777282 h 2672762"/>
                    <a:gd name="connsiteX192" fmla="*/ 2588733 w 2677922"/>
                    <a:gd name="connsiteY192" fmla="*/ 1845907 h 2672762"/>
                    <a:gd name="connsiteX193" fmla="*/ 2571706 w 2677922"/>
                    <a:gd name="connsiteY193" fmla="*/ 1880994 h 2672762"/>
                    <a:gd name="connsiteX194" fmla="*/ 2538684 w 2677922"/>
                    <a:gd name="connsiteY194" fmla="*/ 1897505 h 2672762"/>
                    <a:gd name="connsiteX195" fmla="*/ 1338521 w 2677922"/>
                    <a:gd name="connsiteY195" fmla="*/ 2312867 h 2672762"/>
                    <a:gd name="connsiteX196" fmla="*/ 2316814 w 2677922"/>
                    <a:gd name="connsiteY196" fmla="*/ 1335605 h 2672762"/>
                    <a:gd name="connsiteX197" fmla="*/ 1340068 w 2677922"/>
                    <a:gd name="connsiteY197" fmla="*/ 359376 h 2672762"/>
                    <a:gd name="connsiteX198" fmla="*/ 361775 w 2677922"/>
                    <a:gd name="connsiteY198" fmla="*/ 1331994 h 2672762"/>
                    <a:gd name="connsiteX199" fmla="*/ 1338521 w 2677922"/>
                    <a:gd name="connsiteY199" fmla="*/ 2312867 h 2672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</a:cxnLst>
                  <a:rect l="l" t="t" r="r" b="b"/>
                  <a:pathLst>
                    <a:path w="2677922" h="2672762">
                      <a:moveTo>
                        <a:pt x="2538684" y="1897505"/>
                      </a:moveTo>
                      <a:cubicBezTo>
                        <a:pt x="2511337" y="1891313"/>
                        <a:pt x="2483990" y="1885121"/>
                        <a:pt x="2456643" y="1879446"/>
                      </a:cubicBezTo>
                      <a:cubicBezTo>
                        <a:pt x="2434456" y="1874286"/>
                        <a:pt x="2411753" y="1869642"/>
                        <a:pt x="2389566" y="1863966"/>
                      </a:cubicBezTo>
                      <a:cubicBezTo>
                        <a:pt x="2375119" y="1860354"/>
                        <a:pt x="2363767" y="1864482"/>
                        <a:pt x="2354479" y="1874802"/>
                      </a:cubicBezTo>
                      <a:cubicBezTo>
                        <a:pt x="2335389" y="1896989"/>
                        <a:pt x="2320425" y="1922272"/>
                        <a:pt x="2312170" y="1950651"/>
                      </a:cubicBezTo>
                      <a:cubicBezTo>
                        <a:pt x="2308042" y="1964066"/>
                        <a:pt x="2314234" y="1973869"/>
                        <a:pt x="2322489" y="1983157"/>
                      </a:cubicBezTo>
                      <a:cubicBezTo>
                        <a:pt x="2352416" y="2015664"/>
                        <a:pt x="2382858" y="2048170"/>
                        <a:pt x="2412785" y="2080161"/>
                      </a:cubicBezTo>
                      <a:cubicBezTo>
                        <a:pt x="2435488" y="2104412"/>
                        <a:pt x="2436520" y="2118859"/>
                        <a:pt x="2418461" y="2146722"/>
                      </a:cubicBezTo>
                      <a:cubicBezTo>
                        <a:pt x="2417429" y="2148270"/>
                        <a:pt x="2416397" y="2150334"/>
                        <a:pt x="2414849" y="2151882"/>
                      </a:cubicBezTo>
                      <a:cubicBezTo>
                        <a:pt x="2380795" y="2197804"/>
                        <a:pt x="2365831" y="2198320"/>
                        <a:pt x="2324037" y="2174585"/>
                      </a:cubicBezTo>
                      <a:cubicBezTo>
                        <a:pt x="2289982" y="2154978"/>
                        <a:pt x="2253864" y="2137434"/>
                        <a:pt x="2219294" y="2118859"/>
                      </a:cubicBezTo>
                      <a:cubicBezTo>
                        <a:pt x="2204846" y="2111120"/>
                        <a:pt x="2191431" y="2111120"/>
                        <a:pt x="2178531" y="2120407"/>
                      </a:cubicBezTo>
                      <a:cubicBezTo>
                        <a:pt x="2157892" y="2134855"/>
                        <a:pt x="2140349" y="2152398"/>
                        <a:pt x="2125386" y="2172521"/>
                      </a:cubicBezTo>
                      <a:cubicBezTo>
                        <a:pt x="2114550" y="2186968"/>
                        <a:pt x="2114034" y="2201416"/>
                        <a:pt x="2122806" y="2217411"/>
                      </a:cubicBezTo>
                      <a:cubicBezTo>
                        <a:pt x="2143961" y="2256109"/>
                        <a:pt x="2164600" y="2295323"/>
                        <a:pt x="2184723" y="2334538"/>
                      </a:cubicBezTo>
                      <a:cubicBezTo>
                        <a:pt x="2198655" y="2361885"/>
                        <a:pt x="2196591" y="2374268"/>
                        <a:pt x="2174404" y="2395423"/>
                      </a:cubicBezTo>
                      <a:cubicBezTo>
                        <a:pt x="2170792" y="2398519"/>
                        <a:pt x="2167696" y="2402131"/>
                        <a:pt x="2164084" y="2404711"/>
                      </a:cubicBezTo>
                      <a:cubicBezTo>
                        <a:pt x="2131062" y="2428962"/>
                        <a:pt x="2114034" y="2440829"/>
                        <a:pt x="2075336" y="2401615"/>
                      </a:cubicBezTo>
                      <a:cubicBezTo>
                        <a:pt x="2047473" y="2373236"/>
                        <a:pt x="2017547" y="2347953"/>
                        <a:pt x="1988652" y="2320606"/>
                      </a:cubicBezTo>
                      <a:cubicBezTo>
                        <a:pt x="1975236" y="2307707"/>
                        <a:pt x="1960789" y="2305127"/>
                        <a:pt x="1944277" y="2311835"/>
                      </a:cubicBezTo>
                      <a:cubicBezTo>
                        <a:pt x="1922607" y="2320606"/>
                        <a:pt x="1901968" y="2331958"/>
                        <a:pt x="1883392" y="2346405"/>
                      </a:cubicBezTo>
                      <a:cubicBezTo>
                        <a:pt x="1867913" y="2358273"/>
                        <a:pt x="1863785" y="2373236"/>
                        <a:pt x="1868429" y="2391811"/>
                      </a:cubicBezTo>
                      <a:cubicBezTo>
                        <a:pt x="1879264" y="2436701"/>
                        <a:pt x="1889584" y="2482107"/>
                        <a:pt x="1899388" y="2526997"/>
                      </a:cubicBezTo>
                      <a:cubicBezTo>
                        <a:pt x="1903516" y="2546604"/>
                        <a:pt x="1896808" y="2561568"/>
                        <a:pt x="1879264" y="2571887"/>
                      </a:cubicBezTo>
                      <a:cubicBezTo>
                        <a:pt x="1867397" y="2579111"/>
                        <a:pt x="1854498" y="2584787"/>
                        <a:pt x="1841082" y="2588915"/>
                      </a:cubicBezTo>
                      <a:cubicBezTo>
                        <a:pt x="1813736" y="2597686"/>
                        <a:pt x="1798256" y="2592526"/>
                        <a:pt x="1782777" y="2568276"/>
                      </a:cubicBezTo>
                      <a:cubicBezTo>
                        <a:pt x="1760074" y="2532157"/>
                        <a:pt x="1736855" y="2496555"/>
                        <a:pt x="1715184" y="2459404"/>
                      </a:cubicBezTo>
                      <a:cubicBezTo>
                        <a:pt x="1703316" y="2439281"/>
                        <a:pt x="1687837" y="2431542"/>
                        <a:pt x="1664618" y="2435669"/>
                      </a:cubicBezTo>
                      <a:cubicBezTo>
                        <a:pt x="1646043" y="2439281"/>
                        <a:pt x="1627984" y="2443925"/>
                        <a:pt x="1610440" y="2450117"/>
                      </a:cubicBezTo>
                      <a:cubicBezTo>
                        <a:pt x="1586190" y="2458888"/>
                        <a:pt x="1578450" y="2469208"/>
                        <a:pt x="1577418" y="2495007"/>
                      </a:cubicBezTo>
                      <a:cubicBezTo>
                        <a:pt x="1575870" y="2535769"/>
                        <a:pt x="1574838" y="2576015"/>
                        <a:pt x="1573806" y="2616777"/>
                      </a:cubicBezTo>
                      <a:cubicBezTo>
                        <a:pt x="1572774" y="2653928"/>
                        <a:pt x="1563487" y="2665795"/>
                        <a:pt x="1526852" y="2672503"/>
                      </a:cubicBezTo>
                      <a:cubicBezTo>
                        <a:pt x="1517049" y="2674567"/>
                        <a:pt x="1507245" y="2675599"/>
                        <a:pt x="1497441" y="2676115"/>
                      </a:cubicBezTo>
                      <a:cubicBezTo>
                        <a:pt x="1473191" y="2677663"/>
                        <a:pt x="1457711" y="2667859"/>
                        <a:pt x="1449972" y="2644124"/>
                      </a:cubicBezTo>
                      <a:cubicBezTo>
                        <a:pt x="1436040" y="2600782"/>
                        <a:pt x="1422624" y="2557956"/>
                        <a:pt x="1410241" y="2514614"/>
                      </a:cubicBezTo>
                      <a:cubicBezTo>
                        <a:pt x="1404565" y="2495007"/>
                        <a:pt x="1392698" y="2485719"/>
                        <a:pt x="1373091" y="2482623"/>
                      </a:cubicBezTo>
                      <a:cubicBezTo>
                        <a:pt x="1350388" y="2479527"/>
                        <a:pt x="1327685" y="2479527"/>
                        <a:pt x="1304982" y="2483139"/>
                      </a:cubicBezTo>
                      <a:cubicBezTo>
                        <a:pt x="1287955" y="2485719"/>
                        <a:pt x="1277119" y="2494491"/>
                        <a:pt x="1271959" y="2511518"/>
                      </a:cubicBezTo>
                      <a:cubicBezTo>
                        <a:pt x="1260092" y="2552280"/>
                        <a:pt x="1247192" y="2593042"/>
                        <a:pt x="1234293" y="2633805"/>
                      </a:cubicBezTo>
                      <a:cubicBezTo>
                        <a:pt x="1222941" y="2670439"/>
                        <a:pt x="1208494" y="2679727"/>
                        <a:pt x="1170828" y="2674567"/>
                      </a:cubicBezTo>
                      <a:cubicBezTo>
                        <a:pt x="1114070" y="2666827"/>
                        <a:pt x="1107362" y="2659087"/>
                        <a:pt x="1106847" y="2602330"/>
                      </a:cubicBezTo>
                      <a:cubicBezTo>
                        <a:pt x="1106331" y="2565180"/>
                        <a:pt x="1104783" y="2528545"/>
                        <a:pt x="1103751" y="2491395"/>
                      </a:cubicBezTo>
                      <a:cubicBezTo>
                        <a:pt x="1103234" y="2474368"/>
                        <a:pt x="1096527" y="2460952"/>
                        <a:pt x="1080532" y="2454244"/>
                      </a:cubicBezTo>
                      <a:cubicBezTo>
                        <a:pt x="1056281" y="2443925"/>
                        <a:pt x="1031514" y="2436701"/>
                        <a:pt x="1005199" y="2435153"/>
                      </a:cubicBezTo>
                      <a:cubicBezTo>
                        <a:pt x="989203" y="2434121"/>
                        <a:pt x="977852" y="2440313"/>
                        <a:pt x="969080" y="2454244"/>
                      </a:cubicBezTo>
                      <a:cubicBezTo>
                        <a:pt x="946894" y="2491395"/>
                        <a:pt x="923159" y="2527513"/>
                        <a:pt x="900456" y="2564148"/>
                      </a:cubicBezTo>
                      <a:cubicBezTo>
                        <a:pt x="882396" y="2593042"/>
                        <a:pt x="868465" y="2598202"/>
                        <a:pt x="836474" y="2587367"/>
                      </a:cubicBezTo>
                      <a:cubicBezTo>
                        <a:pt x="834926" y="2586851"/>
                        <a:pt x="833379" y="2586335"/>
                        <a:pt x="831830" y="2585819"/>
                      </a:cubicBezTo>
                      <a:cubicBezTo>
                        <a:pt x="782297" y="2565696"/>
                        <a:pt x="772493" y="2554344"/>
                        <a:pt x="785392" y="2504810"/>
                      </a:cubicBezTo>
                      <a:cubicBezTo>
                        <a:pt x="795196" y="2467144"/>
                        <a:pt x="802420" y="2428962"/>
                        <a:pt x="811707" y="2390779"/>
                      </a:cubicBezTo>
                      <a:cubicBezTo>
                        <a:pt x="816351" y="2371172"/>
                        <a:pt x="811191" y="2356209"/>
                        <a:pt x="794680" y="2344341"/>
                      </a:cubicBezTo>
                      <a:cubicBezTo>
                        <a:pt x="777137" y="2331958"/>
                        <a:pt x="759078" y="2321122"/>
                        <a:pt x="739470" y="2312351"/>
                      </a:cubicBezTo>
                      <a:cubicBezTo>
                        <a:pt x="720895" y="2304095"/>
                        <a:pt x="704900" y="2307191"/>
                        <a:pt x="689421" y="2321638"/>
                      </a:cubicBezTo>
                      <a:cubicBezTo>
                        <a:pt x="658462" y="2351049"/>
                        <a:pt x="626988" y="2379944"/>
                        <a:pt x="596029" y="2408838"/>
                      </a:cubicBezTo>
                      <a:cubicBezTo>
                        <a:pt x="572810" y="2431026"/>
                        <a:pt x="557847" y="2432057"/>
                        <a:pt x="530500" y="2415030"/>
                      </a:cubicBezTo>
                      <a:cubicBezTo>
                        <a:pt x="527404" y="2412966"/>
                        <a:pt x="524308" y="2410902"/>
                        <a:pt x="521212" y="2408838"/>
                      </a:cubicBezTo>
                      <a:cubicBezTo>
                        <a:pt x="481482" y="2380460"/>
                        <a:pt x="477870" y="2365496"/>
                        <a:pt x="500573" y="2322670"/>
                      </a:cubicBezTo>
                      <a:cubicBezTo>
                        <a:pt x="519148" y="2287584"/>
                        <a:pt x="537207" y="2252497"/>
                        <a:pt x="556298" y="2217927"/>
                      </a:cubicBezTo>
                      <a:cubicBezTo>
                        <a:pt x="566102" y="2199868"/>
                        <a:pt x="564555" y="2184388"/>
                        <a:pt x="552171" y="2168909"/>
                      </a:cubicBezTo>
                      <a:cubicBezTo>
                        <a:pt x="538756" y="2151882"/>
                        <a:pt x="523276" y="2136402"/>
                        <a:pt x="505733" y="2122987"/>
                      </a:cubicBezTo>
                      <a:cubicBezTo>
                        <a:pt x="490254" y="2111120"/>
                        <a:pt x="474774" y="2110088"/>
                        <a:pt x="457747" y="2119375"/>
                      </a:cubicBezTo>
                      <a:cubicBezTo>
                        <a:pt x="419564" y="2140014"/>
                        <a:pt x="380866" y="2160653"/>
                        <a:pt x="341652" y="2180777"/>
                      </a:cubicBezTo>
                      <a:cubicBezTo>
                        <a:pt x="314305" y="2195224"/>
                        <a:pt x="298310" y="2191612"/>
                        <a:pt x="278187" y="2168909"/>
                      </a:cubicBezTo>
                      <a:cubicBezTo>
                        <a:pt x="276639" y="2167361"/>
                        <a:pt x="275607" y="2165813"/>
                        <a:pt x="274059" y="2164265"/>
                      </a:cubicBezTo>
                      <a:cubicBezTo>
                        <a:pt x="238456" y="2122987"/>
                        <a:pt x="238972" y="2108540"/>
                        <a:pt x="276639" y="2069325"/>
                      </a:cubicBezTo>
                      <a:cubicBezTo>
                        <a:pt x="302954" y="2041463"/>
                        <a:pt x="327721" y="2013084"/>
                        <a:pt x="354551" y="1986253"/>
                      </a:cubicBezTo>
                      <a:cubicBezTo>
                        <a:pt x="367967" y="1972322"/>
                        <a:pt x="370547" y="1957874"/>
                        <a:pt x="363839" y="1940847"/>
                      </a:cubicBezTo>
                      <a:cubicBezTo>
                        <a:pt x="355067" y="1918660"/>
                        <a:pt x="342684" y="1898021"/>
                        <a:pt x="328237" y="1878930"/>
                      </a:cubicBezTo>
                      <a:cubicBezTo>
                        <a:pt x="316369" y="1863450"/>
                        <a:pt x="300374" y="1861902"/>
                        <a:pt x="283347" y="1866030"/>
                      </a:cubicBezTo>
                      <a:cubicBezTo>
                        <a:pt x="245680" y="1874802"/>
                        <a:pt x="208530" y="1883573"/>
                        <a:pt x="170864" y="1891829"/>
                      </a:cubicBezTo>
                      <a:cubicBezTo>
                        <a:pt x="165704" y="1892861"/>
                        <a:pt x="160544" y="1894409"/>
                        <a:pt x="155900" y="1895441"/>
                      </a:cubicBezTo>
                      <a:cubicBezTo>
                        <a:pt x="127521" y="1900601"/>
                        <a:pt x="113074" y="1893893"/>
                        <a:pt x="100175" y="1868094"/>
                      </a:cubicBezTo>
                      <a:cubicBezTo>
                        <a:pt x="95531" y="1858291"/>
                        <a:pt x="90887" y="1848487"/>
                        <a:pt x="87275" y="1838168"/>
                      </a:cubicBezTo>
                      <a:cubicBezTo>
                        <a:pt x="77988" y="1810821"/>
                        <a:pt x="83147" y="1795341"/>
                        <a:pt x="107915" y="1779862"/>
                      </a:cubicBezTo>
                      <a:cubicBezTo>
                        <a:pt x="143001" y="1757675"/>
                        <a:pt x="178603" y="1735488"/>
                        <a:pt x="213690" y="1713817"/>
                      </a:cubicBezTo>
                      <a:cubicBezTo>
                        <a:pt x="241552" y="1696274"/>
                        <a:pt x="245680" y="1686470"/>
                        <a:pt x="238972" y="1654480"/>
                      </a:cubicBezTo>
                      <a:cubicBezTo>
                        <a:pt x="234845" y="1636420"/>
                        <a:pt x="230201" y="1617845"/>
                        <a:pt x="222977" y="1600818"/>
                      </a:cubicBezTo>
                      <a:cubicBezTo>
                        <a:pt x="215753" y="1583791"/>
                        <a:pt x="203370" y="1575535"/>
                        <a:pt x="184279" y="1575019"/>
                      </a:cubicBezTo>
                      <a:cubicBezTo>
                        <a:pt x="142485" y="1574503"/>
                        <a:pt x="101207" y="1572955"/>
                        <a:pt x="59413" y="1571407"/>
                      </a:cubicBezTo>
                      <a:cubicBezTo>
                        <a:pt x="21746" y="1570375"/>
                        <a:pt x="10395" y="1560572"/>
                        <a:pt x="3687" y="1524453"/>
                      </a:cubicBezTo>
                      <a:cubicBezTo>
                        <a:pt x="3171" y="1520841"/>
                        <a:pt x="2139" y="1517230"/>
                        <a:pt x="1623" y="1513618"/>
                      </a:cubicBezTo>
                      <a:cubicBezTo>
                        <a:pt x="-4053" y="1467696"/>
                        <a:pt x="3687" y="1455828"/>
                        <a:pt x="48577" y="1442413"/>
                      </a:cubicBezTo>
                      <a:cubicBezTo>
                        <a:pt x="85727" y="1431061"/>
                        <a:pt x="122877" y="1418678"/>
                        <a:pt x="160544" y="1408358"/>
                      </a:cubicBezTo>
                      <a:cubicBezTo>
                        <a:pt x="181183" y="1402683"/>
                        <a:pt x="192018" y="1390815"/>
                        <a:pt x="194083" y="1370692"/>
                      </a:cubicBezTo>
                      <a:cubicBezTo>
                        <a:pt x="196147" y="1346957"/>
                        <a:pt x="197178" y="1322706"/>
                        <a:pt x="192534" y="1298971"/>
                      </a:cubicBezTo>
                      <a:cubicBezTo>
                        <a:pt x="189954" y="1283492"/>
                        <a:pt x="181183" y="1274204"/>
                        <a:pt x="166220" y="1269560"/>
                      </a:cubicBezTo>
                      <a:cubicBezTo>
                        <a:pt x="126490" y="1257693"/>
                        <a:pt x="86759" y="1245310"/>
                        <a:pt x="47029" y="1232926"/>
                      </a:cubicBezTo>
                      <a:cubicBezTo>
                        <a:pt x="3687" y="1219511"/>
                        <a:pt x="-957" y="1212287"/>
                        <a:pt x="1623" y="1166881"/>
                      </a:cubicBezTo>
                      <a:cubicBezTo>
                        <a:pt x="2139" y="1157593"/>
                        <a:pt x="4203" y="1148306"/>
                        <a:pt x="6267" y="1139534"/>
                      </a:cubicBezTo>
                      <a:cubicBezTo>
                        <a:pt x="12459" y="1116831"/>
                        <a:pt x="25358" y="1106512"/>
                        <a:pt x="49093" y="1105480"/>
                      </a:cubicBezTo>
                      <a:cubicBezTo>
                        <a:pt x="87791" y="1103932"/>
                        <a:pt x="125974" y="1102900"/>
                        <a:pt x="164672" y="1101868"/>
                      </a:cubicBezTo>
                      <a:cubicBezTo>
                        <a:pt x="170348" y="1101868"/>
                        <a:pt x="176023" y="1101352"/>
                        <a:pt x="181699" y="1101352"/>
                      </a:cubicBezTo>
                      <a:cubicBezTo>
                        <a:pt x="207498" y="1102384"/>
                        <a:pt x="220913" y="1087936"/>
                        <a:pt x="227621" y="1065233"/>
                      </a:cubicBezTo>
                      <a:cubicBezTo>
                        <a:pt x="232781" y="1048206"/>
                        <a:pt x="237425" y="1031179"/>
                        <a:pt x="241036" y="1014152"/>
                      </a:cubicBezTo>
                      <a:cubicBezTo>
                        <a:pt x="245680" y="990417"/>
                        <a:pt x="240005" y="979065"/>
                        <a:pt x="219366" y="965650"/>
                      </a:cubicBezTo>
                      <a:cubicBezTo>
                        <a:pt x="184279" y="943463"/>
                        <a:pt x="148676" y="921276"/>
                        <a:pt x="113590" y="899605"/>
                      </a:cubicBezTo>
                      <a:cubicBezTo>
                        <a:pt x="82116" y="879997"/>
                        <a:pt x="77472" y="867614"/>
                        <a:pt x="89855" y="832012"/>
                      </a:cubicBezTo>
                      <a:cubicBezTo>
                        <a:pt x="93467" y="820660"/>
                        <a:pt x="98111" y="809309"/>
                        <a:pt x="104818" y="799505"/>
                      </a:cubicBezTo>
                      <a:cubicBezTo>
                        <a:pt x="115654" y="782994"/>
                        <a:pt x="130617" y="774738"/>
                        <a:pt x="151256" y="779898"/>
                      </a:cubicBezTo>
                      <a:cubicBezTo>
                        <a:pt x="195114" y="790217"/>
                        <a:pt x="239489" y="799505"/>
                        <a:pt x="283347" y="810341"/>
                      </a:cubicBezTo>
                      <a:cubicBezTo>
                        <a:pt x="303469" y="815500"/>
                        <a:pt x="318949" y="810857"/>
                        <a:pt x="331332" y="794345"/>
                      </a:cubicBezTo>
                      <a:cubicBezTo>
                        <a:pt x="344232" y="776802"/>
                        <a:pt x="355584" y="757711"/>
                        <a:pt x="363839" y="737588"/>
                      </a:cubicBezTo>
                      <a:cubicBezTo>
                        <a:pt x="371063" y="719529"/>
                        <a:pt x="368999" y="704049"/>
                        <a:pt x="354551" y="689086"/>
                      </a:cubicBezTo>
                      <a:cubicBezTo>
                        <a:pt x="324625" y="658643"/>
                        <a:pt x="296246" y="627169"/>
                        <a:pt x="266835" y="595694"/>
                      </a:cubicBezTo>
                      <a:cubicBezTo>
                        <a:pt x="244132" y="570927"/>
                        <a:pt x="243100" y="556996"/>
                        <a:pt x="261675" y="529133"/>
                      </a:cubicBezTo>
                      <a:cubicBezTo>
                        <a:pt x="264771" y="525005"/>
                        <a:pt x="267351" y="520361"/>
                        <a:pt x="270447" y="516233"/>
                      </a:cubicBezTo>
                      <a:cubicBezTo>
                        <a:pt x="296762" y="481663"/>
                        <a:pt x="311209" y="478567"/>
                        <a:pt x="349907" y="498690"/>
                      </a:cubicBezTo>
                      <a:cubicBezTo>
                        <a:pt x="386026" y="517781"/>
                        <a:pt x="422144" y="536357"/>
                        <a:pt x="457231" y="555964"/>
                      </a:cubicBezTo>
                      <a:cubicBezTo>
                        <a:pt x="475806" y="566283"/>
                        <a:pt x="492318" y="564219"/>
                        <a:pt x="507797" y="551320"/>
                      </a:cubicBezTo>
                      <a:cubicBezTo>
                        <a:pt x="523276" y="538421"/>
                        <a:pt x="537723" y="523973"/>
                        <a:pt x="551139" y="508494"/>
                      </a:cubicBezTo>
                      <a:cubicBezTo>
                        <a:pt x="564555" y="492499"/>
                        <a:pt x="567650" y="476503"/>
                        <a:pt x="556815" y="456896"/>
                      </a:cubicBezTo>
                      <a:cubicBezTo>
                        <a:pt x="535143" y="418198"/>
                        <a:pt x="515020" y="378983"/>
                        <a:pt x="494381" y="339769"/>
                      </a:cubicBezTo>
                      <a:cubicBezTo>
                        <a:pt x="480966" y="313970"/>
                        <a:pt x="484062" y="300039"/>
                        <a:pt x="505217" y="280432"/>
                      </a:cubicBezTo>
                      <a:cubicBezTo>
                        <a:pt x="515020" y="271144"/>
                        <a:pt x="525856" y="263405"/>
                        <a:pt x="537723" y="256181"/>
                      </a:cubicBezTo>
                      <a:cubicBezTo>
                        <a:pt x="558362" y="244313"/>
                        <a:pt x="572810" y="245861"/>
                        <a:pt x="590353" y="261857"/>
                      </a:cubicBezTo>
                      <a:cubicBezTo>
                        <a:pt x="620280" y="289203"/>
                        <a:pt x="650207" y="317066"/>
                        <a:pt x="679617" y="344929"/>
                      </a:cubicBezTo>
                      <a:cubicBezTo>
                        <a:pt x="710576" y="374340"/>
                        <a:pt x="717284" y="375372"/>
                        <a:pt x="754950" y="355765"/>
                      </a:cubicBezTo>
                      <a:cubicBezTo>
                        <a:pt x="769913" y="348025"/>
                        <a:pt x="783845" y="339769"/>
                        <a:pt x="797260" y="329450"/>
                      </a:cubicBezTo>
                      <a:cubicBezTo>
                        <a:pt x="811707" y="317582"/>
                        <a:pt x="816351" y="303651"/>
                        <a:pt x="811707" y="285076"/>
                      </a:cubicBezTo>
                      <a:cubicBezTo>
                        <a:pt x="800872" y="242249"/>
                        <a:pt x="791585" y="198907"/>
                        <a:pt x="781781" y="156081"/>
                      </a:cubicBezTo>
                      <a:cubicBezTo>
                        <a:pt x="775589" y="128218"/>
                        <a:pt x="782297" y="114287"/>
                        <a:pt x="807064" y="100872"/>
                      </a:cubicBezTo>
                      <a:cubicBezTo>
                        <a:pt x="818415" y="95196"/>
                        <a:pt x="829766" y="90552"/>
                        <a:pt x="841634" y="86424"/>
                      </a:cubicBezTo>
                      <a:cubicBezTo>
                        <a:pt x="866917" y="78685"/>
                        <a:pt x="881364" y="83328"/>
                        <a:pt x="896328" y="106031"/>
                      </a:cubicBezTo>
                      <a:cubicBezTo>
                        <a:pt x="920062" y="142666"/>
                        <a:pt x="943798" y="179300"/>
                        <a:pt x="965469" y="217483"/>
                      </a:cubicBezTo>
                      <a:cubicBezTo>
                        <a:pt x="976820" y="237090"/>
                        <a:pt x="992299" y="243797"/>
                        <a:pt x="1013455" y="240702"/>
                      </a:cubicBezTo>
                      <a:cubicBezTo>
                        <a:pt x="1035641" y="237090"/>
                        <a:pt x="1057313" y="231414"/>
                        <a:pt x="1077952" y="222642"/>
                      </a:cubicBezTo>
                      <a:cubicBezTo>
                        <a:pt x="1092915" y="215935"/>
                        <a:pt x="1101171" y="205615"/>
                        <a:pt x="1101687" y="188072"/>
                      </a:cubicBezTo>
                      <a:cubicBezTo>
                        <a:pt x="1102719" y="143182"/>
                        <a:pt x="1105298" y="98808"/>
                        <a:pt x="1106847" y="53918"/>
                      </a:cubicBezTo>
                      <a:cubicBezTo>
                        <a:pt x="1107878" y="25023"/>
                        <a:pt x="1117166" y="12640"/>
                        <a:pt x="1145029" y="4900"/>
                      </a:cubicBezTo>
                      <a:cubicBezTo>
                        <a:pt x="1149672" y="3868"/>
                        <a:pt x="1154316" y="2320"/>
                        <a:pt x="1158960" y="1804"/>
                      </a:cubicBezTo>
                      <a:cubicBezTo>
                        <a:pt x="1210042" y="-3872"/>
                        <a:pt x="1222426" y="1804"/>
                        <a:pt x="1235841" y="48758"/>
                      </a:cubicBezTo>
                      <a:cubicBezTo>
                        <a:pt x="1246676" y="86940"/>
                        <a:pt x="1259576" y="124091"/>
                        <a:pt x="1269895" y="162273"/>
                      </a:cubicBezTo>
                      <a:cubicBezTo>
                        <a:pt x="1275055" y="180332"/>
                        <a:pt x="1285890" y="190136"/>
                        <a:pt x="1303434" y="192716"/>
                      </a:cubicBezTo>
                      <a:cubicBezTo>
                        <a:pt x="1327685" y="195812"/>
                        <a:pt x="1352452" y="195812"/>
                        <a:pt x="1376702" y="192716"/>
                      </a:cubicBezTo>
                      <a:cubicBezTo>
                        <a:pt x="1393730" y="190652"/>
                        <a:pt x="1404049" y="180332"/>
                        <a:pt x="1409209" y="163305"/>
                      </a:cubicBezTo>
                      <a:cubicBezTo>
                        <a:pt x="1421593" y="121511"/>
                        <a:pt x="1434492" y="79717"/>
                        <a:pt x="1447392" y="37922"/>
                      </a:cubicBezTo>
                      <a:cubicBezTo>
                        <a:pt x="1457195" y="6964"/>
                        <a:pt x="1466998" y="-260"/>
                        <a:pt x="1499505" y="256"/>
                      </a:cubicBezTo>
                      <a:cubicBezTo>
                        <a:pt x="1504149" y="256"/>
                        <a:pt x="1508793" y="256"/>
                        <a:pt x="1513436" y="772"/>
                      </a:cubicBezTo>
                      <a:cubicBezTo>
                        <a:pt x="1559358" y="5416"/>
                        <a:pt x="1572258" y="19347"/>
                        <a:pt x="1573290" y="65269"/>
                      </a:cubicBezTo>
                      <a:cubicBezTo>
                        <a:pt x="1574322" y="105515"/>
                        <a:pt x="1575870" y="145246"/>
                        <a:pt x="1576902" y="185492"/>
                      </a:cubicBezTo>
                      <a:cubicBezTo>
                        <a:pt x="1577418" y="201487"/>
                        <a:pt x="1583093" y="213871"/>
                        <a:pt x="1598057" y="220578"/>
                      </a:cubicBezTo>
                      <a:cubicBezTo>
                        <a:pt x="1622308" y="231414"/>
                        <a:pt x="1647590" y="238638"/>
                        <a:pt x="1674422" y="240702"/>
                      </a:cubicBezTo>
                      <a:cubicBezTo>
                        <a:pt x="1690933" y="241733"/>
                        <a:pt x="1702285" y="235026"/>
                        <a:pt x="1710540" y="221610"/>
                      </a:cubicBezTo>
                      <a:cubicBezTo>
                        <a:pt x="1733243" y="184976"/>
                        <a:pt x="1756462" y="148342"/>
                        <a:pt x="1779165" y="111707"/>
                      </a:cubicBezTo>
                      <a:cubicBezTo>
                        <a:pt x="1798772" y="80749"/>
                        <a:pt x="1810640" y="76621"/>
                        <a:pt x="1845726" y="88488"/>
                      </a:cubicBezTo>
                      <a:cubicBezTo>
                        <a:pt x="1849854" y="90036"/>
                        <a:pt x="1853466" y="91068"/>
                        <a:pt x="1857594" y="92616"/>
                      </a:cubicBezTo>
                      <a:cubicBezTo>
                        <a:pt x="1898356" y="110159"/>
                        <a:pt x="1905063" y="123059"/>
                        <a:pt x="1895260" y="166401"/>
                      </a:cubicBezTo>
                      <a:cubicBezTo>
                        <a:pt x="1886488" y="205099"/>
                        <a:pt x="1877717" y="243281"/>
                        <a:pt x="1868429" y="281980"/>
                      </a:cubicBezTo>
                      <a:cubicBezTo>
                        <a:pt x="1863269" y="303135"/>
                        <a:pt x="1868429" y="319646"/>
                        <a:pt x="1887004" y="332030"/>
                      </a:cubicBezTo>
                      <a:cubicBezTo>
                        <a:pt x="1906096" y="344929"/>
                        <a:pt x="1925187" y="356796"/>
                        <a:pt x="1946857" y="365052"/>
                      </a:cubicBezTo>
                      <a:cubicBezTo>
                        <a:pt x="1962337" y="370728"/>
                        <a:pt x="1974720" y="367116"/>
                        <a:pt x="1986588" y="355765"/>
                      </a:cubicBezTo>
                      <a:cubicBezTo>
                        <a:pt x="2018062" y="325838"/>
                        <a:pt x="2049537" y="296943"/>
                        <a:pt x="2081528" y="267532"/>
                      </a:cubicBezTo>
                      <a:cubicBezTo>
                        <a:pt x="2107843" y="242765"/>
                        <a:pt x="2122290" y="241733"/>
                        <a:pt x="2151701" y="261857"/>
                      </a:cubicBezTo>
                      <a:cubicBezTo>
                        <a:pt x="2153248" y="262889"/>
                        <a:pt x="2154281" y="263405"/>
                        <a:pt x="2155312" y="264437"/>
                      </a:cubicBezTo>
                      <a:cubicBezTo>
                        <a:pt x="2205363" y="300555"/>
                        <a:pt x="2198139" y="316034"/>
                        <a:pt x="2177500" y="353701"/>
                      </a:cubicBezTo>
                      <a:cubicBezTo>
                        <a:pt x="2158925" y="387755"/>
                        <a:pt x="2141381" y="422842"/>
                        <a:pt x="2122290" y="456896"/>
                      </a:cubicBezTo>
                      <a:cubicBezTo>
                        <a:pt x="2112487" y="474955"/>
                        <a:pt x="2114550" y="490435"/>
                        <a:pt x="2126934" y="505914"/>
                      </a:cubicBezTo>
                      <a:cubicBezTo>
                        <a:pt x="2140865" y="522941"/>
                        <a:pt x="2156345" y="538421"/>
                        <a:pt x="2173372" y="551836"/>
                      </a:cubicBezTo>
                      <a:cubicBezTo>
                        <a:pt x="2187819" y="563187"/>
                        <a:pt x="2202783" y="564735"/>
                        <a:pt x="2219810" y="555964"/>
                      </a:cubicBezTo>
                      <a:cubicBezTo>
                        <a:pt x="2258508" y="534809"/>
                        <a:pt x="2297722" y="514170"/>
                        <a:pt x="2336937" y="494046"/>
                      </a:cubicBezTo>
                      <a:cubicBezTo>
                        <a:pt x="2364799" y="479599"/>
                        <a:pt x="2380795" y="482695"/>
                        <a:pt x="2400917" y="507462"/>
                      </a:cubicBezTo>
                      <a:cubicBezTo>
                        <a:pt x="2408141" y="515717"/>
                        <a:pt x="2414849" y="524489"/>
                        <a:pt x="2420525" y="533777"/>
                      </a:cubicBezTo>
                      <a:cubicBezTo>
                        <a:pt x="2434972" y="556480"/>
                        <a:pt x="2433424" y="571443"/>
                        <a:pt x="2415365" y="591566"/>
                      </a:cubicBezTo>
                      <a:cubicBezTo>
                        <a:pt x="2384406" y="625105"/>
                        <a:pt x="2353448" y="659159"/>
                        <a:pt x="2321973" y="692182"/>
                      </a:cubicBezTo>
                      <a:cubicBezTo>
                        <a:pt x="2310106" y="704565"/>
                        <a:pt x="2307526" y="717981"/>
                        <a:pt x="2313718" y="733460"/>
                      </a:cubicBezTo>
                      <a:cubicBezTo>
                        <a:pt x="2323005" y="755647"/>
                        <a:pt x="2334357" y="776286"/>
                        <a:pt x="2349320" y="795377"/>
                      </a:cubicBezTo>
                      <a:cubicBezTo>
                        <a:pt x="2361187" y="810857"/>
                        <a:pt x="2375635" y="814984"/>
                        <a:pt x="2394726" y="810341"/>
                      </a:cubicBezTo>
                      <a:cubicBezTo>
                        <a:pt x="2438584" y="799505"/>
                        <a:pt x="2482958" y="789701"/>
                        <a:pt x="2526816" y="780414"/>
                      </a:cubicBezTo>
                      <a:cubicBezTo>
                        <a:pt x="2550035" y="775254"/>
                        <a:pt x="2563967" y="781962"/>
                        <a:pt x="2575834" y="803117"/>
                      </a:cubicBezTo>
                      <a:cubicBezTo>
                        <a:pt x="2582026" y="814468"/>
                        <a:pt x="2587186" y="826336"/>
                        <a:pt x="2591313" y="838719"/>
                      </a:cubicBezTo>
                      <a:cubicBezTo>
                        <a:pt x="2600085" y="867098"/>
                        <a:pt x="2595441" y="880514"/>
                        <a:pt x="2570158" y="896509"/>
                      </a:cubicBezTo>
                      <a:cubicBezTo>
                        <a:pt x="2534040" y="919212"/>
                        <a:pt x="2498437" y="942947"/>
                        <a:pt x="2461287" y="964102"/>
                      </a:cubicBezTo>
                      <a:cubicBezTo>
                        <a:pt x="2440132" y="976485"/>
                        <a:pt x="2434456" y="992997"/>
                        <a:pt x="2438068" y="1014668"/>
                      </a:cubicBezTo>
                      <a:cubicBezTo>
                        <a:pt x="2441164" y="1034791"/>
                        <a:pt x="2446840" y="1054398"/>
                        <a:pt x="2454063" y="1073489"/>
                      </a:cubicBezTo>
                      <a:cubicBezTo>
                        <a:pt x="2460771" y="1091032"/>
                        <a:pt x="2472638" y="1100320"/>
                        <a:pt x="2492762" y="1100836"/>
                      </a:cubicBezTo>
                      <a:cubicBezTo>
                        <a:pt x="2538168" y="1101352"/>
                        <a:pt x="2583058" y="1104448"/>
                        <a:pt x="2628464" y="1105996"/>
                      </a:cubicBezTo>
                      <a:cubicBezTo>
                        <a:pt x="2653230" y="1107028"/>
                        <a:pt x="2665614" y="1116831"/>
                        <a:pt x="2672322" y="1140566"/>
                      </a:cubicBezTo>
                      <a:cubicBezTo>
                        <a:pt x="2676449" y="1153982"/>
                        <a:pt x="2677998" y="1167913"/>
                        <a:pt x="2677998" y="1182360"/>
                      </a:cubicBezTo>
                      <a:cubicBezTo>
                        <a:pt x="2677998" y="1210223"/>
                        <a:pt x="2670258" y="1221575"/>
                        <a:pt x="2644459" y="1229830"/>
                      </a:cubicBezTo>
                      <a:cubicBezTo>
                        <a:pt x="2603697" y="1242730"/>
                        <a:pt x="2562934" y="1255113"/>
                        <a:pt x="2522172" y="1267497"/>
                      </a:cubicBezTo>
                      <a:cubicBezTo>
                        <a:pt x="2492762" y="1276268"/>
                        <a:pt x="2485022" y="1285556"/>
                        <a:pt x="2483990" y="1315998"/>
                      </a:cubicBezTo>
                      <a:cubicBezTo>
                        <a:pt x="2483474" y="1337153"/>
                        <a:pt x="2481926" y="1358824"/>
                        <a:pt x="2486570" y="1379980"/>
                      </a:cubicBezTo>
                      <a:cubicBezTo>
                        <a:pt x="2489666" y="1394427"/>
                        <a:pt x="2498437" y="1403199"/>
                        <a:pt x="2512885" y="1407842"/>
                      </a:cubicBezTo>
                      <a:cubicBezTo>
                        <a:pt x="2555711" y="1420742"/>
                        <a:pt x="2598537" y="1433641"/>
                        <a:pt x="2641363" y="1447057"/>
                      </a:cubicBezTo>
                      <a:cubicBezTo>
                        <a:pt x="2671290" y="1456344"/>
                        <a:pt x="2678514" y="1466664"/>
                        <a:pt x="2677998" y="1498138"/>
                      </a:cubicBezTo>
                      <a:cubicBezTo>
                        <a:pt x="2677998" y="1501234"/>
                        <a:pt x="2677998" y="1504330"/>
                        <a:pt x="2677998" y="1507426"/>
                      </a:cubicBezTo>
                      <a:cubicBezTo>
                        <a:pt x="2675934" y="1555928"/>
                        <a:pt x="2660454" y="1571407"/>
                        <a:pt x="2611952" y="1572955"/>
                      </a:cubicBezTo>
                      <a:cubicBezTo>
                        <a:pt x="2571190" y="1573987"/>
                        <a:pt x="2530944" y="1576051"/>
                        <a:pt x="2490182" y="1576567"/>
                      </a:cubicBezTo>
                      <a:cubicBezTo>
                        <a:pt x="2474702" y="1577083"/>
                        <a:pt x="2463867" y="1583791"/>
                        <a:pt x="2457675" y="1596690"/>
                      </a:cubicBezTo>
                      <a:cubicBezTo>
                        <a:pt x="2446324" y="1620941"/>
                        <a:pt x="2439100" y="1646224"/>
                        <a:pt x="2437036" y="1673055"/>
                      </a:cubicBezTo>
                      <a:cubicBezTo>
                        <a:pt x="2435488" y="1690082"/>
                        <a:pt x="2442712" y="1701434"/>
                        <a:pt x="2457159" y="1710205"/>
                      </a:cubicBezTo>
                      <a:cubicBezTo>
                        <a:pt x="2493278" y="1732392"/>
                        <a:pt x="2528880" y="1754579"/>
                        <a:pt x="2564483" y="1777282"/>
                      </a:cubicBezTo>
                      <a:cubicBezTo>
                        <a:pt x="2596989" y="1797405"/>
                        <a:pt x="2601117" y="1809789"/>
                        <a:pt x="2588733" y="1845907"/>
                      </a:cubicBezTo>
                      <a:cubicBezTo>
                        <a:pt x="2584606" y="1858291"/>
                        <a:pt x="2578930" y="1870158"/>
                        <a:pt x="2571706" y="1880994"/>
                      </a:cubicBezTo>
                      <a:cubicBezTo>
                        <a:pt x="2564998" y="1890797"/>
                        <a:pt x="2554163" y="1897505"/>
                        <a:pt x="2538684" y="1897505"/>
                      </a:cubicBezTo>
                      <a:close/>
                      <a:moveTo>
                        <a:pt x="1338521" y="2312867"/>
                      </a:moveTo>
                      <a:cubicBezTo>
                        <a:pt x="1869461" y="2314931"/>
                        <a:pt x="2317329" y="1887701"/>
                        <a:pt x="2316814" y="1335605"/>
                      </a:cubicBezTo>
                      <a:cubicBezTo>
                        <a:pt x="2316298" y="792797"/>
                        <a:pt x="1880813" y="359892"/>
                        <a:pt x="1340068" y="359376"/>
                      </a:cubicBezTo>
                      <a:cubicBezTo>
                        <a:pt x="796228" y="358860"/>
                        <a:pt x="363839" y="794861"/>
                        <a:pt x="361775" y="1331994"/>
                      </a:cubicBezTo>
                      <a:cubicBezTo>
                        <a:pt x="359711" y="1882026"/>
                        <a:pt x="806032" y="2314415"/>
                        <a:pt x="1338521" y="2312867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id="{E7D2F5C8-112A-47AC-8EBA-CA3BCCFFD653}"/>
                    </a:ext>
                  </a:extLst>
                </p:cNvPr>
                <p:cNvSpPr/>
                <p:nvPr/>
              </p:nvSpPr>
              <p:spPr>
                <a:xfrm>
                  <a:off x="7558586" y="2011427"/>
                  <a:ext cx="1898797" cy="1893637"/>
                </a:xfrm>
                <a:custGeom>
                  <a:avLst/>
                  <a:gdLst>
                    <a:gd name="connsiteX0" fmla="*/ 30 w 1898796"/>
                    <a:gd name="connsiteY0" fmla="*/ 947852 h 1893636"/>
                    <a:gd name="connsiteX1" fmla="*/ 950461 w 1898796"/>
                    <a:gd name="connsiteY1" fmla="*/ 2 h 1893636"/>
                    <a:gd name="connsiteX2" fmla="*/ 1898827 w 1898796"/>
                    <a:gd name="connsiteY2" fmla="*/ 950948 h 1893636"/>
                    <a:gd name="connsiteX3" fmla="*/ 946849 w 1898796"/>
                    <a:gd name="connsiteY3" fmla="*/ 1898283 h 1893636"/>
                    <a:gd name="connsiteX4" fmla="*/ 30 w 1898796"/>
                    <a:gd name="connsiteY4" fmla="*/ 947852 h 1893636"/>
                    <a:gd name="connsiteX5" fmla="*/ 1187811 w 1898796"/>
                    <a:gd name="connsiteY5" fmla="*/ 949916 h 1893636"/>
                    <a:gd name="connsiteX6" fmla="*/ 949429 w 1898796"/>
                    <a:gd name="connsiteY6" fmla="*/ 710503 h 1893636"/>
                    <a:gd name="connsiteX7" fmla="*/ 710532 w 1898796"/>
                    <a:gd name="connsiteY7" fmla="*/ 948368 h 1893636"/>
                    <a:gd name="connsiteX8" fmla="*/ 948397 w 1898796"/>
                    <a:gd name="connsiteY8" fmla="*/ 1188298 h 1893636"/>
                    <a:gd name="connsiteX9" fmla="*/ 1187811 w 1898796"/>
                    <a:gd name="connsiteY9" fmla="*/ 949916 h 1893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98796" h="1893636">
                      <a:moveTo>
                        <a:pt x="30" y="947852"/>
                      </a:moveTo>
                      <a:cubicBezTo>
                        <a:pt x="-3065" y="428263"/>
                        <a:pt x="426228" y="-1030"/>
                        <a:pt x="950461" y="2"/>
                      </a:cubicBezTo>
                      <a:cubicBezTo>
                        <a:pt x="1472114" y="1034"/>
                        <a:pt x="1899859" y="427747"/>
                        <a:pt x="1898827" y="950948"/>
                      </a:cubicBezTo>
                      <a:cubicBezTo>
                        <a:pt x="1897795" y="1468473"/>
                        <a:pt x="1477790" y="1899315"/>
                        <a:pt x="946849" y="1898283"/>
                      </a:cubicBezTo>
                      <a:cubicBezTo>
                        <a:pt x="411781" y="1896735"/>
                        <a:pt x="-4097" y="1460218"/>
                        <a:pt x="30" y="947852"/>
                      </a:cubicBezTo>
                      <a:close/>
                      <a:moveTo>
                        <a:pt x="1187811" y="949916"/>
                      </a:moveTo>
                      <a:cubicBezTo>
                        <a:pt x="1188327" y="817310"/>
                        <a:pt x="1084099" y="710503"/>
                        <a:pt x="949429" y="710503"/>
                      </a:cubicBezTo>
                      <a:cubicBezTo>
                        <a:pt x="805987" y="710503"/>
                        <a:pt x="710015" y="828146"/>
                        <a:pt x="710532" y="948368"/>
                      </a:cubicBezTo>
                      <a:cubicBezTo>
                        <a:pt x="711048" y="1081490"/>
                        <a:pt x="815791" y="1188298"/>
                        <a:pt x="948397" y="1188298"/>
                      </a:cubicBezTo>
                      <a:cubicBezTo>
                        <a:pt x="1081003" y="1188298"/>
                        <a:pt x="1187294" y="1083038"/>
                        <a:pt x="1187811" y="949916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B07F2CD7-68E5-49F5-BBED-77DA2BFBE7AD}"/>
                </a:ext>
              </a:extLst>
            </p:cNvPr>
            <p:cNvSpPr/>
            <p:nvPr/>
          </p:nvSpPr>
          <p:spPr>
            <a:xfrm>
              <a:off x="10132589" y="4237994"/>
              <a:ext cx="577306" cy="577307"/>
            </a:xfrm>
            <a:custGeom>
              <a:avLst/>
              <a:gdLst>
                <a:gd name="connsiteX0" fmla="*/ 686157 w 1243505"/>
                <a:gd name="connsiteY0" fmla="*/ 1016068 h 1243505"/>
                <a:gd name="connsiteX1" fmla="*/ 560258 w 1243505"/>
                <a:gd name="connsiteY1" fmla="*/ 1016068 h 1243505"/>
                <a:gd name="connsiteX2" fmla="*/ 545811 w 1243505"/>
                <a:gd name="connsiteY2" fmla="*/ 1026903 h 1243505"/>
                <a:gd name="connsiteX3" fmla="*/ 533944 w 1243505"/>
                <a:gd name="connsiteY3" fmla="*/ 1088821 h 1243505"/>
                <a:gd name="connsiteX4" fmla="*/ 505565 w 1243505"/>
                <a:gd name="connsiteY4" fmla="*/ 1169829 h 1243505"/>
                <a:gd name="connsiteX5" fmla="*/ 469447 w 1243505"/>
                <a:gd name="connsiteY5" fmla="*/ 1240002 h 1243505"/>
                <a:gd name="connsiteX6" fmla="*/ 452935 w 1243505"/>
                <a:gd name="connsiteY6" fmla="*/ 1246710 h 1243505"/>
                <a:gd name="connsiteX7" fmla="*/ 305366 w 1243505"/>
                <a:gd name="connsiteY7" fmla="*/ 1185824 h 1243505"/>
                <a:gd name="connsiteX8" fmla="*/ 298142 w 1243505"/>
                <a:gd name="connsiteY8" fmla="*/ 1168281 h 1243505"/>
                <a:gd name="connsiteX9" fmla="*/ 333744 w 1243505"/>
                <a:gd name="connsiteY9" fmla="*/ 1059410 h 1243505"/>
                <a:gd name="connsiteX10" fmla="*/ 342000 w 1243505"/>
                <a:gd name="connsiteY10" fmla="*/ 1043415 h 1243505"/>
                <a:gd name="connsiteX11" fmla="*/ 395662 w 1243505"/>
                <a:gd name="connsiteY11" fmla="*/ 962922 h 1243505"/>
                <a:gd name="connsiteX12" fmla="*/ 393598 w 1243505"/>
                <a:gd name="connsiteY12" fmla="*/ 947959 h 1243505"/>
                <a:gd name="connsiteX13" fmla="*/ 299174 w 1243505"/>
                <a:gd name="connsiteY13" fmla="*/ 853535 h 1243505"/>
                <a:gd name="connsiteX14" fmla="*/ 285243 w 1243505"/>
                <a:gd name="connsiteY14" fmla="*/ 851471 h 1243505"/>
                <a:gd name="connsiteX15" fmla="*/ 230549 w 1243505"/>
                <a:gd name="connsiteY15" fmla="*/ 888106 h 1243505"/>
                <a:gd name="connsiteX16" fmla="*/ 148509 w 1243505"/>
                <a:gd name="connsiteY16" fmla="*/ 926804 h 1243505"/>
                <a:gd name="connsiteX17" fmla="*/ 78852 w 1243505"/>
                <a:gd name="connsiteY17" fmla="*/ 949507 h 1243505"/>
                <a:gd name="connsiteX18" fmla="*/ 62340 w 1243505"/>
                <a:gd name="connsiteY18" fmla="*/ 942799 h 1243505"/>
                <a:gd name="connsiteX19" fmla="*/ 939 w 1243505"/>
                <a:gd name="connsiteY19" fmla="*/ 794198 h 1243505"/>
                <a:gd name="connsiteX20" fmla="*/ 7131 w 1243505"/>
                <a:gd name="connsiteY20" fmla="*/ 778718 h 1243505"/>
                <a:gd name="connsiteX21" fmla="*/ 114454 w 1243505"/>
                <a:gd name="connsiteY21" fmla="*/ 725056 h 1243505"/>
                <a:gd name="connsiteX22" fmla="*/ 189787 w 1243505"/>
                <a:gd name="connsiteY22" fmla="*/ 708545 h 1243505"/>
                <a:gd name="connsiteX23" fmla="*/ 221261 w 1243505"/>
                <a:gd name="connsiteY23" fmla="*/ 702354 h 1243505"/>
                <a:gd name="connsiteX24" fmla="*/ 231581 w 1243505"/>
                <a:gd name="connsiteY24" fmla="*/ 688938 h 1243505"/>
                <a:gd name="connsiteX25" fmla="*/ 225905 w 1243505"/>
                <a:gd name="connsiteY25" fmla="*/ 631149 h 1243505"/>
                <a:gd name="connsiteX26" fmla="*/ 231581 w 1243505"/>
                <a:gd name="connsiteY26" fmla="*/ 559428 h 1243505"/>
                <a:gd name="connsiteX27" fmla="*/ 220745 w 1243505"/>
                <a:gd name="connsiteY27" fmla="*/ 544980 h 1243505"/>
                <a:gd name="connsiteX28" fmla="*/ 172760 w 1243505"/>
                <a:gd name="connsiteY28" fmla="*/ 535693 h 1243505"/>
                <a:gd name="connsiteX29" fmla="*/ 27770 w 1243505"/>
                <a:gd name="connsiteY29" fmla="*/ 478419 h 1243505"/>
                <a:gd name="connsiteX30" fmla="*/ 8163 w 1243505"/>
                <a:gd name="connsiteY30" fmla="*/ 431465 h 1243505"/>
                <a:gd name="connsiteX31" fmla="*/ 62340 w 1243505"/>
                <a:gd name="connsiteY31" fmla="*/ 305051 h 1243505"/>
                <a:gd name="connsiteX32" fmla="*/ 79884 w 1243505"/>
                <a:gd name="connsiteY32" fmla="*/ 297827 h 1243505"/>
                <a:gd name="connsiteX33" fmla="*/ 188755 w 1243505"/>
                <a:gd name="connsiteY33" fmla="*/ 333430 h 1243505"/>
                <a:gd name="connsiteX34" fmla="*/ 204750 w 1243505"/>
                <a:gd name="connsiteY34" fmla="*/ 341685 h 1243505"/>
                <a:gd name="connsiteX35" fmla="*/ 285243 w 1243505"/>
                <a:gd name="connsiteY35" fmla="*/ 395347 h 1243505"/>
                <a:gd name="connsiteX36" fmla="*/ 300206 w 1243505"/>
                <a:gd name="connsiteY36" fmla="*/ 393283 h 1243505"/>
                <a:gd name="connsiteX37" fmla="*/ 393598 w 1243505"/>
                <a:gd name="connsiteY37" fmla="*/ 299891 h 1243505"/>
                <a:gd name="connsiteX38" fmla="*/ 395662 w 1243505"/>
                <a:gd name="connsiteY38" fmla="*/ 283896 h 1243505"/>
                <a:gd name="connsiteX39" fmla="*/ 353352 w 1243505"/>
                <a:gd name="connsiteY39" fmla="*/ 220947 h 1243505"/>
                <a:gd name="connsiteX40" fmla="*/ 325489 w 1243505"/>
                <a:gd name="connsiteY40" fmla="*/ 162125 h 1243505"/>
                <a:gd name="connsiteX41" fmla="*/ 299690 w 1243505"/>
                <a:gd name="connsiteY41" fmla="*/ 82665 h 1243505"/>
                <a:gd name="connsiteX42" fmla="*/ 307946 w 1243505"/>
                <a:gd name="connsiteY42" fmla="*/ 61510 h 1243505"/>
                <a:gd name="connsiteX43" fmla="*/ 451903 w 1243505"/>
                <a:gd name="connsiteY43" fmla="*/ 2172 h 1243505"/>
                <a:gd name="connsiteX44" fmla="*/ 470478 w 1243505"/>
                <a:gd name="connsiteY44" fmla="*/ 9396 h 1243505"/>
                <a:gd name="connsiteX45" fmla="*/ 522076 w 1243505"/>
                <a:gd name="connsiteY45" fmla="*/ 111559 h 1243505"/>
                <a:gd name="connsiteX46" fmla="*/ 537555 w 1243505"/>
                <a:gd name="connsiteY46" fmla="*/ 177605 h 1243505"/>
                <a:gd name="connsiteX47" fmla="*/ 546843 w 1243505"/>
                <a:gd name="connsiteY47" fmla="*/ 223011 h 1243505"/>
                <a:gd name="connsiteX48" fmla="*/ 559227 w 1243505"/>
                <a:gd name="connsiteY48" fmla="*/ 231782 h 1243505"/>
                <a:gd name="connsiteX49" fmla="*/ 688737 w 1243505"/>
                <a:gd name="connsiteY49" fmla="*/ 231782 h 1243505"/>
                <a:gd name="connsiteX50" fmla="*/ 704216 w 1243505"/>
                <a:gd name="connsiteY50" fmla="*/ 220431 h 1243505"/>
                <a:gd name="connsiteX51" fmla="*/ 716600 w 1243505"/>
                <a:gd name="connsiteY51" fmla="*/ 156966 h 1243505"/>
                <a:gd name="connsiteX52" fmla="*/ 743430 w 1243505"/>
                <a:gd name="connsiteY52" fmla="*/ 79569 h 1243505"/>
                <a:gd name="connsiteX53" fmla="*/ 780065 w 1243505"/>
                <a:gd name="connsiteY53" fmla="*/ 8364 h 1243505"/>
                <a:gd name="connsiteX54" fmla="*/ 797092 w 1243505"/>
                <a:gd name="connsiteY54" fmla="*/ 1140 h 1243505"/>
                <a:gd name="connsiteX55" fmla="*/ 944146 w 1243505"/>
                <a:gd name="connsiteY55" fmla="*/ 62542 h 1243505"/>
                <a:gd name="connsiteX56" fmla="*/ 950853 w 1243505"/>
                <a:gd name="connsiteY56" fmla="*/ 79053 h 1243505"/>
                <a:gd name="connsiteX57" fmla="*/ 914735 w 1243505"/>
                <a:gd name="connsiteY57" fmla="*/ 189472 h 1243505"/>
                <a:gd name="connsiteX58" fmla="*/ 906479 w 1243505"/>
                <a:gd name="connsiteY58" fmla="*/ 205467 h 1243505"/>
                <a:gd name="connsiteX59" fmla="*/ 853334 w 1243505"/>
                <a:gd name="connsiteY59" fmla="*/ 284928 h 1243505"/>
                <a:gd name="connsiteX60" fmla="*/ 855398 w 1243505"/>
                <a:gd name="connsiteY60" fmla="*/ 300923 h 1243505"/>
                <a:gd name="connsiteX61" fmla="*/ 948789 w 1243505"/>
                <a:gd name="connsiteY61" fmla="*/ 394315 h 1243505"/>
                <a:gd name="connsiteX62" fmla="*/ 963753 w 1243505"/>
                <a:gd name="connsiteY62" fmla="*/ 396379 h 1243505"/>
                <a:gd name="connsiteX63" fmla="*/ 1015866 w 1243505"/>
                <a:gd name="connsiteY63" fmla="*/ 360777 h 1243505"/>
                <a:gd name="connsiteX64" fmla="*/ 1099971 w 1243505"/>
                <a:gd name="connsiteY64" fmla="*/ 320530 h 1243505"/>
                <a:gd name="connsiteX65" fmla="*/ 1168596 w 1243505"/>
                <a:gd name="connsiteY65" fmla="*/ 298343 h 1243505"/>
                <a:gd name="connsiteX66" fmla="*/ 1186139 w 1243505"/>
                <a:gd name="connsiteY66" fmla="*/ 305567 h 1243505"/>
                <a:gd name="connsiteX67" fmla="*/ 1247024 w 1243505"/>
                <a:gd name="connsiteY67" fmla="*/ 453136 h 1243505"/>
                <a:gd name="connsiteX68" fmla="*/ 1240317 w 1243505"/>
                <a:gd name="connsiteY68" fmla="*/ 469648 h 1243505"/>
                <a:gd name="connsiteX69" fmla="*/ 1135573 w 1243505"/>
                <a:gd name="connsiteY69" fmla="*/ 522277 h 1243505"/>
                <a:gd name="connsiteX70" fmla="*/ 1059209 w 1243505"/>
                <a:gd name="connsiteY70" fmla="*/ 539821 h 1243505"/>
                <a:gd name="connsiteX71" fmla="*/ 1040117 w 1243505"/>
                <a:gd name="connsiteY71" fmla="*/ 543433 h 1243505"/>
                <a:gd name="connsiteX72" fmla="*/ 1017930 w 1243505"/>
                <a:gd name="connsiteY72" fmla="*/ 572843 h 1243505"/>
                <a:gd name="connsiteX73" fmla="*/ 1016383 w 1243505"/>
                <a:gd name="connsiteY73" fmla="*/ 688422 h 1243505"/>
                <a:gd name="connsiteX74" fmla="*/ 1028250 w 1243505"/>
                <a:gd name="connsiteY74" fmla="*/ 703386 h 1243505"/>
                <a:gd name="connsiteX75" fmla="*/ 1118030 w 1243505"/>
                <a:gd name="connsiteY75" fmla="*/ 720929 h 1243505"/>
                <a:gd name="connsiteX76" fmla="*/ 1142281 w 1243505"/>
                <a:gd name="connsiteY76" fmla="*/ 729184 h 1243505"/>
                <a:gd name="connsiteX77" fmla="*/ 1237737 w 1243505"/>
                <a:gd name="connsiteY77" fmla="*/ 777686 h 1243505"/>
                <a:gd name="connsiteX78" fmla="*/ 1246508 w 1243505"/>
                <a:gd name="connsiteY78" fmla="*/ 797809 h 1243505"/>
                <a:gd name="connsiteX79" fmla="*/ 1186655 w 1243505"/>
                <a:gd name="connsiteY79" fmla="*/ 941767 h 1243505"/>
                <a:gd name="connsiteX80" fmla="*/ 1167564 w 1243505"/>
                <a:gd name="connsiteY80" fmla="*/ 950023 h 1243505"/>
                <a:gd name="connsiteX81" fmla="*/ 1062304 w 1243505"/>
                <a:gd name="connsiteY81" fmla="*/ 915452 h 1243505"/>
                <a:gd name="connsiteX82" fmla="*/ 1042697 w 1243505"/>
                <a:gd name="connsiteY82" fmla="*/ 905649 h 1243505"/>
                <a:gd name="connsiteX83" fmla="*/ 963237 w 1243505"/>
                <a:gd name="connsiteY83" fmla="*/ 852503 h 1243505"/>
                <a:gd name="connsiteX84" fmla="*/ 947241 w 1243505"/>
                <a:gd name="connsiteY84" fmla="*/ 855083 h 1243505"/>
                <a:gd name="connsiteX85" fmla="*/ 855914 w 1243505"/>
                <a:gd name="connsiteY85" fmla="*/ 946927 h 1243505"/>
                <a:gd name="connsiteX86" fmla="*/ 853850 w 1243505"/>
                <a:gd name="connsiteY86" fmla="*/ 966018 h 1243505"/>
                <a:gd name="connsiteX87" fmla="*/ 890484 w 1243505"/>
                <a:gd name="connsiteY87" fmla="*/ 1020711 h 1243505"/>
                <a:gd name="connsiteX88" fmla="*/ 925054 w 1243505"/>
                <a:gd name="connsiteY88" fmla="*/ 1093464 h 1243505"/>
                <a:gd name="connsiteX89" fmla="*/ 949821 w 1243505"/>
                <a:gd name="connsiteY89" fmla="*/ 1169313 h 1243505"/>
                <a:gd name="connsiteX90" fmla="*/ 943114 w 1243505"/>
                <a:gd name="connsiteY90" fmla="*/ 1185824 h 1243505"/>
                <a:gd name="connsiteX91" fmla="*/ 794512 w 1243505"/>
                <a:gd name="connsiteY91" fmla="*/ 1247226 h 1243505"/>
                <a:gd name="connsiteX92" fmla="*/ 779033 w 1243505"/>
                <a:gd name="connsiteY92" fmla="*/ 1241034 h 1243505"/>
                <a:gd name="connsiteX93" fmla="*/ 724855 w 1243505"/>
                <a:gd name="connsiteY93" fmla="*/ 1134226 h 1243505"/>
                <a:gd name="connsiteX94" fmla="*/ 718148 w 1243505"/>
                <a:gd name="connsiteY94" fmla="*/ 1105332 h 1243505"/>
                <a:gd name="connsiteX95" fmla="*/ 703184 w 1243505"/>
                <a:gd name="connsiteY95" fmla="*/ 1031031 h 1243505"/>
                <a:gd name="connsiteX96" fmla="*/ 686157 w 1243505"/>
                <a:gd name="connsiteY96" fmla="*/ 1016068 h 1243505"/>
                <a:gd name="connsiteX97" fmla="*/ 624240 w 1243505"/>
                <a:gd name="connsiteY97" fmla="*/ 791102 h 1243505"/>
                <a:gd name="connsiteX98" fmla="*/ 790900 w 1243505"/>
                <a:gd name="connsiteY98" fmla="*/ 623925 h 1243505"/>
                <a:gd name="connsiteX99" fmla="*/ 624240 w 1243505"/>
                <a:gd name="connsiteY99" fmla="*/ 458296 h 1243505"/>
                <a:gd name="connsiteX100" fmla="*/ 458095 w 1243505"/>
                <a:gd name="connsiteY100" fmla="*/ 624441 h 1243505"/>
                <a:gd name="connsiteX101" fmla="*/ 624240 w 1243505"/>
                <a:gd name="connsiteY101" fmla="*/ 791102 h 1243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1243505" h="1243505">
                  <a:moveTo>
                    <a:pt x="686157" y="1016068"/>
                  </a:moveTo>
                  <a:cubicBezTo>
                    <a:pt x="644363" y="1024840"/>
                    <a:pt x="602053" y="1021743"/>
                    <a:pt x="560258" y="1016068"/>
                  </a:cubicBezTo>
                  <a:cubicBezTo>
                    <a:pt x="550455" y="1015036"/>
                    <a:pt x="547359" y="1018132"/>
                    <a:pt x="545811" y="1026903"/>
                  </a:cubicBezTo>
                  <a:cubicBezTo>
                    <a:pt x="542199" y="1047542"/>
                    <a:pt x="537039" y="1068181"/>
                    <a:pt x="533944" y="1088821"/>
                  </a:cubicBezTo>
                  <a:cubicBezTo>
                    <a:pt x="529816" y="1117715"/>
                    <a:pt x="519496" y="1144030"/>
                    <a:pt x="505565" y="1169829"/>
                  </a:cubicBezTo>
                  <a:cubicBezTo>
                    <a:pt x="492666" y="1192532"/>
                    <a:pt x="481314" y="1216267"/>
                    <a:pt x="469447" y="1240002"/>
                  </a:cubicBezTo>
                  <a:cubicBezTo>
                    <a:pt x="465835" y="1247741"/>
                    <a:pt x="461191" y="1249290"/>
                    <a:pt x="452935" y="1246710"/>
                  </a:cubicBezTo>
                  <a:cubicBezTo>
                    <a:pt x="401853" y="1231230"/>
                    <a:pt x="352836" y="1211107"/>
                    <a:pt x="305366" y="1185824"/>
                  </a:cubicBezTo>
                  <a:cubicBezTo>
                    <a:pt x="297110" y="1181696"/>
                    <a:pt x="295562" y="1177053"/>
                    <a:pt x="298142" y="1168281"/>
                  </a:cubicBezTo>
                  <a:cubicBezTo>
                    <a:pt x="310525" y="1132163"/>
                    <a:pt x="321877" y="1095528"/>
                    <a:pt x="333744" y="1059410"/>
                  </a:cubicBezTo>
                  <a:cubicBezTo>
                    <a:pt x="335808" y="1053734"/>
                    <a:pt x="338904" y="1048574"/>
                    <a:pt x="342000" y="1043415"/>
                  </a:cubicBezTo>
                  <a:cubicBezTo>
                    <a:pt x="360059" y="1016584"/>
                    <a:pt x="377602" y="989753"/>
                    <a:pt x="395662" y="962922"/>
                  </a:cubicBezTo>
                  <a:cubicBezTo>
                    <a:pt x="399790" y="956730"/>
                    <a:pt x="399790" y="952603"/>
                    <a:pt x="393598" y="947959"/>
                  </a:cubicBezTo>
                  <a:cubicBezTo>
                    <a:pt x="356963" y="921644"/>
                    <a:pt x="326005" y="889653"/>
                    <a:pt x="299174" y="853535"/>
                  </a:cubicBezTo>
                  <a:cubicBezTo>
                    <a:pt x="295046" y="847859"/>
                    <a:pt x="290918" y="847859"/>
                    <a:pt x="285243" y="851471"/>
                  </a:cubicBezTo>
                  <a:cubicBezTo>
                    <a:pt x="267183" y="863855"/>
                    <a:pt x="248092" y="875206"/>
                    <a:pt x="230549" y="888106"/>
                  </a:cubicBezTo>
                  <a:cubicBezTo>
                    <a:pt x="205782" y="906681"/>
                    <a:pt x="178435" y="918548"/>
                    <a:pt x="148509" y="926804"/>
                  </a:cubicBezTo>
                  <a:cubicBezTo>
                    <a:pt x="124774" y="933511"/>
                    <a:pt x="101555" y="941767"/>
                    <a:pt x="78852" y="949507"/>
                  </a:cubicBezTo>
                  <a:cubicBezTo>
                    <a:pt x="71112" y="952087"/>
                    <a:pt x="66468" y="950539"/>
                    <a:pt x="62340" y="942799"/>
                  </a:cubicBezTo>
                  <a:cubicBezTo>
                    <a:pt x="36541" y="895329"/>
                    <a:pt x="15902" y="845795"/>
                    <a:pt x="939" y="794198"/>
                  </a:cubicBezTo>
                  <a:cubicBezTo>
                    <a:pt x="-1125" y="786458"/>
                    <a:pt x="-93" y="782330"/>
                    <a:pt x="7131" y="778718"/>
                  </a:cubicBezTo>
                  <a:cubicBezTo>
                    <a:pt x="42733" y="760659"/>
                    <a:pt x="77820" y="741052"/>
                    <a:pt x="114454" y="725056"/>
                  </a:cubicBezTo>
                  <a:cubicBezTo>
                    <a:pt x="137673" y="714737"/>
                    <a:pt x="164504" y="714221"/>
                    <a:pt x="189787" y="708545"/>
                  </a:cubicBezTo>
                  <a:cubicBezTo>
                    <a:pt x="200106" y="705965"/>
                    <a:pt x="210942" y="704417"/>
                    <a:pt x="221261" y="702354"/>
                  </a:cubicBezTo>
                  <a:cubicBezTo>
                    <a:pt x="229001" y="700806"/>
                    <a:pt x="233129" y="698226"/>
                    <a:pt x="231581" y="688938"/>
                  </a:cubicBezTo>
                  <a:cubicBezTo>
                    <a:pt x="229001" y="669847"/>
                    <a:pt x="226937" y="650756"/>
                    <a:pt x="225905" y="631149"/>
                  </a:cubicBezTo>
                  <a:cubicBezTo>
                    <a:pt x="224873" y="606898"/>
                    <a:pt x="229517" y="583163"/>
                    <a:pt x="231581" y="559428"/>
                  </a:cubicBezTo>
                  <a:cubicBezTo>
                    <a:pt x="232613" y="549624"/>
                    <a:pt x="229001" y="546528"/>
                    <a:pt x="220745" y="544980"/>
                  </a:cubicBezTo>
                  <a:cubicBezTo>
                    <a:pt x="204750" y="542401"/>
                    <a:pt x="188755" y="537757"/>
                    <a:pt x="172760" y="535693"/>
                  </a:cubicBezTo>
                  <a:cubicBezTo>
                    <a:pt x="118582" y="530533"/>
                    <a:pt x="74208" y="502154"/>
                    <a:pt x="27770" y="478419"/>
                  </a:cubicBezTo>
                  <a:cubicBezTo>
                    <a:pt x="-2157" y="463456"/>
                    <a:pt x="-1125" y="463456"/>
                    <a:pt x="8163" y="431465"/>
                  </a:cubicBezTo>
                  <a:cubicBezTo>
                    <a:pt x="21062" y="387091"/>
                    <a:pt x="41701" y="345813"/>
                    <a:pt x="62340" y="305051"/>
                  </a:cubicBezTo>
                  <a:cubicBezTo>
                    <a:pt x="66468" y="296795"/>
                    <a:pt x="71112" y="295247"/>
                    <a:pt x="79884" y="297827"/>
                  </a:cubicBezTo>
                  <a:cubicBezTo>
                    <a:pt x="116002" y="310211"/>
                    <a:pt x="152636" y="321562"/>
                    <a:pt x="188755" y="333430"/>
                  </a:cubicBezTo>
                  <a:cubicBezTo>
                    <a:pt x="194430" y="335494"/>
                    <a:pt x="199590" y="338589"/>
                    <a:pt x="204750" y="341685"/>
                  </a:cubicBezTo>
                  <a:cubicBezTo>
                    <a:pt x="231581" y="359745"/>
                    <a:pt x="258412" y="377288"/>
                    <a:pt x="285243" y="395347"/>
                  </a:cubicBezTo>
                  <a:cubicBezTo>
                    <a:pt x="291434" y="399475"/>
                    <a:pt x="295562" y="399475"/>
                    <a:pt x="300206" y="393283"/>
                  </a:cubicBezTo>
                  <a:cubicBezTo>
                    <a:pt x="326521" y="357165"/>
                    <a:pt x="357479" y="326206"/>
                    <a:pt x="393598" y="299891"/>
                  </a:cubicBezTo>
                  <a:cubicBezTo>
                    <a:pt x="400305" y="294731"/>
                    <a:pt x="399790" y="290604"/>
                    <a:pt x="395662" y="283896"/>
                  </a:cubicBezTo>
                  <a:cubicBezTo>
                    <a:pt x="381214" y="263257"/>
                    <a:pt x="367799" y="241586"/>
                    <a:pt x="353352" y="220947"/>
                  </a:cubicBezTo>
                  <a:cubicBezTo>
                    <a:pt x="340452" y="202887"/>
                    <a:pt x="331681" y="183280"/>
                    <a:pt x="325489" y="162125"/>
                  </a:cubicBezTo>
                  <a:cubicBezTo>
                    <a:pt x="317749" y="135294"/>
                    <a:pt x="308978" y="108980"/>
                    <a:pt x="299690" y="82665"/>
                  </a:cubicBezTo>
                  <a:cubicBezTo>
                    <a:pt x="296078" y="72345"/>
                    <a:pt x="297626" y="66669"/>
                    <a:pt x="307946" y="61510"/>
                  </a:cubicBezTo>
                  <a:cubicBezTo>
                    <a:pt x="353867" y="37259"/>
                    <a:pt x="401853" y="17136"/>
                    <a:pt x="451903" y="2172"/>
                  </a:cubicBezTo>
                  <a:cubicBezTo>
                    <a:pt x="461191" y="-408"/>
                    <a:pt x="465835" y="624"/>
                    <a:pt x="470478" y="9396"/>
                  </a:cubicBezTo>
                  <a:cubicBezTo>
                    <a:pt x="487506" y="43451"/>
                    <a:pt x="505565" y="77505"/>
                    <a:pt x="522076" y="111559"/>
                  </a:cubicBezTo>
                  <a:cubicBezTo>
                    <a:pt x="531880" y="132199"/>
                    <a:pt x="532396" y="155934"/>
                    <a:pt x="537555" y="177605"/>
                  </a:cubicBezTo>
                  <a:cubicBezTo>
                    <a:pt x="541167" y="192568"/>
                    <a:pt x="543747" y="208047"/>
                    <a:pt x="546843" y="223011"/>
                  </a:cubicBezTo>
                  <a:cubicBezTo>
                    <a:pt x="548391" y="230234"/>
                    <a:pt x="550971" y="232814"/>
                    <a:pt x="559227" y="231782"/>
                  </a:cubicBezTo>
                  <a:cubicBezTo>
                    <a:pt x="602569" y="225590"/>
                    <a:pt x="645395" y="225074"/>
                    <a:pt x="688737" y="231782"/>
                  </a:cubicBezTo>
                  <a:cubicBezTo>
                    <a:pt x="699056" y="233330"/>
                    <a:pt x="702152" y="229718"/>
                    <a:pt x="704216" y="220431"/>
                  </a:cubicBezTo>
                  <a:cubicBezTo>
                    <a:pt x="707828" y="199276"/>
                    <a:pt x="713504" y="178636"/>
                    <a:pt x="716600" y="156966"/>
                  </a:cubicBezTo>
                  <a:cubicBezTo>
                    <a:pt x="720727" y="129103"/>
                    <a:pt x="730531" y="103820"/>
                    <a:pt x="743430" y="79569"/>
                  </a:cubicBezTo>
                  <a:cubicBezTo>
                    <a:pt x="756330" y="56350"/>
                    <a:pt x="768197" y="32099"/>
                    <a:pt x="780065" y="8364"/>
                  </a:cubicBezTo>
                  <a:cubicBezTo>
                    <a:pt x="784193" y="108"/>
                    <a:pt x="788320" y="-1440"/>
                    <a:pt x="797092" y="1140"/>
                  </a:cubicBezTo>
                  <a:cubicBezTo>
                    <a:pt x="848174" y="16620"/>
                    <a:pt x="897192" y="36743"/>
                    <a:pt x="944146" y="62542"/>
                  </a:cubicBezTo>
                  <a:cubicBezTo>
                    <a:pt x="951885" y="66669"/>
                    <a:pt x="953949" y="70797"/>
                    <a:pt x="950853" y="79053"/>
                  </a:cubicBezTo>
                  <a:cubicBezTo>
                    <a:pt x="938470" y="115687"/>
                    <a:pt x="927118" y="152838"/>
                    <a:pt x="914735" y="189472"/>
                  </a:cubicBezTo>
                  <a:cubicBezTo>
                    <a:pt x="912671" y="195148"/>
                    <a:pt x="909575" y="200308"/>
                    <a:pt x="906479" y="205467"/>
                  </a:cubicBezTo>
                  <a:cubicBezTo>
                    <a:pt x="888936" y="231782"/>
                    <a:pt x="871393" y="258613"/>
                    <a:pt x="853334" y="284928"/>
                  </a:cubicBezTo>
                  <a:cubicBezTo>
                    <a:pt x="848690" y="291635"/>
                    <a:pt x="849206" y="296279"/>
                    <a:pt x="855398" y="300923"/>
                  </a:cubicBezTo>
                  <a:cubicBezTo>
                    <a:pt x="891516" y="327238"/>
                    <a:pt x="922475" y="358713"/>
                    <a:pt x="948789" y="394315"/>
                  </a:cubicBezTo>
                  <a:cubicBezTo>
                    <a:pt x="953433" y="401023"/>
                    <a:pt x="957561" y="400507"/>
                    <a:pt x="963753" y="396379"/>
                  </a:cubicBezTo>
                  <a:cubicBezTo>
                    <a:pt x="981296" y="384511"/>
                    <a:pt x="999355" y="373676"/>
                    <a:pt x="1015866" y="360777"/>
                  </a:cubicBezTo>
                  <a:cubicBezTo>
                    <a:pt x="1041149" y="341685"/>
                    <a:pt x="1069528" y="329302"/>
                    <a:pt x="1099971" y="320530"/>
                  </a:cubicBezTo>
                  <a:cubicBezTo>
                    <a:pt x="1123190" y="314339"/>
                    <a:pt x="1145893" y="306083"/>
                    <a:pt x="1168596" y="298343"/>
                  </a:cubicBezTo>
                  <a:cubicBezTo>
                    <a:pt x="1177368" y="295247"/>
                    <a:pt x="1181495" y="297311"/>
                    <a:pt x="1186139" y="305567"/>
                  </a:cubicBezTo>
                  <a:cubicBezTo>
                    <a:pt x="1211422" y="352521"/>
                    <a:pt x="1232061" y="401539"/>
                    <a:pt x="1247024" y="453136"/>
                  </a:cubicBezTo>
                  <a:cubicBezTo>
                    <a:pt x="1249604" y="461392"/>
                    <a:pt x="1247540" y="465520"/>
                    <a:pt x="1240317" y="469648"/>
                  </a:cubicBezTo>
                  <a:cubicBezTo>
                    <a:pt x="1205230" y="487191"/>
                    <a:pt x="1171176" y="506282"/>
                    <a:pt x="1135573" y="522277"/>
                  </a:cubicBezTo>
                  <a:cubicBezTo>
                    <a:pt x="1111838" y="533113"/>
                    <a:pt x="1084492" y="533629"/>
                    <a:pt x="1059209" y="539821"/>
                  </a:cubicBezTo>
                  <a:cubicBezTo>
                    <a:pt x="1053017" y="541369"/>
                    <a:pt x="1046309" y="542401"/>
                    <a:pt x="1040117" y="543433"/>
                  </a:cubicBezTo>
                  <a:cubicBezTo>
                    <a:pt x="1015866" y="548592"/>
                    <a:pt x="1014318" y="548592"/>
                    <a:pt x="1017930" y="572843"/>
                  </a:cubicBezTo>
                  <a:cubicBezTo>
                    <a:pt x="1024122" y="611541"/>
                    <a:pt x="1021542" y="649724"/>
                    <a:pt x="1016383" y="688422"/>
                  </a:cubicBezTo>
                  <a:cubicBezTo>
                    <a:pt x="1014835" y="699258"/>
                    <a:pt x="1019478" y="701837"/>
                    <a:pt x="1028250" y="703386"/>
                  </a:cubicBezTo>
                  <a:cubicBezTo>
                    <a:pt x="1058177" y="709061"/>
                    <a:pt x="1088103" y="715253"/>
                    <a:pt x="1118030" y="720929"/>
                  </a:cubicBezTo>
                  <a:cubicBezTo>
                    <a:pt x="1126802" y="722477"/>
                    <a:pt x="1134541" y="725572"/>
                    <a:pt x="1142281" y="729184"/>
                  </a:cubicBezTo>
                  <a:cubicBezTo>
                    <a:pt x="1173756" y="745696"/>
                    <a:pt x="1205746" y="762207"/>
                    <a:pt x="1237737" y="777686"/>
                  </a:cubicBezTo>
                  <a:cubicBezTo>
                    <a:pt x="1247024" y="782330"/>
                    <a:pt x="1249604" y="786974"/>
                    <a:pt x="1246508" y="797809"/>
                  </a:cubicBezTo>
                  <a:cubicBezTo>
                    <a:pt x="1231545" y="847859"/>
                    <a:pt x="1211422" y="895329"/>
                    <a:pt x="1186655" y="941767"/>
                  </a:cubicBezTo>
                  <a:cubicBezTo>
                    <a:pt x="1182011" y="950539"/>
                    <a:pt x="1177368" y="953634"/>
                    <a:pt x="1167564" y="950023"/>
                  </a:cubicBezTo>
                  <a:cubicBezTo>
                    <a:pt x="1132477" y="938155"/>
                    <a:pt x="1097391" y="926804"/>
                    <a:pt x="1062304" y="915452"/>
                  </a:cubicBezTo>
                  <a:cubicBezTo>
                    <a:pt x="1055081" y="913388"/>
                    <a:pt x="1048889" y="909776"/>
                    <a:pt x="1042697" y="905649"/>
                  </a:cubicBezTo>
                  <a:cubicBezTo>
                    <a:pt x="1016383" y="888106"/>
                    <a:pt x="989552" y="870562"/>
                    <a:pt x="963237" y="852503"/>
                  </a:cubicBezTo>
                  <a:cubicBezTo>
                    <a:pt x="956529" y="847859"/>
                    <a:pt x="952401" y="848375"/>
                    <a:pt x="947241" y="855083"/>
                  </a:cubicBezTo>
                  <a:cubicBezTo>
                    <a:pt x="921443" y="890169"/>
                    <a:pt x="891000" y="921128"/>
                    <a:pt x="855914" y="946927"/>
                  </a:cubicBezTo>
                  <a:cubicBezTo>
                    <a:pt x="847658" y="953119"/>
                    <a:pt x="848174" y="958278"/>
                    <a:pt x="853850" y="966018"/>
                  </a:cubicBezTo>
                  <a:cubicBezTo>
                    <a:pt x="866749" y="984077"/>
                    <a:pt x="877584" y="1002652"/>
                    <a:pt x="890484" y="1020711"/>
                  </a:cubicBezTo>
                  <a:cubicBezTo>
                    <a:pt x="906479" y="1042899"/>
                    <a:pt x="917831" y="1067149"/>
                    <a:pt x="925054" y="1093464"/>
                  </a:cubicBezTo>
                  <a:cubicBezTo>
                    <a:pt x="932278" y="1119263"/>
                    <a:pt x="941050" y="1144030"/>
                    <a:pt x="949821" y="1169313"/>
                  </a:cubicBezTo>
                  <a:cubicBezTo>
                    <a:pt x="952401" y="1177053"/>
                    <a:pt x="950853" y="1181696"/>
                    <a:pt x="943114" y="1185824"/>
                  </a:cubicBezTo>
                  <a:cubicBezTo>
                    <a:pt x="895644" y="1211623"/>
                    <a:pt x="846110" y="1232262"/>
                    <a:pt x="794512" y="1247226"/>
                  </a:cubicBezTo>
                  <a:cubicBezTo>
                    <a:pt x="786773" y="1249290"/>
                    <a:pt x="782645" y="1248258"/>
                    <a:pt x="779033" y="1241034"/>
                  </a:cubicBezTo>
                  <a:cubicBezTo>
                    <a:pt x="760974" y="1205432"/>
                    <a:pt x="742399" y="1169829"/>
                    <a:pt x="724855" y="1134226"/>
                  </a:cubicBezTo>
                  <a:cubicBezTo>
                    <a:pt x="720211" y="1125455"/>
                    <a:pt x="720211" y="1115136"/>
                    <a:pt x="718148" y="1105332"/>
                  </a:cubicBezTo>
                  <a:cubicBezTo>
                    <a:pt x="712988" y="1080565"/>
                    <a:pt x="708344" y="1055798"/>
                    <a:pt x="703184" y="1031031"/>
                  </a:cubicBezTo>
                  <a:cubicBezTo>
                    <a:pt x="700604" y="1015552"/>
                    <a:pt x="701120" y="1015552"/>
                    <a:pt x="686157" y="1016068"/>
                  </a:cubicBezTo>
                  <a:close/>
                  <a:moveTo>
                    <a:pt x="624240" y="791102"/>
                  </a:moveTo>
                  <a:cubicBezTo>
                    <a:pt x="720211" y="788522"/>
                    <a:pt x="791416" y="716801"/>
                    <a:pt x="790900" y="623925"/>
                  </a:cubicBezTo>
                  <a:cubicBezTo>
                    <a:pt x="790384" y="528985"/>
                    <a:pt x="717632" y="457780"/>
                    <a:pt x="624240" y="458296"/>
                  </a:cubicBezTo>
                  <a:cubicBezTo>
                    <a:pt x="530332" y="458296"/>
                    <a:pt x="458095" y="530533"/>
                    <a:pt x="458095" y="624441"/>
                  </a:cubicBezTo>
                  <a:cubicBezTo>
                    <a:pt x="458095" y="718349"/>
                    <a:pt x="530848" y="788522"/>
                    <a:pt x="624240" y="791102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CD81010-EBF6-414C-927A-9FFCBAFAE158}"/>
                </a:ext>
              </a:extLst>
            </p:cNvPr>
            <p:cNvGrpSpPr/>
            <p:nvPr/>
          </p:nvGrpSpPr>
          <p:grpSpPr>
            <a:xfrm rot="2159485">
              <a:off x="10055501" y="2964359"/>
              <a:ext cx="1639387" cy="985059"/>
              <a:chOff x="2753518" y="3556278"/>
              <a:chExt cx="2028524" cy="1218879"/>
            </a:xfrm>
            <a:grpFill/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C935FFD8-C758-4E69-865F-0D3F0FF08A12}"/>
                  </a:ext>
                </a:extLst>
              </p:cNvPr>
              <p:cNvSpPr/>
              <p:nvPr/>
            </p:nvSpPr>
            <p:spPr>
              <a:xfrm>
                <a:off x="2753518" y="3683131"/>
                <a:ext cx="796648" cy="799367"/>
              </a:xfrm>
              <a:custGeom>
                <a:avLst/>
                <a:gdLst>
                  <a:gd name="connsiteX0" fmla="*/ 817500 w 1511813"/>
                  <a:gd name="connsiteY0" fmla="*/ 1518710 h 1516973"/>
                  <a:gd name="connsiteX1" fmla="*/ 802537 w 1511813"/>
                  <a:gd name="connsiteY1" fmla="*/ 1507875 h 1516973"/>
                  <a:gd name="connsiteX2" fmla="*/ 780866 w 1511813"/>
                  <a:gd name="connsiteY2" fmla="*/ 1442862 h 1516973"/>
                  <a:gd name="connsiteX3" fmla="*/ 776738 w 1511813"/>
                  <a:gd name="connsiteY3" fmla="*/ 1385072 h 1516973"/>
                  <a:gd name="connsiteX4" fmla="*/ 760227 w 1511813"/>
                  <a:gd name="connsiteY4" fmla="*/ 1369593 h 1516973"/>
                  <a:gd name="connsiteX5" fmla="*/ 694698 w 1511813"/>
                  <a:gd name="connsiteY5" fmla="*/ 1366497 h 1516973"/>
                  <a:gd name="connsiteX6" fmla="*/ 676638 w 1511813"/>
                  <a:gd name="connsiteY6" fmla="*/ 1379912 h 1516973"/>
                  <a:gd name="connsiteX7" fmla="*/ 637940 w 1511813"/>
                  <a:gd name="connsiteY7" fmla="*/ 1501683 h 1516973"/>
                  <a:gd name="connsiteX8" fmla="*/ 622977 w 1511813"/>
                  <a:gd name="connsiteY8" fmla="*/ 1508907 h 1516973"/>
                  <a:gd name="connsiteX9" fmla="*/ 430517 w 1511813"/>
                  <a:gd name="connsiteY9" fmla="*/ 1447505 h 1516973"/>
                  <a:gd name="connsiteX10" fmla="*/ 422262 w 1511813"/>
                  <a:gd name="connsiteY10" fmla="*/ 1431510 h 1516973"/>
                  <a:gd name="connsiteX11" fmla="*/ 435677 w 1511813"/>
                  <a:gd name="connsiteY11" fmla="*/ 1364433 h 1516973"/>
                  <a:gd name="connsiteX12" fmla="*/ 461992 w 1511813"/>
                  <a:gd name="connsiteY12" fmla="*/ 1310255 h 1516973"/>
                  <a:gd name="connsiteX13" fmla="*/ 456316 w 1511813"/>
                  <a:gd name="connsiteY13" fmla="*/ 1290132 h 1516973"/>
                  <a:gd name="connsiteX14" fmla="*/ 395431 w 1511813"/>
                  <a:gd name="connsiteY14" fmla="*/ 1251434 h 1516973"/>
                  <a:gd name="connsiteX15" fmla="*/ 378919 w 1511813"/>
                  <a:gd name="connsiteY15" fmla="*/ 1254014 h 1516973"/>
                  <a:gd name="connsiteX16" fmla="*/ 283464 w 1511813"/>
                  <a:gd name="connsiteY16" fmla="*/ 1342246 h 1516973"/>
                  <a:gd name="connsiteX17" fmla="*/ 265920 w 1511813"/>
                  <a:gd name="connsiteY17" fmla="*/ 1341214 h 1516973"/>
                  <a:gd name="connsiteX18" fmla="*/ 130218 w 1511813"/>
                  <a:gd name="connsiteY18" fmla="*/ 1191580 h 1516973"/>
                  <a:gd name="connsiteX19" fmla="*/ 130734 w 1511813"/>
                  <a:gd name="connsiteY19" fmla="*/ 1174553 h 1516973"/>
                  <a:gd name="connsiteX20" fmla="*/ 177688 w 1511813"/>
                  <a:gd name="connsiteY20" fmla="*/ 1121408 h 1516973"/>
                  <a:gd name="connsiteX21" fmla="*/ 225674 w 1511813"/>
                  <a:gd name="connsiteY21" fmla="*/ 1089417 h 1516973"/>
                  <a:gd name="connsiteX22" fmla="*/ 230834 w 1511813"/>
                  <a:gd name="connsiteY22" fmla="*/ 1067230 h 1516973"/>
                  <a:gd name="connsiteX23" fmla="*/ 198327 w 1511813"/>
                  <a:gd name="connsiteY23" fmla="*/ 1004281 h 1516973"/>
                  <a:gd name="connsiteX24" fmla="*/ 183880 w 1511813"/>
                  <a:gd name="connsiteY24" fmla="*/ 998089 h 1516973"/>
                  <a:gd name="connsiteX25" fmla="*/ 67269 w 1511813"/>
                  <a:gd name="connsiteY25" fmla="*/ 1025952 h 1516973"/>
                  <a:gd name="connsiteX26" fmla="*/ 55918 w 1511813"/>
                  <a:gd name="connsiteY26" fmla="*/ 1027500 h 1516973"/>
                  <a:gd name="connsiteX27" fmla="*/ 41470 w 1511813"/>
                  <a:gd name="connsiteY27" fmla="*/ 1018212 h 1516973"/>
                  <a:gd name="connsiteX28" fmla="*/ 1224 w 1511813"/>
                  <a:gd name="connsiteY28" fmla="*/ 841748 h 1516973"/>
                  <a:gd name="connsiteX29" fmla="*/ 30635 w 1511813"/>
                  <a:gd name="connsiteY29" fmla="*/ 797374 h 1516973"/>
                  <a:gd name="connsiteX30" fmla="*/ 134862 w 1511813"/>
                  <a:gd name="connsiteY30" fmla="*/ 778799 h 1516973"/>
                  <a:gd name="connsiteX31" fmla="*/ 147246 w 1511813"/>
                  <a:gd name="connsiteY31" fmla="*/ 765899 h 1516973"/>
                  <a:gd name="connsiteX32" fmla="*/ 150342 w 1511813"/>
                  <a:gd name="connsiteY32" fmla="*/ 696242 h 1516973"/>
                  <a:gd name="connsiteX33" fmla="*/ 137442 w 1511813"/>
                  <a:gd name="connsiteY33" fmla="*/ 678699 h 1516973"/>
                  <a:gd name="connsiteX34" fmla="*/ 14639 w 1511813"/>
                  <a:gd name="connsiteY34" fmla="*/ 639485 h 1516973"/>
                  <a:gd name="connsiteX35" fmla="*/ 7932 w 1511813"/>
                  <a:gd name="connsiteY35" fmla="*/ 625037 h 1516973"/>
                  <a:gd name="connsiteX36" fmla="*/ 69333 w 1511813"/>
                  <a:gd name="connsiteY36" fmla="*/ 432578 h 1516973"/>
                  <a:gd name="connsiteX37" fmla="*/ 86360 w 1511813"/>
                  <a:gd name="connsiteY37" fmla="*/ 423806 h 1516973"/>
                  <a:gd name="connsiteX38" fmla="*/ 150858 w 1511813"/>
                  <a:gd name="connsiteY38" fmla="*/ 436706 h 1516973"/>
                  <a:gd name="connsiteX39" fmla="*/ 206583 w 1511813"/>
                  <a:gd name="connsiteY39" fmla="*/ 463536 h 1516973"/>
                  <a:gd name="connsiteX40" fmla="*/ 227738 w 1511813"/>
                  <a:gd name="connsiteY40" fmla="*/ 457345 h 1516973"/>
                  <a:gd name="connsiteX41" fmla="*/ 266952 w 1511813"/>
                  <a:gd name="connsiteY41" fmla="*/ 396459 h 1516973"/>
                  <a:gd name="connsiteX42" fmla="*/ 264373 w 1511813"/>
                  <a:gd name="connsiteY42" fmla="*/ 380980 h 1516973"/>
                  <a:gd name="connsiteX43" fmla="*/ 175108 w 1511813"/>
                  <a:gd name="connsiteY43" fmla="*/ 284492 h 1516973"/>
                  <a:gd name="connsiteX44" fmla="*/ 176140 w 1511813"/>
                  <a:gd name="connsiteY44" fmla="*/ 267981 h 1516973"/>
                  <a:gd name="connsiteX45" fmla="*/ 325258 w 1511813"/>
                  <a:gd name="connsiteY45" fmla="*/ 132279 h 1516973"/>
                  <a:gd name="connsiteX46" fmla="*/ 343317 w 1511813"/>
                  <a:gd name="connsiteY46" fmla="*/ 132795 h 1516973"/>
                  <a:gd name="connsiteX47" fmla="*/ 395431 w 1511813"/>
                  <a:gd name="connsiteY47" fmla="*/ 178717 h 1516973"/>
                  <a:gd name="connsiteX48" fmla="*/ 426389 w 1511813"/>
                  <a:gd name="connsiteY48" fmla="*/ 224639 h 1516973"/>
                  <a:gd name="connsiteX49" fmla="*/ 451156 w 1511813"/>
                  <a:gd name="connsiteY49" fmla="*/ 231347 h 1516973"/>
                  <a:gd name="connsiteX50" fmla="*/ 512042 w 1511813"/>
                  <a:gd name="connsiteY50" fmla="*/ 200388 h 1516973"/>
                  <a:gd name="connsiteX51" fmla="*/ 518233 w 1511813"/>
                  <a:gd name="connsiteY51" fmla="*/ 183877 h 1516973"/>
                  <a:gd name="connsiteX52" fmla="*/ 491403 w 1511813"/>
                  <a:gd name="connsiteY52" fmla="*/ 69846 h 1516973"/>
                  <a:gd name="connsiteX53" fmla="*/ 489855 w 1511813"/>
                  <a:gd name="connsiteY53" fmla="*/ 58494 h 1516973"/>
                  <a:gd name="connsiteX54" fmla="*/ 499658 w 1511813"/>
                  <a:gd name="connsiteY54" fmla="*/ 43015 h 1516973"/>
                  <a:gd name="connsiteX55" fmla="*/ 695730 w 1511813"/>
                  <a:gd name="connsiteY55" fmla="*/ 189 h 1516973"/>
                  <a:gd name="connsiteX56" fmla="*/ 713273 w 1511813"/>
                  <a:gd name="connsiteY56" fmla="*/ 12056 h 1516973"/>
                  <a:gd name="connsiteX57" fmla="*/ 721012 w 1511813"/>
                  <a:gd name="connsiteY57" fmla="*/ 35275 h 1516973"/>
                  <a:gd name="connsiteX58" fmla="*/ 738556 w 1511813"/>
                  <a:gd name="connsiteY58" fmla="*/ 134343 h 1516973"/>
                  <a:gd name="connsiteX59" fmla="*/ 753519 w 1511813"/>
                  <a:gd name="connsiteY59" fmla="*/ 148790 h 1516973"/>
                  <a:gd name="connsiteX60" fmla="*/ 820596 w 1511813"/>
                  <a:gd name="connsiteY60" fmla="*/ 151886 h 1516973"/>
                  <a:gd name="connsiteX61" fmla="*/ 838655 w 1511813"/>
                  <a:gd name="connsiteY61" fmla="*/ 138471 h 1516973"/>
                  <a:gd name="connsiteX62" fmla="*/ 877354 w 1511813"/>
                  <a:gd name="connsiteY62" fmla="*/ 16700 h 1516973"/>
                  <a:gd name="connsiteX63" fmla="*/ 892317 w 1511813"/>
                  <a:gd name="connsiteY63" fmla="*/ 9476 h 1516973"/>
                  <a:gd name="connsiteX64" fmla="*/ 1084777 w 1511813"/>
                  <a:gd name="connsiteY64" fmla="*/ 70878 h 1516973"/>
                  <a:gd name="connsiteX65" fmla="*/ 1093032 w 1511813"/>
                  <a:gd name="connsiteY65" fmla="*/ 86873 h 1516973"/>
                  <a:gd name="connsiteX66" fmla="*/ 1079617 w 1511813"/>
                  <a:gd name="connsiteY66" fmla="*/ 152402 h 1516973"/>
                  <a:gd name="connsiteX67" fmla="*/ 1053302 w 1511813"/>
                  <a:gd name="connsiteY67" fmla="*/ 206580 h 1516973"/>
                  <a:gd name="connsiteX68" fmla="*/ 1060010 w 1511813"/>
                  <a:gd name="connsiteY68" fmla="*/ 228251 h 1516973"/>
                  <a:gd name="connsiteX69" fmla="*/ 1118315 w 1511813"/>
                  <a:gd name="connsiteY69" fmla="*/ 265917 h 1516973"/>
                  <a:gd name="connsiteX70" fmla="*/ 1136374 w 1511813"/>
                  <a:gd name="connsiteY70" fmla="*/ 262821 h 1516973"/>
                  <a:gd name="connsiteX71" fmla="*/ 1232346 w 1511813"/>
                  <a:gd name="connsiteY71" fmla="*/ 174589 h 1516973"/>
                  <a:gd name="connsiteX72" fmla="*/ 1247825 w 1511813"/>
                  <a:gd name="connsiteY72" fmla="*/ 175621 h 1516973"/>
                  <a:gd name="connsiteX73" fmla="*/ 1384559 w 1511813"/>
                  <a:gd name="connsiteY73" fmla="*/ 325770 h 1516973"/>
                  <a:gd name="connsiteX74" fmla="*/ 1384043 w 1511813"/>
                  <a:gd name="connsiteY74" fmla="*/ 342798 h 1516973"/>
                  <a:gd name="connsiteX75" fmla="*/ 1336057 w 1511813"/>
                  <a:gd name="connsiteY75" fmla="*/ 396975 h 1516973"/>
                  <a:gd name="connsiteX76" fmla="*/ 1291167 w 1511813"/>
                  <a:gd name="connsiteY76" fmla="*/ 426902 h 1516973"/>
                  <a:gd name="connsiteX77" fmla="*/ 1284976 w 1511813"/>
                  <a:gd name="connsiteY77" fmla="*/ 451153 h 1516973"/>
                  <a:gd name="connsiteX78" fmla="*/ 1316450 w 1511813"/>
                  <a:gd name="connsiteY78" fmla="*/ 513070 h 1516973"/>
                  <a:gd name="connsiteX79" fmla="*/ 1330898 w 1511813"/>
                  <a:gd name="connsiteY79" fmla="*/ 519262 h 1516973"/>
                  <a:gd name="connsiteX80" fmla="*/ 1447509 w 1511813"/>
                  <a:gd name="connsiteY80" fmla="*/ 491399 h 1516973"/>
                  <a:gd name="connsiteX81" fmla="*/ 1458860 w 1511813"/>
                  <a:gd name="connsiteY81" fmla="*/ 489851 h 1516973"/>
                  <a:gd name="connsiteX82" fmla="*/ 1473307 w 1511813"/>
                  <a:gd name="connsiteY82" fmla="*/ 499139 h 1516973"/>
                  <a:gd name="connsiteX83" fmla="*/ 1513554 w 1511813"/>
                  <a:gd name="connsiteY83" fmla="*/ 675603 h 1516973"/>
                  <a:gd name="connsiteX84" fmla="*/ 1514070 w 1511813"/>
                  <a:gd name="connsiteY84" fmla="*/ 679215 h 1516973"/>
                  <a:gd name="connsiteX85" fmla="*/ 1490335 w 1511813"/>
                  <a:gd name="connsiteY85" fmla="*/ 717397 h 1516973"/>
                  <a:gd name="connsiteX86" fmla="*/ 1379916 w 1511813"/>
                  <a:gd name="connsiteY86" fmla="*/ 738036 h 1516973"/>
                  <a:gd name="connsiteX87" fmla="*/ 1367532 w 1511813"/>
                  <a:gd name="connsiteY87" fmla="*/ 749904 h 1516973"/>
                  <a:gd name="connsiteX88" fmla="*/ 1363920 w 1511813"/>
                  <a:gd name="connsiteY88" fmla="*/ 822141 h 1516973"/>
                  <a:gd name="connsiteX89" fmla="*/ 1375788 w 1511813"/>
                  <a:gd name="connsiteY89" fmla="*/ 838136 h 1516973"/>
                  <a:gd name="connsiteX90" fmla="*/ 1498590 w 1511813"/>
                  <a:gd name="connsiteY90" fmla="*/ 876834 h 1516973"/>
                  <a:gd name="connsiteX91" fmla="*/ 1506330 w 1511813"/>
                  <a:gd name="connsiteY91" fmla="*/ 891798 h 1516973"/>
                  <a:gd name="connsiteX92" fmla="*/ 1444413 w 1511813"/>
                  <a:gd name="connsiteY92" fmla="*/ 1085289 h 1516973"/>
                  <a:gd name="connsiteX93" fmla="*/ 1429449 w 1511813"/>
                  <a:gd name="connsiteY93" fmla="*/ 1093029 h 1516973"/>
                  <a:gd name="connsiteX94" fmla="*/ 1306647 w 1511813"/>
                  <a:gd name="connsiteY94" fmla="*/ 1052783 h 1516973"/>
                  <a:gd name="connsiteX95" fmla="*/ 1287556 w 1511813"/>
                  <a:gd name="connsiteY95" fmla="*/ 1057942 h 1516973"/>
                  <a:gd name="connsiteX96" fmla="*/ 1248857 w 1511813"/>
                  <a:gd name="connsiteY96" fmla="*/ 1118828 h 1516973"/>
                  <a:gd name="connsiteX97" fmla="*/ 1250405 w 1511813"/>
                  <a:gd name="connsiteY97" fmla="*/ 1135339 h 1516973"/>
                  <a:gd name="connsiteX98" fmla="*/ 1339153 w 1511813"/>
                  <a:gd name="connsiteY98" fmla="*/ 1230795 h 1516973"/>
                  <a:gd name="connsiteX99" fmla="*/ 1337605 w 1511813"/>
                  <a:gd name="connsiteY99" fmla="*/ 1249370 h 1516973"/>
                  <a:gd name="connsiteX100" fmla="*/ 1189004 w 1511813"/>
                  <a:gd name="connsiteY100" fmla="*/ 1384040 h 1516973"/>
                  <a:gd name="connsiteX101" fmla="*/ 1170945 w 1511813"/>
                  <a:gd name="connsiteY101" fmla="*/ 1383524 h 1516973"/>
                  <a:gd name="connsiteX102" fmla="*/ 1118831 w 1511813"/>
                  <a:gd name="connsiteY102" fmla="*/ 1337602 h 1516973"/>
                  <a:gd name="connsiteX103" fmla="*/ 1086840 w 1511813"/>
                  <a:gd name="connsiteY103" fmla="*/ 1289616 h 1516973"/>
                  <a:gd name="connsiteX104" fmla="*/ 1064137 w 1511813"/>
                  <a:gd name="connsiteY104" fmla="*/ 1284456 h 1516973"/>
                  <a:gd name="connsiteX105" fmla="*/ 1002220 w 1511813"/>
                  <a:gd name="connsiteY105" fmla="*/ 1316447 h 1516973"/>
                  <a:gd name="connsiteX106" fmla="*/ 996028 w 1511813"/>
                  <a:gd name="connsiteY106" fmla="*/ 1332958 h 1516973"/>
                  <a:gd name="connsiteX107" fmla="*/ 1022859 w 1511813"/>
                  <a:gd name="connsiteY107" fmla="*/ 1446989 h 1516973"/>
                  <a:gd name="connsiteX108" fmla="*/ 1024407 w 1511813"/>
                  <a:gd name="connsiteY108" fmla="*/ 1459889 h 1516973"/>
                  <a:gd name="connsiteX109" fmla="*/ 1015636 w 1511813"/>
                  <a:gd name="connsiteY109" fmla="*/ 1473304 h 1516973"/>
                  <a:gd name="connsiteX110" fmla="*/ 817500 w 1511813"/>
                  <a:gd name="connsiteY110" fmla="*/ 1518710 h 1516973"/>
                  <a:gd name="connsiteX111" fmla="*/ 758163 w 1511813"/>
                  <a:gd name="connsiteY111" fmla="*/ 1148238 h 1516973"/>
                  <a:gd name="connsiteX112" fmla="*/ 1145146 w 1511813"/>
                  <a:gd name="connsiteY112" fmla="*/ 758675 h 1516973"/>
                  <a:gd name="connsiteX113" fmla="*/ 757131 w 1511813"/>
                  <a:gd name="connsiteY113" fmla="*/ 371176 h 1516973"/>
                  <a:gd name="connsiteX114" fmla="*/ 368600 w 1511813"/>
                  <a:gd name="connsiteY114" fmla="*/ 759707 h 1516973"/>
                  <a:gd name="connsiteX115" fmla="*/ 758163 w 1511813"/>
                  <a:gd name="connsiteY115" fmla="*/ 1148238 h 1516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1511813" h="1516973">
                    <a:moveTo>
                      <a:pt x="817500" y="1518710"/>
                    </a:moveTo>
                    <a:cubicBezTo>
                      <a:pt x="809245" y="1520774"/>
                      <a:pt x="805633" y="1516130"/>
                      <a:pt x="802537" y="1507875"/>
                    </a:cubicBezTo>
                    <a:cubicBezTo>
                      <a:pt x="795829" y="1486204"/>
                      <a:pt x="788090" y="1464532"/>
                      <a:pt x="780866" y="1442862"/>
                    </a:cubicBezTo>
                    <a:cubicBezTo>
                      <a:pt x="774674" y="1424286"/>
                      <a:pt x="777770" y="1404679"/>
                      <a:pt x="776738" y="1385072"/>
                    </a:cubicBezTo>
                    <a:cubicBezTo>
                      <a:pt x="776222" y="1369593"/>
                      <a:pt x="775706" y="1370109"/>
                      <a:pt x="760227" y="1369593"/>
                    </a:cubicBezTo>
                    <a:cubicBezTo>
                      <a:pt x="738556" y="1369593"/>
                      <a:pt x="716369" y="1368045"/>
                      <a:pt x="694698" y="1366497"/>
                    </a:cubicBezTo>
                    <a:cubicBezTo>
                      <a:pt x="683346" y="1365465"/>
                      <a:pt x="676638" y="1365981"/>
                      <a:pt x="676638" y="1379912"/>
                    </a:cubicBezTo>
                    <a:cubicBezTo>
                      <a:pt x="676638" y="1424286"/>
                      <a:pt x="655483" y="1462469"/>
                      <a:pt x="637940" y="1501683"/>
                    </a:cubicBezTo>
                    <a:cubicBezTo>
                      <a:pt x="634844" y="1508907"/>
                      <a:pt x="630716" y="1510454"/>
                      <a:pt x="622977" y="1508907"/>
                    </a:cubicBezTo>
                    <a:cubicBezTo>
                      <a:pt x="556416" y="1496523"/>
                      <a:pt x="492434" y="1475368"/>
                      <a:pt x="430517" y="1447505"/>
                    </a:cubicBezTo>
                    <a:cubicBezTo>
                      <a:pt x="423294" y="1443893"/>
                      <a:pt x="420198" y="1440282"/>
                      <a:pt x="422262" y="1431510"/>
                    </a:cubicBezTo>
                    <a:cubicBezTo>
                      <a:pt x="427421" y="1409323"/>
                      <a:pt x="431033" y="1386620"/>
                      <a:pt x="435677" y="1364433"/>
                    </a:cubicBezTo>
                    <a:cubicBezTo>
                      <a:pt x="439805" y="1344310"/>
                      <a:pt x="452704" y="1327798"/>
                      <a:pt x="461992" y="1310255"/>
                    </a:cubicBezTo>
                    <a:cubicBezTo>
                      <a:pt x="467152" y="1300452"/>
                      <a:pt x="466120" y="1295808"/>
                      <a:pt x="456316" y="1290132"/>
                    </a:cubicBezTo>
                    <a:cubicBezTo>
                      <a:pt x="435677" y="1278265"/>
                      <a:pt x="415554" y="1264849"/>
                      <a:pt x="395431" y="1251434"/>
                    </a:cubicBezTo>
                    <a:cubicBezTo>
                      <a:pt x="388207" y="1246274"/>
                      <a:pt x="383563" y="1246274"/>
                      <a:pt x="378919" y="1254014"/>
                    </a:cubicBezTo>
                    <a:cubicBezTo>
                      <a:pt x="356216" y="1293228"/>
                      <a:pt x="319066" y="1317479"/>
                      <a:pt x="283464" y="1342246"/>
                    </a:cubicBezTo>
                    <a:cubicBezTo>
                      <a:pt x="276240" y="1346890"/>
                      <a:pt x="272112" y="1346374"/>
                      <a:pt x="265920" y="1341214"/>
                    </a:cubicBezTo>
                    <a:cubicBezTo>
                      <a:pt x="214323" y="1297356"/>
                      <a:pt x="169433" y="1246790"/>
                      <a:pt x="130218" y="1191580"/>
                    </a:cubicBezTo>
                    <a:cubicBezTo>
                      <a:pt x="125575" y="1185389"/>
                      <a:pt x="125059" y="1180745"/>
                      <a:pt x="130734" y="1174553"/>
                    </a:cubicBezTo>
                    <a:cubicBezTo>
                      <a:pt x="146730" y="1157010"/>
                      <a:pt x="161177" y="1138435"/>
                      <a:pt x="177688" y="1121408"/>
                    </a:cubicBezTo>
                    <a:cubicBezTo>
                      <a:pt x="191104" y="1107476"/>
                      <a:pt x="209163" y="1099221"/>
                      <a:pt x="225674" y="1089417"/>
                    </a:cubicBezTo>
                    <a:cubicBezTo>
                      <a:pt x="236510" y="1083225"/>
                      <a:pt x="237026" y="1078065"/>
                      <a:pt x="230834" y="1067230"/>
                    </a:cubicBezTo>
                    <a:cubicBezTo>
                      <a:pt x="218967" y="1047107"/>
                      <a:pt x="208647" y="1025436"/>
                      <a:pt x="198327" y="1004281"/>
                    </a:cubicBezTo>
                    <a:cubicBezTo>
                      <a:pt x="194716" y="997057"/>
                      <a:pt x="192136" y="993445"/>
                      <a:pt x="183880" y="998089"/>
                    </a:cubicBezTo>
                    <a:cubicBezTo>
                      <a:pt x="147246" y="1017180"/>
                      <a:pt x="108031" y="1024920"/>
                      <a:pt x="67269" y="1025952"/>
                    </a:cubicBezTo>
                    <a:cubicBezTo>
                      <a:pt x="63657" y="1025952"/>
                      <a:pt x="59529" y="1026984"/>
                      <a:pt x="55918" y="1027500"/>
                    </a:cubicBezTo>
                    <a:cubicBezTo>
                      <a:pt x="48694" y="1028532"/>
                      <a:pt x="44050" y="1025952"/>
                      <a:pt x="41470" y="1018212"/>
                    </a:cubicBezTo>
                    <a:cubicBezTo>
                      <a:pt x="21347" y="960939"/>
                      <a:pt x="6384" y="902117"/>
                      <a:pt x="1224" y="841748"/>
                    </a:cubicBezTo>
                    <a:cubicBezTo>
                      <a:pt x="-1872" y="808725"/>
                      <a:pt x="-1356" y="809241"/>
                      <a:pt x="30635" y="797374"/>
                    </a:cubicBezTo>
                    <a:cubicBezTo>
                      <a:pt x="64173" y="784474"/>
                      <a:pt x="98744" y="775703"/>
                      <a:pt x="134862" y="778799"/>
                    </a:cubicBezTo>
                    <a:cubicBezTo>
                      <a:pt x="144150" y="779315"/>
                      <a:pt x="147246" y="775187"/>
                      <a:pt x="147246" y="765899"/>
                    </a:cubicBezTo>
                    <a:cubicBezTo>
                      <a:pt x="147246" y="742680"/>
                      <a:pt x="148278" y="719461"/>
                      <a:pt x="150342" y="696242"/>
                    </a:cubicBezTo>
                    <a:cubicBezTo>
                      <a:pt x="151373" y="685923"/>
                      <a:pt x="150858" y="678699"/>
                      <a:pt x="137442" y="678699"/>
                    </a:cubicBezTo>
                    <a:cubicBezTo>
                      <a:pt x="92552" y="678699"/>
                      <a:pt x="53854" y="657544"/>
                      <a:pt x="14639" y="639485"/>
                    </a:cubicBezTo>
                    <a:cubicBezTo>
                      <a:pt x="7932" y="636389"/>
                      <a:pt x="6384" y="632261"/>
                      <a:pt x="7932" y="625037"/>
                    </a:cubicBezTo>
                    <a:cubicBezTo>
                      <a:pt x="20315" y="558476"/>
                      <a:pt x="40954" y="494495"/>
                      <a:pt x="69333" y="432578"/>
                    </a:cubicBezTo>
                    <a:cubicBezTo>
                      <a:pt x="72945" y="424838"/>
                      <a:pt x="77073" y="421742"/>
                      <a:pt x="86360" y="423806"/>
                    </a:cubicBezTo>
                    <a:cubicBezTo>
                      <a:pt x="107515" y="428450"/>
                      <a:pt x="129186" y="432578"/>
                      <a:pt x="150858" y="436706"/>
                    </a:cubicBezTo>
                    <a:cubicBezTo>
                      <a:pt x="171497" y="440833"/>
                      <a:pt x="188008" y="453733"/>
                      <a:pt x="206583" y="463536"/>
                    </a:cubicBezTo>
                    <a:cubicBezTo>
                      <a:pt x="216903" y="468696"/>
                      <a:pt x="221546" y="467664"/>
                      <a:pt x="227738" y="457345"/>
                    </a:cubicBezTo>
                    <a:cubicBezTo>
                      <a:pt x="239606" y="436706"/>
                      <a:pt x="253021" y="416582"/>
                      <a:pt x="266952" y="396459"/>
                    </a:cubicBezTo>
                    <a:cubicBezTo>
                      <a:pt x="271596" y="389752"/>
                      <a:pt x="271596" y="385108"/>
                      <a:pt x="264373" y="380980"/>
                    </a:cubicBezTo>
                    <a:cubicBezTo>
                      <a:pt x="225158" y="357761"/>
                      <a:pt x="200391" y="320611"/>
                      <a:pt x="175108" y="284492"/>
                    </a:cubicBezTo>
                    <a:cubicBezTo>
                      <a:pt x="170465" y="277785"/>
                      <a:pt x="170981" y="273657"/>
                      <a:pt x="176140" y="267981"/>
                    </a:cubicBezTo>
                    <a:cubicBezTo>
                      <a:pt x="219998" y="216383"/>
                      <a:pt x="270048" y="171493"/>
                      <a:pt x="325258" y="132279"/>
                    </a:cubicBezTo>
                    <a:cubicBezTo>
                      <a:pt x="331966" y="127635"/>
                      <a:pt x="336609" y="126603"/>
                      <a:pt x="343317" y="132795"/>
                    </a:cubicBezTo>
                    <a:cubicBezTo>
                      <a:pt x="360344" y="148274"/>
                      <a:pt x="378404" y="162722"/>
                      <a:pt x="395431" y="178717"/>
                    </a:cubicBezTo>
                    <a:cubicBezTo>
                      <a:pt x="409362" y="191616"/>
                      <a:pt x="416070" y="209160"/>
                      <a:pt x="426389" y="224639"/>
                    </a:cubicBezTo>
                    <a:cubicBezTo>
                      <a:pt x="437741" y="241666"/>
                      <a:pt x="435161" y="240634"/>
                      <a:pt x="451156" y="231347"/>
                    </a:cubicBezTo>
                    <a:cubicBezTo>
                      <a:pt x="470763" y="219995"/>
                      <a:pt x="491403" y="209676"/>
                      <a:pt x="512042" y="200388"/>
                    </a:cubicBezTo>
                    <a:cubicBezTo>
                      <a:pt x="521329" y="196260"/>
                      <a:pt x="522361" y="192132"/>
                      <a:pt x="518233" y="183877"/>
                    </a:cubicBezTo>
                    <a:cubicBezTo>
                      <a:pt x="499142" y="148274"/>
                      <a:pt x="492434" y="109576"/>
                      <a:pt x="491403" y="69846"/>
                    </a:cubicBezTo>
                    <a:cubicBezTo>
                      <a:pt x="491403" y="66234"/>
                      <a:pt x="490371" y="62106"/>
                      <a:pt x="489855" y="58494"/>
                    </a:cubicBezTo>
                    <a:cubicBezTo>
                      <a:pt x="488307" y="50239"/>
                      <a:pt x="491403" y="46111"/>
                      <a:pt x="499658" y="43015"/>
                    </a:cubicBezTo>
                    <a:cubicBezTo>
                      <a:pt x="563123" y="20312"/>
                      <a:pt x="628653" y="6380"/>
                      <a:pt x="695730" y="189"/>
                    </a:cubicBezTo>
                    <a:cubicBezTo>
                      <a:pt x="706049" y="-843"/>
                      <a:pt x="710693" y="2253"/>
                      <a:pt x="713273" y="12056"/>
                    </a:cubicBezTo>
                    <a:cubicBezTo>
                      <a:pt x="715337" y="19796"/>
                      <a:pt x="717917" y="27536"/>
                      <a:pt x="721012" y="35275"/>
                    </a:cubicBezTo>
                    <a:cubicBezTo>
                      <a:pt x="734428" y="67266"/>
                      <a:pt x="741136" y="99772"/>
                      <a:pt x="738556" y="134343"/>
                    </a:cubicBezTo>
                    <a:cubicBezTo>
                      <a:pt x="737524" y="145694"/>
                      <a:pt x="742168" y="148790"/>
                      <a:pt x="753519" y="148790"/>
                    </a:cubicBezTo>
                    <a:cubicBezTo>
                      <a:pt x="775706" y="148274"/>
                      <a:pt x="797893" y="149822"/>
                      <a:pt x="820596" y="151886"/>
                    </a:cubicBezTo>
                    <a:cubicBezTo>
                      <a:pt x="831948" y="152918"/>
                      <a:pt x="838655" y="152402"/>
                      <a:pt x="838655" y="138471"/>
                    </a:cubicBezTo>
                    <a:cubicBezTo>
                      <a:pt x="838655" y="94097"/>
                      <a:pt x="859810" y="55914"/>
                      <a:pt x="877354" y="16700"/>
                    </a:cubicBezTo>
                    <a:cubicBezTo>
                      <a:pt x="880449" y="9476"/>
                      <a:pt x="885093" y="7928"/>
                      <a:pt x="892317" y="9476"/>
                    </a:cubicBezTo>
                    <a:cubicBezTo>
                      <a:pt x="958878" y="21860"/>
                      <a:pt x="1022859" y="42499"/>
                      <a:pt x="1084777" y="70878"/>
                    </a:cubicBezTo>
                    <a:cubicBezTo>
                      <a:pt x="1092000" y="74489"/>
                      <a:pt x="1095096" y="78617"/>
                      <a:pt x="1093032" y="86873"/>
                    </a:cubicBezTo>
                    <a:cubicBezTo>
                      <a:pt x="1088388" y="108544"/>
                      <a:pt x="1084261" y="130731"/>
                      <a:pt x="1079617" y="152402"/>
                    </a:cubicBezTo>
                    <a:cubicBezTo>
                      <a:pt x="1075489" y="172525"/>
                      <a:pt x="1062590" y="189036"/>
                      <a:pt x="1053302" y="206580"/>
                    </a:cubicBezTo>
                    <a:cubicBezTo>
                      <a:pt x="1047626" y="217415"/>
                      <a:pt x="1048658" y="222575"/>
                      <a:pt x="1060010" y="228251"/>
                    </a:cubicBezTo>
                    <a:cubicBezTo>
                      <a:pt x="1080133" y="239602"/>
                      <a:pt x="1099740" y="252502"/>
                      <a:pt x="1118315" y="265917"/>
                    </a:cubicBezTo>
                    <a:cubicBezTo>
                      <a:pt x="1126571" y="272109"/>
                      <a:pt x="1131214" y="271593"/>
                      <a:pt x="1136374" y="262821"/>
                    </a:cubicBezTo>
                    <a:cubicBezTo>
                      <a:pt x="1159077" y="223607"/>
                      <a:pt x="1196744" y="199872"/>
                      <a:pt x="1232346" y="174589"/>
                    </a:cubicBezTo>
                    <a:cubicBezTo>
                      <a:pt x="1238538" y="170461"/>
                      <a:pt x="1242666" y="170977"/>
                      <a:pt x="1247825" y="175621"/>
                    </a:cubicBezTo>
                    <a:cubicBezTo>
                      <a:pt x="1299939" y="219995"/>
                      <a:pt x="1345345" y="270045"/>
                      <a:pt x="1384559" y="325770"/>
                    </a:cubicBezTo>
                    <a:cubicBezTo>
                      <a:pt x="1389203" y="331962"/>
                      <a:pt x="1389719" y="336606"/>
                      <a:pt x="1384043" y="342798"/>
                    </a:cubicBezTo>
                    <a:cubicBezTo>
                      <a:pt x="1368048" y="360857"/>
                      <a:pt x="1352569" y="379432"/>
                      <a:pt x="1336057" y="396975"/>
                    </a:cubicBezTo>
                    <a:cubicBezTo>
                      <a:pt x="1323674" y="409875"/>
                      <a:pt x="1306131" y="417098"/>
                      <a:pt x="1291167" y="426902"/>
                    </a:cubicBezTo>
                    <a:cubicBezTo>
                      <a:pt x="1276720" y="436706"/>
                      <a:pt x="1276720" y="436190"/>
                      <a:pt x="1284976" y="451153"/>
                    </a:cubicBezTo>
                    <a:cubicBezTo>
                      <a:pt x="1295811" y="471792"/>
                      <a:pt x="1306647" y="492431"/>
                      <a:pt x="1316450" y="513070"/>
                    </a:cubicBezTo>
                    <a:cubicBezTo>
                      <a:pt x="1320062" y="520294"/>
                      <a:pt x="1323158" y="523390"/>
                      <a:pt x="1330898" y="519262"/>
                    </a:cubicBezTo>
                    <a:cubicBezTo>
                      <a:pt x="1367532" y="500171"/>
                      <a:pt x="1406746" y="492431"/>
                      <a:pt x="1447509" y="491399"/>
                    </a:cubicBezTo>
                    <a:cubicBezTo>
                      <a:pt x="1451120" y="491399"/>
                      <a:pt x="1455248" y="490367"/>
                      <a:pt x="1458860" y="489851"/>
                    </a:cubicBezTo>
                    <a:cubicBezTo>
                      <a:pt x="1466600" y="488819"/>
                      <a:pt x="1470728" y="491399"/>
                      <a:pt x="1473307" y="499139"/>
                    </a:cubicBezTo>
                    <a:cubicBezTo>
                      <a:pt x="1493431" y="556412"/>
                      <a:pt x="1508394" y="615234"/>
                      <a:pt x="1513554" y="675603"/>
                    </a:cubicBezTo>
                    <a:cubicBezTo>
                      <a:pt x="1513554" y="676635"/>
                      <a:pt x="1513554" y="678183"/>
                      <a:pt x="1514070" y="679215"/>
                    </a:cubicBezTo>
                    <a:cubicBezTo>
                      <a:pt x="1518713" y="714301"/>
                      <a:pt x="1519745" y="706046"/>
                      <a:pt x="1490335" y="717397"/>
                    </a:cubicBezTo>
                    <a:cubicBezTo>
                      <a:pt x="1454732" y="730813"/>
                      <a:pt x="1418614" y="741648"/>
                      <a:pt x="1379916" y="738036"/>
                    </a:cubicBezTo>
                    <a:cubicBezTo>
                      <a:pt x="1371144" y="737004"/>
                      <a:pt x="1368048" y="740616"/>
                      <a:pt x="1367532" y="749904"/>
                    </a:cubicBezTo>
                    <a:cubicBezTo>
                      <a:pt x="1367016" y="774155"/>
                      <a:pt x="1365984" y="797890"/>
                      <a:pt x="1363920" y="822141"/>
                    </a:cubicBezTo>
                    <a:cubicBezTo>
                      <a:pt x="1363404" y="831944"/>
                      <a:pt x="1363920" y="838136"/>
                      <a:pt x="1375788" y="838136"/>
                    </a:cubicBezTo>
                    <a:cubicBezTo>
                      <a:pt x="1420678" y="838136"/>
                      <a:pt x="1459376" y="858775"/>
                      <a:pt x="1498590" y="876834"/>
                    </a:cubicBezTo>
                    <a:cubicBezTo>
                      <a:pt x="1505298" y="879930"/>
                      <a:pt x="1507878" y="883542"/>
                      <a:pt x="1506330" y="891798"/>
                    </a:cubicBezTo>
                    <a:cubicBezTo>
                      <a:pt x="1493947" y="958875"/>
                      <a:pt x="1472791" y="1023372"/>
                      <a:pt x="1444413" y="1085289"/>
                    </a:cubicBezTo>
                    <a:cubicBezTo>
                      <a:pt x="1441317" y="1092513"/>
                      <a:pt x="1437189" y="1094577"/>
                      <a:pt x="1429449" y="1093029"/>
                    </a:cubicBezTo>
                    <a:cubicBezTo>
                      <a:pt x="1386623" y="1085289"/>
                      <a:pt x="1343797" y="1078581"/>
                      <a:pt x="1306647" y="1052783"/>
                    </a:cubicBezTo>
                    <a:cubicBezTo>
                      <a:pt x="1297875" y="1046591"/>
                      <a:pt x="1293231" y="1048655"/>
                      <a:pt x="1287556" y="1057942"/>
                    </a:cubicBezTo>
                    <a:cubicBezTo>
                      <a:pt x="1275688" y="1078581"/>
                      <a:pt x="1262273" y="1098705"/>
                      <a:pt x="1248857" y="1118828"/>
                    </a:cubicBezTo>
                    <a:cubicBezTo>
                      <a:pt x="1244214" y="1125535"/>
                      <a:pt x="1242150" y="1130179"/>
                      <a:pt x="1250405" y="1135339"/>
                    </a:cubicBezTo>
                    <a:cubicBezTo>
                      <a:pt x="1289620" y="1158558"/>
                      <a:pt x="1313871" y="1194676"/>
                      <a:pt x="1339153" y="1230795"/>
                    </a:cubicBezTo>
                    <a:cubicBezTo>
                      <a:pt x="1344313" y="1238018"/>
                      <a:pt x="1343797" y="1242662"/>
                      <a:pt x="1337605" y="1249370"/>
                    </a:cubicBezTo>
                    <a:cubicBezTo>
                      <a:pt x="1293747" y="1300968"/>
                      <a:pt x="1244214" y="1345342"/>
                      <a:pt x="1189004" y="1384040"/>
                    </a:cubicBezTo>
                    <a:cubicBezTo>
                      <a:pt x="1182296" y="1388684"/>
                      <a:pt x="1177652" y="1389716"/>
                      <a:pt x="1170945" y="1383524"/>
                    </a:cubicBezTo>
                    <a:cubicBezTo>
                      <a:pt x="1153918" y="1368045"/>
                      <a:pt x="1135858" y="1353597"/>
                      <a:pt x="1118831" y="1337602"/>
                    </a:cubicBezTo>
                    <a:cubicBezTo>
                      <a:pt x="1104384" y="1324187"/>
                      <a:pt x="1096644" y="1306128"/>
                      <a:pt x="1086840" y="1289616"/>
                    </a:cubicBezTo>
                    <a:cubicBezTo>
                      <a:pt x="1080133" y="1278265"/>
                      <a:pt x="1074973" y="1277749"/>
                      <a:pt x="1064137" y="1284456"/>
                    </a:cubicBezTo>
                    <a:cubicBezTo>
                      <a:pt x="1044530" y="1296324"/>
                      <a:pt x="1023375" y="1306643"/>
                      <a:pt x="1002220" y="1316447"/>
                    </a:cubicBezTo>
                    <a:cubicBezTo>
                      <a:pt x="993449" y="1320575"/>
                      <a:pt x="991385" y="1324703"/>
                      <a:pt x="996028" y="1332958"/>
                    </a:cubicBezTo>
                    <a:cubicBezTo>
                      <a:pt x="1015120" y="1368561"/>
                      <a:pt x="1021827" y="1407259"/>
                      <a:pt x="1022859" y="1446989"/>
                    </a:cubicBezTo>
                    <a:cubicBezTo>
                      <a:pt x="1022859" y="1451117"/>
                      <a:pt x="1023891" y="1455245"/>
                      <a:pt x="1024407" y="1459889"/>
                    </a:cubicBezTo>
                    <a:cubicBezTo>
                      <a:pt x="1025439" y="1466596"/>
                      <a:pt x="1022859" y="1470724"/>
                      <a:pt x="1015636" y="1473304"/>
                    </a:cubicBezTo>
                    <a:cubicBezTo>
                      <a:pt x="970745" y="1493943"/>
                      <a:pt x="870646" y="1516130"/>
                      <a:pt x="817500" y="1518710"/>
                    </a:cubicBezTo>
                    <a:close/>
                    <a:moveTo>
                      <a:pt x="758163" y="1148238"/>
                    </a:moveTo>
                    <a:cubicBezTo>
                      <a:pt x="974357" y="1144627"/>
                      <a:pt x="1145146" y="976418"/>
                      <a:pt x="1145146" y="758675"/>
                    </a:cubicBezTo>
                    <a:cubicBezTo>
                      <a:pt x="1145146" y="542481"/>
                      <a:pt x="974357" y="371176"/>
                      <a:pt x="757131" y="371176"/>
                    </a:cubicBezTo>
                    <a:cubicBezTo>
                      <a:pt x="539904" y="371176"/>
                      <a:pt x="368600" y="542481"/>
                      <a:pt x="368600" y="759707"/>
                    </a:cubicBezTo>
                    <a:cubicBezTo>
                      <a:pt x="369116" y="977966"/>
                      <a:pt x="541452" y="1145659"/>
                      <a:pt x="758163" y="114823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5B2E929D-2A5A-4E4D-8AFF-089163D7F028}"/>
                  </a:ext>
                </a:extLst>
              </p:cNvPr>
              <p:cNvGrpSpPr/>
              <p:nvPr/>
            </p:nvGrpSpPr>
            <p:grpSpPr>
              <a:xfrm>
                <a:off x="3563163" y="3556278"/>
                <a:ext cx="1218879" cy="1218879"/>
                <a:chOff x="3264582" y="1870309"/>
                <a:chExt cx="1774962" cy="1774962"/>
              </a:xfrm>
              <a:grpFill/>
            </p:grpSpPr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id="{8A8A0495-30E8-45A0-B48A-6EFDF9C8B696}"/>
                    </a:ext>
                  </a:extLst>
                </p:cNvPr>
                <p:cNvSpPr/>
                <p:nvPr/>
              </p:nvSpPr>
              <p:spPr>
                <a:xfrm>
                  <a:off x="3264582" y="1870309"/>
                  <a:ext cx="1774962" cy="1774962"/>
                </a:xfrm>
                <a:custGeom>
                  <a:avLst/>
                  <a:gdLst>
                    <a:gd name="connsiteX0" fmla="*/ 894776 w 1774962"/>
                    <a:gd name="connsiteY0" fmla="*/ 1775736 h 1774962"/>
                    <a:gd name="connsiteX1" fmla="*/ 852466 w 1774962"/>
                    <a:gd name="connsiteY1" fmla="*/ 1775736 h 1774962"/>
                    <a:gd name="connsiteX2" fmla="*/ 839567 w 1774962"/>
                    <a:gd name="connsiteY2" fmla="*/ 1764901 h 1774962"/>
                    <a:gd name="connsiteX3" fmla="*/ 819960 w 1774962"/>
                    <a:gd name="connsiteY3" fmla="*/ 1666349 h 1774962"/>
                    <a:gd name="connsiteX4" fmla="*/ 822024 w 1774962"/>
                    <a:gd name="connsiteY4" fmla="*/ 1636938 h 1774962"/>
                    <a:gd name="connsiteX5" fmla="*/ 811704 w 1774962"/>
                    <a:gd name="connsiteY5" fmla="*/ 1623523 h 1774962"/>
                    <a:gd name="connsiteX6" fmla="*/ 695093 w 1774962"/>
                    <a:gd name="connsiteY6" fmla="*/ 1601852 h 1774962"/>
                    <a:gd name="connsiteX7" fmla="*/ 680130 w 1774962"/>
                    <a:gd name="connsiteY7" fmla="*/ 1610623 h 1774962"/>
                    <a:gd name="connsiteX8" fmla="*/ 615116 w 1774962"/>
                    <a:gd name="connsiteY8" fmla="*/ 1727234 h 1774962"/>
                    <a:gd name="connsiteX9" fmla="*/ 603765 w 1774962"/>
                    <a:gd name="connsiteY9" fmla="*/ 1730330 h 1774962"/>
                    <a:gd name="connsiteX10" fmla="*/ 512953 w 1774962"/>
                    <a:gd name="connsiteY10" fmla="*/ 1694212 h 1774962"/>
                    <a:gd name="connsiteX11" fmla="*/ 507277 w 1774962"/>
                    <a:gd name="connsiteY11" fmla="*/ 1681828 h 1774962"/>
                    <a:gd name="connsiteX12" fmla="*/ 527400 w 1774962"/>
                    <a:gd name="connsiteY12" fmla="*/ 1583277 h 1774962"/>
                    <a:gd name="connsiteX13" fmla="*/ 541848 w 1774962"/>
                    <a:gd name="connsiteY13" fmla="*/ 1552834 h 1774962"/>
                    <a:gd name="connsiteX14" fmla="*/ 537720 w 1774962"/>
                    <a:gd name="connsiteY14" fmla="*/ 1539418 h 1774962"/>
                    <a:gd name="connsiteX15" fmla="*/ 435041 w 1774962"/>
                    <a:gd name="connsiteY15" fmla="*/ 1472857 h 1774962"/>
                    <a:gd name="connsiteX16" fmla="*/ 420593 w 1774962"/>
                    <a:gd name="connsiteY16" fmla="*/ 1474921 h 1774962"/>
                    <a:gd name="connsiteX17" fmla="*/ 315334 w 1774962"/>
                    <a:gd name="connsiteY17" fmla="*/ 1559026 h 1774962"/>
                    <a:gd name="connsiteX18" fmla="*/ 302950 w 1774962"/>
                    <a:gd name="connsiteY18" fmla="*/ 1557478 h 1774962"/>
                    <a:gd name="connsiteX19" fmla="*/ 233809 w 1774962"/>
                    <a:gd name="connsiteY19" fmla="*/ 1490401 h 1774962"/>
                    <a:gd name="connsiteX20" fmla="*/ 232777 w 1774962"/>
                    <a:gd name="connsiteY20" fmla="*/ 1476985 h 1774962"/>
                    <a:gd name="connsiteX21" fmla="*/ 289019 w 1774962"/>
                    <a:gd name="connsiteY21" fmla="*/ 1393397 h 1774962"/>
                    <a:gd name="connsiteX22" fmla="*/ 312754 w 1774962"/>
                    <a:gd name="connsiteY22" fmla="*/ 1371726 h 1774962"/>
                    <a:gd name="connsiteX23" fmla="*/ 314818 w 1774962"/>
                    <a:gd name="connsiteY23" fmla="*/ 1355731 h 1774962"/>
                    <a:gd name="connsiteX24" fmla="*/ 246193 w 1774962"/>
                    <a:gd name="connsiteY24" fmla="*/ 1255631 h 1774962"/>
                    <a:gd name="connsiteX25" fmla="*/ 230713 w 1774962"/>
                    <a:gd name="connsiteY25" fmla="*/ 1253051 h 1774962"/>
                    <a:gd name="connsiteX26" fmla="*/ 102751 w 1774962"/>
                    <a:gd name="connsiteY26" fmla="*/ 1289685 h 1774962"/>
                    <a:gd name="connsiteX27" fmla="*/ 91916 w 1774962"/>
                    <a:gd name="connsiteY27" fmla="*/ 1282978 h 1774962"/>
                    <a:gd name="connsiteX28" fmla="*/ 53733 w 1774962"/>
                    <a:gd name="connsiteY28" fmla="*/ 1194230 h 1774962"/>
                    <a:gd name="connsiteX29" fmla="*/ 58377 w 1774962"/>
                    <a:gd name="connsiteY29" fmla="*/ 1181330 h 1774962"/>
                    <a:gd name="connsiteX30" fmla="*/ 142481 w 1774962"/>
                    <a:gd name="connsiteY30" fmla="*/ 1125605 h 1774962"/>
                    <a:gd name="connsiteX31" fmla="*/ 173956 w 1774962"/>
                    <a:gd name="connsiteY31" fmla="*/ 1114253 h 1774962"/>
                    <a:gd name="connsiteX32" fmla="*/ 180664 w 1774962"/>
                    <a:gd name="connsiteY32" fmla="*/ 1101870 h 1774962"/>
                    <a:gd name="connsiteX33" fmla="*/ 154865 w 1774962"/>
                    <a:gd name="connsiteY33" fmla="*/ 981131 h 1774962"/>
                    <a:gd name="connsiteX34" fmla="*/ 144029 w 1774962"/>
                    <a:gd name="connsiteY34" fmla="*/ 973391 h 1774962"/>
                    <a:gd name="connsiteX35" fmla="*/ 10391 w 1774962"/>
                    <a:gd name="connsiteY35" fmla="*/ 958428 h 1774962"/>
                    <a:gd name="connsiteX36" fmla="*/ 2135 w 1774962"/>
                    <a:gd name="connsiteY36" fmla="*/ 948624 h 1774962"/>
                    <a:gd name="connsiteX37" fmla="*/ 588 w 1774962"/>
                    <a:gd name="connsiteY37" fmla="*/ 850589 h 1774962"/>
                    <a:gd name="connsiteX38" fmla="*/ 10391 w 1774962"/>
                    <a:gd name="connsiteY38" fmla="*/ 840785 h 1774962"/>
                    <a:gd name="connsiteX39" fmla="*/ 110491 w 1774962"/>
                    <a:gd name="connsiteY39" fmla="*/ 820662 h 1774962"/>
                    <a:gd name="connsiteX40" fmla="*/ 139901 w 1774962"/>
                    <a:gd name="connsiteY40" fmla="*/ 822726 h 1774962"/>
                    <a:gd name="connsiteX41" fmla="*/ 153317 w 1774962"/>
                    <a:gd name="connsiteY41" fmla="*/ 811890 h 1774962"/>
                    <a:gd name="connsiteX42" fmla="*/ 174472 w 1774962"/>
                    <a:gd name="connsiteY42" fmla="*/ 696827 h 1774962"/>
                    <a:gd name="connsiteX43" fmla="*/ 164152 w 1774962"/>
                    <a:gd name="connsiteY43" fmla="*/ 680316 h 1774962"/>
                    <a:gd name="connsiteX44" fmla="*/ 49090 w 1774962"/>
                    <a:gd name="connsiteY44" fmla="*/ 615819 h 1774962"/>
                    <a:gd name="connsiteX45" fmla="*/ 45993 w 1774962"/>
                    <a:gd name="connsiteY45" fmla="*/ 606015 h 1774962"/>
                    <a:gd name="connsiteX46" fmla="*/ 82628 w 1774962"/>
                    <a:gd name="connsiteY46" fmla="*/ 513655 h 1774962"/>
                    <a:gd name="connsiteX47" fmla="*/ 93979 w 1774962"/>
                    <a:gd name="connsiteY47" fmla="*/ 508496 h 1774962"/>
                    <a:gd name="connsiteX48" fmla="*/ 224006 w 1774962"/>
                    <a:gd name="connsiteY48" fmla="*/ 543066 h 1774962"/>
                    <a:gd name="connsiteX49" fmla="*/ 236905 w 1774962"/>
                    <a:gd name="connsiteY49" fmla="*/ 538938 h 1774962"/>
                    <a:gd name="connsiteX50" fmla="*/ 302434 w 1774962"/>
                    <a:gd name="connsiteY50" fmla="*/ 437291 h 1774962"/>
                    <a:gd name="connsiteX51" fmla="*/ 302950 w 1774962"/>
                    <a:gd name="connsiteY51" fmla="*/ 423359 h 1774962"/>
                    <a:gd name="connsiteX52" fmla="*/ 238453 w 1774962"/>
                    <a:gd name="connsiteY52" fmla="*/ 346995 h 1774962"/>
                    <a:gd name="connsiteX53" fmla="*/ 228650 w 1774962"/>
                    <a:gd name="connsiteY53" fmla="*/ 333063 h 1774962"/>
                    <a:gd name="connsiteX54" fmla="*/ 230713 w 1774962"/>
                    <a:gd name="connsiteY54" fmla="*/ 290237 h 1774962"/>
                    <a:gd name="connsiteX55" fmla="*/ 283859 w 1774962"/>
                    <a:gd name="connsiteY55" fmla="*/ 236060 h 1774962"/>
                    <a:gd name="connsiteX56" fmla="*/ 300370 w 1774962"/>
                    <a:gd name="connsiteY56" fmla="*/ 234512 h 1774962"/>
                    <a:gd name="connsiteX57" fmla="*/ 380863 w 1774962"/>
                    <a:gd name="connsiteY57" fmla="*/ 288173 h 1774962"/>
                    <a:gd name="connsiteX58" fmla="*/ 403050 w 1774962"/>
                    <a:gd name="connsiteY58" fmla="*/ 311392 h 1774962"/>
                    <a:gd name="connsiteX59" fmla="*/ 422141 w 1774962"/>
                    <a:gd name="connsiteY59" fmla="*/ 313972 h 1774962"/>
                    <a:gd name="connsiteX60" fmla="*/ 519661 w 1774962"/>
                    <a:gd name="connsiteY60" fmla="*/ 246895 h 1774962"/>
                    <a:gd name="connsiteX61" fmla="*/ 524820 w 1774962"/>
                    <a:gd name="connsiteY61" fmla="*/ 233996 h 1774962"/>
                    <a:gd name="connsiteX62" fmla="*/ 492314 w 1774962"/>
                    <a:gd name="connsiteY62" fmla="*/ 127704 h 1774962"/>
                    <a:gd name="connsiteX63" fmla="*/ 514501 w 1774962"/>
                    <a:gd name="connsiteY63" fmla="*/ 82298 h 1774962"/>
                    <a:gd name="connsiteX64" fmla="*/ 578482 w 1774962"/>
                    <a:gd name="connsiteY64" fmla="*/ 55468 h 1774962"/>
                    <a:gd name="connsiteX65" fmla="*/ 595509 w 1774962"/>
                    <a:gd name="connsiteY65" fmla="*/ 60111 h 1774962"/>
                    <a:gd name="connsiteX66" fmla="*/ 648655 w 1774962"/>
                    <a:gd name="connsiteY66" fmla="*/ 139572 h 1774962"/>
                    <a:gd name="connsiteX67" fmla="*/ 661039 w 1774962"/>
                    <a:gd name="connsiteY67" fmla="*/ 172078 h 1774962"/>
                    <a:gd name="connsiteX68" fmla="*/ 675486 w 1774962"/>
                    <a:gd name="connsiteY68" fmla="*/ 180334 h 1774962"/>
                    <a:gd name="connsiteX69" fmla="*/ 792613 w 1774962"/>
                    <a:gd name="connsiteY69" fmla="*/ 155567 h 1774962"/>
                    <a:gd name="connsiteX70" fmla="*/ 801900 w 1774962"/>
                    <a:gd name="connsiteY70" fmla="*/ 143700 h 1774962"/>
                    <a:gd name="connsiteX71" fmla="*/ 816864 w 1774962"/>
                    <a:gd name="connsiteY71" fmla="*/ 11094 h 1774962"/>
                    <a:gd name="connsiteX72" fmla="*/ 826151 w 1774962"/>
                    <a:gd name="connsiteY72" fmla="*/ 2322 h 1774962"/>
                    <a:gd name="connsiteX73" fmla="*/ 925219 w 1774962"/>
                    <a:gd name="connsiteY73" fmla="*/ 774 h 1774962"/>
                    <a:gd name="connsiteX74" fmla="*/ 934507 w 1774962"/>
                    <a:gd name="connsiteY74" fmla="*/ 10062 h 1774962"/>
                    <a:gd name="connsiteX75" fmla="*/ 954114 w 1774962"/>
                    <a:gd name="connsiteY75" fmla="*/ 111193 h 1774962"/>
                    <a:gd name="connsiteX76" fmla="*/ 952050 w 1774962"/>
                    <a:gd name="connsiteY76" fmla="*/ 140604 h 1774962"/>
                    <a:gd name="connsiteX77" fmla="*/ 962369 w 1774962"/>
                    <a:gd name="connsiteY77" fmla="*/ 152987 h 1774962"/>
                    <a:gd name="connsiteX78" fmla="*/ 1078980 w 1774962"/>
                    <a:gd name="connsiteY78" fmla="*/ 174658 h 1774962"/>
                    <a:gd name="connsiteX79" fmla="*/ 1093428 w 1774962"/>
                    <a:gd name="connsiteY79" fmla="*/ 168467 h 1774962"/>
                    <a:gd name="connsiteX80" fmla="*/ 1147089 w 1774962"/>
                    <a:gd name="connsiteY80" fmla="*/ 69399 h 1774962"/>
                    <a:gd name="connsiteX81" fmla="*/ 1192495 w 1774962"/>
                    <a:gd name="connsiteY81" fmla="*/ 54436 h 1774962"/>
                    <a:gd name="connsiteX82" fmla="*/ 1258024 w 1774962"/>
                    <a:gd name="connsiteY82" fmla="*/ 81266 h 1774962"/>
                    <a:gd name="connsiteX83" fmla="*/ 1267312 w 1774962"/>
                    <a:gd name="connsiteY83" fmla="*/ 96746 h 1774962"/>
                    <a:gd name="connsiteX84" fmla="*/ 1247705 w 1774962"/>
                    <a:gd name="connsiteY84" fmla="*/ 192718 h 1774962"/>
                    <a:gd name="connsiteX85" fmla="*/ 1233258 w 1774962"/>
                    <a:gd name="connsiteY85" fmla="*/ 224192 h 1774962"/>
                    <a:gd name="connsiteX86" fmla="*/ 1237385 w 1774962"/>
                    <a:gd name="connsiteY86" fmla="*/ 237608 h 1774962"/>
                    <a:gd name="connsiteX87" fmla="*/ 1340065 w 1774962"/>
                    <a:gd name="connsiteY87" fmla="*/ 304169 h 1774962"/>
                    <a:gd name="connsiteX88" fmla="*/ 1354512 w 1774962"/>
                    <a:gd name="connsiteY88" fmla="*/ 302621 h 1774962"/>
                    <a:gd name="connsiteX89" fmla="*/ 1459771 w 1774962"/>
                    <a:gd name="connsiteY89" fmla="*/ 218516 h 1774962"/>
                    <a:gd name="connsiteX90" fmla="*/ 1472155 w 1774962"/>
                    <a:gd name="connsiteY90" fmla="*/ 220064 h 1774962"/>
                    <a:gd name="connsiteX91" fmla="*/ 1541296 w 1774962"/>
                    <a:gd name="connsiteY91" fmla="*/ 287657 h 1774962"/>
                    <a:gd name="connsiteX92" fmla="*/ 1542328 w 1774962"/>
                    <a:gd name="connsiteY92" fmla="*/ 301073 h 1774962"/>
                    <a:gd name="connsiteX93" fmla="*/ 1485570 w 1774962"/>
                    <a:gd name="connsiteY93" fmla="*/ 385693 h 1774962"/>
                    <a:gd name="connsiteX94" fmla="*/ 1462868 w 1774962"/>
                    <a:gd name="connsiteY94" fmla="*/ 406332 h 1774962"/>
                    <a:gd name="connsiteX95" fmla="*/ 1460803 w 1774962"/>
                    <a:gd name="connsiteY95" fmla="*/ 422327 h 1774962"/>
                    <a:gd name="connsiteX96" fmla="*/ 1529428 w 1774962"/>
                    <a:gd name="connsiteY96" fmla="*/ 522427 h 1774962"/>
                    <a:gd name="connsiteX97" fmla="*/ 1544908 w 1774962"/>
                    <a:gd name="connsiteY97" fmla="*/ 525007 h 1774962"/>
                    <a:gd name="connsiteX98" fmla="*/ 1672870 w 1774962"/>
                    <a:gd name="connsiteY98" fmla="*/ 488373 h 1774962"/>
                    <a:gd name="connsiteX99" fmla="*/ 1683706 w 1774962"/>
                    <a:gd name="connsiteY99" fmla="*/ 495080 h 1774962"/>
                    <a:gd name="connsiteX100" fmla="*/ 1721888 w 1774962"/>
                    <a:gd name="connsiteY100" fmla="*/ 583828 h 1774962"/>
                    <a:gd name="connsiteX101" fmla="*/ 1717244 w 1774962"/>
                    <a:gd name="connsiteY101" fmla="*/ 596728 h 1774962"/>
                    <a:gd name="connsiteX102" fmla="*/ 1633140 w 1774962"/>
                    <a:gd name="connsiteY102" fmla="*/ 652453 h 1774962"/>
                    <a:gd name="connsiteX103" fmla="*/ 1601665 w 1774962"/>
                    <a:gd name="connsiteY103" fmla="*/ 663805 h 1774962"/>
                    <a:gd name="connsiteX104" fmla="*/ 1594958 w 1774962"/>
                    <a:gd name="connsiteY104" fmla="*/ 676188 h 1774962"/>
                    <a:gd name="connsiteX105" fmla="*/ 1620241 w 1774962"/>
                    <a:gd name="connsiteY105" fmla="*/ 795895 h 1774962"/>
                    <a:gd name="connsiteX106" fmla="*/ 1631076 w 1774962"/>
                    <a:gd name="connsiteY106" fmla="*/ 804667 h 1774962"/>
                    <a:gd name="connsiteX107" fmla="*/ 1763682 w 1774962"/>
                    <a:gd name="connsiteY107" fmla="*/ 819630 h 1774962"/>
                    <a:gd name="connsiteX108" fmla="*/ 1773486 w 1774962"/>
                    <a:gd name="connsiteY108" fmla="*/ 829950 h 1774962"/>
                    <a:gd name="connsiteX109" fmla="*/ 1775034 w 1774962"/>
                    <a:gd name="connsiteY109" fmla="*/ 927985 h 1774962"/>
                    <a:gd name="connsiteX110" fmla="*/ 1766262 w 1774962"/>
                    <a:gd name="connsiteY110" fmla="*/ 937273 h 1774962"/>
                    <a:gd name="connsiteX111" fmla="*/ 1663583 w 1774962"/>
                    <a:gd name="connsiteY111" fmla="*/ 957396 h 1774962"/>
                    <a:gd name="connsiteX112" fmla="*/ 1636752 w 1774962"/>
                    <a:gd name="connsiteY112" fmla="*/ 955332 h 1774962"/>
                    <a:gd name="connsiteX113" fmla="*/ 1622304 w 1774962"/>
                    <a:gd name="connsiteY113" fmla="*/ 966684 h 1774962"/>
                    <a:gd name="connsiteX114" fmla="*/ 1601149 w 1774962"/>
                    <a:gd name="connsiteY114" fmla="*/ 1081746 h 1774962"/>
                    <a:gd name="connsiteX115" fmla="*/ 1610437 w 1774962"/>
                    <a:gd name="connsiteY115" fmla="*/ 1097742 h 1774962"/>
                    <a:gd name="connsiteX116" fmla="*/ 1726016 w 1774962"/>
                    <a:gd name="connsiteY116" fmla="*/ 1161723 h 1774962"/>
                    <a:gd name="connsiteX117" fmla="*/ 1729112 w 1774962"/>
                    <a:gd name="connsiteY117" fmla="*/ 1174107 h 1774962"/>
                    <a:gd name="connsiteX118" fmla="*/ 1693509 w 1774962"/>
                    <a:gd name="connsiteY118" fmla="*/ 1263887 h 1774962"/>
                    <a:gd name="connsiteX119" fmla="*/ 1681126 w 1774962"/>
                    <a:gd name="connsiteY119" fmla="*/ 1270078 h 1774962"/>
                    <a:gd name="connsiteX120" fmla="*/ 1581542 w 1774962"/>
                    <a:gd name="connsiteY120" fmla="*/ 1249955 h 1774962"/>
                    <a:gd name="connsiteX121" fmla="*/ 1552647 w 1774962"/>
                    <a:gd name="connsiteY121" fmla="*/ 1236024 h 1774962"/>
                    <a:gd name="connsiteX122" fmla="*/ 1538200 w 1774962"/>
                    <a:gd name="connsiteY122" fmla="*/ 1240152 h 1774962"/>
                    <a:gd name="connsiteX123" fmla="*/ 1473187 w 1774962"/>
                    <a:gd name="connsiteY123" fmla="*/ 1340767 h 1774962"/>
                    <a:gd name="connsiteX124" fmla="*/ 1475251 w 1774962"/>
                    <a:gd name="connsiteY124" fmla="*/ 1358310 h 1774962"/>
                    <a:gd name="connsiteX125" fmla="*/ 1535104 w 1774962"/>
                    <a:gd name="connsiteY125" fmla="*/ 1430031 h 1774962"/>
                    <a:gd name="connsiteX126" fmla="*/ 1545424 w 1774962"/>
                    <a:gd name="connsiteY126" fmla="*/ 1444995 h 1774962"/>
                    <a:gd name="connsiteX127" fmla="*/ 1542844 w 1774962"/>
                    <a:gd name="connsiteY127" fmla="*/ 1489885 h 1774962"/>
                    <a:gd name="connsiteX128" fmla="*/ 1491246 w 1774962"/>
                    <a:gd name="connsiteY128" fmla="*/ 1542514 h 1774962"/>
                    <a:gd name="connsiteX129" fmla="*/ 1472155 w 1774962"/>
                    <a:gd name="connsiteY129" fmla="*/ 1544062 h 1774962"/>
                    <a:gd name="connsiteX130" fmla="*/ 1393726 w 1774962"/>
                    <a:gd name="connsiteY130" fmla="*/ 1491948 h 1774962"/>
                    <a:gd name="connsiteX131" fmla="*/ 1369992 w 1774962"/>
                    <a:gd name="connsiteY131" fmla="*/ 1466666 h 1774962"/>
                    <a:gd name="connsiteX132" fmla="*/ 1352964 w 1774962"/>
                    <a:gd name="connsiteY132" fmla="*/ 1464602 h 1774962"/>
                    <a:gd name="connsiteX133" fmla="*/ 1254413 w 1774962"/>
                    <a:gd name="connsiteY133" fmla="*/ 1532711 h 1774962"/>
                    <a:gd name="connsiteX134" fmla="*/ 1248737 w 1774962"/>
                    <a:gd name="connsiteY134" fmla="*/ 1544578 h 1774962"/>
                    <a:gd name="connsiteX135" fmla="*/ 1284339 w 1774962"/>
                    <a:gd name="connsiteY135" fmla="*/ 1662221 h 1774962"/>
                    <a:gd name="connsiteX136" fmla="*/ 1268860 w 1774962"/>
                    <a:gd name="connsiteY136" fmla="*/ 1693180 h 1774962"/>
                    <a:gd name="connsiteX137" fmla="*/ 1195591 w 1774962"/>
                    <a:gd name="connsiteY137" fmla="*/ 1724654 h 1774962"/>
                    <a:gd name="connsiteX138" fmla="*/ 1178564 w 1774962"/>
                    <a:gd name="connsiteY138" fmla="*/ 1719495 h 1774962"/>
                    <a:gd name="connsiteX139" fmla="*/ 1125418 w 1774962"/>
                    <a:gd name="connsiteY139" fmla="*/ 1640034 h 1774962"/>
                    <a:gd name="connsiteX140" fmla="*/ 1113035 w 1774962"/>
                    <a:gd name="connsiteY140" fmla="*/ 1606496 h 1774962"/>
                    <a:gd name="connsiteX141" fmla="*/ 1099619 w 1774962"/>
                    <a:gd name="connsiteY141" fmla="*/ 1599272 h 1774962"/>
                    <a:gd name="connsiteX142" fmla="*/ 979913 w 1774962"/>
                    <a:gd name="connsiteY142" fmla="*/ 1624555 h 1774962"/>
                    <a:gd name="connsiteX143" fmla="*/ 972173 w 1774962"/>
                    <a:gd name="connsiteY143" fmla="*/ 1634874 h 1774962"/>
                    <a:gd name="connsiteX144" fmla="*/ 957726 w 1774962"/>
                    <a:gd name="connsiteY144" fmla="*/ 1767481 h 1774962"/>
                    <a:gd name="connsiteX145" fmla="*/ 945858 w 1774962"/>
                    <a:gd name="connsiteY145" fmla="*/ 1777800 h 1774962"/>
                    <a:gd name="connsiteX146" fmla="*/ 895808 w 1774962"/>
                    <a:gd name="connsiteY146" fmla="*/ 1779864 h 1774962"/>
                    <a:gd name="connsiteX147" fmla="*/ 894776 w 1774962"/>
                    <a:gd name="connsiteY147" fmla="*/ 1775736 h 1774962"/>
                    <a:gd name="connsiteX148" fmla="*/ 890648 w 1774962"/>
                    <a:gd name="connsiteY148" fmla="*/ 1454798 h 1774962"/>
                    <a:gd name="connsiteX149" fmla="*/ 1452548 w 1774962"/>
                    <a:gd name="connsiteY149" fmla="*/ 884127 h 1774962"/>
                    <a:gd name="connsiteX150" fmla="*/ 881361 w 1774962"/>
                    <a:gd name="connsiteY150" fmla="*/ 322228 h 1774962"/>
                    <a:gd name="connsiteX151" fmla="*/ 320494 w 1774962"/>
                    <a:gd name="connsiteY151" fmla="*/ 893415 h 1774962"/>
                    <a:gd name="connsiteX152" fmla="*/ 890648 w 1774962"/>
                    <a:gd name="connsiteY152" fmla="*/ 1454798 h 17749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</a:cxnLst>
                  <a:rect l="l" t="t" r="r" b="b"/>
                  <a:pathLst>
                    <a:path w="1774962" h="1774962">
                      <a:moveTo>
                        <a:pt x="894776" y="1775736"/>
                      </a:moveTo>
                      <a:cubicBezTo>
                        <a:pt x="880845" y="1775736"/>
                        <a:pt x="866397" y="1775736"/>
                        <a:pt x="852466" y="1775736"/>
                      </a:cubicBezTo>
                      <a:cubicBezTo>
                        <a:pt x="844726" y="1775736"/>
                        <a:pt x="840599" y="1772640"/>
                        <a:pt x="839567" y="1764901"/>
                      </a:cubicBezTo>
                      <a:cubicBezTo>
                        <a:pt x="833375" y="1731878"/>
                        <a:pt x="826151" y="1699371"/>
                        <a:pt x="819960" y="1666349"/>
                      </a:cubicBezTo>
                      <a:cubicBezTo>
                        <a:pt x="817896" y="1656545"/>
                        <a:pt x="820992" y="1646742"/>
                        <a:pt x="822024" y="1636938"/>
                      </a:cubicBezTo>
                      <a:cubicBezTo>
                        <a:pt x="823056" y="1628682"/>
                        <a:pt x="820992" y="1624555"/>
                        <a:pt x="811704" y="1623523"/>
                      </a:cubicBezTo>
                      <a:cubicBezTo>
                        <a:pt x="772490" y="1619395"/>
                        <a:pt x="733275" y="1612171"/>
                        <a:pt x="695093" y="1601852"/>
                      </a:cubicBezTo>
                      <a:cubicBezTo>
                        <a:pt x="686837" y="1599788"/>
                        <a:pt x="682194" y="1602368"/>
                        <a:pt x="680130" y="1610623"/>
                      </a:cubicBezTo>
                      <a:cubicBezTo>
                        <a:pt x="669294" y="1655513"/>
                        <a:pt x="636788" y="1688020"/>
                        <a:pt x="615116" y="1727234"/>
                      </a:cubicBezTo>
                      <a:cubicBezTo>
                        <a:pt x="612537" y="1731878"/>
                        <a:pt x="608409" y="1731878"/>
                        <a:pt x="603765" y="1730330"/>
                      </a:cubicBezTo>
                      <a:cubicBezTo>
                        <a:pt x="572807" y="1720011"/>
                        <a:pt x="542364" y="1707627"/>
                        <a:pt x="512953" y="1694212"/>
                      </a:cubicBezTo>
                      <a:cubicBezTo>
                        <a:pt x="506761" y="1691632"/>
                        <a:pt x="506245" y="1686988"/>
                        <a:pt x="507277" y="1681828"/>
                      </a:cubicBezTo>
                      <a:cubicBezTo>
                        <a:pt x="513985" y="1648806"/>
                        <a:pt x="519661" y="1615783"/>
                        <a:pt x="527400" y="1583277"/>
                      </a:cubicBezTo>
                      <a:cubicBezTo>
                        <a:pt x="529980" y="1572441"/>
                        <a:pt x="536172" y="1562637"/>
                        <a:pt x="541848" y="1552834"/>
                      </a:cubicBezTo>
                      <a:cubicBezTo>
                        <a:pt x="545460" y="1546642"/>
                        <a:pt x="544428" y="1543030"/>
                        <a:pt x="537720" y="1539418"/>
                      </a:cubicBezTo>
                      <a:cubicBezTo>
                        <a:pt x="501601" y="1520327"/>
                        <a:pt x="467547" y="1497624"/>
                        <a:pt x="435041" y="1472857"/>
                      </a:cubicBezTo>
                      <a:cubicBezTo>
                        <a:pt x="429365" y="1468214"/>
                        <a:pt x="425237" y="1468214"/>
                        <a:pt x="420593" y="1474921"/>
                      </a:cubicBezTo>
                      <a:cubicBezTo>
                        <a:pt x="393762" y="1512588"/>
                        <a:pt x="350936" y="1531163"/>
                        <a:pt x="315334" y="1559026"/>
                      </a:cubicBezTo>
                      <a:cubicBezTo>
                        <a:pt x="310690" y="1562637"/>
                        <a:pt x="307078" y="1561090"/>
                        <a:pt x="302950" y="1557478"/>
                      </a:cubicBezTo>
                      <a:cubicBezTo>
                        <a:pt x="278699" y="1536323"/>
                        <a:pt x="255996" y="1513104"/>
                        <a:pt x="233809" y="1490401"/>
                      </a:cubicBezTo>
                      <a:cubicBezTo>
                        <a:pt x="229682" y="1485757"/>
                        <a:pt x="229165" y="1482145"/>
                        <a:pt x="232777" y="1476985"/>
                      </a:cubicBezTo>
                      <a:cubicBezTo>
                        <a:pt x="251352" y="1449122"/>
                        <a:pt x="269928" y="1421260"/>
                        <a:pt x="289019" y="1393397"/>
                      </a:cubicBezTo>
                      <a:cubicBezTo>
                        <a:pt x="295210" y="1384625"/>
                        <a:pt x="304498" y="1378949"/>
                        <a:pt x="312754" y="1371726"/>
                      </a:cubicBezTo>
                      <a:cubicBezTo>
                        <a:pt x="318946" y="1366566"/>
                        <a:pt x="319978" y="1361922"/>
                        <a:pt x="314818" y="1355731"/>
                      </a:cubicBezTo>
                      <a:cubicBezTo>
                        <a:pt x="289535" y="1324256"/>
                        <a:pt x="266316" y="1291233"/>
                        <a:pt x="246193" y="1255631"/>
                      </a:cubicBezTo>
                      <a:cubicBezTo>
                        <a:pt x="241549" y="1247375"/>
                        <a:pt x="236905" y="1248923"/>
                        <a:pt x="230713" y="1253051"/>
                      </a:cubicBezTo>
                      <a:cubicBezTo>
                        <a:pt x="191499" y="1277302"/>
                        <a:pt x="145577" y="1277818"/>
                        <a:pt x="102751" y="1289685"/>
                      </a:cubicBezTo>
                      <a:cubicBezTo>
                        <a:pt x="97075" y="1291233"/>
                        <a:pt x="93979" y="1288137"/>
                        <a:pt x="91916" y="1282978"/>
                      </a:cubicBezTo>
                      <a:cubicBezTo>
                        <a:pt x="77984" y="1254083"/>
                        <a:pt x="65085" y="1224156"/>
                        <a:pt x="53733" y="1194230"/>
                      </a:cubicBezTo>
                      <a:cubicBezTo>
                        <a:pt x="51669" y="1188038"/>
                        <a:pt x="53217" y="1184426"/>
                        <a:pt x="58377" y="1181330"/>
                      </a:cubicBezTo>
                      <a:cubicBezTo>
                        <a:pt x="86240" y="1162755"/>
                        <a:pt x="113587" y="1143664"/>
                        <a:pt x="142481" y="1125605"/>
                      </a:cubicBezTo>
                      <a:cubicBezTo>
                        <a:pt x="151769" y="1119929"/>
                        <a:pt x="163120" y="1117349"/>
                        <a:pt x="173956" y="1114253"/>
                      </a:cubicBezTo>
                      <a:cubicBezTo>
                        <a:pt x="180664" y="1112189"/>
                        <a:pt x="182727" y="1109093"/>
                        <a:pt x="180664" y="1101870"/>
                      </a:cubicBezTo>
                      <a:cubicBezTo>
                        <a:pt x="168796" y="1062139"/>
                        <a:pt x="160541" y="1021893"/>
                        <a:pt x="154865" y="981131"/>
                      </a:cubicBezTo>
                      <a:cubicBezTo>
                        <a:pt x="153833" y="974423"/>
                        <a:pt x="150737" y="972359"/>
                        <a:pt x="144029" y="973391"/>
                      </a:cubicBezTo>
                      <a:cubicBezTo>
                        <a:pt x="98107" y="981131"/>
                        <a:pt x="54765" y="963588"/>
                        <a:pt x="10391" y="958428"/>
                      </a:cubicBezTo>
                      <a:cubicBezTo>
                        <a:pt x="4715" y="957912"/>
                        <a:pt x="2652" y="954300"/>
                        <a:pt x="2135" y="948624"/>
                      </a:cubicBezTo>
                      <a:cubicBezTo>
                        <a:pt x="-960" y="916118"/>
                        <a:pt x="72" y="883611"/>
                        <a:pt x="588" y="850589"/>
                      </a:cubicBezTo>
                      <a:cubicBezTo>
                        <a:pt x="588" y="844397"/>
                        <a:pt x="4715" y="841817"/>
                        <a:pt x="10391" y="840785"/>
                      </a:cubicBezTo>
                      <a:cubicBezTo>
                        <a:pt x="43930" y="834077"/>
                        <a:pt x="76952" y="827370"/>
                        <a:pt x="110491" y="820662"/>
                      </a:cubicBezTo>
                      <a:cubicBezTo>
                        <a:pt x="120294" y="818598"/>
                        <a:pt x="130098" y="821694"/>
                        <a:pt x="139901" y="822726"/>
                      </a:cubicBezTo>
                      <a:cubicBezTo>
                        <a:pt x="148157" y="823758"/>
                        <a:pt x="152285" y="820662"/>
                        <a:pt x="153317" y="811890"/>
                      </a:cubicBezTo>
                      <a:cubicBezTo>
                        <a:pt x="157445" y="773192"/>
                        <a:pt x="164668" y="734494"/>
                        <a:pt x="174472" y="696827"/>
                      </a:cubicBezTo>
                      <a:cubicBezTo>
                        <a:pt x="177052" y="687024"/>
                        <a:pt x="173440" y="682380"/>
                        <a:pt x="164152" y="680316"/>
                      </a:cubicBezTo>
                      <a:cubicBezTo>
                        <a:pt x="120294" y="668965"/>
                        <a:pt x="87272" y="636974"/>
                        <a:pt x="49090" y="615819"/>
                      </a:cubicBezTo>
                      <a:cubicBezTo>
                        <a:pt x="44961" y="613755"/>
                        <a:pt x="44961" y="610143"/>
                        <a:pt x="45993" y="606015"/>
                      </a:cubicBezTo>
                      <a:cubicBezTo>
                        <a:pt x="56313" y="574541"/>
                        <a:pt x="69212" y="544098"/>
                        <a:pt x="82628" y="513655"/>
                      </a:cubicBezTo>
                      <a:cubicBezTo>
                        <a:pt x="85208" y="507980"/>
                        <a:pt x="89336" y="506948"/>
                        <a:pt x="93979" y="508496"/>
                      </a:cubicBezTo>
                      <a:cubicBezTo>
                        <a:pt x="137322" y="519847"/>
                        <a:pt x="183760" y="518815"/>
                        <a:pt x="224006" y="543066"/>
                      </a:cubicBezTo>
                      <a:cubicBezTo>
                        <a:pt x="230713" y="547194"/>
                        <a:pt x="233809" y="544614"/>
                        <a:pt x="236905" y="538938"/>
                      </a:cubicBezTo>
                      <a:cubicBezTo>
                        <a:pt x="255996" y="503336"/>
                        <a:pt x="278183" y="469281"/>
                        <a:pt x="302434" y="437291"/>
                      </a:cubicBezTo>
                      <a:cubicBezTo>
                        <a:pt x="305530" y="433163"/>
                        <a:pt x="310690" y="428519"/>
                        <a:pt x="302950" y="423359"/>
                      </a:cubicBezTo>
                      <a:cubicBezTo>
                        <a:pt x="273540" y="404268"/>
                        <a:pt x="258576" y="373826"/>
                        <a:pt x="238453" y="346995"/>
                      </a:cubicBezTo>
                      <a:cubicBezTo>
                        <a:pt x="234841" y="342351"/>
                        <a:pt x="232262" y="337707"/>
                        <a:pt x="228650" y="333063"/>
                      </a:cubicBezTo>
                      <a:cubicBezTo>
                        <a:pt x="212654" y="310360"/>
                        <a:pt x="212138" y="309844"/>
                        <a:pt x="230713" y="290237"/>
                      </a:cubicBezTo>
                      <a:cubicBezTo>
                        <a:pt x="248257" y="271662"/>
                        <a:pt x="266316" y="254119"/>
                        <a:pt x="283859" y="236060"/>
                      </a:cubicBezTo>
                      <a:cubicBezTo>
                        <a:pt x="289535" y="230384"/>
                        <a:pt x="294179" y="229868"/>
                        <a:pt x="300370" y="234512"/>
                      </a:cubicBezTo>
                      <a:cubicBezTo>
                        <a:pt x="327201" y="252571"/>
                        <a:pt x="354032" y="270114"/>
                        <a:pt x="380863" y="288173"/>
                      </a:cubicBezTo>
                      <a:cubicBezTo>
                        <a:pt x="390150" y="294365"/>
                        <a:pt x="396342" y="303137"/>
                        <a:pt x="403050" y="311392"/>
                      </a:cubicBezTo>
                      <a:cubicBezTo>
                        <a:pt x="408726" y="319132"/>
                        <a:pt x="413885" y="320680"/>
                        <a:pt x="422141" y="313972"/>
                      </a:cubicBezTo>
                      <a:cubicBezTo>
                        <a:pt x="452584" y="288689"/>
                        <a:pt x="485606" y="266502"/>
                        <a:pt x="519661" y="246895"/>
                      </a:cubicBezTo>
                      <a:cubicBezTo>
                        <a:pt x="524820" y="243799"/>
                        <a:pt x="529464" y="240703"/>
                        <a:pt x="524820" y="233996"/>
                      </a:cubicBezTo>
                      <a:cubicBezTo>
                        <a:pt x="502633" y="202005"/>
                        <a:pt x="501086" y="163823"/>
                        <a:pt x="492314" y="127704"/>
                      </a:cubicBezTo>
                      <a:cubicBezTo>
                        <a:pt x="484574" y="96230"/>
                        <a:pt x="485606" y="96746"/>
                        <a:pt x="514501" y="82298"/>
                      </a:cubicBezTo>
                      <a:cubicBezTo>
                        <a:pt x="535140" y="71979"/>
                        <a:pt x="557327" y="64239"/>
                        <a:pt x="578482" y="55468"/>
                      </a:cubicBezTo>
                      <a:cubicBezTo>
                        <a:pt x="586222" y="52372"/>
                        <a:pt x="590866" y="52888"/>
                        <a:pt x="595509" y="60111"/>
                      </a:cubicBezTo>
                      <a:cubicBezTo>
                        <a:pt x="613053" y="86942"/>
                        <a:pt x="630596" y="113257"/>
                        <a:pt x="648655" y="139572"/>
                      </a:cubicBezTo>
                      <a:cubicBezTo>
                        <a:pt x="655363" y="149375"/>
                        <a:pt x="657427" y="160727"/>
                        <a:pt x="661039" y="172078"/>
                      </a:cubicBezTo>
                      <a:cubicBezTo>
                        <a:pt x="663618" y="180334"/>
                        <a:pt x="667230" y="182914"/>
                        <a:pt x="675486" y="180334"/>
                      </a:cubicBezTo>
                      <a:cubicBezTo>
                        <a:pt x="713668" y="168983"/>
                        <a:pt x="752882" y="160727"/>
                        <a:pt x="792613" y="155567"/>
                      </a:cubicBezTo>
                      <a:cubicBezTo>
                        <a:pt x="800352" y="154535"/>
                        <a:pt x="802932" y="151439"/>
                        <a:pt x="801900" y="143700"/>
                      </a:cubicBezTo>
                      <a:cubicBezTo>
                        <a:pt x="795193" y="98294"/>
                        <a:pt x="811704" y="55468"/>
                        <a:pt x="816864" y="11094"/>
                      </a:cubicBezTo>
                      <a:cubicBezTo>
                        <a:pt x="817380" y="5934"/>
                        <a:pt x="820476" y="2838"/>
                        <a:pt x="826151" y="2322"/>
                      </a:cubicBezTo>
                      <a:cubicBezTo>
                        <a:pt x="859174" y="-1290"/>
                        <a:pt x="892196" y="258"/>
                        <a:pt x="925219" y="774"/>
                      </a:cubicBezTo>
                      <a:cubicBezTo>
                        <a:pt x="930895" y="774"/>
                        <a:pt x="933475" y="4902"/>
                        <a:pt x="934507" y="10062"/>
                      </a:cubicBezTo>
                      <a:cubicBezTo>
                        <a:pt x="941214" y="43600"/>
                        <a:pt x="948438" y="77139"/>
                        <a:pt x="954114" y="111193"/>
                      </a:cubicBezTo>
                      <a:cubicBezTo>
                        <a:pt x="955662" y="120481"/>
                        <a:pt x="953082" y="130800"/>
                        <a:pt x="952050" y="140604"/>
                      </a:cubicBezTo>
                      <a:cubicBezTo>
                        <a:pt x="951018" y="148343"/>
                        <a:pt x="954114" y="151955"/>
                        <a:pt x="962369" y="152987"/>
                      </a:cubicBezTo>
                      <a:cubicBezTo>
                        <a:pt x="1001584" y="157115"/>
                        <a:pt x="1040798" y="164339"/>
                        <a:pt x="1078980" y="174658"/>
                      </a:cubicBezTo>
                      <a:cubicBezTo>
                        <a:pt x="1085172" y="176206"/>
                        <a:pt x="1091364" y="176722"/>
                        <a:pt x="1093428" y="168467"/>
                      </a:cubicBezTo>
                      <a:cubicBezTo>
                        <a:pt x="1101683" y="130284"/>
                        <a:pt x="1127482" y="101390"/>
                        <a:pt x="1147089" y="69399"/>
                      </a:cubicBezTo>
                      <a:cubicBezTo>
                        <a:pt x="1162569" y="43084"/>
                        <a:pt x="1163601" y="43600"/>
                        <a:pt x="1192495" y="54436"/>
                      </a:cubicBezTo>
                      <a:cubicBezTo>
                        <a:pt x="1214682" y="62691"/>
                        <a:pt x="1236353" y="71979"/>
                        <a:pt x="1258024" y="81266"/>
                      </a:cubicBezTo>
                      <a:cubicBezTo>
                        <a:pt x="1265764" y="84362"/>
                        <a:pt x="1268860" y="88490"/>
                        <a:pt x="1267312" y="96746"/>
                      </a:cubicBezTo>
                      <a:cubicBezTo>
                        <a:pt x="1260604" y="128736"/>
                        <a:pt x="1254928" y="160727"/>
                        <a:pt x="1247705" y="192718"/>
                      </a:cubicBezTo>
                      <a:cubicBezTo>
                        <a:pt x="1245125" y="203553"/>
                        <a:pt x="1238417" y="213873"/>
                        <a:pt x="1233258" y="224192"/>
                      </a:cubicBezTo>
                      <a:cubicBezTo>
                        <a:pt x="1229646" y="230384"/>
                        <a:pt x="1230678" y="233996"/>
                        <a:pt x="1237385" y="237608"/>
                      </a:cubicBezTo>
                      <a:cubicBezTo>
                        <a:pt x="1273504" y="256699"/>
                        <a:pt x="1307558" y="279402"/>
                        <a:pt x="1340065" y="304169"/>
                      </a:cubicBezTo>
                      <a:cubicBezTo>
                        <a:pt x="1345741" y="308812"/>
                        <a:pt x="1349868" y="309328"/>
                        <a:pt x="1354512" y="302621"/>
                      </a:cubicBezTo>
                      <a:cubicBezTo>
                        <a:pt x="1381343" y="264954"/>
                        <a:pt x="1424169" y="246379"/>
                        <a:pt x="1459771" y="218516"/>
                      </a:cubicBezTo>
                      <a:cubicBezTo>
                        <a:pt x="1464415" y="214905"/>
                        <a:pt x="1468027" y="216452"/>
                        <a:pt x="1472155" y="220064"/>
                      </a:cubicBezTo>
                      <a:cubicBezTo>
                        <a:pt x="1496406" y="241219"/>
                        <a:pt x="1519109" y="264438"/>
                        <a:pt x="1541296" y="287657"/>
                      </a:cubicBezTo>
                      <a:cubicBezTo>
                        <a:pt x="1545424" y="292301"/>
                        <a:pt x="1545940" y="296429"/>
                        <a:pt x="1542328" y="301073"/>
                      </a:cubicBezTo>
                      <a:cubicBezTo>
                        <a:pt x="1523237" y="329452"/>
                        <a:pt x="1505177" y="357830"/>
                        <a:pt x="1485570" y="385693"/>
                      </a:cubicBezTo>
                      <a:cubicBezTo>
                        <a:pt x="1479895" y="393949"/>
                        <a:pt x="1470607" y="400140"/>
                        <a:pt x="1462868" y="406332"/>
                      </a:cubicBezTo>
                      <a:cubicBezTo>
                        <a:pt x="1456676" y="411492"/>
                        <a:pt x="1455644" y="416136"/>
                        <a:pt x="1460803" y="422327"/>
                      </a:cubicBezTo>
                      <a:cubicBezTo>
                        <a:pt x="1486086" y="453802"/>
                        <a:pt x="1509305" y="487341"/>
                        <a:pt x="1529428" y="522427"/>
                      </a:cubicBezTo>
                      <a:cubicBezTo>
                        <a:pt x="1534072" y="530167"/>
                        <a:pt x="1538716" y="529135"/>
                        <a:pt x="1544908" y="525007"/>
                      </a:cubicBezTo>
                      <a:cubicBezTo>
                        <a:pt x="1584122" y="500756"/>
                        <a:pt x="1630044" y="500240"/>
                        <a:pt x="1672870" y="488373"/>
                      </a:cubicBezTo>
                      <a:cubicBezTo>
                        <a:pt x="1678546" y="486825"/>
                        <a:pt x="1681642" y="489921"/>
                        <a:pt x="1683706" y="495080"/>
                      </a:cubicBezTo>
                      <a:cubicBezTo>
                        <a:pt x="1697637" y="523975"/>
                        <a:pt x="1710537" y="553902"/>
                        <a:pt x="1721888" y="583828"/>
                      </a:cubicBezTo>
                      <a:cubicBezTo>
                        <a:pt x="1723952" y="590020"/>
                        <a:pt x="1722404" y="593632"/>
                        <a:pt x="1717244" y="596728"/>
                      </a:cubicBezTo>
                      <a:cubicBezTo>
                        <a:pt x="1689381" y="615303"/>
                        <a:pt x="1662035" y="634394"/>
                        <a:pt x="1633140" y="652453"/>
                      </a:cubicBezTo>
                      <a:cubicBezTo>
                        <a:pt x="1623852" y="658129"/>
                        <a:pt x="1612501" y="660709"/>
                        <a:pt x="1601665" y="663805"/>
                      </a:cubicBezTo>
                      <a:cubicBezTo>
                        <a:pt x="1594958" y="665869"/>
                        <a:pt x="1592894" y="668965"/>
                        <a:pt x="1594958" y="676188"/>
                      </a:cubicBezTo>
                      <a:cubicBezTo>
                        <a:pt x="1606309" y="715403"/>
                        <a:pt x="1615081" y="755133"/>
                        <a:pt x="1620241" y="795895"/>
                      </a:cubicBezTo>
                      <a:cubicBezTo>
                        <a:pt x="1621272" y="803119"/>
                        <a:pt x="1624368" y="805699"/>
                        <a:pt x="1631076" y="804667"/>
                      </a:cubicBezTo>
                      <a:cubicBezTo>
                        <a:pt x="1676482" y="797959"/>
                        <a:pt x="1719308" y="814470"/>
                        <a:pt x="1763682" y="819630"/>
                      </a:cubicBezTo>
                      <a:cubicBezTo>
                        <a:pt x="1769874" y="820146"/>
                        <a:pt x="1772454" y="823758"/>
                        <a:pt x="1773486" y="829950"/>
                      </a:cubicBezTo>
                      <a:cubicBezTo>
                        <a:pt x="1776582" y="862456"/>
                        <a:pt x="1775034" y="895479"/>
                        <a:pt x="1775034" y="927985"/>
                      </a:cubicBezTo>
                      <a:cubicBezTo>
                        <a:pt x="1775034" y="933661"/>
                        <a:pt x="1771422" y="936241"/>
                        <a:pt x="1766262" y="937273"/>
                      </a:cubicBezTo>
                      <a:cubicBezTo>
                        <a:pt x="1732207" y="943981"/>
                        <a:pt x="1698153" y="951204"/>
                        <a:pt x="1663583" y="957396"/>
                      </a:cubicBezTo>
                      <a:cubicBezTo>
                        <a:pt x="1654811" y="958944"/>
                        <a:pt x="1645523" y="956364"/>
                        <a:pt x="1636752" y="955332"/>
                      </a:cubicBezTo>
                      <a:cubicBezTo>
                        <a:pt x="1627980" y="954300"/>
                        <a:pt x="1623336" y="956364"/>
                        <a:pt x="1622304" y="966684"/>
                      </a:cubicBezTo>
                      <a:cubicBezTo>
                        <a:pt x="1618177" y="1005382"/>
                        <a:pt x="1610953" y="1044080"/>
                        <a:pt x="1601149" y="1081746"/>
                      </a:cubicBezTo>
                      <a:cubicBezTo>
                        <a:pt x="1598569" y="1091034"/>
                        <a:pt x="1601665" y="1095678"/>
                        <a:pt x="1610437" y="1097742"/>
                      </a:cubicBezTo>
                      <a:cubicBezTo>
                        <a:pt x="1654811" y="1108577"/>
                        <a:pt x="1687318" y="1140568"/>
                        <a:pt x="1726016" y="1161723"/>
                      </a:cubicBezTo>
                      <a:cubicBezTo>
                        <a:pt x="1731176" y="1164819"/>
                        <a:pt x="1731176" y="1168947"/>
                        <a:pt x="1729112" y="1174107"/>
                      </a:cubicBezTo>
                      <a:cubicBezTo>
                        <a:pt x="1718792" y="1204549"/>
                        <a:pt x="1706409" y="1234476"/>
                        <a:pt x="1693509" y="1263887"/>
                      </a:cubicBezTo>
                      <a:cubicBezTo>
                        <a:pt x="1690929" y="1269562"/>
                        <a:pt x="1687318" y="1271626"/>
                        <a:pt x="1681126" y="1270078"/>
                      </a:cubicBezTo>
                      <a:cubicBezTo>
                        <a:pt x="1648103" y="1263371"/>
                        <a:pt x="1614565" y="1257179"/>
                        <a:pt x="1581542" y="1249955"/>
                      </a:cubicBezTo>
                      <a:cubicBezTo>
                        <a:pt x="1571223" y="1247375"/>
                        <a:pt x="1561935" y="1241184"/>
                        <a:pt x="1552647" y="1236024"/>
                      </a:cubicBezTo>
                      <a:cubicBezTo>
                        <a:pt x="1545940" y="1232412"/>
                        <a:pt x="1542328" y="1232928"/>
                        <a:pt x="1538200" y="1240152"/>
                      </a:cubicBezTo>
                      <a:cubicBezTo>
                        <a:pt x="1519109" y="1275238"/>
                        <a:pt x="1497954" y="1309293"/>
                        <a:pt x="1473187" y="1340767"/>
                      </a:cubicBezTo>
                      <a:cubicBezTo>
                        <a:pt x="1467511" y="1347991"/>
                        <a:pt x="1466479" y="1352635"/>
                        <a:pt x="1475251" y="1358310"/>
                      </a:cubicBezTo>
                      <a:cubicBezTo>
                        <a:pt x="1502598" y="1375854"/>
                        <a:pt x="1516013" y="1405264"/>
                        <a:pt x="1535104" y="1430031"/>
                      </a:cubicBezTo>
                      <a:cubicBezTo>
                        <a:pt x="1538716" y="1434675"/>
                        <a:pt x="1541812" y="1439835"/>
                        <a:pt x="1545424" y="1444995"/>
                      </a:cubicBezTo>
                      <a:cubicBezTo>
                        <a:pt x="1566063" y="1474921"/>
                        <a:pt x="1565031" y="1464602"/>
                        <a:pt x="1542844" y="1489885"/>
                      </a:cubicBezTo>
                      <a:cubicBezTo>
                        <a:pt x="1526849" y="1508460"/>
                        <a:pt x="1508273" y="1524971"/>
                        <a:pt x="1491246" y="1542514"/>
                      </a:cubicBezTo>
                      <a:cubicBezTo>
                        <a:pt x="1485054" y="1549222"/>
                        <a:pt x="1479895" y="1549222"/>
                        <a:pt x="1472155" y="1544062"/>
                      </a:cubicBezTo>
                      <a:cubicBezTo>
                        <a:pt x="1446356" y="1526519"/>
                        <a:pt x="1420041" y="1508976"/>
                        <a:pt x="1393726" y="1491948"/>
                      </a:cubicBezTo>
                      <a:cubicBezTo>
                        <a:pt x="1383923" y="1485241"/>
                        <a:pt x="1377215" y="1475437"/>
                        <a:pt x="1369992" y="1466666"/>
                      </a:cubicBezTo>
                      <a:cubicBezTo>
                        <a:pt x="1364316" y="1459958"/>
                        <a:pt x="1359672" y="1458926"/>
                        <a:pt x="1352964" y="1464602"/>
                      </a:cubicBezTo>
                      <a:cubicBezTo>
                        <a:pt x="1322005" y="1489885"/>
                        <a:pt x="1288983" y="1512588"/>
                        <a:pt x="1254413" y="1532711"/>
                      </a:cubicBezTo>
                      <a:cubicBezTo>
                        <a:pt x="1249769" y="1535291"/>
                        <a:pt x="1244609" y="1537871"/>
                        <a:pt x="1248737" y="1544578"/>
                      </a:cubicBezTo>
                      <a:cubicBezTo>
                        <a:pt x="1272472" y="1580181"/>
                        <a:pt x="1274020" y="1622491"/>
                        <a:pt x="1284339" y="1662221"/>
                      </a:cubicBezTo>
                      <a:cubicBezTo>
                        <a:pt x="1290531" y="1685440"/>
                        <a:pt x="1292079" y="1682344"/>
                        <a:pt x="1268860" y="1693180"/>
                      </a:cubicBezTo>
                      <a:cubicBezTo>
                        <a:pt x="1244609" y="1704531"/>
                        <a:pt x="1219842" y="1714335"/>
                        <a:pt x="1195591" y="1724654"/>
                      </a:cubicBezTo>
                      <a:cubicBezTo>
                        <a:pt x="1187851" y="1727750"/>
                        <a:pt x="1183208" y="1726718"/>
                        <a:pt x="1178564" y="1719495"/>
                      </a:cubicBezTo>
                      <a:cubicBezTo>
                        <a:pt x="1161021" y="1692664"/>
                        <a:pt x="1142962" y="1666865"/>
                        <a:pt x="1125418" y="1640034"/>
                      </a:cubicBezTo>
                      <a:cubicBezTo>
                        <a:pt x="1118711" y="1629715"/>
                        <a:pt x="1116131" y="1617847"/>
                        <a:pt x="1113035" y="1606496"/>
                      </a:cubicBezTo>
                      <a:cubicBezTo>
                        <a:pt x="1110971" y="1599272"/>
                        <a:pt x="1107359" y="1597208"/>
                        <a:pt x="1099619" y="1599272"/>
                      </a:cubicBezTo>
                      <a:cubicBezTo>
                        <a:pt x="1060405" y="1611139"/>
                        <a:pt x="1020675" y="1619395"/>
                        <a:pt x="979913" y="1624555"/>
                      </a:cubicBezTo>
                      <a:cubicBezTo>
                        <a:pt x="973205" y="1625587"/>
                        <a:pt x="971141" y="1628682"/>
                        <a:pt x="972173" y="1634874"/>
                      </a:cubicBezTo>
                      <a:cubicBezTo>
                        <a:pt x="979397" y="1680280"/>
                        <a:pt x="962885" y="1723106"/>
                        <a:pt x="957726" y="1767481"/>
                      </a:cubicBezTo>
                      <a:cubicBezTo>
                        <a:pt x="956694" y="1775220"/>
                        <a:pt x="952566" y="1777800"/>
                        <a:pt x="945858" y="1777800"/>
                      </a:cubicBezTo>
                      <a:cubicBezTo>
                        <a:pt x="929347" y="1778316"/>
                        <a:pt x="912320" y="1779348"/>
                        <a:pt x="895808" y="1779864"/>
                      </a:cubicBezTo>
                      <a:cubicBezTo>
                        <a:pt x="894776" y="1776252"/>
                        <a:pt x="894776" y="1776252"/>
                        <a:pt x="894776" y="1775736"/>
                      </a:cubicBezTo>
                      <a:close/>
                      <a:moveTo>
                        <a:pt x="890648" y="1454798"/>
                      </a:moveTo>
                      <a:cubicBezTo>
                        <a:pt x="1199203" y="1449638"/>
                        <a:pt x="1454096" y="1207645"/>
                        <a:pt x="1452548" y="884127"/>
                      </a:cubicBezTo>
                      <a:cubicBezTo>
                        <a:pt x="1451516" y="575057"/>
                        <a:pt x="1205395" y="320164"/>
                        <a:pt x="881361" y="322228"/>
                      </a:cubicBezTo>
                      <a:cubicBezTo>
                        <a:pt x="571775" y="324292"/>
                        <a:pt x="318429" y="570929"/>
                        <a:pt x="320494" y="893415"/>
                      </a:cubicBezTo>
                      <a:cubicBezTo>
                        <a:pt x="323073" y="1202485"/>
                        <a:pt x="569195" y="1452218"/>
                        <a:pt x="890648" y="1454798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8" name="Freeform: Shape 37">
                  <a:extLst>
                    <a:ext uri="{FF2B5EF4-FFF2-40B4-BE49-F238E27FC236}">
                      <a16:creationId xmlns:a16="http://schemas.microsoft.com/office/drawing/2014/main" id="{86DEB52C-C941-4797-8322-11F1C0AD0C40}"/>
                    </a:ext>
                  </a:extLst>
                </p:cNvPr>
                <p:cNvSpPr/>
                <p:nvPr/>
              </p:nvSpPr>
              <p:spPr>
                <a:xfrm>
                  <a:off x="3733675" y="2339591"/>
                  <a:ext cx="835883" cy="835883"/>
                </a:xfrm>
                <a:custGeom>
                  <a:avLst/>
                  <a:gdLst>
                    <a:gd name="connsiteX0" fmla="*/ 836916 w 835883"/>
                    <a:gd name="connsiteY0" fmla="*/ 418458 h 835883"/>
                    <a:gd name="connsiteX1" fmla="*/ 418459 w 835883"/>
                    <a:gd name="connsiteY1" fmla="*/ 836399 h 835883"/>
                    <a:gd name="connsiteX2" fmla="*/ 1 w 835883"/>
                    <a:gd name="connsiteY2" fmla="*/ 417426 h 835883"/>
                    <a:gd name="connsiteX3" fmla="*/ 418975 w 835883"/>
                    <a:gd name="connsiteY3" fmla="*/ 0 h 835883"/>
                    <a:gd name="connsiteX4" fmla="*/ 836916 w 835883"/>
                    <a:gd name="connsiteY4" fmla="*/ 418458 h 8358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35883" h="835883">
                      <a:moveTo>
                        <a:pt x="836916" y="418458"/>
                      </a:moveTo>
                      <a:cubicBezTo>
                        <a:pt x="833821" y="651679"/>
                        <a:pt x="651165" y="836915"/>
                        <a:pt x="418459" y="836399"/>
                      </a:cubicBezTo>
                      <a:cubicBezTo>
                        <a:pt x="182657" y="836399"/>
                        <a:pt x="-515" y="649615"/>
                        <a:pt x="1" y="417426"/>
                      </a:cubicBezTo>
                      <a:cubicBezTo>
                        <a:pt x="517" y="181624"/>
                        <a:pt x="187301" y="0"/>
                        <a:pt x="418975" y="0"/>
                      </a:cubicBezTo>
                      <a:cubicBezTo>
                        <a:pt x="651680" y="516"/>
                        <a:pt x="833821" y="186268"/>
                        <a:pt x="836916" y="418458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25B6E65-0935-40EC-806D-53C1E043E564}"/>
                </a:ext>
              </a:extLst>
            </p:cNvPr>
            <p:cNvSpPr/>
            <p:nvPr/>
          </p:nvSpPr>
          <p:spPr>
            <a:xfrm>
              <a:off x="5436819" y="3673417"/>
              <a:ext cx="936646" cy="931442"/>
            </a:xfrm>
            <a:custGeom>
              <a:avLst/>
              <a:gdLst>
                <a:gd name="connsiteX0" fmla="*/ 959201 w 1857518"/>
                <a:gd name="connsiteY0" fmla="*/ 1852264 h 1847198"/>
                <a:gd name="connsiteX1" fmla="*/ 910700 w 1857518"/>
                <a:gd name="connsiteY1" fmla="*/ 1852264 h 1847198"/>
                <a:gd name="connsiteX2" fmla="*/ 891608 w 1857518"/>
                <a:gd name="connsiteY2" fmla="*/ 1830593 h 1847198"/>
                <a:gd name="connsiteX3" fmla="*/ 838463 w 1857518"/>
                <a:gd name="connsiteY3" fmla="*/ 1669608 h 1847198"/>
                <a:gd name="connsiteX4" fmla="*/ 813180 w 1857518"/>
                <a:gd name="connsiteY4" fmla="*/ 1646905 h 1847198"/>
                <a:gd name="connsiteX5" fmla="*/ 730624 w 1857518"/>
                <a:gd name="connsiteY5" fmla="*/ 1628330 h 1847198"/>
                <a:gd name="connsiteX6" fmla="*/ 693990 w 1857518"/>
                <a:gd name="connsiteY6" fmla="*/ 1639165 h 1847198"/>
                <a:gd name="connsiteX7" fmla="*/ 573251 w 1857518"/>
                <a:gd name="connsiteY7" fmla="*/ 1761452 h 1847198"/>
                <a:gd name="connsiteX8" fmla="*/ 542292 w 1857518"/>
                <a:gd name="connsiteY8" fmla="*/ 1766612 h 1847198"/>
                <a:gd name="connsiteX9" fmla="*/ 412782 w 1857518"/>
                <a:gd name="connsiteY9" fmla="*/ 1693859 h 1847198"/>
                <a:gd name="connsiteX10" fmla="*/ 398334 w 1857518"/>
                <a:gd name="connsiteY10" fmla="*/ 1660836 h 1847198"/>
                <a:gd name="connsiteX11" fmla="*/ 440644 w 1857518"/>
                <a:gd name="connsiteY11" fmla="*/ 1494176 h 1847198"/>
                <a:gd name="connsiteX12" fmla="*/ 432904 w 1857518"/>
                <a:gd name="connsiteY12" fmla="*/ 1462185 h 1847198"/>
                <a:gd name="connsiteX13" fmla="*/ 370471 w 1857518"/>
                <a:gd name="connsiteY13" fmla="*/ 1397172 h 1847198"/>
                <a:gd name="connsiteX14" fmla="*/ 340545 w 1857518"/>
                <a:gd name="connsiteY14" fmla="*/ 1388400 h 1847198"/>
                <a:gd name="connsiteX15" fmla="*/ 310618 w 1857518"/>
                <a:gd name="connsiteY15" fmla="*/ 1395108 h 1847198"/>
                <a:gd name="connsiteX16" fmla="*/ 170273 w 1857518"/>
                <a:gd name="connsiteY16" fmla="*/ 1426583 h 1847198"/>
                <a:gd name="connsiteX17" fmla="*/ 141377 w 1857518"/>
                <a:gd name="connsiteY17" fmla="*/ 1413683 h 1847198"/>
                <a:gd name="connsiteX18" fmla="*/ 70689 w 1857518"/>
                <a:gd name="connsiteY18" fmla="*/ 1276949 h 1847198"/>
                <a:gd name="connsiteX19" fmla="*/ 75848 w 1857518"/>
                <a:gd name="connsiteY19" fmla="*/ 1247539 h 1847198"/>
                <a:gd name="connsiteX20" fmla="*/ 206391 w 1857518"/>
                <a:gd name="connsiteY20" fmla="*/ 1126284 h 1847198"/>
                <a:gd name="connsiteX21" fmla="*/ 216710 w 1857518"/>
                <a:gd name="connsiteY21" fmla="*/ 1096873 h 1847198"/>
                <a:gd name="connsiteX22" fmla="*/ 201231 w 1857518"/>
                <a:gd name="connsiteY22" fmla="*/ 1012769 h 1847198"/>
                <a:gd name="connsiteX23" fmla="*/ 181108 w 1857518"/>
                <a:gd name="connsiteY23" fmla="*/ 989034 h 1847198"/>
                <a:gd name="connsiteX24" fmla="*/ 67077 w 1857518"/>
                <a:gd name="connsiteY24" fmla="*/ 947240 h 1847198"/>
                <a:gd name="connsiteX25" fmla="*/ 0 w 1857518"/>
                <a:gd name="connsiteY25" fmla="*/ 921957 h 1847198"/>
                <a:gd name="connsiteX26" fmla="*/ 0 w 1857518"/>
                <a:gd name="connsiteY26" fmla="*/ 893062 h 1847198"/>
                <a:gd name="connsiteX27" fmla="*/ 4643 w 1857518"/>
                <a:gd name="connsiteY27" fmla="*/ 842496 h 1847198"/>
                <a:gd name="connsiteX28" fmla="*/ 17543 w 1857518"/>
                <a:gd name="connsiteY28" fmla="*/ 743945 h 1847198"/>
                <a:gd name="connsiteX29" fmla="*/ 38182 w 1857518"/>
                <a:gd name="connsiteY29" fmla="*/ 723305 h 1847198"/>
                <a:gd name="connsiteX30" fmla="*/ 214131 w 1857518"/>
                <a:gd name="connsiteY30" fmla="*/ 691315 h 1847198"/>
                <a:gd name="connsiteX31" fmla="*/ 239929 w 1857518"/>
                <a:gd name="connsiteY31" fmla="*/ 671192 h 1847198"/>
                <a:gd name="connsiteX32" fmla="*/ 266760 w 1857518"/>
                <a:gd name="connsiteY32" fmla="*/ 606695 h 1847198"/>
                <a:gd name="connsiteX33" fmla="*/ 262116 w 1857518"/>
                <a:gd name="connsiteY33" fmla="*/ 570060 h 1847198"/>
                <a:gd name="connsiteX34" fmla="*/ 159437 w 1857518"/>
                <a:gd name="connsiteY34" fmla="*/ 434874 h 1847198"/>
                <a:gd name="connsiteX35" fmla="*/ 159953 w 1857518"/>
                <a:gd name="connsiteY35" fmla="*/ 401336 h 1847198"/>
                <a:gd name="connsiteX36" fmla="*/ 259536 w 1857518"/>
                <a:gd name="connsiteY36" fmla="*/ 278017 h 1847198"/>
                <a:gd name="connsiteX37" fmla="*/ 294623 w 1857518"/>
                <a:gd name="connsiteY37" fmla="*/ 268729 h 1847198"/>
                <a:gd name="connsiteX38" fmla="*/ 457672 w 1857518"/>
                <a:gd name="connsiteY38" fmla="*/ 336322 h 1847198"/>
                <a:gd name="connsiteX39" fmla="*/ 489146 w 1857518"/>
                <a:gd name="connsiteY39" fmla="*/ 333743 h 1847198"/>
                <a:gd name="connsiteX40" fmla="*/ 540744 w 1857518"/>
                <a:gd name="connsiteY40" fmla="*/ 298140 h 1847198"/>
                <a:gd name="connsiteX41" fmla="*/ 553127 w 1857518"/>
                <a:gd name="connsiteY41" fmla="*/ 273889 h 1847198"/>
                <a:gd name="connsiteX42" fmla="*/ 552096 w 1857518"/>
                <a:gd name="connsiteY42" fmla="*/ 255830 h 1847198"/>
                <a:gd name="connsiteX43" fmla="*/ 545904 w 1857518"/>
                <a:gd name="connsiteY43" fmla="*/ 175854 h 1847198"/>
                <a:gd name="connsiteX44" fmla="*/ 539712 w 1857518"/>
                <a:gd name="connsiteY44" fmla="*/ 95877 h 1847198"/>
                <a:gd name="connsiteX45" fmla="*/ 556739 w 1857518"/>
                <a:gd name="connsiteY45" fmla="*/ 69562 h 1847198"/>
                <a:gd name="connsiteX46" fmla="*/ 716176 w 1857518"/>
                <a:gd name="connsiteY46" fmla="*/ 15901 h 1847198"/>
                <a:gd name="connsiteX47" fmla="*/ 726496 w 1857518"/>
                <a:gd name="connsiteY47" fmla="*/ 14353 h 1847198"/>
                <a:gd name="connsiteX48" fmla="*/ 748167 w 1857518"/>
                <a:gd name="connsiteY48" fmla="*/ 28800 h 1847198"/>
                <a:gd name="connsiteX49" fmla="*/ 847750 w 1857518"/>
                <a:gd name="connsiteY49" fmla="*/ 172758 h 1847198"/>
                <a:gd name="connsiteX50" fmla="*/ 878709 w 1857518"/>
                <a:gd name="connsiteY50" fmla="*/ 187721 h 1847198"/>
                <a:gd name="connsiteX51" fmla="*/ 931855 w 1857518"/>
                <a:gd name="connsiteY51" fmla="*/ 185657 h 1847198"/>
                <a:gd name="connsiteX52" fmla="*/ 948366 w 1857518"/>
                <a:gd name="connsiteY52" fmla="*/ 177401 h 1847198"/>
                <a:gd name="connsiteX53" fmla="*/ 954042 w 1857518"/>
                <a:gd name="connsiteY53" fmla="*/ 169146 h 1847198"/>
                <a:gd name="connsiteX54" fmla="*/ 979840 w 1857518"/>
                <a:gd name="connsiteY54" fmla="*/ 121676 h 1847198"/>
                <a:gd name="connsiteX55" fmla="*/ 1037630 w 1857518"/>
                <a:gd name="connsiteY55" fmla="*/ 13837 h 1847198"/>
                <a:gd name="connsiteX56" fmla="*/ 1066525 w 1857518"/>
                <a:gd name="connsiteY56" fmla="*/ 937 h 1847198"/>
                <a:gd name="connsiteX57" fmla="*/ 1233702 w 1857518"/>
                <a:gd name="connsiteY57" fmla="*/ 40667 h 1847198"/>
                <a:gd name="connsiteX58" fmla="*/ 1253309 w 1857518"/>
                <a:gd name="connsiteY58" fmla="*/ 64918 h 1847198"/>
                <a:gd name="connsiteX59" fmla="*/ 1254341 w 1857518"/>
                <a:gd name="connsiteY59" fmla="*/ 85042 h 1847198"/>
                <a:gd name="connsiteX60" fmla="*/ 1258468 w 1857518"/>
                <a:gd name="connsiteY60" fmla="*/ 209908 h 1847198"/>
                <a:gd name="connsiteX61" fmla="*/ 1260016 w 1857518"/>
                <a:gd name="connsiteY61" fmla="*/ 244478 h 1847198"/>
                <a:gd name="connsiteX62" fmla="*/ 1276012 w 1857518"/>
                <a:gd name="connsiteY62" fmla="*/ 270277 h 1847198"/>
                <a:gd name="connsiteX63" fmla="*/ 1313678 w 1857518"/>
                <a:gd name="connsiteY63" fmla="*/ 291948 h 1847198"/>
                <a:gd name="connsiteX64" fmla="*/ 1349797 w 1857518"/>
                <a:gd name="connsiteY64" fmla="*/ 291948 h 1847198"/>
                <a:gd name="connsiteX65" fmla="*/ 1502526 w 1857518"/>
                <a:gd name="connsiteY65" fmla="*/ 206812 h 1847198"/>
                <a:gd name="connsiteX66" fmla="*/ 1535033 w 1857518"/>
                <a:gd name="connsiteY66" fmla="*/ 211456 h 1847198"/>
                <a:gd name="connsiteX67" fmla="*/ 1653707 w 1857518"/>
                <a:gd name="connsiteY67" fmla="*/ 332711 h 1847198"/>
                <a:gd name="connsiteX68" fmla="*/ 1657835 w 1857518"/>
                <a:gd name="connsiteY68" fmla="*/ 366249 h 1847198"/>
                <a:gd name="connsiteX69" fmla="*/ 1569087 w 1857518"/>
                <a:gd name="connsiteY69" fmla="*/ 515883 h 1847198"/>
                <a:gd name="connsiteX70" fmla="*/ 1568571 w 1857518"/>
                <a:gd name="connsiteY70" fmla="*/ 550453 h 1847198"/>
                <a:gd name="connsiteX71" fmla="*/ 1591274 w 1857518"/>
                <a:gd name="connsiteY71" fmla="*/ 592247 h 1847198"/>
                <a:gd name="connsiteX72" fmla="*/ 1617589 w 1857518"/>
                <a:gd name="connsiteY72" fmla="*/ 608759 h 1847198"/>
                <a:gd name="connsiteX73" fmla="*/ 1676926 w 1857518"/>
                <a:gd name="connsiteY73" fmla="*/ 612886 h 1847198"/>
                <a:gd name="connsiteX74" fmla="*/ 1797665 w 1857518"/>
                <a:gd name="connsiteY74" fmla="*/ 620626 h 1847198"/>
                <a:gd name="connsiteX75" fmla="*/ 1820884 w 1857518"/>
                <a:gd name="connsiteY75" fmla="*/ 640233 h 1847198"/>
                <a:gd name="connsiteX76" fmla="*/ 1857518 w 1857518"/>
                <a:gd name="connsiteY76" fmla="*/ 808442 h 1847198"/>
                <a:gd name="connsiteX77" fmla="*/ 1851842 w 1857518"/>
                <a:gd name="connsiteY77" fmla="*/ 829081 h 1847198"/>
                <a:gd name="connsiteX78" fmla="*/ 1841523 w 1857518"/>
                <a:gd name="connsiteY78" fmla="*/ 836305 h 1847198"/>
                <a:gd name="connsiteX79" fmla="*/ 1686214 w 1857518"/>
                <a:gd name="connsiteY79" fmla="*/ 913701 h 1847198"/>
                <a:gd name="connsiteX80" fmla="*/ 1668670 w 1857518"/>
                <a:gd name="connsiteY80" fmla="*/ 940016 h 1847198"/>
                <a:gd name="connsiteX81" fmla="*/ 1665059 w 1857518"/>
                <a:gd name="connsiteY81" fmla="*/ 998322 h 1847198"/>
                <a:gd name="connsiteX82" fmla="*/ 1678474 w 1857518"/>
                <a:gd name="connsiteY82" fmla="*/ 1026184 h 1847198"/>
                <a:gd name="connsiteX83" fmla="*/ 1821916 w 1857518"/>
                <a:gd name="connsiteY83" fmla="*/ 1131960 h 1847198"/>
                <a:gd name="connsiteX84" fmla="*/ 1831720 w 1857518"/>
                <a:gd name="connsiteY84" fmla="*/ 1163950 h 1847198"/>
                <a:gd name="connsiteX85" fmla="*/ 1805404 w 1857518"/>
                <a:gd name="connsiteY85" fmla="*/ 1236703 h 1847198"/>
                <a:gd name="connsiteX86" fmla="*/ 1775478 w 1857518"/>
                <a:gd name="connsiteY86" fmla="*/ 1317711 h 1847198"/>
                <a:gd name="connsiteX87" fmla="*/ 1750195 w 1857518"/>
                <a:gd name="connsiteY87" fmla="*/ 1334223 h 1847198"/>
                <a:gd name="connsiteX88" fmla="*/ 1685698 w 1857518"/>
                <a:gd name="connsiteY88" fmla="*/ 1327515 h 1847198"/>
                <a:gd name="connsiteX89" fmla="*/ 1574247 w 1857518"/>
                <a:gd name="connsiteY89" fmla="*/ 1315648 h 1847198"/>
                <a:gd name="connsiteX90" fmla="*/ 1545868 w 1857518"/>
                <a:gd name="connsiteY90" fmla="*/ 1328547 h 1847198"/>
                <a:gd name="connsiteX91" fmla="*/ 1505622 w 1857518"/>
                <a:gd name="connsiteY91" fmla="*/ 1383241 h 1847198"/>
                <a:gd name="connsiteX92" fmla="*/ 1500978 w 1857518"/>
                <a:gd name="connsiteY92" fmla="*/ 1417811 h 1847198"/>
                <a:gd name="connsiteX93" fmla="*/ 1563411 w 1857518"/>
                <a:gd name="connsiteY93" fmla="*/ 1581892 h 1847198"/>
                <a:gd name="connsiteX94" fmla="*/ 1554124 w 1857518"/>
                <a:gd name="connsiteY94" fmla="*/ 1615430 h 1847198"/>
                <a:gd name="connsiteX95" fmla="*/ 1430805 w 1857518"/>
                <a:gd name="connsiteY95" fmla="*/ 1708822 h 1847198"/>
                <a:gd name="connsiteX96" fmla="*/ 1397266 w 1857518"/>
                <a:gd name="connsiteY96" fmla="*/ 1708306 h 1847198"/>
                <a:gd name="connsiteX97" fmla="*/ 1263628 w 1857518"/>
                <a:gd name="connsiteY97" fmla="*/ 1600467 h 1847198"/>
                <a:gd name="connsiteX98" fmla="*/ 1232154 w 1857518"/>
                <a:gd name="connsiteY98" fmla="*/ 1594275 h 1847198"/>
                <a:gd name="connsiteX99" fmla="*/ 1153725 w 1857518"/>
                <a:gd name="connsiteY99" fmla="*/ 1624202 h 1847198"/>
                <a:gd name="connsiteX100" fmla="*/ 1134634 w 1857518"/>
                <a:gd name="connsiteY100" fmla="*/ 1646905 h 1847198"/>
                <a:gd name="connsiteX101" fmla="*/ 1123798 w 1857518"/>
                <a:gd name="connsiteY101" fmla="*/ 1698503 h 1847198"/>
                <a:gd name="connsiteX102" fmla="*/ 1097999 w 1857518"/>
                <a:gd name="connsiteY102" fmla="*/ 1821821 h 1847198"/>
                <a:gd name="connsiteX103" fmla="*/ 1076329 w 1857518"/>
                <a:gd name="connsiteY103" fmla="*/ 1842460 h 1847198"/>
                <a:gd name="connsiteX104" fmla="*/ 994288 w 1857518"/>
                <a:gd name="connsiteY104" fmla="*/ 1851232 h 1847198"/>
                <a:gd name="connsiteX105" fmla="*/ 959201 w 1857518"/>
                <a:gd name="connsiteY105" fmla="*/ 1852264 h 1847198"/>
                <a:gd name="connsiteX106" fmla="*/ 928759 w 1857518"/>
                <a:gd name="connsiteY106" fmla="*/ 382245 h 1847198"/>
                <a:gd name="connsiteX107" fmla="*/ 386983 w 1857518"/>
                <a:gd name="connsiteY107" fmla="*/ 921957 h 1847198"/>
                <a:gd name="connsiteX108" fmla="*/ 926695 w 1857518"/>
                <a:gd name="connsiteY108" fmla="*/ 1465797 h 1847198"/>
                <a:gd name="connsiteX109" fmla="*/ 1470535 w 1857518"/>
                <a:gd name="connsiteY109" fmla="*/ 924537 h 1847198"/>
                <a:gd name="connsiteX110" fmla="*/ 928759 w 1857518"/>
                <a:gd name="connsiteY110" fmla="*/ 382245 h 1847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1857518" h="1847198">
                  <a:moveTo>
                    <a:pt x="959201" y="1852264"/>
                  </a:moveTo>
                  <a:cubicBezTo>
                    <a:pt x="943206" y="1852264"/>
                    <a:pt x="927211" y="1852264"/>
                    <a:pt x="910700" y="1852264"/>
                  </a:cubicBezTo>
                  <a:cubicBezTo>
                    <a:pt x="900380" y="1848652"/>
                    <a:pt x="894704" y="1840913"/>
                    <a:pt x="891608" y="1830593"/>
                  </a:cubicBezTo>
                  <a:cubicBezTo>
                    <a:pt x="874065" y="1776931"/>
                    <a:pt x="856006" y="1723270"/>
                    <a:pt x="838463" y="1669608"/>
                  </a:cubicBezTo>
                  <a:cubicBezTo>
                    <a:pt x="834335" y="1657224"/>
                    <a:pt x="826080" y="1649485"/>
                    <a:pt x="813180" y="1646905"/>
                  </a:cubicBezTo>
                  <a:cubicBezTo>
                    <a:pt x="785833" y="1640713"/>
                    <a:pt x="757970" y="1635037"/>
                    <a:pt x="730624" y="1628330"/>
                  </a:cubicBezTo>
                  <a:cubicBezTo>
                    <a:pt x="716176" y="1624718"/>
                    <a:pt x="704309" y="1628330"/>
                    <a:pt x="693990" y="1639165"/>
                  </a:cubicBezTo>
                  <a:cubicBezTo>
                    <a:pt x="654259" y="1680443"/>
                    <a:pt x="613497" y="1720690"/>
                    <a:pt x="573251" y="1761452"/>
                  </a:cubicBezTo>
                  <a:cubicBezTo>
                    <a:pt x="563963" y="1770739"/>
                    <a:pt x="553127" y="1772804"/>
                    <a:pt x="542292" y="1766612"/>
                  </a:cubicBezTo>
                  <a:cubicBezTo>
                    <a:pt x="498950" y="1742361"/>
                    <a:pt x="456123" y="1718110"/>
                    <a:pt x="412782" y="1693859"/>
                  </a:cubicBezTo>
                  <a:cubicBezTo>
                    <a:pt x="397818" y="1685603"/>
                    <a:pt x="394206" y="1676832"/>
                    <a:pt x="398334" y="1660836"/>
                  </a:cubicBezTo>
                  <a:cubicBezTo>
                    <a:pt x="412265" y="1605111"/>
                    <a:pt x="426713" y="1549901"/>
                    <a:pt x="440644" y="1494176"/>
                  </a:cubicBezTo>
                  <a:cubicBezTo>
                    <a:pt x="443741" y="1482308"/>
                    <a:pt x="441676" y="1471473"/>
                    <a:pt x="432904" y="1462185"/>
                  </a:cubicBezTo>
                  <a:cubicBezTo>
                    <a:pt x="412265" y="1440514"/>
                    <a:pt x="391110" y="1418843"/>
                    <a:pt x="370471" y="1397172"/>
                  </a:cubicBezTo>
                  <a:cubicBezTo>
                    <a:pt x="362216" y="1388400"/>
                    <a:pt x="351896" y="1385820"/>
                    <a:pt x="340545" y="1388400"/>
                  </a:cubicBezTo>
                  <a:cubicBezTo>
                    <a:pt x="330226" y="1390464"/>
                    <a:pt x="320422" y="1393044"/>
                    <a:pt x="310618" y="1395108"/>
                  </a:cubicBezTo>
                  <a:cubicBezTo>
                    <a:pt x="263664" y="1405428"/>
                    <a:pt x="217226" y="1416263"/>
                    <a:pt x="170273" y="1426583"/>
                  </a:cubicBezTo>
                  <a:cubicBezTo>
                    <a:pt x="157373" y="1429679"/>
                    <a:pt x="147054" y="1425035"/>
                    <a:pt x="141377" y="1413683"/>
                  </a:cubicBezTo>
                  <a:cubicBezTo>
                    <a:pt x="117642" y="1368277"/>
                    <a:pt x="94423" y="1322355"/>
                    <a:pt x="70689" y="1276949"/>
                  </a:cubicBezTo>
                  <a:cubicBezTo>
                    <a:pt x="65529" y="1266630"/>
                    <a:pt x="67593" y="1255278"/>
                    <a:pt x="75848" y="1247539"/>
                  </a:cubicBezTo>
                  <a:cubicBezTo>
                    <a:pt x="119191" y="1207292"/>
                    <a:pt x="163049" y="1166530"/>
                    <a:pt x="206391" y="1126284"/>
                  </a:cubicBezTo>
                  <a:cubicBezTo>
                    <a:pt x="215162" y="1118544"/>
                    <a:pt x="218258" y="1108225"/>
                    <a:pt x="216710" y="1096873"/>
                  </a:cubicBezTo>
                  <a:cubicBezTo>
                    <a:pt x="211551" y="1069010"/>
                    <a:pt x="206391" y="1040631"/>
                    <a:pt x="201231" y="1012769"/>
                  </a:cubicBezTo>
                  <a:cubicBezTo>
                    <a:pt x="199167" y="1000901"/>
                    <a:pt x="192459" y="993162"/>
                    <a:pt x="181108" y="989034"/>
                  </a:cubicBezTo>
                  <a:cubicBezTo>
                    <a:pt x="142925" y="975103"/>
                    <a:pt x="104743" y="961171"/>
                    <a:pt x="67077" y="947240"/>
                  </a:cubicBezTo>
                  <a:cubicBezTo>
                    <a:pt x="44890" y="938984"/>
                    <a:pt x="22187" y="931760"/>
                    <a:pt x="0" y="921957"/>
                  </a:cubicBezTo>
                  <a:cubicBezTo>
                    <a:pt x="0" y="912153"/>
                    <a:pt x="0" y="902866"/>
                    <a:pt x="0" y="893062"/>
                  </a:cubicBezTo>
                  <a:cubicBezTo>
                    <a:pt x="1548" y="876035"/>
                    <a:pt x="3096" y="859524"/>
                    <a:pt x="4643" y="842496"/>
                  </a:cubicBezTo>
                  <a:cubicBezTo>
                    <a:pt x="7740" y="809474"/>
                    <a:pt x="12383" y="776451"/>
                    <a:pt x="17543" y="743945"/>
                  </a:cubicBezTo>
                  <a:cubicBezTo>
                    <a:pt x="19091" y="733109"/>
                    <a:pt x="26831" y="725369"/>
                    <a:pt x="38182" y="723305"/>
                  </a:cubicBezTo>
                  <a:cubicBezTo>
                    <a:pt x="97003" y="712470"/>
                    <a:pt x="155309" y="702150"/>
                    <a:pt x="214131" y="691315"/>
                  </a:cubicBezTo>
                  <a:cubicBezTo>
                    <a:pt x="226514" y="689251"/>
                    <a:pt x="234770" y="682543"/>
                    <a:pt x="239929" y="671192"/>
                  </a:cubicBezTo>
                  <a:cubicBezTo>
                    <a:pt x="248701" y="649521"/>
                    <a:pt x="257989" y="627850"/>
                    <a:pt x="266760" y="606695"/>
                  </a:cubicBezTo>
                  <a:cubicBezTo>
                    <a:pt x="272436" y="593279"/>
                    <a:pt x="270888" y="581928"/>
                    <a:pt x="262116" y="570060"/>
                  </a:cubicBezTo>
                  <a:cubicBezTo>
                    <a:pt x="227546" y="525170"/>
                    <a:pt x="193492" y="479764"/>
                    <a:pt x="159437" y="434874"/>
                  </a:cubicBezTo>
                  <a:cubicBezTo>
                    <a:pt x="150665" y="423007"/>
                    <a:pt x="150665" y="412687"/>
                    <a:pt x="159953" y="401336"/>
                  </a:cubicBezTo>
                  <a:cubicBezTo>
                    <a:pt x="192975" y="360058"/>
                    <a:pt x="225998" y="319295"/>
                    <a:pt x="259536" y="278017"/>
                  </a:cubicBezTo>
                  <a:cubicBezTo>
                    <a:pt x="270372" y="265118"/>
                    <a:pt x="279144" y="262538"/>
                    <a:pt x="294623" y="268729"/>
                  </a:cubicBezTo>
                  <a:cubicBezTo>
                    <a:pt x="348801" y="291433"/>
                    <a:pt x="402978" y="313620"/>
                    <a:pt x="457672" y="336322"/>
                  </a:cubicBezTo>
                  <a:cubicBezTo>
                    <a:pt x="468507" y="340966"/>
                    <a:pt x="479342" y="340450"/>
                    <a:pt x="489146" y="333743"/>
                  </a:cubicBezTo>
                  <a:cubicBezTo>
                    <a:pt x="506690" y="321875"/>
                    <a:pt x="523717" y="310008"/>
                    <a:pt x="540744" y="298140"/>
                  </a:cubicBezTo>
                  <a:cubicBezTo>
                    <a:pt x="548999" y="292464"/>
                    <a:pt x="553127" y="284209"/>
                    <a:pt x="553127" y="273889"/>
                  </a:cubicBezTo>
                  <a:cubicBezTo>
                    <a:pt x="553127" y="267697"/>
                    <a:pt x="552612" y="261506"/>
                    <a:pt x="552096" y="255830"/>
                  </a:cubicBezTo>
                  <a:cubicBezTo>
                    <a:pt x="550032" y="228999"/>
                    <a:pt x="547968" y="202684"/>
                    <a:pt x="545904" y="175854"/>
                  </a:cubicBezTo>
                  <a:cubicBezTo>
                    <a:pt x="543840" y="149023"/>
                    <a:pt x="541776" y="122708"/>
                    <a:pt x="539712" y="95877"/>
                  </a:cubicBezTo>
                  <a:cubicBezTo>
                    <a:pt x="538680" y="83493"/>
                    <a:pt x="544872" y="73690"/>
                    <a:pt x="556739" y="69562"/>
                  </a:cubicBezTo>
                  <a:cubicBezTo>
                    <a:pt x="609885" y="51503"/>
                    <a:pt x="663031" y="33444"/>
                    <a:pt x="716176" y="15901"/>
                  </a:cubicBezTo>
                  <a:cubicBezTo>
                    <a:pt x="719788" y="14869"/>
                    <a:pt x="722884" y="14353"/>
                    <a:pt x="726496" y="14353"/>
                  </a:cubicBezTo>
                  <a:cubicBezTo>
                    <a:pt x="736299" y="14869"/>
                    <a:pt x="742491" y="21060"/>
                    <a:pt x="748167" y="28800"/>
                  </a:cubicBezTo>
                  <a:cubicBezTo>
                    <a:pt x="781189" y="76786"/>
                    <a:pt x="814728" y="124772"/>
                    <a:pt x="847750" y="172758"/>
                  </a:cubicBezTo>
                  <a:cubicBezTo>
                    <a:pt x="855490" y="183593"/>
                    <a:pt x="865810" y="188753"/>
                    <a:pt x="878709" y="187721"/>
                  </a:cubicBezTo>
                  <a:cubicBezTo>
                    <a:pt x="896252" y="186173"/>
                    <a:pt x="914312" y="185657"/>
                    <a:pt x="931855" y="185657"/>
                  </a:cubicBezTo>
                  <a:cubicBezTo>
                    <a:pt x="939079" y="185657"/>
                    <a:pt x="944239" y="183077"/>
                    <a:pt x="948366" y="177401"/>
                  </a:cubicBezTo>
                  <a:cubicBezTo>
                    <a:pt x="950430" y="174822"/>
                    <a:pt x="952494" y="171726"/>
                    <a:pt x="954042" y="169146"/>
                  </a:cubicBezTo>
                  <a:cubicBezTo>
                    <a:pt x="962814" y="153150"/>
                    <a:pt x="971069" y="137155"/>
                    <a:pt x="979840" y="121676"/>
                  </a:cubicBezTo>
                  <a:cubicBezTo>
                    <a:pt x="998932" y="85558"/>
                    <a:pt x="1018539" y="49955"/>
                    <a:pt x="1037630" y="13837"/>
                  </a:cubicBezTo>
                  <a:cubicBezTo>
                    <a:pt x="1043822" y="2485"/>
                    <a:pt x="1053626" y="-2159"/>
                    <a:pt x="1066525" y="937"/>
                  </a:cubicBezTo>
                  <a:cubicBezTo>
                    <a:pt x="1122251" y="14353"/>
                    <a:pt x="1177976" y="27252"/>
                    <a:pt x="1233702" y="40667"/>
                  </a:cubicBezTo>
                  <a:cubicBezTo>
                    <a:pt x="1245569" y="43763"/>
                    <a:pt x="1252793" y="52535"/>
                    <a:pt x="1253309" y="64918"/>
                  </a:cubicBezTo>
                  <a:cubicBezTo>
                    <a:pt x="1253825" y="71626"/>
                    <a:pt x="1253825" y="78334"/>
                    <a:pt x="1254341" y="85042"/>
                  </a:cubicBezTo>
                  <a:cubicBezTo>
                    <a:pt x="1255888" y="126836"/>
                    <a:pt x="1256921" y="168630"/>
                    <a:pt x="1258468" y="209908"/>
                  </a:cubicBezTo>
                  <a:cubicBezTo>
                    <a:pt x="1258985" y="221260"/>
                    <a:pt x="1259501" y="233127"/>
                    <a:pt x="1260016" y="244478"/>
                  </a:cubicBezTo>
                  <a:cubicBezTo>
                    <a:pt x="1260532" y="255830"/>
                    <a:pt x="1266208" y="264602"/>
                    <a:pt x="1276012" y="270277"/>
                  </a:cubicBezTo>
                  <a:cubicBezTo>
                    <a:pt x="1288395" y="277501"/>
                    <a:pt x="1301295" y="284209"/>
                    <a:pt x="1313678" y="291948"/>
                  </a:cubicBezTo>
                  <a:cubicBezTo>
                    <a:pt x="1326062" y="299172"/>
                    <a:pt x="1337413" y="298656"/>
                    <a:pt x="1349797" y="291948"/>
                  </a:cubicBezTo>
                  <a:cubicBezTo>
                    <a:pt x="1400879" y="263570"/>
                    <a:pt x="1451444" y="235191"/>
                    <a:pt x="1502526" y="206812"/>
                  </a:cubicBezTo>
                  <a:cubicBezTo>
                    <a:pt x="1514394" y="200105"/>
                    <a:pt x="1525745" y="202168"/>
                    <a:pt x="1535033" y="211456"/>
                  </a:cubicBezTo>
                  <a:cubicBezTo>
                    <a:pt x="1574763" y="251702"/>
                    <a:pt x="1613977" y="292464"/>
                    <a:pt x="1653707" y="332711"/>
                  </a:cubicBezTo>
                  <a:cubicBezTo>
                    <a:pt x="1664027" y="343546"/>
                    <a:pt x="1665575" y="353350"/>
                    <a:pt x="1657835" y="366249"/>
                  </a:cubicBezTo>
                  <a:cubicBezTo>
                    <a:pt x="1628424" y="416299"/>
                    <a:pt x="1598497" y="465833"/>
                    <a:pt x="1569087" y="515883"/>
                  </a:cubicBezTo>
                  <a:cubicBezTo>
                    <a:pt x="1562379" y="527234"/>
                    <a:pt x="1561863" y="539102"/>
                    <a:pt x="1568571" y="550453"/>
                  </a:cubicBezTo>
                  <a:cubicBezTo>
                    <a:pt x="1576311" y="564384"/>
                    <a:pt x="1583534" y="578316"/>
                    <a:pt x="1591274" y="592247"/>
                  </a:cubicBezTo>
                  <a:cubicBezTo>
                    <a:pt x="1596950" y="602567"/>
                    <a:pt x="1605721" y="608243"/>
                    <a:pt x="1617589" y="608759"/>
                  </a:cubicBezTo>
                  <a:cubicBezTo>
                    <a:pt x="1637196" y="610307"/>
                    <a:pt x="1657319" y="611339"/>
                    <a:pt x="1676926" y="612886"/>
                  </a:cubicBezTo>
                  <a:cubicBezTo>
                    <a:pt x="1717172" y="615466"/>
                    <a:pt x="1757419" y="618046"/>
                    <a:pt x="1797665" y="620626"/>
                  </a:cubicBezTo>
                  <a:cubicBezTo>
                    <a:pt x="1809016" y="621142"/>
                    <a:pt x="1818304" y="628882"/>
                    <a:pt x="1820884" y="640233"/>
                  </a:cubicBezTo>
                  <a:cubicBezTo>
                    <a:pt x="1833267" y="695959"/>
                    <a:pt x="1845135" y="752200"/>
                    <a:pt x="1857518" y="808442"/>
                  </a:cubicBezTo>
                  <a:cubicBezTo>
                    <a:pt x="1859066" y="816181"/>
                    <a:pt x="1857002" y="822889"/>
                    <a:pt x="1851842" y="829081"/>
                  </a:cubicBezTo>
                  <a:cubicBezTo>
                    <a:pt x="1849262" y="832177"/>
                    <a:pt x="1845135" y="834241"/>
                    <a:pt x="1841523" y="836305"/>
                  </a:cubicBezTo>
                  <a:cubicBezTo>
                    <a:pt x="1789925" y="862103"/>
                    <a:pt x="1738327" y="887902"/>
                    <a:pt x="1686214" y="913701"/>
                  </a:cubicBezTo>
                  <a:cubicBezTo>
                    <a:pt x="1675378" y="919377"/>
                    <a:pt x="1669187" y="927633"/>
                    <a:pt x="1668670" y="940016"/>
                  </a:cubicBezTo>
                  <a:cubicBezTo>
                    <a:pt x="1667639" y="959623"/>
                    <a:pt x="1666090" y="978714"/>
                    <a:pt x="1665059" y="998322"/>
                  </a:cubicBezTo>
                  <a:cubicBezTo>
                    <a:pt x="1664543" y="1009673"/>
                    <a:pt x="1668670" y="1019477"/>
                    <a:pt x="1678474" y="1026184"/>
                  </a:cubicBezTo>
                  <a:cubicBezTo>
                    <a:pt x="1726460" y="1061271"/>
                    <a:pt x="1773930" y="1096873"/>
                    <a:pt x="1821916" y="1131960"/>
                  </a:cubicBezTo>
                  <a:cubicBezTo>
                    <a:pt x="1833267" y="1140215"/>
                    <a:pt x="1836879" y="1150535"/>
                    <a:pt x="1831720" y="1163950"/>
                  </a:cubicBezTo>
                  <a:cubicBezTo>
                    <a:pt x="1822948" y="1188201"/>
                    <a:pt x="1814176" y="1212452"/>
                    <a:pt x="1805404" y="1236703"/>
                  </a:cubicBezTo>
                  <a:cubicBezTo>
                    <a:pt x="1795601" y="1263534"/>
                    <a:pt x="1785798" y="1290881"/>
                    <a:pt x="1775478" y="1317711"/>
                  </a:cubicBezTo>
                  <a:cubicBezTo>
                    <a:pt x="1771350" y="1329063"/>
                    <a:pt x="1761546" y="1335255"/>
                    <a:pt x="1750195" y="1334223"/>
                  </a:cubicBezTo>
                  <a:cubicBezTo>
                    <a:pt x="1728524" y="1332159"/>
                    <a:pt x="1707369" y="1329579"/>
                    <a:pt x="1685698" y="1327515"/>
                  </a:cubicBezTo>
                  <a:cubicBezTo>
                    <a:pt x="1648548" y="1323387"/>
                    <a:pt x="1611397" y="1319259"/>
                    <a:pt x="1574247" y="1315648"/>
                  </a:cubicBezTo>
                  <a:cubicBezTo>
                    <a:pt x="1562379" y="1314616"/>
                    <a:pt x="1553092" y="1318743"/>
                    <a:pt x="1545868" y="1328547"/>
                  </a:cubicBezTo>
                  <a:cubicBezTo>
                    <a:pt x="1532453" y="1346606"/>
                    <a:pt x="1519553" y="1365181"/>
                    <a:pt x="1505622" y="1383241"/>
                  </a:cubicBezTo>
                  <a:cubicBezTo>
                    <a:pt x="1497366" y="1394076"/>
                    <a:pt x="1496334" y="1405428"/>
                    <a:pt x="1500978" y="1417811"/>
                  </a:cubicBezTo>
                  <a:cubicBezTo>
                    <a:pt x="1521617" y="1472505"/>
                    <a:pt x="1542772" y="1527198"/>
                    <a:pt x="1563411" y="1581892"/>
                  </a:cubicBezTo>
                  <a:cubicBezTo>
                    <a:pt x="1569087" y="1596339"/>
                    <a:pt x="1565991" y="1606143"/>
                    <a:pt x="1554124" y="1615430"/>
                  </a:cubicBezTo>
                  <a:cubicBezTo>
                    <a:pt x="1512845" y="1646389"/>
                    <a:pt x="1472083" y="1677864"/>
                    <a:pt x="1430805" y="1708822"/>
                  </a:cubicBezTo>
                  <a:cubicBezTo>
                    <a:pt x="1418938" y="1717594"/>
                    <a:pt x="1408618" y="1717594"/>
                    <a:pt x="1397266" y="1708306"/>
                  </a:cubicBezTo>
                  <a:cubicBezTo>
                    <a:pt x="1352892" y="1672704"/>
                    <a:pt x="1308003" y="1636585"/>
                    <a:pt x="1263628" y="1600467"/>
                  </a:cubicBezTo>
                  <a:cubicBezTo>
                    <a:pt x="1253825" y="1592727"/>
                    <a:pt x="1243505" y="1590147"/>
                    <a:pt x="1232154" y="1594275"/>
                  </a:cubicBezTo>
                  <a:cubicBezTo>
                    <a:pt x="1205839" y="1604079"/>
                    <a:pt x="1179524" y="1613883"/>
                    <a:pt x="1153725" y="1624202"/>
                  </a:cubicBezTo>
                  <a:cubicBezTo>
                    <a:pt x="1143406" y="1628330"/>
                    <a:pt x="1137214" y="1636070"/>
                    <a:pt x="1134634" y="1646905"/>
                  </a:cubicBezTo>
                  <a:cubicBezTo>
                    <a:pt x="1131022" y="1663932"/>
                    <a:pt x="1127411" y="1681475"/>
                    <a:pt x="1123798" y="1698503"/>
                  </a:cubicBezTo>
                  <a:cubicBezTo>
                    <a:pt x="1115027" y="1739781"/>
                    <a:pt x="1106771" y="1780543"/>
                    <a:pt x="1097999" y="1821821"/>
                  </a:cubicBezTo>
                  <a:cubicBezTo>
                    <a:pt x="1095420" y="1833689"/>
                    <a:pt x="1088196" y="1840913"/>
                    <a:pt x="1076329" y="1842460"/>
                  </a:cubicBezTo>
                  <a:cubicBezTo>
                    <a:pt x="1048982" y="1846072"/>
                    <a:pt x="1021635" y="1848652"/>
                    <a:pt x="994288" y="1851232"/>
                  </a:cubicBezTo>
                  <a:cubicBezTo>
                    <a:pt x="980873" y="1850200"/>
                    <a:pt x="970037" y="1851232"/>
                    <a:pt x="959201" y="1852264"/>
                  </a:cubicBezTo>
                  <a:close/>
                  <a:moveTo>
                    <a:pt x="928759" y="382245"/>
                  </a:moveTo>
                  <a:cubicBezTo>
                    <a:pt x="633620" y="381729"/>
                    <a:pt x="388015" y="619594"/>
                    <a:pt x="386983" y="921957"/>
                  </a:cubicBezTo>
                  <a:cubicBezTo>
                    <a:pt x="385951" y="1222772"/>
                    <a:pt x="627428" y="1464765"/>
                    <a:pt x="926695" y="1465797"/>
                  </a:cubicBezTo>
                  <a:cubicBezTo>
                    <a:pt x="1229058" y="1466829"/>
                    <a:pt x="1470019" y="1222772"/>
                    <a:pt x="1470535" y="924537"/>
                  </a:cubicBezTo>
                  <a:cubicBezTo>
                    <a:pt x="1470535" y="625270"/>
                    <a:pt x="1228026" y="381729"/>
                    <a:pt x="928759" y="382245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7478775-9720-4065-9D9F-0A2FCB97F2F0}"/>
                </a:ext>
              </a:extLst>
            </p:cNvPr>
            <p:cNvSpPr/>
            <p:nvPr/>
          </p:nvSpPr>
          <p:spPr>
            <a:xfrm>
              <a:off x="4032637" y="2622975"/>
              <a:ext cx="1051669" cy="1070562"/>
            </a:xfrm>
            <a:custGeom>
              <a:avLst/>
              <a:gdLst>
                <a:gd name="connsiteX0" fmla="*/ 879664 w 1723364"/>
                <a:gd name="connsiteY0" fmla="*/ 267 h 1754322"/>
                <a:gd name="connsiteX1" fmla="*/ 964801 w 1723364"/>
                <a:gd name="connsiteY1" fmla="*/ 5943 h 1754322"/>
                <a:gd name="connsiteX2" fmla="*/ 979248 w 1723364"/>
                <a:gd name="connsiteY2" fmla="*/ 18843 h 1754322"/>
                <a:gd name="connsiteX3" fmla="*/ 977700 w 1723364"/>
                <a:gd name="connsiteY3" fmla="*/ 158673 h 1754322"/>
                <a:gd name="connsiteX4" fmla="*/ 968928 w 1723364"/>
                <a:gd name="connsiteY4" fmla="*/ 213366 h 1754322"/>
                <a:gd name="connsiteX5" fmla="*/ 979764 w 1723364"/>
                <a:gd name="connsiteY5" fmla="*/ 229877 h 1754322"/>
                <a:gd name="connsiteX6" fmla="*/ 1149520 w 1723364"/>
                <a:gd name="connsiteY6" fmla="*/ 285087 h 1754322"/>
                <a:gd name="connsiteX7" fmla="*/ 1166548 w 1723364"/>
                <a:gd name="connsiteY7" fmla="*/ 278379 h 1754322"/>
                <a:gd name="connsiteX8" fmla="*/ 1210406 w 1723364"/>
                <a:gd name="connsiteY8" fmla="*/ 190663 h 1754322"/>
                <a:gd name="connsiteX9" fmla="*/ 1263035 w 1723364"/>
                <a:gd name="connsiteY9" fmla="*/ 123070 h 1754322"/>
                <a:gd name="connsiteX10" fmla="*/ 1304314 w 1723364"/>
                <a:gd name="connsiteY10" fmla="*/ 119458 h 1754322"/>
                <a:gd name="connsiteX11" fmla="*/ 1458075 w 1723364"/>
                <a:gd name="connsiteY11" fmla="*/ 231941 h 1754322"/>
                <a:gd name="connsiteX12" fmla="*/ 1462203 w 1723364"/>
                <a:gd name="connsiteY12" fmla="*/ 251549 h 1754322"/>
                <a:gd name="connsiteX13" fmla="*/ 1461171 w 1723364"/>
                <a:gd name="connsiteY13" fmla="*/ 254128 h 1754322"/>
                <a:gd name="connsiteX14" fmla="*/ 1396158 w 1723364"/>
                <a:gd name="connsiteY14" fmla="*/ 347004 h 1754322"/>
                <a:gd name="connsiteX15" fmla="*/ 1337336 w 1723364"/>
                <a:gd name="connsiteY15" fmla="*/ 404794 h 1754322"/>
                <a:gd name="connsiteX16" fmla="*/ 1336304 w 1723364"/>
                <a:gd name="connsiteY16" fmla="*/ 419757 h 1754322"/>
                <a:gd name="connsiteX17" fmla="*/ 1369327 w 1723364"/>
                <a:gd name="connsiteY17" fmla="*/ 457939 h 1754322"/>
                <a:gd name="connsiteX18" fmla="*/ 1442596 w 1723364"/>
                <a:gd name="connsiteY18" fmla="*/ 565263 h 1754322"/>
                <a:gd name="connsiteX19" fmla="*/ 1462719 w 1723364"/>
                <a:gd name="connsiteY19" fmla="*/ 570938 h 1754322"/>
                <a:gd name="connsiteX20" fmla="*/ 1573138 w 1723364"/>
                <a:gd name="connsiteY20" fmla="*/ 514697 h 1754322"/>
                <a:gd name="connsiteX21" fmla="*/ 1650018 w 1723364"/>
                <a:gd name="connsiteY21" fmla="*/ 501281 h 1754322"/>
                <a:gd name="connsiteX22" fmla="*/ 1659822 w 1723364"/>
                <a:gd name="connsiteY22" fmla="*/ 509537 h 1754322"/>
                <a:gd name="connsiteX23" fmla="*/ 1724835 w 1723364"/>
                <a:gd name="connsiteY23" fmla="*/ 709220 h 1754322"/>
                <a:gd name="connsiteX24" fmla="*/ 1717611 w 1723364"/>
                <a:gd name="connsiteY24" fmla="*/ 723668 h 1754322"/>
                <a:gd name="connsiteX25" fmla="*/ 1671173 w 1723364"/>
                <a:gd name="connsiteY25" fmla="*/ 748950 h 1754322"/>
                <a:gd name="connsiteX26" fmla="*/ 1618544 w 1723364"/>
                <a:gd name="connsiteY26" fmla="*/ 760302 h 1754322"/>
                <a:gd name="connsiteX27" fmla="*/ 1529280 w 1723364"/>
                <a:gd name="connsiteY27" fmla="*/ 774234 h 1754322"/>
                <a:gd name="connsiteX28" fmla="*/ 1515349 w 1723364"/>
                <a:gd name="connsiteY28" fmla="*/ 791777 h 1754322"/>
                <a:gd name="connsiteX29" fmla="*/ 1521024 w 1723364"/>
                <a:gd name="connsiteY29" fmla="*/ 857306 h 1754322"/>
                <a:gd name="connsiteX30" fmla="*/ 1516380 w 1723364"/>
                <a:gd name="connsiteY30" fmla="*/ 953794 h 1754322"/>
                <a:gd name="connsiteX31" fmla="*/ 1538567 w 1723364"/>
                <a:gd name="connsiteY31" fmla="*/ 983720 h 1754322"/>
                <a:gd name="connsiteX32" fmla="*/ 1653114 w 1723364"/>
                <a:gd name="connsiteY32" fmla="*/ 1001779 h 1754322"/>
                <a:gd name="connsiteX33" fmla="*/ 1700584 w 1723364"/>
                <a:gd name="connsiteY33" fmla="*/ 1024483 h 1754322"/>
                <a:gd name="connsiteX34" fmla="*/ 1719675 w 1723364"/>
                <a:gd name="connsiteY34" fmla="*/ 1067825 h 1754322"/>
                <a:gd name="connsiteX35" fmla="*/ 1661370 w 1723364"/>
                <a:gd name="connsiteY35" fmla="*/ 1243773 h 1754322"/>
                <a:gd name="connsiteX36" fmla="*/ 1641763 w 1723364"/>
                <a:gd name="connsiteY36" fmla="*/ 1255124 h 1754322"/>
                <a:gd name="connsiteX37" fmla="*/ 1541663 w 1723364"/>
                <a:gd name="connsiteY37" fmla="*/ 1226230 h 1754322"/>
                <a:gd name="connsiteX38" fmla="*/ 1461687 w 1723364"/>
                <a:gd name="connsiteY38" fmla="*/ 1184436 h 1754322"/>
                <a:gd name="connsiteX39" fmla="*/ 1444143 w 1723364"/>
                <a:gd name="connsiteY39" fmla="*/ 1189079 h 1754322"/>
                <a:gd name="connsiteX40" fmla="*/ 1339400 w 1723364"/>
                <a:gd name="connsiteY40" fmla="*/ 1333553 h 1754322"/>
                <a:gd name="connsiteX41" fmla="*/ 1339916 w 1723364"/>
                <a:gd name="connsiteY41" fmla="*/ 1353160 h 1754322"/>
                <a:gd name="connsiteX42" fmla="*/ 1430212 w 1723364"/>
                <a:gd name="connsiteY42" fmla="*/ 1443456 h 1754322"/>
                <a:gd name="connsiteX43" fmla="*/ 1465814 w 1723364"/>
                <a:gd name="connsiteY43" fmla="*/ 1511565 h 1754322"/>
                <a:gd name="connsiteX44" fmla="*/ 1461171 w 1723364"/>
                <a:gd name="connsiteY44" fmla="*/ 1521369 h 1754322"/>
                <a:gd name="connsiteX45" fmla="*/ 1290382 w 1723364"/>
                <a:gd name="connsiteY45" fmla="*/ 1645203 h 1754322"/>
                <a:gd name="connsiteX46" fmla="*/ 1275419 w 1723364"/>
                <a:gd name="connsiteY46" fmla="*/ 1643655 h 1754322"/>
                <a:gd name="connsiteX47" fmla="*/ 1207310 w 1723364"/>
                <a:gd name="connsiteY47" fmla="*/ 1558003 h 1754322"/>
                <a:gd name="connsiteX48" fmla="*/ 1167064 w 1723364"/>
                <a:gd name="connsiteY48" fmla="*/ 1477511 h 1754322"/>
                <a:gd name="connsiteX49" fmla="*/ 1150036 w 1723364"/>
                <a:gd name="connsiteY49" fmla="*/ 1470803 h 1754322"/>
                <a:gd name="connsiteX50" fmla="*/ 981312 w 1723364"/>
                <a:gd name="connsiteY50" fmla="*/ 1526013 h 1754322"/>
                <a:gd name="connsiteX51" fmla="*/ 969960 w 1723364"/>
                <a:gd name="connsiteY51" fmla="*/ 1544072 h 1754322"/>
                <a:gd name="connsiteX52" fmla="*/ 989052 w 1723364"/>
                <a:gd name="connsiteY52" fmla="*/ 1663779 h 1754322"/>
                <a:gd name="connsiteX53" fmla="*/ 978216 w 1723364"/>
                <a:gd name="connsiteY53" fmla="*/ 1743755 h 1754322"/>
                <a:gd name="connsiteX54" fmla="*/ 966864 w 1723364"/>
                <a:gd name="connsiteY54" fmla="*/ 1749947 h 1754322"/>
                <a:gd name="connsiteX55" fmla="*/ 758410 w 1723364"/>
                <a:gd name="connsiteY55" fmla="*/ 1749947 h 1754322"/>
                <a:gd name="connsiteX56" fmla="*/ 745510 w 1723364"/>
                <a:gd name="connsiteY56" fmla="*/ 1737047 h 1754322"/>
                <a:gd name="connsiteX57" fmla="*/ 747058 w 1723364"/>
                <a:gd name="connsiteY57" fmla="*/ 1598249 h 1754322"/>
                <a:gd name="connsiteX58" fmla="*/ 756346 w 1723364"/>
                <a:gd name="connsiteY58" fmla="*/ 1543556 h 1754322"/>
                <a:gd name="connsiteX59" fmla="*/ 744478 w 1723364"/>
                <a:gd name="connsiteY59" fmla="*/ 1525496 h 1754322"/>
                <a:gd name="connsiteX60" fmla="*/ 575754 w 1723364"/>
                <a:gd name="connsiteY60" fmla="*/ 1470287 h 1754322"/>
                <a:gd name="connsiteX61" fmla="*/ 559758 w 1723364"/>
                <a:gd name="connsiteY61" fmla="*/ 1475963 h 1754322"/>
                <a:gd name="connsiteX62" fmla="*/ 504549 w 1723364"/>
                <a:gd name="connsiteY62" fmla="*/ 1585350 h 1754322"/>
                <a:gd name="connsiteX63" fmla="*/ 447275 w 1723364"/>
                <a:gd name="connsiteY63" fmla="*/ 1645719 h 1754322"/>
                <a:gd name="connsiteX64" fmla="*/ 434376 w 1723364"/>
                <a:gd name="connsiteY64" fmla="*/ 1643655 h 1754322"/>
                <a:gd name="connsiteX65" fmla="*/ 290418 w 1723364"/>
                <a:gd name="connsiteY65" fmla="*/ 1542008 h 1754322"/>
                <a:gd name="connsiteX66" fmla="*/ 265651 w 1723364"/>
                <a:gd name="connsiteY66" fmla="*/ 1521369 h 1754322"/>
                <a:gd name="connsiteX67" fmla="*/ 262039 w 1723364"/>
                <a:gd name="connsiteY67" fmla="*/ 1505889 h 1754322"/>
                <a:gd name="connsiteX68" fmla="*/ 321893 w 1723364"/>
                <a:gd name="connsiteY68" fmla="*/ 1415593 h 1754322"/>
                <a:gd name="connsiteX69" fmla="*/ 386906 w 1723364"/>
                <a:gd name="connsiteY69" fmla="*/ 1351096 h 1754322"/>
                <a:gd name="connsiteX70" fmla="*/ 387938 w 1723364"/>
                <a:gd name="connsiteY70" fmla="*/ 1334069 h 1754322"/>
                <a:gd name="connsiteX71" fmla="*/ 354915 w 1723364"/>
                <a:gd name="connsiteY71" fmla="*/ 1295887 h 1754322"/>
                <a:gd name="connsiteX72" fmla="*/ 282678 w 1723364"/>
                <a:gd name="connsiteY72" fmla="*/ 1189595 h 1754322"/>
                <a:gd name="connsiteX73" fmla="*/ 262555 w 1723364"/>
                <a:gd name="connsiteY73" fmla="*/ 1183920 h 1754322"/>
                <a:gd name="connsiteX74" fmla="*/ 152136 w 1723364"/>
                <a:gd name="connsiteY74" fmla="*/ 1240161 h 1754322"/>
                <a:gd name="connsiteX75" fmla="*/ 75256 w 1723364"/>
                <a:gd name="connsiteY75" fmla="*/ 1253577 h 1754322"/>
                <a:gd name="connsiteX76" fmla="*/ 65452 w 1723364"/>
                <a:gd name="connsiteY76" fmla="*/ 1245321 h 1754322"/>
                <a:gd name="connsiteX77" fmla="*/ 439 w 1723364"/>
                <a:gd name="connsiteY77" fmla="*/ 1045637 h 1754322"/>
                <a:gd name="connsiteX78" fmla="*/ 7663 w 1723364"/>
                <a:gd name="connsiteY78" fmla="*/ 1031190 h 1754322"/>
                <a:gd name="connsiteX79" fmla="*/ 54101 w 1723364"/>
                <a:gd name="connsiteY79" fmla="*/ 1005907 h 1754322"/>
                <a:gd name="connsiteX80" fmla="*/ 106730 w 1723364"/>
                <a:gd name="connsiteY80" fmla="*/ 994556 h 1754322"/>
                <a:gd name="connsiteX81" fmla="*/ 197026 w 1723364"/>
                <a:gd name="connsiteY81" fmla="*/ 980109 h 1754322"/>
                <a:gd name="connsiteX82" fmla="*/ 209410 w 1723364"/>
                <a:gd name="connsiteY82" fmla="*/ 964113 h 1754322"/>
                <a:gd name="connsiteX83" fmla="*/ 203734 w 1723364"/>
                <a:gd name="connsiteY83" fmla="*/ 897552 h 1754322"/>
                <a:gd name="connsiteX84" fmla="*/ 208378 w 1723364"/>
                <a:gd name="connsiteY84" fmla="*/ 801064 h 1754322"/>
                <a:gd name="connsiteX85" fmla="*/ 185159 w 1723364"/>
                <a:gd name="connsiteY85" fmla="*/ 770622 h 1754322"/>
                <a:gd name="connsiteX86" fmla="*/ 73192 w 1723364"/>
                <a:gd name="connsiteY86" fmla="*/ 753079 h 1754322"/>
                <a:gd name="connsiteX87" fmla="*/ 24690 w 1723364"/>
                <a:gd name="connsiteY87" fmla="*/ 730375 h 1754322"/>
                <a:gd name="connsiteX88" fmla="*/ 5599 w 1723364"/>
                <a:gd name="connsiteY88" fmla="*/ 687033 h 1754322"/>
                <a:gd name="connsiteX89" fmla="*/ 63904 w 1723364"/>
                <a:gd name="connsiteY89" fmla="*/ 511085 h 1754322"/>
                <a:gd name="connsiteX90" fmla="*/ 83511 w 1723364"/>
                <a:gd name="connsiteY90" fmla="*/ 499733 h 1754322"/>
                <a:gd name="connsiteX91" fmla="*/ 183611 w 1723364"/>
                <a:gd name="connsiteY91" fmla="*/ 528628 h 1754322"/>
                <a:gd name="connsiteX92" fmla="*/ 262555 w 1723364"/>
                <a:gd name="connsiteY92" fmla="*/ 569390 h 1754322"/>
                <a:gd name="connsiteX93" fmla="*/ 282163 w 1723364"/>
                <a:gd name="connsiteY93" fmla="*/ 564231 h 1754322"/>
                <a:gd name="connsiteX94" fmla="*/ 386906 w 1723364"/>
                <a:gd name="connsiteY94" fmla="*/ 419757 h 1754322"/>
                <a:gd name="connsiteX95" fmla="*/ 386390 w 1723364"/>
                <a:gd name="connsiteY95" fmla="*/ 402214 h 1754322"/>
                <a:gd name="connsiteX96" fmla="*/ 296094 w 1723364"/>
                <a:gd name="connsiteY96" fmla="*/ 311918 h 1754322"/>
                <a:gd name="connsiteX97" fmla="*/ 259975 w 1723364"/>
                <a:gd name="connsiteY97" fmla="*/ 242777 h 1754322"/>
                <a:gd name="connsiteX98" fmla="*/ 264619 w 1723364"/>
                <a:gd name="connsiteY98" fmla="*/ 232973 h 1754322"/>
                <a:gd name="connsiteX99" fmla="*/ 435408 w 1723364"/>
                <a:gd name="connsiteY99" fmla="*/ 109139 h 1754322"/>
                <a:gd name="connsiteX100" fmla="*/ 450371 w 1723364"/>
                <a:gd name="connsiteY100" fmla="*/ 110687 h 1754322"/>
                <a:gd name="connsiteX101" fmla="*/ 518480 w 1723364"/>
                <a:gd name="connsiteY101" fmla="*/ 196339 h 1754322"/>
                <a:gd name="connsiteX102" fmla="*/ 559758 w 1723364"/>
                <a:gd name="connsiteY102" fmla="*/ 277863 h 1754322"/>
                <a:gd name="connsiteX103" fmla="*/ 574722 w 1723364"/>
                <a:gd name="connsiteY103" fmla="*/ 283539 h 1754322"/>
                <a:gd name="connsiteX104" fmla="*/ 746026 w 1723364"/>
                <a:gd name="connsiteY104" fmla="*/ 227813 h 1754322"/>
                <a:gd name="connsiteX105" fmla="*/ 756346 w 1723364"/>
                <a:gd name="connsiteY105" fmla="*/ 211302 h 1754322"/>
                <a:gd name="connsiteX106" fmla="*/ 737254 w 1723364"/>
                <a:gd name="connsiteY106" fmla="*/ 91596 h 1754322"/>
                <a:gd name="connsiteX107" fmla="*/ 748090 w 1723364"/>
                <a:gd name="connsiteY107" fmla="*/ 10587 h 1754322"/>
                <a:gd name="connsiteX108" fmla="*/ 758410 w 1723364"/>
                <a:gd name="connsiteY108" fmla="*/ 4395 h 1754322"/>
                <a:gd name="connsiteX109" fmla="*/ 879664 w 1723364"/>
                <a:gd name="connsiteY109" fmla="*/ 267 h 1754322"/>
                <a:gd name="connsiteX110" fmla="*/ 861605 w 1723364"/>
                <a:gd name="connsiteY110" fmla="*/ 1409918 h 1754322"/>
                <a:gd name="connsiteX111" fmla="*/ 1392546 w 1723364"/>
                <a:gd name="connsiteY111" fmla="*/ 879493 h 1754322"/>
                <a:gd name="connsiteX112" fmla="*/ 862637 w 1723364"/>
                <a:gd name="connsiteY112" fmla="*/ 348552 h 1754322"/>
                <a:gd name="connsiteX113" fmla="*/ 331180 w 1723364"/>
                <a:gd name="connsiteY113" fmla="*/ 879493 h 1754322"/>
                <a:gd name="connsiteX114" fmla="*/ 861605 w 1723364"/>
                <a:gd name="connsiteY114" fmla="*/ 1409918 h 1754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1723364" h="1754322">
                  <a:moveTo>
                    <a:pt x="879664" y="267"/>
                  </a:moveTo>
                  <a:cubicBezTo>
                    <a:pt x="907527" y="2332"/>
                    <a:pt x="935906" y="4395"/>
                    <a:pt x="964801" y="5943"/>
                  </a:cubicBezTo>
                  <a:cubicBezTo>
                    <a:pt x="974088" y="6459"/>
                    <a:pt x="976668" y="11103"/>
                    <a:pt x="979248" y="18843"/>
                  </a:cubicBezTo>
                  <a:cubicBezTo>
                    <a:pt x="994727" y="65797"/>
                    <a:pt x="985956" y="112235"/>
                    <a:pt x="977700" y="158673"/>
                  </a:cubicBezTo>
                  <a:cubicBezTo>
                    <a:pt x="974604" y="176732"/>
                    <a:pt x="972024" y="195307"/>
                    <a:pt x="968928" y="213366"/>
                  </a:cubicBezTo>
                  <a:cubicBezTo>
                    <a:pt x="967380" y="222654"/>
                    <a:pt x="969960" y="227813"/>
                    <a:pt x="979764" y="229877"/>
                  </a:cubicBezTo>
                  <a:cubicBezTo>
                    <a:pt x="1038585" y="240713"/>
                    <a:pt x="1095343" y="259804"/>
                    <a:pt x="1149520" y="285087"/>
                  </a:cubicBezTo>
                  <a:cubicBezTo>
                    <a:pt x="1158808" y="289215"/>
                    <a:pt x="1162420" y="286119"/>
                    <a:pt x="1166548" y="278379"/>
                  </a:cubicBezTo>
                  <a:cubicBezTo>
                    <a:pt x="1180995" y="248969"/>
                    <a:pt x="1197506" y="220590"/>
                    <a:pt x="1210406" y="190663"/>
                  </a:cubicBezTo>
                  <a:cubicBezTo>
                    <a:pt x="1222273" y="163316"/>
                    <a:pt x="1240848" y="142161"/>
                    <a:pt x="1263035" y="123070"/>
                  </a:cubicBezTo>
                  <a:cubicBezTo>
                    <a:pt x="1282643" y="106043"/>
                    <a:pt x="1282127" y="106559"/>
                    <a:pt x="1304314" y="119458"/>
                  </a:cubicBezTo>
                  <a:cubicBezTo>
                    <a:pt x="1359523" y="151449"/>
                    <a:pt x="1409573" y="190663"/>
                    <a:pt x="1458075" y="231941"/>
                  </a:cubicBezTo>
                  <a:cubicBezTo>
                    <a:pt x="1465299" y="238133"/>
                    <a:pt x="1467362" y="243809"/>
                    <a:pt x="1462203" y="251549"/>
                  </a:cubicBezTo>
                  <a:cubicBezTo>
                    <a:pt x="1461687" y="252064"/>
                    <a:pt x="1461171" y="253096"/>
                    <a:pt x="1461171" y="254128"/>
                  </a:cubicBezTo>
                  <a:cubicBezTo>
                    <a:pt x="1448271" y="291279"/>
                    <a:pt x="1425052" y="320689"/>
                    <a:pt x="1396158" y="347004"/>
                  </a:cubicBezTo>
                  <a:cubicBezTo>
                    <a:pt x="1375518" y="365064"/>
                    <a:pt x="1356943" y="385703"/>
                    <a:pt x="1337336" y="404794"/>
                  </a:cubicBezTo>
                  <a:cubicBezTo>
                    <a:pt x="1332177" y="409954"/>
                    <a:pt x="1330628" y="413565"/>
                    <a:pt x="1336304" y="419757"/>
                  </a:cubicBezTo>
                  <a:cubicBezTo>
                    <a:pt x="1347656" y="432141"/>
                    <a:pt x="1357459" y="445556"/>
                    <a:pt x="1369327" y="457939"/>
                  </a:cubicBezTo>
                  <a:cubicBezTo>
                    <a:pt x="1399769" y="489930"/>
                    <a:pt x="1419893" y="528628"/>
                    <a:pt x="1442596" y="565263"/>
                  </a:cubicBezTo>
                  <a:cubicBezTo>
                    <a:pt x="1448271" y="574550"/>
                    <a:pt x="1452915" y="576098"/>
                    <a:pt x="1462719" y="570938"/>
                  </a:cubicBezTo>
                  <a:cubicBezTo>
                    <a:pt x="1499353" y="551847"/>
                    <a:pt x="1535988" y="533272"/>
                    <a:pt x="1573138" y="514697"/>
                  </a:cubicBezTo>
                  <a:cubicBezTo>
                    <a:pt x="1597389" y="502830"/>
                    <a:pt x="1624220" y="504893"/>
                    <a:pt x="1650018" y="501281"/>
                  </a:cubicBezTo>
                  <a:cubicBezTo>
                    <a:pt x="1655694" y="500250"/>
                    <a:pt x="1658274" y="505409"/>
                    <a:pt x="1659822" y="509537"/>
                  </a:cubicBezTo>
                  <a:cubicBezTo>
                    <a:pt x="1687685" y="574034"/>
                    <a:pt x="1709872" y="640595"/>
                    <a:pt x="1724835" y="709220"/>
                  </a:cubicBezTo>
                  <a:cubicBezTo>
                    <a:pt x="1726383" y="716444"/>
                    <a:pt x="1723803" y="720572"/>
                    <a:pt x="1717611" y="723668"/>
                  </a:cubicBezTo>
                  <a:cubicBezTo>
                    <a:pt x="1702132" y="731923"/>
                    <a:pt x="1686653" y="740695"/>
                    <a:pt x="1671173" y="748950"/>
                  </a:cubicBezTo>
                  <a:cubicBezTo>
                    <a:pt x="1654662" y="757722"/>
                    <a:pt x="1636087" y="757206"/>
                    <a:pt x="1618544" y="760302"/>
                  </a:cubicBezTo>
                  <a:cubicBezTo>
                    <a:pt x="1589133" y="765462"/>
                    <a:pt x="1559207" y="770106"/>
                    <a:pt x="1529280" y="774234"/>
                  </a:cubicBezTo>
                  <a:cubicBezTo>
                    <a:pt x="1517412" y="775781"/>
                    <a:pt x="1514316" y="780941"/>
                    <a:pt x="1515349" y="791777"/>
                  </a:cubicBezTo>
                  <a:cubicBezTo>
                    <a:pt x="1517412" y="813448"/>
                    <a:pt x="1518444" y="835635"/>
                    <a:pt x="1521024" y="857306"/>
                  </a:cubicBezTo>
                  <a:cubicBezTo>
                    <a:pt x="1524636" y="889813"/>
                    <a:pt x="1518960" y="921803"/>
                    <a:pt x="1516380" y="953794"/>
                  </a:cubicBezTo>
                  <a:cubicBezTo>
                    <a:pt x="1514316" y="980109"/>
                    <a:pt x="1513284" y="980109"/>
                    <a:pt x="1538567" y="983720"/>
                  </a:cubicBezTo>
                  <a:cubicBezTo>
                    <a:pt x="1576750" y="989912"/>
                    <a:pt x="1614932" y="995588"/>
                    <a:pt x="1653114" y="1001779"/>
                  </a:cubicBezTo>
                  <a:cubicBezTo>
                    <a:pt x="1671173" y="1004875"/>
                    <a:pt x="1685105" y="1016227"/>
                    <a:pt x="1700584" y="1024483"/>
                  </a:cubicBezTo>
                  <a:cubicBezTo>
                    <a:pt x="1726899" y="1038414"/>
                    <a:pt x="1725867" y="1038930"/>
                    <a:pt x="1719675" y="1067825"/>
                  </a:cubicBezTo>
                  <a:cubicBezTo>
                    <a:pt x="1706260" y="1128710"/>
                    <a:pt x="1685105" y="1186500"/>
                    <a:pt x="1661370" y="1243773"/>
                  </a:cubicBezTo>
                  <a:cubicBezTo>
                    <a:pt x="1657242" y="1253577"/>
                    <a:pt x="1651566" y="1256157"/>
                    <a:pt x="1641763" y="1255124"/>
                  </a:cubicBezTo>
                  <a:cubicBezTo>
                    <a:pt x="1606160" y="1252028"/>
                    <a:pt x="1572622" y="1244805"/>
                    <a:pt x="1541663" y="1226230"/>
                  </a:cubicBezTo>
                  <a:cubicBezTo>
                    <a:pt x="1515864" y="1210750"/>
                    <a:pt x="1488001" y="1198883"/>
                    <a:pt x="1461687" y="1184436"/>
                  </a:cubicBezTo>
                  <a:cubicBezTo>
                    <a:pt x="1453947" y="1180308"/>
                    <a:pt x="1448787" y="1180308"/>
                    <a:pt x="1444143" y="1189079"/>
                  </a:cubicBezTo>
                  <a:cubicBezTo>
                    <a:pt x="1415249" y="1241709"/>
                    <a:pt x="1380162" y="1290211"/>
                    <a:pt x="1339400" y="1333553"/>
                  </a:cubicBezTo>
                  <a:cubicBezTo>
                    <a:pt x="1332177" y="1341293"/>
                    <a:pt x="1332177" y="1345936"/>
                    <a:pt x="1339916" y="1353160"/>
                  </a:cubicBezTo>
                  <a:cubicBezTo>
                    <a:pt x="1370359" y="1382571"/>
                    <a:pt x="1400801" y="1412498"/>
                    <a:pt x="1430212" y="1443456"/>
                  </a:cubicBezTo>
                  <a:cubicBezTo>
                    <a:pt x="1448271" y="1462547"/>
                    <a:pt x="1453947" y="1488862"/>
                    <a:pt x="1465814" y="1511565"/>
                  </a:cubicBezTo>
                  <a:cubicBezTo>
                    <a:pt x="1467879" y="1515693"/>
                    <a:pt x="1464267" y="1518789"/>
                    <a:pt x="1461171" y="1521369"/>
                  </a:cubicBezTo>
                  <a:cubicBezTo>
                    <a:pt x="1408025" y="1568323"/>
                    <a:pt x="1351784" y="1610117"/>
                    <a:pt x="1290382" y="1645203"/>
                  </a:cubicBezTo>
                  <a:cubicBezTo>
                    <a:pt x="1284707" y="1648815"/>
                    <a:pt x="1280579" y="1648299"/>
                    <a:pt x="1275419" y="1643655"/>
                  </a:cubicBezTo>
                  <a:cubicBezTo>
                    <a:pt x="1247040" y="1619404"/>
                    <a:pt x="1221757" y="1593606"/>
                    <a:pt x="1207310" y="1558003"/>
                  </a:cubicBezTo>
                  <a:cubicBezTo>
                    <a:pt x="1195958" y="1530140"/>
                    <a:pt x="1179963" y="1504341"/>
                    <a:pt x="1167064" y="1477511"/>
                  </a:cubicBezTo>
                  <a:cubicBezTo>
                    <a:pt x="1162936" y="1469255"/>
                    <a:pt x="1158808" y="1467191"/>
                    <a:pt x="1150036" y="1470803"/>
                  </a:cubicBezTo>
                  <a:cubicBezTo>
                    <a:pt x="1096375" y="1496086"/>
                    <a:pt x="1040133" y="1514661"/>
                    <a:pt x="981312" y="1526013"/>
                  </a:cubicBezTo>
                  <a:cubicBezTo>
                    <a:pt x="969960" y="1528076"/>
                    <a:pt x="967896" y="1534268"/>
                    <a:pt x="969960" y="1544072"/>
                  </a:cubicBezTo>
                  <a:cubicBezTo>
                    <a:pt x="976668" y="1583802"/>
                    <a:pt x="982860" y="1623532"/>
                    <a:pt x="989052" y="1663779"/>
                  </a:cubicBezTo>
                  <a:cubicBezTo>
                    <a:pt x="993179" y="1691641"/>
                    <a:pt x="982344" y="1716924"/>
                    <a:pt x="978216" y="1743755"/>
                  </a:cubicBezTo>
                  <a:cubicBezTo>
                    <a:pt x="977184" y="1749431"/>
                    <a:pt x="971508" y="1749431"/>
                    <a:pt x="966864" y="1749947"/>
                  </a:cubicBezTo>
                  <a:cubicBezTo>
                    <a:pt x="897207" y="1757170"/>
                    <a:pt x="828067" y="1756655"/>
                    <a:pt x="758410" y="1749947"/>
                  </a:cubicBezTo>
                  <a:cubicBezTo>
                    <a:pt x="749638" y="1748915"/>
                    <a:pt x="748090" y="1744271"/>
                    <a:pt x="745510" y="1737047"/>
                  </a:cubicBezTo>
                  <a:cubicBezTo>
                    <a:pt x="730031" y="1690609"/>
                    <a:pt x="738286" y="1644687"/>
                    <a:pt x="747058" y="1598249"/>
                  </a:cubicBezTo>
                  <a:cubicBezTo>
                    <a:pt x="750154" y="1580190"/>
                    <a:pt x="752734" y="1561615"/>
                    <a:pt x="756346" y="1543556"/>
                  </a:cubicBezTo>
                  <a:cubicBezTo>
                    <a:pt x="758410" y="1533236"/>
                    <a:pt x="755314" y="1527560"/>
                    <a:pt x="744478" y="1525496"/>
                  </a:cubicBezTo>
                  <a:cubicBezTo>
                    <a:pt x="685657" y="1514661"/>
                    <a:pt x="629931" y="1496086"/>
                    <a:pt x="575754" y="1470287"/>
                  </a:cubicBezTo>
                  <a:cubicBezTo>
                    <a:pt x="568014" y="1466675"/>
                    <a:pt x="563886" y="1467707"/>
                    <a:pt x="559758" y="1475963"/>
                  </a:cubicBezTo>
                  <a:cubicBezTo>
                    <a:pt x="541699" y="1512597"/>
                    <a:pt x="522608" y="1548715"/>
                    <a:pt x="504549" y="1585350"/>
                  </a:cubicBezTo>
                  <a:cubicBezTo>
                    <a:pt x="491649" y="1611149"/>
                    <a:pt x="466882" y="1626112"/>
                    <a:pt x="447275" y="1645719"/>
                  </a:cubicBezTo>
                  <a:cubicBezTo>
                    <a:pt x="442631" y="1650363"/>
                    <a:pt x="438504" y="1646235"/>
                    <a:pt x="434376" y="1643655"/>
                  </a:cubicBezTo>
                  <a:cubicBezTo>
                    <a:pt x="384326" y="1612697"/>
                    <a:pt x="334276" y="1581738"/>
                    <a:pt x="290418" y="1542008"/>
                  </a:cubicBezTo>
                  <a:cubicBezTo>
                    <a:pt x="282678" y="1534784"/>
                    <a:pt x="273907" y="1528076"/>
                    <a:pt x="265651" y="1521369"/>
                  </a:cubicBezTo>
                  <a:cubicBezTo>
                    <a:pt x="259975" y="1516725"/>
                    <a:pt x="259459" y="1512597"/>
                    <a:pt x="262039" y="1505889"/>
                  </a:cubicBezTo>
                  <a:cubicBezTo>
                    <a:pt x="276487" y="1472351"/>
                    <a:pt x="292998" y="1440360"/>
                    <a:pt x="321893" y="1415593"/>
                  </a:cubicBezTo>
                  <a:cubicBezTo>
                    <a:pt x="345112" y="1395986"/>
                    <a:pt x="365235" y="1372767"/>
                    <a:pt x="386906" y="1351096"/>
                  </a:cubicBezTo>
                  <a:cubicBezTo>
                    <a:pt x="393098" y="1345421"/>
                    <a:pt x="394129" y="1341293"/>
                    <a:pt x="387938" y="1334069"/>
                  </a:cubicBezTo>
                  <a:cubicBezTo>
                    <a:pt x="376586" y="1321685"/>
                    <a:pt x="366783" y="1308270"/>
                    <a:pt x="354915" y="1295887"/>
                  </a:cubicBezTo>
                  <a:cubicBezTo>
                    <a:pt x="324989" y="1264412"/>
                    <a:pt x="305382" y="1225714"/>
                    <a:pt x="282678" y="1189595"/>
                  </a:cubicBezTo>
                  <a:cubicBezTo>
                    <a:pt x="277003" y="1180308"/>
                    <a:pt x="272359" y="1178760"/>
                    <a:pt x="262555" y="1183920"/>
                  </a:cubicBezTo>
                  <a:cubicBezTo>
                    <a:pt x="225921" y="1203011"/>
                    <a:pt x="189287" y="1221586"/>
                    <a:pt x="152136" y="1240161"/>
                  </a:cubicBezTo>
                  <a:cubicBezTo>
                    <a:pt x="127885" y="1252545"/>
                    <a:pt x="101054" y="1249965"/>
                    <a:pt x="75256" y="1253577"/>
                  </a:cubicBezTo>
                  <a:cubicBezTo>
                    <a:pt x="69580" y="1254608"/>
                    <a:pt x="67000" y="1249965"/>
                    <a:pt x="65452" y="1245321"/>
                  </a:cubicBezTo>
                  <a:cubicBezTo>
                    <a:pt x="37589" y="1180824"/>
                    <a:pt x="15402" y="1114263"/>
                    <a:pt x="439" y="1045637"/>
                  </a:cubicBezTo>
                  <a:cubicBezTo>
                    <a:pt x="-1109" y="1038414"/>
                    <a:pt x="1471" y="1034286"/>
                    <a:pt x="7663" y="1031190"/>
                  </a:cubicBezTo>
                  <a:cubicBezTo>
                    <a:pt x="23142" y="1022935"/>
                    <a:pt x="38621" y="1014163"/>
                    <a:pt x="54101" y="1005907"/>
                  </a:cubicBezTo>
                  <a:cubicBezTo>
                    <a:pt x="70612" y="997136"/>
                    <a:pt x="89187" y="997652"/>
                    <a:pt x="106730" y="994556"/>
                  </a:cubicBezTo>
                  <a:cubicBezTo>
                    <a:pt x="136657" y="989396"/>
                    <a:pt x="167099" y="984236"/>
                    <a:pt x="197026" y="980109"/>
                  </a:cubicBezTo>
                  <a:cubicBezTo>
                    <a:pt x="207346" y="978560"/>
                    <a:pt x="210442" y="973917"/>
                    <a:pt x="209410" y="964113"/>
                  </a:cubicBezTo>
                  <a:cubicBezTo>
                    <a:pt x="207346" y="941926"/>
                    <a:pt x="206314" y="919739"/>
                    <a:pt x="203734" y="897552"/>
                  </a:cubicBezTo>
                  <a:cubicBezTo>
                    <a:pt x="200122" y="865045"/>
                    <a:pt x="205798" y="833055"/>
                    <a:pt x="208378" y="801064"/>
                  </a:cubicBezTo>
                  <a:cubicBezTo>
                    <a:pt x="210442" y="774749"/>
                    <a:pt x="211474" y="774749"/>
                    <a:pt x="185159" y="770622"/>
                  </a:cubicBezTo>
                  <a:cubicBezTo>
                    <a:pt x="148009" y="764430"/>
                    <a:pt x="110342" y="758754"/>
                    <a:pt x="73192" y="753079"/>
                  </a:cubicBezTo>
                  <a:cubicBezTo>
                    <a:pt x="54616" y="750499"/>
                    <a:pt x="40169" y="738631"/>
                    <a:pt x="24690" y="730375"/>
                  </a:cubicBezTo>
                  <a:cubicBezTo>
                    <a:pt x="-1625" y="715928"/>
                    <a:pt x="-593" y="715928"/>
                    <a:pt x="5599" y="687033"/>
                  </a:cubicBezTo>
                  <a:cubicBezTo>
                    <a:pt x="19014" y="626148"/>
                    <a:pt x="40169" y="568358"/>
                    <a:pt x="63904" y="511085"/>
                  </a:cubicBezTo>
                  <a:cubicBezTo>
                    <a:pt x="68032" y="501281"/>
                    <a:pt x="73192" y="498701"/>
                    <a:pt x="83511" y="499733"/>
                  </a:cubicBezTo>
                  <a:cubicBezTo>
                    <a:pt x="119114" y="502830"/>
                    <a:pt x="152652" y="510053"/>
                    <a:pt x="183611" y="528628"/>
                  </a:cubicBezTo>
                  <a:cubicBezTo>
                    <a:pt x="208894" y="543592"/>
                    <a:pt x="236241" y="555459"/>
                    <a:pt x="262555" y="569390"/>
                  </a:cubicBezTo>
                  <a:cubicBezTo>
                    <a:pt x="271327" y="574034"/>
                    <a:pt x="277003" y="574034"/>
                    <a:pt x="282163" y="564231"/>
                  </a:cubicBezTo>
                  <a:cubicBezTo>
                    <a:pt x="311057" y="511601"/>
                    <a:pt x="346144" y="463615"/>
                    <a:pt x="386906" y="419757"/>
                  </a:cubicBezTo>
                  <a:cubicBezTo>
                    <a:pt x="393614" y="412534"/>
                    <a:pt x="393098" y="408922"/>
                    <a:pt x="386390" y="402214"/>
                  </a:cubicBezTo>
                  <a:cubicBezTo>
                    <a:pt x="355947" y="372287"/>
                    <a:pt x="325505" y="342360"/>
                    <a:pt x="296094" y="311918"/>
                  </a:cubicBezTo>
                  <a:cubicBezTo>
                    <a:pt x="277519" y="292827"/>
                    <a:pt x="271843" y="265996"/>
                    <a:pt x="259975" y="242777"/>
                  </a:cubicBezTo>
                  <a:cubicBezTo>
                    <a:pt x="257912" y="238649"/>
                    <a:pt x="261524" y="235553"/>
                    <a:pt x="264619" y="232973"/>
                  </a:cubicBezTo>
                  <a:cubicBezTo>
                    <a:pt x="317765" y="186019"/>
                    <a:pt x="374007" y="144225"/>
                    <a:pt x="435408" y="109139"/>
                  </a:cubicBezTo>
                  <a:cubicBezTo>
                    <a:pt x="441084" y="105527"/>
                    <a:pt x="445211" y="106043"/>
                    <a:pt x="450371" y="110687"/>
                  </a:cubicBezTo>
                  <a:cubicBezTo>
                    <a:pt x="478750" y="134937"/>
                    <a:pt x="504033" y="160736"/>
                    <a:pt x="518480" y="196339"/>
                  </a:cubicBezTo>
                  <a:cubicBezTo>
                    <a:pt x="530348" y="224202"/>
                    <a:pt x="545827" y="250516"/>
                    <a:pt x="559758" y="277863"/>
                  </a:cubicBezTo>
                  <a:cubicBezTo>
                    <a:pt x="563370" y="285087"/>
                    <a:pt x="566982" y="287151"/>
                    <a:pt x="574722" y="283539"/>
                  </a:cubicBezTo>
                  <a:cubicBezTo>
                    <a:pt x="629415" y="257740"/>
                    <a:pt x="686173" y="238649"/>
                    <a:pt x="746026" y="227813"/>
                  </a:cubicBezTo>
                  <a:cubicBezTo>
                    <a:pt x="756346" y="225750"/>
                    <a:pt x="757893" y="220074"/>
                    <a:pt x="756346" y="211302"/>
                  </a:cubicBezTo>
                  <a:cubicBezTo>
                    <a:pt x="749638" y="171572"/>
                    <a:pt x="743446" y="131326"/>
                    <a:pt x="737254" y="91596"/>
                  </a:cubicBezTo>
                  <a:cubicBezTo>
                    <a:pt x="732611" y="63217"/>
                    <a:pt x="743446" y="37418"/>
                    <a:pt x="748090" y="10587"/>
                  </a:cubicBezTo>
                  <a:cubicBezTo>
                    <a:pt x="749122" y="5427"/>
                    <a:pt x="753766" y="4395"/>
                    <a:pt x="758410" y="4395"/>
                  </a:cubicBezTo>
                  <a:cubicBezTo>
                    <a:pt x="797624" y="4395"/>
                    <a:pt x="837870" y="-1280"/>
                    <a:pt x="879664" y="267"/>
                  </a:cubicBezTo>
                  <a:close/>
                  <a:moveTo>
                    <a:pt x="861605" y="1409918"/>
                  </a:moveTo>
                  <a:cubicBezTo>
                    <a:pt x="1155712" y="1407338"/>
                    <a:pt x="1392030" y="1176180"/>
                    <a:pt x="1392546" y="879493"/>
                  </a:cubicBezTo>
                  <a:cubicBezTo>
                    <a:pt x="1393062" y="585902"/>
                    <a:pt x="1160356" y="349068"/>
                    <a:pt x="862637" y="348552"/>
                  </a:cubicBezTo>
                  <a:cubicBezTo>
                    <a:pt x="568014" y="348036"/>
                    <a:pt x="331180" y="581774"/>
                    <a:pt x="331180" y="879493"/>
                  </a:cubicBezTo>
                  <a:cubicBezTo>
                    <a:pt x="331180" y="1173600"/>
                    <a:pt x="565950" y="1406822"/>
                    <a:pt x="861605" y="140991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466B1FD-A1C4-48E5-82F9-88F257D12E08}"/>
                </a:ext>
              </a:extLst>
            </p:cNvPr>
            <p:cNvSpPr/>
            <p:nvPr/>
          </p:nvSpPr>
          <p:spPr>
            <a:xfrm>
              <a:off x="4673077" y="4204265"/>
              <a:ext cx="853923" cy="853924"/>
            </a:xfrm>
            <a:custGeom>
              <a:avLst/>
              <a:gdLst>
                <a:gd name="connsiteX0" fmla="*/ 686157 w 1243505"/>
                <a:gd name="connsiteY0" fmla="*/ 1016068 h 1243505"/>
                <a:gd name="connsiteX1" fmla="*/ 560258 w 1243505"/>
                <a:gd name="connsiteY1" fmla="*/ 1016068 h 1243505"/>
                <a:gd name="connsiteX2" fmla="*/ 545811 w 1243505"/>
                <a:gd name="connsiteY2" fmla="*/ 1026903 h 1243505"/>
                <a:gd name="connsiteX3" fmla="*/ 533944 w 1243505"/>
                <a:gd name="connsiteY3" fmla="*/ 1088821 h 1243505"/>
                <a:gd name="connsiteX4" fmla="*/ 505565 w 1243505"/>
                <a:gd name="connsiteY4" fmla="*/ 1169829 h 1243505"/>
                <a:gd name="connsiteX5" fmla="*/ 469447 w 1243505"/>
                <a:gd name="connsiteY5" fmla="*/ 1240002 h 1243505"/>
                <a:gd name="connsiteX6" fmla="*/ 452935 w 1243505"/>
                <a:gd name="connsiteY6" fmla="*/ 1246710 h 1243505"/>
                <a:gd name="connsiteX7" fmla="*/ 305366 w 1243505"/>
                <a:gd name="connsiteY7" fmla="*/ 1185824 h 1243505"/>
                <a:gd name="connsiteX8" fmla="*/ 298142 w 1243505"/>
                <a:gd name="connsiteY8" fmla="*/ 1168281 h 1243505"/>
                <a:gd name="connsiteX9" fmla="*/ 333744 w 1243505"/>
                <a:gd name="connsiteY9" fmla="*/ 1059410 h 1243505"/>
                <a:gd name="connsiteX10" fmla="*/ 342000 w 1243505"/>
                <a:gd name="connsiteY10" fmla="*/ 1043415 h 1243505"/>
                <a:gd name="connsiteX11" fmla="*/ 395662 w 1243505"/>
                <a:gd name="connsiteY11" fmla="*/ 962922 h 1243505"/>
                <a:gd name="connsiteX12" fmla="*/ 393598 w 1243505"/>
                <a:gd name="connsiteY12" fmla="*/ 947959 h 1243505"/>
                <a:gd name="connsiteX13" fmla="*/ 299174 w 1243505"/>
                <a:gd name="connsiteY13" fmla="*/ 853535 h 1243505"/>
                <a:gd name="connsiteX14" fmla="*/ 285243 w 1243505"/>
                <a:gd name="connsiteY14" fmla="*/ 851471 h 1243505"/>
                <a:gd name="connsiteX15" fmla="*/ 230549 w 1243505"/>
                <a:gd name="connsiteY15" fmla="*/ 888106 h 1243505"/>
                <a:gd name="connsiteX16" fmla="*/ 148509 w 1243505"/>
                <a:gd name="connsiteY16" fmla="*/ 926804 h 1243505"/>
                <a:gd name="connsiteX17" fmla="*/ 78852 w 1243505"/>
                <a:gd name="connsiteY17" fmla="*/ 949507 h 1243505"/>
                <a:gd name="connsiteX18" fmla="*/ 62340 w 1243505"/>
                <a:gd name="connsiteY18" fmla="*/ 942799 h 1243505"/>
                <a:gd name="connsiteX19" fmla="*/ 939 w 1243505"/>
                <a:gd name="connsiteY19" fmla="*/ 794198 h 1243505"/>
                <a:gd name="connsiteX20" fmla="*/ 7131 w 1243505"/>
                <a:gd name="connsiteY20" fmla="*/ 778718 h 1243505"/>
                <a:gd name="connsiteX21" fmla="*/ 114454 w 1243505"/>
                <a:gd name="connsiteY21" fmla="*/ 725056 h 1243505"/>
                <a:gd name="connsiteX22" fmla="*/ 189787 w 1243505"/>
                <a:gd name="connsiteY22" fmla="*/ 708545 h 1243505"/>
                <a:gd name="connsiteX23" fmla="*/ 221261 w 1243505"/>
                <a:gd name="connsiteY23" fmla="*/ 702354 h 1243505"/>
                <a:gd name="connsiteX24" fmla="*/ 231581 w 1243505"/>
                <a:gd name="connsiteY24" fmla="*/ 688938 h 1243505"/>
                <a:gd name="connsiteX25" fmla="*/ 225905 w 1243505"/>
                <a:gd name="connsiteY25" fmla="*/ 631149 h 1243505"/>
                <a:gd name="connsiteX26" fmla="*/ 231581 w 1243505"/>
                <a:gd name="connsiteY26" fmla="*/ 559428 h 1243505"/>
                <a:gd name="connsiteX27" fmla="*/ 220745 w 1243505"/>
                <a:gd name="connsiteY27" fmla="*/ 544980 h 1243505"/>
                <a:gd name="connsiteX28" fmla="*/ 172760 w 1243505"/>
                <a:gd name="connsiteY28" fmla="*/ 535693 h 1243505"/>
                <a:gd name="connsiteX29" fmla="*/ 27770 w 1243505"/>
                <a:gd name="connsiteY29" fmla="*/ 478419 h 1243505"/>
                <a:gd name="connsiteX30" fmla="*/ 8163 w 1243505"/>
                <a:gd name="connsiteY30" fmla="*/ 431465 h 1243505"/>
                <a:gd name="connsiteX31" fmla="*/ 62340 w 1243505"/>
                <a:gd name="connsiteY31" fmla="*/ 305051 h 1243505"/>
                <a:gd name="connsiteX32" fmla="*/ 79884 w 1243505"/>
                <a:gd name="connsiteY32" fmla="*/ 297827 h 1243505"/>
                <a:gd name="connsiteX33" fmla="*/ 188755 w 1243505"/>
                <a:gd name="connsiteY33" fmla="*/ 333430 h 1243505"/>
                <a:gd name="connsiteX34" fmla="*/ 204750 w 1243505"/>
                <a:gd name="connsiteY34" fmla="*/ 341685 h 1243505"/>
                <a:gd name="connsiteX35" fmla="*/ 285243 w 1243505"/>
                <a:gd name="connsiteY35" fmla="*/ 395347 h 1243505"/>
                <a:gd name="connsiteX36" fmla="*/ 300206 w 1243505"/>
                <a:gd name="connsiteY36" fmla="*/ 393283 h 1243505"/>
                <a:gd name="connsiteX37" fmla="*/ 393598 w 1243505"/>
                <a:gd name="connsiteY37" fmla="*/ 299891 h 1243505"/>
                <a:gd name="connsiteX38" fmla="*/ 395662 w 1243505"/>
                <a:gd name="connsiteY38" fmla="*/ 283896 h 1243505"/>
                <a:gd name="connsiteX39" fmla="*/ 353352 w 1243505"/>
                <a:gd name="connsiteY39" fmla="*/ 220947 h 1243505"/>
                <a:gd name="connsiteX40" fmla="*/ 325489 w 1243505"/>
                <a:gd name="connsiteY40" fmla="*/ 162125 h 1243505"/>
                <a:gd name="connsiteX41" fmla="*/ 299690 w 1243505"/>
                <a:gd name="connsiteY41" fmla="*/ 82665 h 1243505"/>
                <a:gd name="connsiteX42" fmla="*/ 307946 w 1243505"/>
                <a:gd name="connsiteY42" fmla="*/ 61510 h 1243505"/>
                <a:gd name="connsiteX43" fmla="*/ 451903 w 1243505"/>
                <a:gd name="connsiteY43" fmla="*/ 2172 h 1243505"/>
                <a:gd name="connsiteX44" fmla="*/ 470478 w 1243505"/>
                <a:gd name="connsiteY44" fmla="*/ 9396 h 1243505"/>
                <a:gd name="connsiteX45" fmla="*/ 522076 w 1243505"/>
                <a:gd name="connsiteY45" fmla="*/ 111559 h 1243505"/>
                <a:gd name="connsiteX46" fmla="*/ 537555 w 1243505"/>
                <a:gd name="connsiteY46" fmla="*/ 177605 h 1243505"/>
                <a:gd name="connsiteX47" fmla="*/ 546843 w 1243505"/>
                <a:gd name="connsiteY47" fmla="*/ 223011 h 1243505"/>
                <a:gd name="connsiteX48" fmla="*/ 559227 w 1243505"/>
                <a:gd name="connsiteY48" fmla="*/ 231782 h 1243505"/>
                <a:gd name="connsiteX49" fmla="*/ 688737 w 1243505"/>
                <a:gd name="connsiteY49" fmla="*/ 231782 h 1243505"/>
                <a:gd name="connsiteX50" fmla="*/ 704216 w 1243505"/>
                <a:gd name="connsiteY50" fmla="*/ 220431 h 1243505"/>
                <a:gd name="connsiteX51" fmla="*/ 716600 w 1243505"/>
                <a:gd name="connsiteY51" fmla="*/ 156966 h 1243505"/>
                <a:gd name="connsiteX52" fmla="*/ 743430 w 1243505"/>
                <a:gd name="connsiteY52" fmla="*/ 79569 h 1243505"/>
                <a:gd name="connsiteX53" fmla="*/ 780065 w 1243505"/>
                <a:gd name="connsiteY53" fmla="*/ 8364 h 1243505"/>
                <a:gd name="connsiteX54" fmla="*/ 797092 w 1243505"/>
                <a:gd name="connsiteY54" fmla="*/ 1140 h 1243505"/>
                <a:gd name="connsiteX55" fmla="*/ 944146 w 1243505"/>
                <a:gd name="connsiteY55" fmla="*/ 62542 h 1243505"/>
                <a:gd name="connsiteX56" fmla="*/ 950853 w 1243505"/>
                <a:gd name="connsiteY56" fmla="*/ 79053 h 1243505"/>
                <a:gd name="connsiteX57" fmla="*/ 914735 w 1243505"/>
                <a:gd name="connsiteY57" fmla="*/ 189472 h 1243505"/>
                <a:gd name="connsiteX58" fmla="*/ 906479 w 1243505"/>
                <a:gd name="connsiteY58" fmla="*/ 205467 h 1243505"/>
                <a:gd name="connsiteX59" fmla="*/ 853334 w 1243505"/>
                <a:gd name="connsiteY59" fmla="*/ 284928 h 1243505"/>
                <a:gd name="connsiteX60" fmla="*/ 855398 w 1243505"/>
                <a:gd name="connsiteY60" fmla="*/ 300923 h 1243505"/>
                <a:gd name="connsiteX61" fmla="*/ 948789 w 1243505"/>
                <a:gd name="connsiteY61" fmla="*/ 394315 h 1243505"/>
                <a:gd name="connsiteX62" fmla="*/ 963753 w 1243505"/>
                <a:gd name="connsiteY62" fmla="*/ 396379 h 1243505"/>
                <a:gd name="connsiteX63" fmla="*/ 1015866 w 1243505"/>
                <a:gd name="connsiteY63" fmla="*/ 360777 h 1243505"/>
                <a:gd name="connsiteX64" fmla="*/ 1099971 w 1243505"/>
                <a:gd name="connsiteY64" fmla="*/ 320530 h 1243505"/>
                <a:gd name="connsiteX65" fmla="*/ 1168596 w 1243505"/>
                <a:gd name="connsiteY65" fmla="*/ 298343 h 1243505"/>
                <a:gd name="connsiteX66" fmla="*/ 1186139 w 1243505"/>
                <a:gd name="connsiteY66" fmla="*/ 305567 h 1243505"/>
                <a:gd name="connsiteX67" fmla="*/ 1247024 w 1243505"/>
                <a:gd name="connsiteY67" fmla="*/ 453136 h 1243505"/>
                <a:gd name="connsiteX68" fmla="*/ 1240317 w 1243505"/>
                <a:gd name="connsiteY68" fmla="*/ 469648 h 1243505"/>
                <a:gd name="connsiteX69" fmla="*/ 1135573 w 1243505"/>
                <a:gd name="connsiteY69" fmla="*/ 522277 h 1243505"/>
                <a:gd name="connsiteX70" fmla="*/ 1059209 w 1243505"/>
                <a:gd name="connsiteY70" fmla="*/ 539821 h 1243505"/>
                <a:gd name="connsiteX71" fmla="*/ 1040117 w 1243505"/>
                <a:gd name="connsiteY71" fmla="*/ 543433 h 1243505"/>
                <a:gd name="connsiteX72" fmla="*/ 1017930 w 1243505"/>
                <a:gd name="connsiteY72" fmla="*/ 572843 h 1243505"/>
                <a:gd name="connsiteX73" fmla="*/ 1016383 w 1243505"/>
                <a:gd name="connsiteY73" fmla="*/ 688422 h 1243505"/>
                <a:gd name="connsiteX74" fmla="*/ 1028250 w 1243505"/>
                <a:gd name="connsiteY74" fmla="*/ 703386 h 1243505"/>
                <a:gd name="connsiteX75" fmla="*/ 1118030 w 1243505"/>
                <a:gd name="connsiteY75" fmla="*/ 720929 h 1243505"/>
                <a:gd name="connsiteX76" fmla="*/ 1142281 w 1243505"/>
                <a:gd name="connsiteY76" fmla="*/ 729184 h 1243505"/>
                <a:gd name="connsiteX77" fmla="*/ 1237737 w 1243505"/>
                <a:gd name="connsiteY77" fmla="*/ 777686 h 1243505"/>
                <a:gd name="connsiteX78" fmla="*/ 1246508 w 1243505"/>
                <a:gd name="connsiteY78" fmla="*/ 797809 h 1243505"/>
                <a:gd name="connsiteX79" fmla="*/ 1186655 w 1243505"/>
                <a:gd name="connsiteY79" fmla="*/ 941767 h 1243505"/>
                <a:gd name="connsiteX80" fmla="*/ 1167564 w 1243505"/>
                <a:gd name="connsiteY80" fmla="*/ 950023 h 1243505"/>
                <a:gd name="connsiteX81" fmla="*/ 1062304 w 1243505"/>
                <a:gd name="connsiteY81" fmla="*/ 915452 h 1243505"/>
                <a:gd name="connsiteX82" fmla="*/ 1042697 w 1243505"/>
                <a:gd name="connsiteY82" fmla="*/ 905649 h 1243505"/>
                <a:gd name="connsiteX83" fmla="*/ 963237 w 1243505"/>
                <a:gd name="connsiteY83" fmla="*/ 852503 h 1243505"/>
                <a:gd name="connsiteX84" fmla="*/ 947241 w 1243505"/>
                <a:gd name="connsiteY84" fmla="*/ 855083 h 1243505"/>
                <a:gd name="connsiteX85" fmla="*/ 855914 w 1243505"/>
                <a:gd name="connsiteY85" fmla="*/ 946927 h 1243505"/>
                <a:gd name="connsiteX86" fmla="*/ 853850 w 1243505"/>
                <a:gd name="connsiteY86" fmla="*/ 966018 h 1243505"/>
                <a:gd name="connsiteX87" fmla="*/ 890484 w 1243505"/>
                <a:gd name="connsiteY87" fmla="*/ 1020711 h 1243505"/>
                <a:gd name="connsiteX88" fmla="*/ 925054 w 1243505"/>
                <a:gd name="connsiteY88" fmla="*/ 1093464 h 1243505"/>
                <a:gd name="connsiteX89" fmla="*/ 949821 w 1243505"/>
                <a:gd name="connsiteY89" fmla="*/ 1169313 h 1243505"/>
                <a:gd name="connsiteX90" fmla="*/ 943114 w 1243505"/>
                <a:gd name="connsiteY90" fmla="*/ 1185824 h 1243505"/>
                <a:gd name="connsiteX91" fmla="*/ 794512 w 1243505"/>
                <a:gd name="connsiteY91" fmla="*/ 1247226 h 1243505"/>
                <a:gd name="connsiteX92" fmla="*/ 779033 w 1243505"/>
                <a:gd name="connsiteY92" fmla="*/ 1241034 h 1243505"/>
                <a:gd name="connsiteX93" fmla="*/ 724855 w 1243505"/>
                <a:gd name="connsiteY93" fmla="*/ 1134226 h 1243505"/>
                <a:gd name="connsiteX94" fmla="*/ 718148 w 1243505"/>
                <a:gd name="connsiteY94" fmla="*/ 1105332 h 1243505"/>
                <a:gd name="connsiteX95" fmla="*/ 703184 w 1243505"/>
                <a:gd name="connsiteY95" fmla="*/ 1031031 h 1243505"/>
                <a:gd name="connsiteX96" fmla="*/ 686157 w 1243505"/>
                <a:gd name="connsiteY96" fmla="*/ 1016068 h 1243505"/>
                <a:gd name="connsiteX97" fmla="*/ 624240 w 1243505"/>
                <a:gd name="connsiteY97" fmla="*/ 791102 h 1243505"/>
                <a:gd name="connsiteX98" fmla="*/ 790900 w 1243505"/>
                <a:gd name="connsiteY98" fmla="*/ 623925 h 1243505"/>
                <a:gd name="connsiteX99" fmla="*/ 624240 w 1243505"/>
                <a:gd name="connsiteY99" fmla="*/ 458296 h 1243505"/>
                <a:gd name="connsiteX100" fmla="*/ 458095 w 1243505"/>
                <a:gd name="connsiteY100" fmla="*/ 624441 h 1243505"/>
                <a:gd name="connsiteX101" fmla="*/ 624240 w 1243505"/>
                <a:gd name="connsiteY101" fmla="*/ 791102 h 1243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1243505" h="1243505">
                  <a:moveTo>
                    <a:pt x="686157" y="1016068"/>
                  </a:moveTo>
                  <a:cubicBezTo>
                    <a:pt x="644363" y="1024840"/>
                    <a:pt x="602053" y="1021743"/>
                    <a:pt x="560258" y="1016068"/>
                  </a:cubicBezTo>
                  <a:cubicBezTo>
                    <a:pt x="550455" y="1015036"/>
                    <a:pt x="547359" y="1018132"/>
                    <a:pt x="545811" y="1026903"/>
                  </a:cubicBezTo>
                  <a:cubicBezTo>
                    <a:pt x="542199" y="1047542"/>
                    <a:pt x="537039" y="1068181"/>
                    <a:pt x="533944" y="1088821"/>
                  </a:cubicBezTo>
                  <a:cubicBezTo>
                    <a:pt x="529816" y="1117715"/>
                    <a:pt x="519496" y="1144030"/>
                    <a:pt x="505565" y="1169829"/>
                  </a:cubicBezTo>
                  <a:cubicBezTo>
                    <a:pt x="492666" y="1192532"/>
                    <a:pt x="481314" y="1216267"/>
                    <a:pt x="469447" y="1240002"/>
                  </a:cubicBezTo>
                  <a:cubicBezTo>
                    <a:pt x="465835" y="1247741"/>
                    <a:pt x="461191" y="1249290"/>
                    <a:pt x="452935" y="1246710"/>
                  </a:cubicBezTo>
                  <a:cubicBezTo>
                    <a:pt x="401853" y="1231230"/>
                    <a:pt x="352836" y="1211107"/>
                    <a:pt x="305366" y="1185824"/>
                  </a:cubicBezTo>
                  <a:cubicBezTo>
                    <a:pt x="297110" y="1181696"/>
                    <a:pt x="295562" y="1177053"/>
                    <a:pt x="298142" y="1168281"/>
                  </a:cubicBezTo>
                  <a:cubicBezTo>
                    <a:pt x="310525" y="1132163"/>
                    <a:pt x="321877" y="1095528"/>
                    <a:pt x="333744" y="1059410"/>
                  </a:cubicBezTo>
                  <a:cubicBezTo>
                    <a:pt x="335808" y="1053734"/>
                    <a:pt x="338904" y="1048574"/>
                    <a:pt x="342000" y="1043415"/>
                  </a:cubicBezTo>
                  <a:cubicBezTo>
                    <a:pt x="360059" y="1016584"/>
                    <a:pt x="377602" y="989753"/>
                    <a:pt x="395662" y="962922"/>
                  </a:cubicBezTo>
                  <a:cubicBezTo>
                    <a:pt x="399790" y="956730"/>
                    <a:pt x="399790" y="952603"/>
                    <a:pt x="393598" y="947959"/>
                  </a:cubicBezTo>
                  <a:cubicBezTo>
                    <a:pt x="356963" y="921644"/>
                    <a:pt x="326005" y="889653"/>
                    <a:pt x="299174" y="853535"/>
                  </a:cubicBezTo>
                  <a:cubicBezTo>
                    <a:pt x="295046" y="847859"/>
                    <a:pt x="290918" y="847859"/>
                    <a:pt x="285243" y="851471"/>
                  </a:cubicBezTo>
                  <a:cubicBezTo>
                    <a:pt x="267183" y="863855"/>
                    <a:pt x="248092" y="875206"/>
                    <a:pt x="230549" y="888106"/>
                  </a:cubicBezTo>
                  <a:cubicBezTo>
                    <a:pt x="205782" y="906681"/>
                    <a:pt x="178435" y="918548"/>
                    <a:pt x="148509" y="926804"/>
                  </a:cubicBezTo>
                  <a:cubicBezTo>
                    <a:pt x="124774" y="933511"/>
                    <a:pt x="101555" y="941767"/>
                    <a:pt x="78852" y="949507"/>
                  </a:cubicBezTo>
                  <a:cubicBezTo>
                    <a:pt x="71112" y="952087"/>
                    <a:pt x="66468" y="950539"/>
                    <a:pt x="62340" y="942799"/>
                  </a:cubicBezTo>
                  <a:cubicBezTo>
                    <a:pt x="36541" y="895329"/>
                    <a:pt x="15902" y="845795"/>
                    <a:pt x="939" y="794198"/>
                  </a:cubicBezTo>
                  <a:cubicBezTo>
                    <a:pt x="-1125" y="786458"/>
                    <a:pt x="-93" y="782330"/>
                    <a:pt x="7131" y="778718"/>
                  </a:cubicBezTo>
                  <a:cubicBezTo>
                    <a:pt x="42733" y="760659"/>
                    <a:pt x="77820" y="741052"/>
                    <a:pt x="114454" y="725056"/>
                  </a:cubicBezTo>
                  <a:cubicBezTo>
                    <a:pt x="137673" y="714737"/>
                    <a:pt x="164504" y="714221"/>
                    <a:pt x="189787" y="708545"/>
                  </a:cubicBezTo>
                  <a:cubicBezTo>
                    <a:pt x="200106" y="705965"/>
                    <a:pt x="210942" y="704417"/>
                    <a:pt x="221261" y="702354"/>
                  </a:cubicBezTo>
                  <a:cubicBezTo>
                    <a:pt x="229001" y="700806"/>
                    <a:pt x="233129" y="698226"/>
                    <a:pt x="231581" y="688938"/>
                  </a:cubicBezTo>
                  <a:cubicBezTo>
                    <a:pt x="229001" y="669847"/>
                    <a:pt x="226937" y="650756"/>
                    <a:pt x="225905" y="631149"/>
                  </a:cubicBezTo>
                  <a:cubicBezTo>
                    <a:pt x="224873" y="606898"/>
                    <a:pt x="229517" y="583163"/>
                    <a:pt x="231581" y="559428"/>
                  </a:cubicBezTo>
                  <a:cubicBezTo>
                    <a:pt x="232613" y="549624"/>
                    <a:pt x="229001" y="546528"/>
                    <a:pt x="220745" y="544980"/>
                  </a:cubicBezTo>
                  <a:cubicBezTo>
                    <a:pt x="204750" y="542401"/>
                    <a:pt x="188755" y="537757"/>
                    <a:pt x="172760" y="535693"/>
                  </a:cubicBezTo>
                  <a:cubicBezTo>
                    <a:pt x="118582" y="530533"/>
                    <a:pt x="74208" y="502154"/>
                    <a:pt x="27770" y="478419"/>
                  </a:cubicBezTo>
                  <a:cubicBezTo>
                    <a:pt x="-2157" y="463456"/>
                    <a:pt x="-1125" y="463456"/>
                    <a:pt x="8163" y="431465"/>
                  </a:cubicBezTo>
                  <a:cubicBezTo>
                    <a:pt x="21062" y="387091"/>
                    <a:pt x="41701" y="345813"/>
                    <a:pt x="62340" y="305051"/>
                  </a:cubicBezTo>
                  <a:cubicBezTo>
                    <a:pt x="66468" y="296795"/>
                    <a:pt x="71112" y="295247"/>
                    <a:pt x="79884" y="297827"/>
                  </a:cubicBezTo>
                  <a:cubicBezTo>
                    <a:pt x="116002" y="310211"/>
                    <a:pt x="152636" y="321562"/>
                    <a:pt x="188755" y="333430"/>
                  </a:cubicBezTo>
                  <a:cubicBezTo>
                    <a:pt x="194430" y="335494"/>
                    <a:pt x="199590" y="338589"/>
                    <a:pt x="204750" y="341685"/>
                  </a:cubicBezTo>
                  <a:cubicBezTo>
                    <a:pt x="231581" y="359745"/>
                    <a:pt x="258412" y="377288"/>
                    <a:pt x="285243" y="395347"/>
                  </a:cubicBezTo>
                  <a:cubicBezTo>
                    <a:pt x="291434" y="399475"/>
                    <a:pt x="295562" y="399475"/>
                    <a:pt x="300206" y="393283"/>
                  </a:cubicBezTo>
                  <a:cubicBezTo>
                    <a:pt x="326521" y="357165"/>
                    <a:pt x="357479" y="326206"/>
                    <a:pt x="393598" y="299891"/>
                  </a:cubicBezTo>
                  <a:cubicBezTo>
                    <a:pt x="400305" y="294731"/>
                    <a:pt x="399790" y="290604"/>
                    <a:pt x="395662" y="283896"/>
                  </a:cubicBezTo>
                  <a:cubicBezTo>
                    <a:pt x="381214" y="263257"/>
                    <a:pt x="367799" y="241586"/>
                    <a:pt x="353352" y="220947"/>
                  </a:cubicBezTo>
                  <a:cubicBezTo>
                    <a:pt x="340452" y="202887"/>
                    <a:pt x="331681" y="183280"/>
                    <a:pt x="325489" y="162125"/>
                  </a:cubicBezTo>
                  <a:cubicBezTo>
                    <a:pt x="317749" y="135294"/>
                    <a:pt x="308978" y="108980"/>
                    <a:pt x="299690" y="82665"/>
                  </a:cubicBezTo>
                  <a:cubicBezTo>
                    <a:pt x="296078" y="72345"/>
                    <a:pt x="297626" y="66669"/>
                    <a:pt x="307946" y="61510"/>
                  </a:cubicBezTo>
                  <a:cubicBezTo>
                    <a:pt x="353867" y="37259"/>
                    <a:pt x="401853" y="17136"/>
                    <a:pt x="451903" y="2172"/>
                  </a:cubicBezTo>
                  <a:cubicBezTo>
                    <a:pt x="461191" y="-408"/>
                    <a:pt x="465835" y="624"/>
                    <a:pt x="470478" y="9396"/>
                  </a:cubicBezTo>
                  <a:cubicBezTo>
                    <a:pt x="487506" y="43451"/>
                    <a:pt x="505565" y="77505"/>
                    <a:pt x="522076" y="111559"/>
                  </a:cubicBezTo>
                  <a:cubicBezTo>
                    <a:pt x="531880" y="132199"/>
                    <a:pt x="532396" y="155934"/>
                    <a:pt x="537555" y="177605"/>
                  </a:cubicBezTo>
                  <a:cubicBezTo>
                    <a:pt x="541167" y="192568"/>
                    <a:pt x="543747" y="208047"/>
                    <a:pt x="546843" y="223011"/>
                  </a:cubicBezTo>
                  <a:cubicBezTo>
                    <a:pt x="548391" y="230234"/>
                    <a:pt x="550971" y="232814"/>
                    <a:pt x="559227" y="231782"/>
                  </a:cubicBezTo>
                  <a:cubicBezTo>
                    <a:pt x="602569" y="225590"/>
                    <a:pt x="645395" y="225074"/>
                    <a:pt x="688737" y="231782"/>
                  </a:cubicBezTo>
                  <a:cubicBezTo>
                    <a:pt x="699056" y="233330"/>
                    <a:pt x="702152" y="229718"/>
                    <a:pt x="704216" y="220431"/>
                  </a:cubicBezTo>
                  <a:cubicBezTo>
                    <a:pt x="707828" y="199276"/>
                    <a:pt x="713504" y="178636"/>
                    <a:pt x="716600" y="156966"/>
                  </a:cubicBezTo>
                  <a:cubicBezTo>
                    <a:pt x="720727" y="129103"/>
                    <a:pt x="730531" y="103820"/>
                    <a:pt x="743430" y="79569"/>
                  </a:cubicBezTo>
                  <a:cubicBezTo>
                    <a:pt x="756330" y="56350"/>
                    <a:pt x="768197" y="32099"/>
                    <a:pt x="780065" y="8364"/>
                  </a:cubicBezTo>
                  <a:cubicBezTo>
                    <a:pt x="784193" y="108"/>
                    <a:pt x="788320" y="-1440"/>
                    <a:pt x="797092" y="1140"/>
                  </a:cubicBezTo>
                  <a:cubicBezTo>
                    <a:pt x="848174" y="16620"/>
                    <a:pt x="897192" y="36743"/>
                    <a:pt x="944146" y="62542"/>
                  </a:cubicBezTo>
                  <a:cubicBezTo>
                    <a:pt x="951885" y="66669"/>
                    <a:pt x="953949" y="70797"/>
                    <a:pt x="950853" y="79053"/>
                  </a:cubicBezTo>
                  <a:cubicBezTo>
                    <a:pt x="938470" y="115687"/>
                    <a:pt x="927118" y="152838"/>
                    <a:pt x="914735" y="189472"/>
                  </a:cubicBezTo>
                  <a:cubicBezTo>
                    <a:pt x="912671" y="195148"/>
                    <a:pt x="909575" y="200308"/>
                    <a:pt x="906479" y="205467"/>
                  </a:cubicBezTo>
                  <a:cubicBezTo>
                    <a:pt x="888936" y="231782"/>
                    <a:pt x="871393" y="258613"/>
                    <a:pt x="853334" y="284928"/>
                  </a:cubicBezTo>
                  <a:cubicBezTo>
                    <a:pt x="848690" y="291635"/>
                    <a:pt x="849206" y="296279"/>
                    <a:pt x="855398" y="300923"/>
                  </a:cubicBezTo>
                  <a:cubicBezTo>
                    <a:pt x="891516" y="327238"/>
                    <a:pt x="922475" y="358713"/>
                    <a:pt x="948789" y="394315"/>
                  </a:cubicBezTo>
                  <a:cubicBezTo>
                    <a:pt x="953433" y="401023"/>
                    <a:pt x="957561" y="400507"/>
                    <a:pt x="963753" y="396379"/>
                  </a:cubicBezTo>
                  <a:cubicBezTo>
                    <a:pt x="981296" y="384511"/>
                    <a:pt x="999355" y="373676"/>
                    <a:pt x="1015866" y="360777"/>
                  </a:cubicBezTo>
                  <a:cubicBezTo>
                    <a:pt x="1041149" y="341685"/>
                    <a:pt x="1069528" y="329302"/>
                    <a:pt x="1099971" y="320530"/>
                  </a:cubicBezTo>
                  <a:cubicBezTo>
                    <a:pt x="1123190" y="314339"/>
                    <a:pt x="1145893" y="306083"/>
                    <a:pt x="1168596" y="298343"/>
                  </a:cubicBezTo>
                  <a:cubicBezTo>
                    <a:pt x="1177368" y="295247"/>
                    <a:pt x="1181495" y="297311"/>
                    <a:pt x="1186139" y="305567"/>
                  </a:cubicBezTo>
                  <a:cubicBezTo>
                    <a:pt x="1211422" y="352521"/>
                    <a:pt x="1232061" y="401539"/>
                    <a:pt x="1247024" y="453136"/>
                  </a:cubicBezTo>
                  <a:cubicBezTo>
                    <a:pt x="1249604" y="461392"/>
                    <a:pt x="1247540" y="465520"/>
                    <a:pt x="1240317" y="469648"/>
                  </a:cubicBezTo>
                  <a:cubicBezTo>
                    <a:pt x="1205230" y="487191"/>
                    <a:pt x="1171176" y="506282"/>
                    <a:pt x="1135573" y="522277"/>
                  </a:cubicBezTo>
                  <a:cubicBezTo>
                    <a:pt x="1111838" y="533113"/>
                    <a:pt x="1084492" y="533629"/>
                    <a:pt x="1059209" y="539821"/>
                  </a:cubicBezTo>
                  <a:cubicBezTo>
                    <a:pt x="1053017" y="541369"/>
                    <a:pt x="1046309" y="542401"/>
                    <a:pt x="1040117" y="543433"/>
                  </a:cubicBezTo>
                  <a:cubicBezTo>
                    <a:pt x="1015866" y="548592"/>
                    <a:pt x="1014318" y="548592"/>
                    <a:pt x="1017930" y="572843"/>
                  </a:cubicBezTo>
                  <a:cubicBezTo>
                    <a:pt x="1024122" y="611541"/>
                    <a:pt x="1021542" y="649724"/>
                    <a:pt x="1016383" y="688422"/>
                  </a:cubicBezTo>
                  <a:cubicBezTo>
                    <a:pt x="1014835" y="699258"/>
                    <a:pt x="1019478" y="701837"/>
                    <a:pt x="1028250" y="703386"/>
                  </a:cubicBezTo>
                  <a:cubicBezTo>
                    <a:pt x="1058177" y="709061"/>
                    <a:pt x="1088103" y="715253"/>
                    <a:pt x="1118030" y="720929"/>
                  </a:cubicBezTo>
                  <a:cubicBezTo>
                    <a:pt x="1126802" y="722477"/>
                    <a:pt x="1134541" y="725572"/>
                    <a:pt x="1142281" y="729184"/>
                  </a:cubicBezTo>
                  <a:cubicBezTo>
                    <a:pt x="1173756" y="745696"/>
                    <a:pt x="1205746" y="762207"/>
                    <a:pt x="1237737" y="777686"/>
                  </a:cubicBezTo>
                  <a:cubicBezTo>
                    <a:pt x="1247024" y="782330"/>
                    <a:pt x="1249604" y="786974"/>
                    <a:pt x="1246508" y="797809"/>
                  </a:cubicBezTo>
                  <a:cubicBezTo>
                    <a:pt x="1231545" y="847859"/>
                    <a:pt x="1211422" y="895329"/>
                    <a:pt x="1186655" y="941767"/>
                  </a:cubicBezTo>
                  <a:cubicBezTo>
                    <a:pt x="1182011" y="950539"/>
                    <a:pt x="1177368" y="953634"/>
                    <a:pt x="1167564" y="950023"/>
                  </a:cubicBezTo>
                  <a:cubicBezTo>
                    <a:pt x="1132477" y="938155"/>
                    <a:pt x="1097391" y="926804"/>
                    <a:pt x="1062304" y="915452"/>
                  </a:cubicBezTo>
                  <a:cubicBezTo>
                    <a:pt x="1055081" y="913388"/>
                    <a:pt x="1048889" y="909776"/>
                    <a:pt x="1042697" y="905649"/>
                  </a:cubicBezTo>
                  <a:cubicBezTo>
                    <a:pt x="1016383" y="888106"/>
                    <a:pt x="989552" y="870562"/>
                    <a:pt x="963237" y="852503"/>
                  </a:cubicBezTo>
                  <a:cubicBezTo>
                    <a:pt x="956529" y="847859"/>
                    <a:pt x="952401" y="848375"/>
                    <a:pt x="947241" y="855083"/>
                  </a:cubicBezTo>
                  <a:cubicBezTo>
                    <a:pt x="921443" y="890169"/>
                    <a:pt x="891000" y="921128"/>
                    <a:pt x="855914" y="946927"/>
                  </a:cubicBezTo>
                  <a:cubicBezTo>
                    <a:pt x="847658" y="953119"/>
                    <a:pt x="848174" y="958278"/>
                    <a:pt x="853850" y="966018"/>
                  </a:cubicBezTo>
                  <a:cubicBezTo>
                    <a:pt x="866749" y="984077"/>
                    <a:pt x="877584" y="1002652"/>
                    <a:pt x="890484" y="1020711"/>
                  </a:cubicBezTo>
                  <a:cubicBezTo>
                    <a:pt x="906479" y="1042899"/>
                    <a:pt x="917831" y="1067149"/>
                    <a:pt x="925054" y="1093464"/>
                  </a:cubicBezTo>
                  <a:cubicBezTo>
                    <a:pt x="932278" y="1119263"/>
                    <a:pt x="941050" y="1144030"/>
                    <a:pt x="949821" y="1169313"/>
                  </a:cubicBezTo>
                  <a:cubicBezTo>
                    <a:pt x="952401" y="1177053"/>
                    <a:pt x="950853" y="1181696"/>
                    <a:pt x="943114" y="1185824"/>
                  </a:cubicBezTo>
                  <a:cubicBezTo>
                    <a:pt x="895644" y="1211623"/>
                    <a:pt x="846110" y="1232262"/>
                    <a:pt x="794512" y="1247226"/>
                  </a:cubicBezTo>
                  <a:cubicBezTo>
                    <a:pt x="786773" y="1249290"/>
                    <a:pt x="782645" y="1248258"/>
                    <a:pt x="779033" y="1241034"/>
                  </a:cubicBezTo>
                  <a:cubicBezTo>
                    <a:pt x="760974" y="1205432"/>
                    <a:pt x="742399" y="1169829"/>
                    <a:pt x="724855" y="1134226"/>
                  </a:cubicBezTo>
                  <a:cubicBezTo>
                    <a:pt x="720211" y="1125455"/>
                    <a:pt x="720211" y="1115136"/>
                    <a:pt x="718148" y="1105332"/>
                  </a:cubicBezTo>
                  <a:cubicBezTo>
                    <a:pt x="712988" y="1080565"/>
                    <a:pt x="708344" y="1055798"/>
                    <a:pt x="703184" y="1031031"/>
                  </a:cubicBezTo>
                  <a:cubicBezTo>
                    <a:pt x="700604" y="1015552"/>
                    <a:pt x="701120" y="1015552"/>
                    <a:pt x="686157" y="1016068"/>
                  </a:cubicBezTo>
                  <a:close/>
                  <a:moveTo>
                    <a:pt x="624240" y="791102"/>
                  </a:moveTo>
                  <a:cubicBezTo>
                    <a:pt x="720211" y="788522"/>
                    <a:pt x="791416" y="716801"/>
                    <a:pt x="790900" y="623925"/>
                  </a:cubicBezTo>
                  <a:cubicBezTo>
                    <a:pt x="790384" y="528985"/>
                    <a:pt x="717632" y="457780"/>
                    <a:pt x="624240" y="458296"/>
                  </a:cubicBezTo>
                  <a:cubicBezTo>
                    <a:pt x="530332" y="458296"/>
                    <a:pt x="458095" y="530533"/>
                    <a:pt x="458095" y="624441"/>
                  </a:cubicBezTo>
                  <a:cubicBezTo>
                    <a:pt x="458095" y="718349"/>
                    <a:pt x="530848" y="788522"/>
                    <a:pt x="624240" y="791102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4777225-2D61-4C66-B198-7D070CA8492F}"/>
                </a:ext>
              </a:extLst>
            </p:cNvPr>
            <p:cNvGrpSpPr/>
            <p:nvPr/>
          </p:nvGrpSpPr>
          <p:grpSpPr>
            <a:xfrm rot="2246763">
              <a:off x="932314" y="2900862"/>
              <a:ext cx="3054679" cy="1218879"/>
              <a:chOff x="1727363" y="3556278"/>
              <a:chExt cx="3054679" cy="1218879"/>
            </a:xfrm>
            <a:grpFill/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83E67246-C28F-4691-8DF2-21886E878D44}"/>
                  </a:ext>
                </a:extLst>
              </p:cNvPr>
              <p:cNvSpPr/>
              <p:nvPr/>
            </p:nvSpPr>
            <p:spPr>
              <a:xfrm>
                <a:off x="2753518" y="3683131"/>
                <a:ext cx="796648" cy="799367"/>
              </a:xfrm>
              <a:custGeom>
                <a:avLst/>
                <a:gdLst>
                  <a:gd name="connsiteX0" fmla="*/ 817500 w 1511813"/>
                  <a:gd name="connsiteY0" fmla="*/ 1518710 h 1516973"/>
                  <a:gd name="connsiteX1" fmla="*/ 802537 w 1511813"/>
                  <a:gd name="connsiteY1" fmla="*/ 1507875 h 1516973"/>
                  <a:gd name="connsiteX2" fmla="*/ 780866 w 1511813"/>
                  <a:gd name="connsiteY2" fmla="*/ 1442862 h 1516973"/>
                  <a:gd name="connsiteX3" fmla="*/ 776738 w 1511813"/>
                  <a:gd name="connsiteY3" fmla="*/ 1385072 h 1516973"/>
                  <a:gd name="connsiteX4" fmla="*/ 760227 w 1511813"/>
                  <a:gd name="connsiteY4" fmla="*/ 1369593 h 1516973"/>
                  <a:gd name="connsiteX5" fmla="*/ 694698 w 1511813"/>
                  <a:gd name="connsiteY5" fmla="*/ 1366497 h 1516973"/>
                  <a:gd name="connsiteX6" fmla="*/ 676638 w 1511813"/>
                  <a:gd name="connsiteY6" fmla="*/ 1379912 h 1516973"/>
                  <a:gd name="connsiteX7" fmla="*/ 637940 w 1511813"/>
                  <a:gd name="connsiteY7" fmla="*/ 1501683 h 1516973"/>
                  <a:gd name="connsiteX8" fmla="*/ 622977 w 1511813"/>
                  <a:gd name="connsiteY8" fmla="*/ 1508907 h 1516973"/>
                  <a:gd name="connsiteX9" fmla="*/ 430517 w 1511813"/>
                  <a:gd name="connsiteY9" fmla="*/ 1447505 h 1516973"/>
                  <a:gd name="connsiteX10" fmla="*/ 422262 w 1511813"/>
                  <a:gd name="connsiteY10" fmla="*/ 1431510 h 1516973"/>
                  <a:gd name="connsiteX11" fmla="*/ 435677 w 1511813"/>
                  <a:gd name="connsiteY11" fmla="*/ 1364433 h 1516973"/>
                  <a:gd name="connsiteX12" fmla="*/ 461992 w 1511813"/>
                  <a:gd name="connsiteY12" fmla="*/ 1310255 h 1516973"/>
                  <a:gd name="connsiteX13" fmla="*/ 456316 w 1511813"/>
                  <a:gd name="connsiteY13" fmla="*/ 1290132 h 1516973"/>
                  <a:gd name="connsiteX14" fmla="*/ 395431 w 1511813"/>
                  <a:gd name="connsiteY14" fmla="*/ 1251434 h 1516973"/>
                  <a:gd name="connsiteX15" fmla="*/ 378919 w 1511813"/>
                  <a:gd name="connsiteY15" fmla="*/ 1254014 h 1516973"/>
                  <a:gd name="connsiteX16" fmla="*/ 283464 w 1511813"/>
                  <a:gd name="connsiteY16" fmla="*/ 1342246 h 1516973"/>
                  <a:gd name="connsiteX17" fmla="*/ 265920 w 1511813"/>
                  <a:gd name="connsiteY17" fmla="*/ 1341214 h 1516973"/>
                  <a:gd name="connsiteX18" fmla="*/ 130218 w 1511813"/>
                  <a:gd name="connsiteY18" fmla="*/ 1191580 h 1516973"/>
                  <a:gd name="connsiteX19" fmla="*/ 130734 w 1511813"/>
                  <a:gd name="connsiteY19" fmla="*/ 1174553 h 1516973"/>
                  <a:gd name="connsiteX20" fmla="*/ 177688 w 1511813"/>
                  <a:gd name="connsiteY20" fmla="*/ 1121408 h 1516973"/>
                  <a:gd name="connsiteX21" fmla="*/ 225674 w 1511813"/>
                  <a:gd name="connsiteY21" fmla="*/ 1089417 h 1516973"/>
                  <a:gd name="connsiteX22" fmla="*/ 230834 w 1511813"/>
                  <a:gd name="connsiteY22" fmla="*/ 1067230 h 1516973"/>
                  <a:gd name="connsiteX23" fmla="*/ 198327 w 1511813"/>
                  <a:gd name="connsiteY23" fmla="*/ 1004281 h 1516973"/>
                  <a:gd name="connsiteX24" fmla="*/ 183880 w 1511813"/>
                  <a:gd name="connsiteY24" fmla="*/ 998089 h 1516973"/>
                  <a:gd name="connsiteX25" fmla="*/ 67269 w 1511813"/>
                  <a:gd name="connsiteY25" fmla="*/ 1025952 h 1516973"/>
                  <a:gd name="connsiteX26" fmla="*/ 55918 w 1511813"/>
                  <a:gd name="connsiteY26" fmla="*/ 1027500 h 1516973"/>
                  <a:gd name="connsiteX27" fmla="*/ 41470 w 1511813"/>
                  <a:gd name="connsiteY27" fmla="*/ 1018212 h 1516973"/>
                  <a:gd name="connsiteX28" fmla="*/ 1224 w 1511813"/>
                  <a:gd name="connsiteY28" fmla="*/ 841748 h 1516973"/>
                  <a:gd name="connsiteX29" fmla="*/ 30635 w 1511813"/>
                  <a:gd name="connsiteY29" fmla="*/ 797374 h 1516973"/>
                  <a:gd name="connsiteX30" fmla="*/ 134862 w 1511813"/>
                  <a:gd name="connsiteY30" fmla="*/ 778799 h 1516973"/>
                  <a:gd name="connsiteX31" fmla="*/ 147246 w 1511813"/>
                  <a:gd name="connsiteY31" fmla="*/ 765899 h 1516973"/>
                  <a:gd name="connsiteX32" fmla="*/ 150342 w 1511813"/>
                  <a:gd name="connsiteY32" fmla="*/ 696242 h 1516973"/>
                  <a:gd name="connsiteX33" fmla="*/ 137442 w 1511813"/>
                  <a:gd name="connsiteY33" fmla="*/ 678699 h 1516973"/>
                  <a:gd name="connsiteX34" fmla="*/ 14639 w 1511813"/>
                  <a:gd name="connsiteY34" fmla="*/ 639485 h 1516973"/>
                  <a:gd name="connsiteX35" fmla="*/ 7932 w 1511813"/>
                  <a:gd name="connsiteY35" fmla="*/ 625037 h 1516973"/>
                  <a:gd name="connsiteX36" fmla="*/ 69333 w 1511813"/>
                  <a:gd name="connsiteY36" fmla="*/ 432578 h 1516973"/>
                  <a:gd name="connsiteX37" fmla="*/ 86360 w 1511813"/>
                  <a:gd name="connsiteY37" fmla="*/ 423806 h 1516973"/>
                  <a:gd name="connsiteX38" fmla="*/ 150858 w 1511813"/>
                  <a:gd name="connsiteY38" fmla="*/ 436706 h 1516973"/>
                  <a:gd name="connsiteX39" fmla="*/ 206583 w 1511813"/>
                  <a:gd name="connsiteY39" fmla="*/ 463536 h 1516973"/>
                  <a:gd name="connsiteX40" fmla="*/ 227738 w 1511813"/>
                  <a:gd name="connsiteY40" fmla="*/ 457345 h 1516973"/>
                  <a:gd name="connsiteX41" fmla="*/ 266952 w 1511813"/>
                  <a:gd name="connsiteY41" fmla="*/ 396459 h 1516973"/>
                  <a:gd name="connsiteX42" fmla="*/ 264373 w 1511813"/>
                  <a:gd name="connsiteY42" fmla="*/ 380980 h 1516973"/>
                  <a:gd name="connsiteX43" fmla="*/ 175108 w 1511813"/>
                  <a:gd name="connsiteY43" fmla="*/ 284492 h 1516973"/>
                  <a:gd name="connsiteX44" fmla="*/ 176140 w 1511813"/>
                  <a:gd name="connsiteY44" fmla="*/ 267981 h 1516973"/>
                  <a:gd name="connsiteX45" fmla="*/ 325258 w 1511813"/>
                  <a:gd name="connsiteY45" fmla="*/ 132279 h 1516973"/>
                  <a:gd name="connsiteX46" fmla="*/ 343317 w 1511813"/>
                  <a:gd name="connsiteY46" fmla="*/ 132795 h 1516973"/>
                  <a:gd name="connsiteX47" fmla="*/ 395431 w 1511813"/>
                  <a:gd name="connsiteY47" fmla="*/ 178717 h 1516973"/>
                  <a:gd name="connsiteX48" fmla="*/ 426389 w 1511813"/>
                  <a:gd name="connsiteY48" fmla="*/ 224639 h 1516973"/>
                  <a:gd name="connsiteX49" fmla="*/ 451156 w 1511813"/>
                  <a:gd name="connsiteY49" fmla="*/ 231347 h 1516973"/>
                  <a:gd name="connsiteX50" fmla="*/ 512042 w 1511813"/>
                  <a:gd name="connsiteY50" fmla="*/ 200388 h 1516973"/>
                  <a:gd name="connsiteX51" fmla="*/ 518233 w 1511813"/>
                  <a:gd name="connsiteY51" fmla="*/ 183877 h 1516973"/>
                  <a:gd name="connsiteX52" fmla="*/ 491403 w 1511813"/>
                  <a:gd name="connsiteY52" fmla="*/ 69846 h 1516973"/>
                  <a:gd name="connsiteX53" fmla="*/ 489855 w 1511813"/>
                  <a:gd name="connsiteY53" fmla="*/ 58494 h 1516973"/>
                  <a:gd name="connsiteX54" fmla="*/ 499658 w 1511813"/>
                  <a:gd name="connsiteY54" fmla="*/ 43015 h 1516973"/>
                  <a:gd name="connsiteX55" fmla="*/ 695730 w 1511813"/>
                  <a:gd name="connsiteY55" fmla="*/ 189 h 1516973"/>
                  <a:gd name="connsiteX56" fmla="*/ 713273 w 1511813"/>
                  <a:gd name="connsiteY56" fmla="*/ 12056 h 1516973"/>
                  <a:gd name="connsiteX57" fmla="*/ 721012 w 1511813"/>
                  <a:gd name="connsiteY57" fmla="*/ 35275 h 1516973"/>
                  <a:gd name="connsiteX58" fmla="*/ 738556 w 1511813"/>
                  <a:gd name="connsiteY58" fmla="*/ 134343 h 1516973"/>
                  <a:gd name="connsiteX59" fmla="*/ 753519 w 1511813"/>
                  <a:gd name="connsiteY59" fmla="*/ 148790 h 1516973"/>
                  <a:gd name="connsiteX60" fmla="*/ 820596 w 1511813"/>
                  <a:gd name="connsiteY60" fmla="*/ 151886 h 1516973"/>
                  <a:gd name="connsiteX61" fmla="*/ 838655 w 1511813"/>
                  <a:gd name="connsiteY61" fmla="*/ 138471 h 1516973"/>
                  <a:gd name="connsiteX62" fmla="*/ 877354 w 1511813"/>
                  <a:gd name="connsiteY62" fmla="*/ 16700 h 1516973"/>
                  <a:gd name="connsiteX63" fmla="*/ 892317 w 1511813"/>
                  <a:gd name="connsiteY63" fmla="*/ 9476 h 1516973"/>
                  <a:gd name="connsiteX64" fmla="*/ 1084777 w 1511813"/>
                  <a:gd name="connsiteY64" fmla="*/ 70878 h 1516973"/>
                  <a:gd name="connsiteX65" fmla="*/ 1093032 w 1511813"/>
                  <a:gd name="connsiteY65" fmla="*/ 86873 h 1516973"/>
                  <a:gd name="connsiteX66" fmla="*/ 1079617 w 1511813"/>
                  <a:gd name="connsiteY66" fmla="*/ 152402 h 1516973"/>
                  <a:gd name="connsiteX67" fmla="*/ 1053302 w 1511813"/>
                  <a:gd name="connsiteY67" fmla="*/ 206580 h 1516973"/>
                  <a:gd name="connsiteX68" fmla="*/ 1060010 w 1511813"/>
                  <a:gd name="connsiteY68" fmla="*/ 228251 h 1516973"/>
                  <a:gd name="connsiteX69" fmla="*/ 1118315 w 1511813"/>
                  <a:gd name="connsiteY69" fmla="*/ 265917 h 1516973"/>
                  <a:gd name="connsiteX70" fmla="*/ 1136374 w 1511813"/>
                  <a:gd name="connsiteY70" fmla="*/ 262821 h 1516973"/>
                  <a:gd name="connsiteX71" fmla="*/ 1232346 w 1511813"/>
                  <a:gd name="connsiteY71" fmla="*/ 174589 h 1516973"/>
                  <a:gd name="connsiteX72" fmla="*/ 1247825 w 1511813"/>
                  <a:gd name="connsiteY72" fmla="*/ 175621 h 1516973"/>
                  <a:gd name="connsiteX73" fmla="*/ 1384559 w 1511813"/>
                  <a:gd name="connsiteY73" fmla="*/ 325770 h 1516973"/>
                  <a:gd name="connsiteX74" fmla="*/ 1384043 w 1511813"/>
                  <a:gd name="connsiteY74" fmla="*/ 342798 h 1516973"/>
                  <a:gd name="connsiteX75" fmla="*/ 1336057 w 1511813"/>
                  <a:gd name="connsiteY75" fmla="*/ 396975 h 1516973"/>
                  <a:gd name="connsiteX76" fmla="*/ 1291167 w 1511813"/>
                  <a:gd name="connsiteY76" fmla="*/ 426902 h 1516973"/>
                  <a:gd name="connsiteX77" fmla="*/ 1284976 w 1511813"/>
                  <a:gd name="connsiteY77" fmla="*/ 451153 h 1516973"/>
                  <a:gd name="connsiteX78" fmla="*/ 1316450 w 1511813"/>
                  <a:gd name="connsiteY78" fmla="*/ 513070 h 1516973"/>
                  <a:gd name="connsiteX79" fmla="*/ 1330898 w 1511813"/>
                  <a:gd name="connsiteY79" fmla="*/ 519262 h 1516973"/>
                  <a:gd name="connsiteX80" fmla="*/ 1447509 w 1511813"/>
                  <a:gd name="connsiteY80" fmla="*/ 491399 h 1516973"/>
                  <a:gd name="connsiteX81" fmla="*/ 1458860 w 1511813"/>
                  <a:gd name="connsiteY81" fmla="*/ 489851 h 1516973"/>
                  <a:gd name="connsiteX82" fmla="*/ 1473307 w 1511813"/>
                  <a:gd name="connsiteY82" fmla="*/ 499139 h 1516973"/>
                  <a:gd name="connsiteX83" fmla="*/ 1513554 w 1511813"/>
                  <a:gd name="connsiteY83" fmla="*/ 675603 h 1516973"/>
                  <a:gd name="connsiteX84" fmla="*/ 1514070 w 1511813"/>
                  <a:gd name="connsiteY84" fmla="*/ 679215 h 1516973"/>
                  <a:gd name="connsiteX85" fmla="*/ 1490335 w 1511813"/>
                  <a:gd name="connsiteY85" fmla="*/ 717397 h 1516973"/>
                  <a:gd name="connsiteX86" fmla="*/ 1379916 w 1511813"/>
                  <a:gd name="connsiteY86" fmla="*/ 738036 h 1516973"/>
                  <a:gd name="connsiteX87" fmla="*/ 1367532 w 1511813"/>
                  <a:gd name="connsiteY87" fmla="*/ 749904 h 1516973"/>
                  <a:gd name="connsiteX88" fmla="*/ 1363920 w 1511813"/>
                  <a:gd name="connsiteY88" fmla="*/ 822141 h 1516973"/>
                  <a:gd name="connsiteX89" fmla="*/ 1375788 w 1511813"/>
                  <a:gd name="connsiteY89" fmla="*/ 838136 h 1516973"/>
                  <a:gd name="connsiteX90" fmla="*/ 1498590 w 1511813"/>
                  <a:gd name="connsiteY90" fmla="*/ 876834 h 1516973"/>
                  <a:gd name="connsiteX91" fmla="*/ 1506330 w 1511813"/>
                  <a:gd name="connsiteY91" fmla="*/ 891798 h 1516973"/>
                  <a:gd name="connsiteX92" fmla="*/ 1444413 w 1511813"/>
                  <a:gd name="connsiteY92" fmla="*/ 1085289 h 1516973"/>
                  <a:gd name="connsiteX93" fmla="*/ 1429449 w 1511813"/>
                  <a:gd name="connsiteY93" fmla="*/ 1093029 h 1516973"/>
                  <a:gd name="connsiteX94" fmla="*/ 1306647 w 1511813"/>
                  <a:gd name="connsiteY94" fmla="*/ 1052783 h 1516973"/>
                  <a:gd name="connsiteX95" fmla="*/ 1287556 w 1511813"/>
                  <a:gd name="connsiteY95" fmla="*/ 1057942 h 1516973"/>
                  <a:gd name="connsiteX96" fmla="*/ 1248857 w 1511813"/>
                  <a:gd name="connsiteY96" fmla="*/ 1118828 h 1516973"/>
                  <a:gd name="connsiteX97" fmla="*/ 1250405 w 1511813"/>
                  <a:gd name="connsiteY97" fmla="*/ 1135339 h 1516973"/>
                  <a:gd name="connsiteX98" fmla="*/ 1339153 w 1511813"/>
                  <a:gd name="connsiteY98" fmla="*/ 1230795 h 1516973"/>
                  <a:gd name="connsiteX99" fmla="*/ 1337605 w 1511813"/>
                  <a:gd name="connsiteY99" fmla="*/ 1249370 h 1516973"/>
                  <a:gd name="connsiteX100" fmla="*/ 1189004 w 1511813"/>
                  <a:gd name="connsiteY100" fmla="*/ 1384040 h 1516973"/>
                  <a:gd name="connsiteX101" fmla="*/ 1170945 w 1511813"/>
                  <a:gd name="connsiteY101" fmla="*/ 1383524 h 1516973"/>
                  <a:gd name="connsiteX102" fmla="*/ 1118831 w 1511813"/>
                  <a:gd name="connsiteY102" fmla="*/ 1337602 h 1516973"/>
                  <a:gd name="connsiteX103" fmla="*/ 1086840 w 1511813"/>
                  <a:gd name="connsiteY103" fmla="*/ 1289616 h 1516973"/>
                  <a:gd name="connsiteX104" fmla="*/ 1064137 w 1511813"/>
                  <a:gd name="connsiteY104" fmla="*/ 1284456 h 1516973"/>
                  <a:gd name="connsiteX105" fmla="*/ 1002220 w 1511813"/>
                  <a:gd name="connsiteY105" fmla="*/ 1316447 h 1516973"/>
                  <a:gd name="connsiteX106" fmla="*/ 996028 w 1511813"/>
                  <a:gd name="connsiteY106" fmla="*/ 1332958 h 1516973"/>
                  <a:gd name="connsiteX107" fmla="*/ 1022859 w 1511813"/>
                  <a:gd name="connsiteY107" fmla="*/ 1446989 h 1516973"/>
                  <a:gd name="connsiteX108" fmla="*/ 1024407 w 1511813"/>
                  <a:gd name="connsiteY108" fmla="*/ 1459889 h 1516973"/>
                  <a:gd name="connsiteX109" fmla="*/ 1015636 w 1511813"/>
                  <a:gd name="connsiteY109" fmla="*/ 1473304 h 1516973"/>
                  <a:gd name="connsiteX110" fmla="*/ 817500 w 1511813"/>
                  <a:gd name="connsiteY110" fmla="*/ 1518710 h 1516973"/>
                  <a:gd name="connsiteX111" fmla="*/ 758163 w 1511813"/>
                  <a:gd name="connsiteY111" fmla="*/ 1148238 h 1516973"/>
                  <a:gd name="connsiteX112" fmla="*/ 1145146 w 1511813"/>
                  <a:gd name="connsiteY112" fmla="*/ 758675 h 1516973"/>
                  <a:gd name="connsiteX113" fmla="*/ 757131 w 1511813"/>
                  <a:gd name="connsiteY113" fmla="*/ 371176 h 1516973"/>
                  <a:gd name="connsiteX114" fmla="*/ 368600 w 1511813"/>
                  <a:gd name="connsiteY114" fmla="*/ 759707 h 1516973"/>
                  <a:gd name="connsiteX115" fmla="*/ 758163 w 1511813"/>
                  <a:gd name="connsiteY115" fmla="*/ 1148238 h 1516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1511813" h="1516973">
                    <a:moveTo>
                      <a:pt x="817500" y="1518710"/>
                    </a:moveTo>
                    <a:cubicBezTo>
                      <a:pt x="809245" y="1520774"/>
                      <a:pt x="805633" y="1516130"/>
                      <a:pt x="802537" y="1507875"/>
                    </a:cubicBezTo>
                    <a:cubicBezTo>
                      <a:pt x="795829" y="1486204"/>
                      <a:pt x="788090" y="1464532"/>
                      <a:pt x="780866" y="1442862"/>
                    </a:cubicBezTo>
                    <a:cubicBezTo>
                      <a:pt x="774674" y="1424286"/>
                      <a:pt x="777770" y="1404679"/>
                      <a:pt x="776738" y="1385072"/>
                    </a:cubicBezTo>
                    <a:cubicBezTo>
                      <a:pt x="776222" y="1369593"/>
                      <a:pt x="775706" y="1370109"/>
                      <a:pt x="760227" y="1369593"/>
                    </a:cubicBezTo>
                    <a:cubicBezTo>
                      <a:pt x="738556" y="1369593"/>
                      <a:pt x="716369" y="1368045"/>
                      <a:pt x="694698" y="1366497"/>
                    </a:cubicBezTo>
                    <a:cubicBezTo>
                      <a:pt x="683346" y="1365465"/>
                      <a:pt x="676638" y="1365981"/>
                      <a:pt x="676638" y="1379912"/>
                    </a:cubicBezTo>
                    <a:cubicBezTo>
                      <a:pt x="676638" y="1424286"/>
                      <a:pt x="655483" y="1462469"/>
                      <a:pt x="637940" y="1501683"/>
                    </a:cubicBezTo>
                    <a:cubicBezTo>
                      <a:pt x="634844" y="1508907"/>
                      <a:pt x="630716" y="1510454"/>
                      <a:pt x="622977" y="1508907"/>
                    </a:cubicBezTo>
                    <a:cubicBezTo>
                      <a:pt x="556416" y="1496523"/>
                      <a:pt x="492434" y="1475368"/>
                      <a:pt x="430517" y="1447505"/>
                    </a:cubicBezTo>
                    <a:cubicBezTo>
                      <a:pt x="423294" y="1443893"/>
                      <a:pt x="420198" y="1440282"/>
                      <a:pt x="422262" y="1431510"/>
                    </a:cubicBezTo>
                    <a:cubicBezTo>
                      <a:pt x="427421" y="1409323"/>
                      <a:pt x="431033" y="1386620"/>
                      <a:pt x="435677" y="1364433"/>
                    </a:cubicBezTo>
                    <a:cubicBezTo>
                      <a:pt x="439805" y="1344310"/>
                      <a:pt x="452704" y="1327798"/>
                      <a:pt x="461992" y="1310255"/>
                    </a:cubicBezTo>
                    <a:cubicBezTo>
                      <a:pt x="467152" y="1300452"/>
                      <a:pt x="466120" y="1295808"/>
                      <a:pt x="456316" y="1290132"/>
                    </a:cubicBezTo>
                    <a:cubicBezTo>
                      <a:pt x="435677" y="1278265"/>
                      <a:pt x="415554" y="1264849"/>
                      <a:pt x="395431" y="1251434"/>
                    </a:cubicBezTo>
                    <a:cubicBezTo>
                      <a:pt x="388207" y="1246274"/>
                      <a:pt x="383563" y="1246274"/>
                      <a:pt x="378919" y="1254014"/>
                    </a:cubicBezTo>
                    <a:cubicBezTo>
                      <a:pt x="356216" y="1293228"/>
                      <a:pt x="319066" y="1317479"/>
                      <a:pt x="283464" y="1342246"/>
                    </a:cubicBezTo>
                    <a:cubicBezTo>
                      <a:pt x="276240" y="1346890"/>
                      <a:pt x="272112" y="1346374"/>
                      <a:pt x="265920" y="1341214"/>
                    </a:cubicBezTo>
                    <a:cubicBezTo>
                      <a:pt x="214323" y="1297356"/>
                      <a:pt x="169433" y="1246790"/>
                      <a:pt x="130218" y="1191580"/>
                    </a:cubicBezTo>
                    <a:cubicBezTo>
                      <a:pt x="125575" y="1185389"/>
                      <a:pt x="125059" y="1180745"/>
                      <a:pt x="130734" y="1174553"/>
                    </a:cubicBezTo>
                    <a:cubicBezTo>
                      <a:pt x="146730" y="1157010"/>
                      <a:pt x="161177" y="1138435"/>
                      <a:pt x="177688" y="1121408"/>
                    </a:cubicBezTo>
                    <a:cubicBezTo>
                      <a:pt x="191104" y="1107476"/>
                      <a:pt x="209163" y="1099221"/>
                      <a:pt x="225674" y="1089417"/>
                    </a:cubicBezTo>
                    <a:cubicBezTo>
                      <a:pt x="236510" y="1083225"/>
                      <a:pt x="237026" y="1078065"/>
                      <a:pt x="230834" y="1067230"/>
                    </a:cubicBezTo>
                    <a:cubicBezTo>
                      <a:pt x="218967" y="1047107"/>
                      <a:pt x="208647" y="1025436"/>
                      <a:pt x="198327" y="1004281"/>
                    </a:cubicBezTo>
                    <a:cubicBezTo>
                      <a:pt x="194716" y="997057"/>
                      <a:pt x="192136" y="993445"/>
                      <a:pt x="183880" y="998089"/>
                    </a:cubicBezTo>
                    <a:cubicBezTo>
                      <a:pt x="147246" y="1017180"/>
                      <a:pt x="108031" y="1024920"/>
                      <a:pt x="67269" y="1025952"/>
                    </a:cubicBezTo>
                    <a:cubicBezTo>
                      <a:pt x="63657" y="1025952"/>
                      <a:pt x="59529" y="1026984"/>
                      <a:pt x="55918" y="1027500"/>
                    </a:cubicBezTo>
                    <a:cubicBezTo>
                      <a:pt x="48694" y="1028532"/>
                      <a:pt x="44050" y="1025952"/>
                      <a:pt x="41470" y="1018212"/>
                    </a:cubicBezTo>
                    <a:cubicBezTo>
                      <a:pt x="21347" y="960939"/>
                      <a:pt x="6384" y="902117"/>
                      <a:pt x="1224" y="841748"/>
                    </a:cubicBezTo>
                    <a:cubicBezTo>
                      <a:pt x="-1872" y="808725"/>
                      <a:pt x="-1356" y="809241"/>
                      <a:pt x="30635" y="797374"/>
                    </a:cubicBezTo>
                    <a:cubicBezTo>
                      <a:pt x="64173" y="784474"/>
                      <a:pt x="98744" y="775703"/>
                      <a:pt x="134862" y="778799"/>
                    </a:cubicBezTo>
                    <a:cubicBezTo>
                      <a:pt x="144150" y="779315"/>
                      <a:pt x="147246" y="775187"/>
                      <a:pt x="147246" y="765899"/>
                    </a:cubicBezTo>
                    <a:cubicBezTo>
                      <a:pt x="147246" y="742680"/>
                      <a:pt x="148278" y="719461"/>
                      <a:pt x="150342" y="696242"/>
                    </a:cubicBezTo>
                    <a:cubicBezTo>
                      <a:pt x="151373" y="685923"/>
                      <a:pt x="150858" y="678699"/>
                      <a:pt x="137442" y="678699"/>
                    </a:cubicBezTo>
                    <a:cubicBezTo>
                      <a:pt x="92552" y="678699"/>
                      <a:pt x="53854" y="657544"/>
                      <a:pt x="14639" y="639485"/>
                    </a:cubicBezTo>
                    <a:cubicBezTo>
                      <a:pt x="7932" y="636389"/>
                      <a:pt x="6384" y="632261"/>
                      <a:pt x="7932" y="625037"/>
                    </a:cubicBezTo>
                    <a:cubicBezTo>
                      <a:pt x="20315" y="558476"/>
                      <a:pt x="40954" y="494495"/>
                      <a:pt x="69333" y="432578"/>
                    </a:cubicBezTo>
                    <a:cubicBezTo>
                      <a:pt x="72945" y="424838"/>
                      <a:pt x="77073" y="421742"/>
                      <a:pt x="86360" y="423806"/>
                    </a:cubicBezTo>
                    <a:cubicBezTo>
                      <a:pt x="107515" y="428450"/>
                      <a:pt x="129186" y="432578"/>
                      <a:pt x="150858" y="436706"/>
                    </a:cubicBezTo>
                    <a:cubicBezTo>
                      <a:pt x="171497" y="440833"/>
                      <a:pt x="188008" y="453733"/>
                      <a:pt x="206583" y="463536"/>
                    </a:cubicBezTo>
                    <a:cubicBezTo>
                      <a:pt x="216903" y="468696"/>
                      <a:pt x="221546" y="467664"/>
                      <a:pt x="227738" y="457345"/>
                    </a:cubicBezTo>
                    <a:cubicBezTo>
                      <a:pt x="239606" y="436706"/>
                      <a:pt x="253021" y="416582"/>
                      <a:pt x="266952" y="396459"/>
                    </a:cubicBezTo>
                    <a:cubicBezTo>
                      <a:pt x="271596" y="389752"/>
                      <a:pt x="271596" y="385108"/>
                      <a:pt x="264373" y="380980"/>
                    </a:cubicBezTo>
                    <a:cubicBezTo>
                      <a:pt x="225158" y="357761"/>
                      <a:pt x="200391" y="320611"/>
                      <a:pt x="175108" y="284492"/>
                    </a:cubicBezTo>
                    <a:cubicBezTo>
                      <a:pt x="170465" y="277785"/>
                      <a:pt x="170981" y="273657"/>
                      <a:pt x="176140" y="267981"/>
                    </a:cubicBezTo>
                    <a:cubicBezTo>
                      <a:pt x="219998" y="216383"/>
                      <a:pt x="270048" y="171493"/>
                      <a:pt x="325258" y="132279"/>
                    </a:cubicBezTo>
                    <a:cubicBezTo>
                      <a:pt x="331966" y="127635"/>
                      <a:pt x="336609" y="126603"/>
                      <a:pt x="343317" y="132795"/>
                    </a:cubicBezTo>
                    <a:cubicBezTo>
                      <a:pt x="360344" y="148274"/>
                      <a:pt x="378404" y="162722"/>
                      <a:pt x="395431" y="178717"/>
                    </a:cubicBezTo>
                    <a:cubicBezTo>
                      <a:pt x="409362" y="191616"/>
                      <a:pt x="416070" y="209160"/>
                      <a:pt x="426389" y="224639"/>
                    </a:cubicBezTo>
                    <a:cubicBezTo>
                      <a:pt x="437741" y="241666"/>
                      <a:pt x="435161" y="240634"/>
                      <a:pt x="451156" y="231347"/>
                    </a:cubicBezTo>
                    <a:cubicBezTo>
                      <a:pt x="470763" y="219995"/>
                      <a:pt x="491403" y="209676"/>
                      <a:pt x="512042" y="200388"/>
                    </a:cubicBezTo>
                    <a:cubicBezTo>
                      <a:pt x="521329" y="196260"/>
                      <a:pt x="522361" y="192132"/>
                      <a:pt x="518233" y="183877"/>
                    </a:cubicBezTo>
                    <a:cubicBezTo>
                      <a:pt x="499142" y="148274"/>
                      <a:pt x="492434" y="109576"/>
                      <a:pt x="491403" y="69846"/>
                    </a:cubicBezTo>
                    <a:cubicBezTo>
                      <a:pt x="491403" y="66234"/>
                      <a:pt x="490371" y="62106"/>
                      <a:pt x="489855" y="58494"/>
                    </a:cubicBezTo>
                    <a:cubicBezTo>
                      <a:pt x="488307" y="50239"/>
                      <a:pt x="491403" y="46111"/>
                      <a:pt x="499658" y="43015"/>
                    </a:cubicBezTo>
                    <a:cubicBezTo>
                      <a:pt x="563123" y="20312"/>
                      <a:pt x="628653" y="6380"/>
                      <a:pt x="695730" y="189"/>
                    </a:cubicBezTo>
                    <a:cubicBezTo>
                      <a:pt x="706049" y="-843"/>
                      <a:pt x="710693" y="2253"/>
                      <a:pt x="713273" y="12056"/>
                    </a:cubicBezTo>
                    <a:cubicBezTo>
                      <a:pt x="715337" y="19796"/>
                      <a:pt x="717917" y="27536"/>
                      <a:pt x="721012" y="35275"/>
                    </a:cubicBezTo>
                    <a:cubicBezTo>
                      <a:pt x="734428" y="67266"/>
                      <a:pt x="741136" y="99772"/>
                      <a:pt x="738556" y="134343"/>
                    </a:cubicBezTo>
                    <a:cubicBezTo>
                      <a:pt x="737524" y="145694"/>
                      <a:pt x="742168" y="148790"/>
                      <a:pt x="753519" y="148790"/>
                    </a:cubicBezTo>
                    <a:cubicBezTo>
                      <a:pt x="775706" y="148274"/>
                      <a:pt x="797893" y="149822"/>
                      <a:pt x="820596" y="151886"/>
                    </a:cubicBezTo>
                    <a:cubicBezTo>
                      <a:pt x="831948" y="152918"/>
                      <a:pt x="838655" y="152402"/>
                      <a:pt x="838655" y="138471"/>
                    </a:cubicBezTo>
                    <a:cubicBezTo>
                      <a:pt x="838655" y="94097"/>
                      <a:pt x="859810" y="55914"/>
                      <a:pt x="877354" y="16700"/>
                    </a:cubicBezTo>
                    <a:cubicBezTo>
                      <a:pt x="880449" y="9476"/>
                      <a:pt x="885093" y="7928"/>
                      <a:pt x="892317" y="9476"/>
                    </a:cubicBezTo>
                    <a:cubicBezTo>
                      <a:pt x="958878" y="21860"/>
                      <a:pt x="1022859" y="42499"/>
                      <a:pt x="1084777" y="70878"/>
                    </a:cubicBezTo>
                    <a:cubicBezTo>
                      <a:pt x="1092000" y="74489"/>
                      <a:pt x="1095096" y="78617"/>
                      <a:pt x="1093032" y="86873"/>
                    </a:cubicBezTo>
                    <a:cubicBezTo>
                      <a:pt x="1088388" y="108544"/>
                      <a:pt x="1084261" y="130731"/>
                      <a:pt x="1079617" y="152402"/>
                    </a:cubicBezTo>
                    <a:cubicBezTo>
                      <a:pt x="1075489" y="172525"/>
                      <a:pt x="1062590" y="189036"/>
                      <a:pt x="1053302" y="206580"/>
                    </a:cubicBezTo>
                    <a:cubicBezTo>
                      <a:pt x="1047626" y="217415"/>
                      <a:pt x="1048658" y="222575"/>
                      <a:pt x="1060010" y="228251"/>
                    </a:cubicBezTo>
                    <a:cubicBezTo>
                      <a:pt x="1080133" y="239602"/>
                      <a:pt x="1099740" y="252502"/>
                      <a:pt x="1118315" y="265917"/>
                    </a:cubicBezTo>
                    <a:cubicBezTo>
                      <a:pt x="1126571" y="272109"/>
                      <a:pt x="1131214" y="271593"/>
                      <a:pt x="1136374" y="262821"/>
                    </a:cubicBezTo>
                    <a:cubicBezTo>
                      <a:pt x="1159077" y="223607"/>
                      <a:pt x="1196744" y="199872"/>
                      <a:pt x="1232346" y="174589"/>
                    </a:cubicBezTo>
                    <a:cubicBezTo>
                      <a:pt x="1238538" y="170461"/>
                      <a:pt x="1242666" y="170977"/>
                      <a:pt x="1247825" y="175621"/>
                    </a:cubicBezTo>
                    <a:cubicBezTo>
                      <a:pt x="1299939" y="219995"/>
                      <a:pt x="1345345" y="270045"/>
                      <a:pt x="1384559" y="325770"/>
                    </a:cubicBezTo>
                    <a:cubicBezTo>
                      <a:pt x="1389203" y="331962"/>
                      <a:pt x="1389719" y="336606"/>
                      <a:pt x="1384043" y="342798"/>
                    </a:cubicBezTo>
                    <a:cubicBezTo>
                      <a:pt x="1368048" y="360857"/>
                      <a:pt x="1352569" y="379432"/>
                      <a:pt x="1336057" y="396975"/>
                    </a:cubicBezTo>
                    <a:cubicBezTo>
                      <a:pt x="1323674" y="409875"/>
                      <a:pt x="1306131" y="417098"/>
                      <a:pt x="1291167" y="426902"/>
                    </a:cubicBezTo>
                    <a:cubicBezTo>
                      <a:pt x="1276720" y="436706"/>
                      <a:pt x="1276720" y="436190"/>
                      <a:pt x="1284976" y="451153"/>
                    </a:cubicBezTo>
                    <a:cubicBezTo>
                      <a:pt x="1295811" y="471792"/>
                      <a:pt x="1306647" y="492431"/>
                      <a:pt x="1316450" y="513070"/>
                    </a:cubicBezTo>
                    <a:cubicBezTo>
                      <a:pt x="1320062" y="520294"/>
                      <a:pt x="1323158" y="523390"/>
                      <a:pt x="1330898" y="519262"/>
                    </a:cubicBezTo>
                    <a:cubicBezTo>
                      <a:pt x="1367532" y="500171"/>
                      <a:pt x="1406746" y="492431"/>
                      <a:pt x="1447509" y="491399"/>
                    </a:cubicBezTo>
                    <a:cubicBezTo>
                      <a:pt x="1451120" y="491399"/>
                      <a:pt x="1455248" y="490367"/>
                      <a:pt x="1458860" y="489851"/>
                    </a:cubicBezTo>
                    <a:cubicBezTo>
                      <a:pt x="1466600" y="488819"/>
                      <a:pt x="1470728" y="491399"/>
                      <a:pt x="1473307" y="499139"/>
                    </a:cubicBezTo>
                    <a:cubicBezTo>
                      <a:pt x="1493431" y="556412"/>
                      <a:pt x="1508394" y="615234"/>
                      <a:pt x="1513554" y="675603"/>
                    </a:cubicBezTo>
                    <a:cubicBezTo>
                      <a:pt x="1513554" y="676635"/>
                      <a:pt x="1513554" y="678183"/>
                      <a:pt x="1514070" y="679215"/>
                    </a:cubicBezTo>
                    <a:cubicBezTo>
                      <a:pt x="1518713" y="714301"/>
                      <a:pt x="1519745" y="706046"/>
                      <a:pt x="1490335" y="717397"/>
                    </a:cubicBezTo>
                    <a:cubicBezTo>
                      <a:pt x="1454732" y="730813"/>
                      <a:pt x="1418614" y="741648"/>
                      <a:pt x="1379916" y="738036"/>
                    </a:cubicBezTo>
                    <a:cubicBezTo>
                      <a:pt x="1371144" y="737004"/>
                      <a:pt x="1368048" y="740616"/>
                      <a:pt x="1367532" y="749904"/>
                    </a:cubicBezTo>
                    <a:cubicBezTo>
                      <a:pt x="1367016" y="774155"/>
                      <a:pt x="1365984" y="797890"/>
                      <a:pt x="1363920" y="822141"/>
                    </a:cubicBezTo>
                    <a:cubicBezTo>
                      <a:pt x="1363404" y="831944"/>
                      <a:pt x="1363920" y="838136"/>
                      <a:pt x="1375788" y="838136"/>
                    </a:cubicBezTo>
                    <a:cubicBezTo>
                      <a:pt x="1420678" y="838136"/>
                      <a:pt x="1459376" y="858775"/>
                      <a:pt x="1498590" y="876834"/>
                    </a:cubicBezTo>
                    <a:cubicBezTo>
                      <a:pt x="1505298" y="879930"/>
                      <a:pt x="1507878" y="883542"/>
                      <a:pt x="1506330" y="891798"/>
                    </a:cubicBezTo>
                    <a:cubicBezTo>
                      <a:pt x="1493947" y="958875"/>
                      <a:pt x="1472791" y="1023372"/>
                      <a:pt x="1444413" y="1085289"/>
                    </a:cubicBezTo>
                    <a:cubicBezTo>
                      <a:pt x="1441317" y="1092513"/>
                      <a:pt x="1437189" y="1094577"/>
                      <a:pt x="1429449" y="1093029"/>
                    </a:cubicBezTo>
                    <a:cubicBezTo>
                      <a:pt x="1386623" y="1085289"/>
                      <a:pt x="1343797" y="1078581"/>
                      <a:pt x="1306647" y="1052783"/>
                    </a:cubicBezTo>
                    <a:cubicBezTo>
                      <a:pt x="1297875" y="1046591"/>
                      <a:pt x="1293231" y="1048655"/>
                      <a:pt x="1287556" y="1057942"/>
                    </a:cubicBezTo>
                    <a:cubicBezTo>
                      <a:pt x="1275688" y="1078581"/>
                      <a:pt x="1262273" y="1098705"/>
                      <a:pt x="1248857" y="1118828"/>
                    </a:cubicBezTo>
                    <a:cubicBezTo>
                      <a:pt x="1244214" y="1125535"/>
                      <a:pt x="1242150" y="1130179"/>
                      <a:pt x="1250405" y="1135339"/>
                    </a:cubicBezTo>
                    <a:cubicBezTo>
                      <a:pt x="1289620" y="1158558"/>
                      <a:pt x="1313871" y="1194676"/>
                      <a:pt x="1339153" y="1230795"/>
                    </a:cubicBezTo>
                    <a:cubicBezTo>
                      <a:pt x="1344313" y="1238018"/>
                      <a:pt x="1343797" y="1242662"/>
                      <a:pt x="1337605" y="1249370"/>
                    </a:cubicBezTo>
                    <a:cubicBezTo>
                      <a:pt x="1293747" y="1300968"/>
                      <a:pt x="1244214" y="1345342"/>
                      <a:pt x="1189004" y="1384040"/>
                    </a:cubicBezTo>
                    <a:cubicBezTo>
                      <a:pt x="1182296" y="1388684"/>
                      <a:pt x="1177652" y="1389716"/>
                      <a:pt x="1170945" y="1383524"/>
                    </a:cubicBezTo>
                    <a:cubicBezTo>
                      <a:pt x="1153918" y="1368045"/>
                      <a:pt x="1135858" y="1353597"/>
                      <a:pt x="1118831" y="1337602"/>
                    </a:cubicBezTo>
                    <a:cubicBezTo>
                      <a:pt x="1104384" y="1324187"/>
                      <a:pt x="1096644" y="1306128"/>
                      <a:pt x="1086840" y="1289616"/>
                    </a:cubicBezTo>
                    <a:cubicBezTo>
                      <a:pt x="1080133" y="1278265"/>
                      <a:pt x="1074973" y="1277749"/>
                      <a:pt x="1064137" y="1284456"/>
                    </a:cubicBezTo>
                    <a:cubicBezTo>
                      <a:pt x="1044530" y="1296324"/>
                      <a:pt x="1023375" y="1306643"/>
                      <a:pt x="1002220" y="1316447"/>
                    </a:cubicBezTo>
                    <a:cubicBezTo>
                      <a:pt x="993449" y="1320575"/>
                      <a:pt x="991385" y="1324703"/>
                      <a:pt x="996028" y="1332958"/>
                    </a:cubicBezTo>
                    <a:cubicBezTo>
                      <a:pt x="1015120" y="1368561"/>
                      <a:pt x="1021827" y="1407259"/>
                      <a:pt x="1022859" y="1446989"/>
                    </a:cubicBezTo>
                    <a:cubicBezTo>
                      <a:pt x="1022859" y="1451117"/>
                      <a:pt x="1023891" y="1455245"/>
                      <a:pt x="1024407" y="1459889"/>
                    </a:cubicBezTo>
                    <a:cubicBezTo>
                      <a:pt x="1025439" y="1466596"/>
                      <a:pt x="1022859" y="1470724"/>
                      <a:pt x="1015636" y="1473304"/>
                    </a:cubicBezTo>
                    <a:cubicBezTo>
                      <a:pt x="970745" y="1493943"/>
                      <a:pt x="870646" y="1516130"/>
                      <a:pt x="817500" y="1518710"/>
                    </a:cubicBezTo>
                    <a:close/>
                    <a:moveTo>
                      <a:pt x="758163" y="1148238"/>
                    </a:moveTo>
                    <a:cubicBezTo>
                      <a:pt x="974357" y="1144627"/>
                      <a:pt x="1145146" y="976418"/>
                      <a:pt x="1145146" y="758675"/>
                    </a:cubicBezTo>
                    <a:cubicBezTo>
                      <a:pt x="1145146" y="542481"/>
                      <a:pt x="974357" y="371176"/>
                      <a:pt x="757131" y="371176"/>
                    </a:cubicBezTo>
                    <a:cubicBezTo>
                      <a:pt x="539904" y="371176"/>
                      <a:pt x="368600" y="542481"/>
                      <a:pt x="368600" y="759707"/>
                    </a:cubicBezTo>
                    <a:cubicBezTo>
                      <a:pt x="369116" y="977966"/>
                      <a:pt x="541452" y="1145659"/>
                      <a:pt x="758163" y="114823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25925A4A-CBF1-48EF-AB30-CEBB54EC947A}"/>
                  </a:ext>
                </a:extLst>
              </p:cNvPr>
              <p:cNvGrpSpPr/>
              <p:nvPr/>
            </p:nvGrpSpPr>
            <p:grpSpPr>
              <a:xfrm>
                <a:off x="3563163" y="3556278"/>
                <a:ext cx="1218879" cy="1218879"/>
                <a:chOff x="3264582" y="1870309"/>
                <a:chExt cx="1774962" cy="1774962"/>
              </a:xfrm>
              <a:grpFill/>
            </p:grpSpPr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59AB121F-74A9-4A6A-B896-45331194465F}"/>
                    </a:ext>
                  </a:extLst>
                </p:cNvPr>
                <p:cNvSpPr/>
                <p:nvPr/>
              </p:nvSpPr>
              <p:spPr>
                <a:xfrm>
                  <a:off x="3264582" y="1870309"/>
                  <a:ext cx="1774962" cy="1774962"/>
                </a:xfrm>
                <a:custGeom>
                  <a:avLst/>
                  <a:gdLst>
                    <a:gd name="connsiteX0" fmla="*/ 894776 w 1774962"/>
                    <a:gd name="connsiteY0" fmla="*/ 1775736 h 1774962"/>
                    <a:gd name="connsiteX1" fmla="*/ 852466 w 1774962"/>
                    <a:gd name="connsiteY1" fmla="*/ 1775736 h 1774962"/>
                    <a:gd name="connsiteX2" fmla="*/ 839567 w 1774962"/>
                    <a:gd name="connsiteY2" fmla="*/ 1764901 h 1774962"/>
                    <a:gd name="connsiteX3" fmla="*/ 819960 w 1774962"/>
                    <a:gd name="connsiteY3" fmla="*/ 1666349 h 1774962"/>
                    <a:gd name="connsiteX4" fmla="*/ 822024 w 1774962"/>
                    <a:gd name="connsiteY4" fmla="*/ 1636938 h 1774962"/>
                    <a:gd name="connsiteX5" fmla="*/ 811704 w 1774962"/>
                    <a:gd name="connsiteY5" fmla="*/ 1623523 h 1774962"/>
                    <a:gd name="connsiteX6" fmla="*/ 695093 w 1774962"/>
                    <a:gd name="connsiteY6" fmla="*/ 1601852 h 1774962"/>
                    <a:gd name="connsiteX7" fmla="*/ 680130 w 1774962"/>
                    <a:gd name="connsiteY7" fmla="*/ 1610623 h 1774962"/>
                    <a:gd name="connsiteX8" fmla="*/ 615116 w 1774962"/>
                    <a:gd name="connsiteY8" fmla="*/ 1727234 h 1774962"/>
                    <a:gd name="connsiteX9" fmla="*/ 603765 w 1774962"/>
                    <a:gd name="connsiteY9" fmla="*/ 1730330 h 1774962"/>
                    <a:gd name="connsiteX10" fmla="*/ 512953 w 1774962"/>
                    <a:gd name="connsiteY10" fmla="*/ 1694212 h 1774962"/>
                    <a:gd name="connsiteX11" fmla="*/ 507277 w 1774962"/>
                    <a:gd name="connsiteY11" fmla="*/ 1681828 h 1774962"/>
                    <a:gd name="connsiteX12" fmla="*/ 527400 w 1774962"/>
                    <a:gd name="connsiteY12" fmla="*/ 1583277 h 1774962"/>
                    <a:gd name="connsiteX13" fmla="*/ 541848 w 1774962"/>
                    <a:gd name="connsiteY13" fmla="*/ 1552834 h 1774962"/>
                    <a:gd name="connsiteX14" fmla="*/ 537720 w 1774962"/>
                    <a:gd name="connsiteY14" fmla="*/ 1539418 h 1774962"/>
                    <a:gd name="connsiteX15" fmla="*/ 435041 w 1774962"/>
                    <a:gd name="connsiteY15" fmla="*/ 1472857 h 1774962"/>
                    <a:gd name="connsiteX16" fmla="*/ 420593 w 1774962"/>
                    <a:gd name="connsiteY16" fmla="*/ 1474921 h 1774962"/>
                    <a:gd name="connsiteX17" fmla="*/ 315334 w 1774962"/>
                    <a:gd name="connsiteY17" fmla="*/ 1559026 h 1774962"/>
                    <a:gd name="connsiteX18" fmla="*/ 302950 w 1774962"/>
                    <a:gd name="connsiteY18" fmla="*/ 1557478 h 1774962"/>
                    <a:gd name="connsiteX19" fmla="*/ 233809 w 1774962"/>
                    <a:gd name="connsiteY19" fmla="*/ 1490401 h 1774962"/>
                    <a:gd name="connsiteX20" fmla="*/ 232777 w 1774962"/>
                    <a:gd name="connsiteY20" fmla="*/ 1476985 h 1774962"/>
                    <a:gd name="connsiteX21" fmla="*/ 289019 w 1774962"/>
                    <a:gd name="connsiteY21" fmla="*/ 1393397 h 1774962"/>
                    <a:gd name="connsiteX22" fmla="*/ 312754 w 1774962"/>
                    <a:gd name="connsiteY22" fmla="*/ 1371726 h 1774962"/>
                    <a:gd name="connsiteX23" fmla="*/ 314818 w 1774962"/>
                    <a:gd name="connsiteY23" fmla="*/ 1355731 h 1774962"/>
                    <a:gd name="connsiteX24" fmla="*/ 246193 w 1774962"/>
                    <a:gd name="connsiteY24" fmla="*/ 1255631 h 1774962"/>
                    <a:gd name="connsiteX25" fmla="*/ 230713 w 1774962"/>
                    <a:gd name="connsiteY25" fmla="*/ 1253051 h 1774962"/>
                    <a:gd name="connsiteX26" fmla="*/ 102751 w 1774962"/>
                    <a:gd name="connsiteY26" fmla="*/ 1289685 h 1774962"/>
                    <a:gd name="connsiteX27" fmla="*/ 91916 w 1774962"/>
                    <a:gd name="connsiteY27" fmla="*/ 1282978 h 1774962"/>
                    <a:gd name="connsiteX28" fmla="*/ 53733 w 1774962"/>
                    <a:gd name="connsiteY28" fmla="*/ 1194230 h 1774962"/>
                    <a:gd name="connsiteX29" fmla="*/ 58377 w 1774962"/>
                    <a:gd name="connsiteY29" fmla="*/ 1181330 h 1774962"/>
                    <a:gd name="connsiteX30" fmla="*/ 142481 w 1774962"/>
                    <a:gd name="connsiteY30" fmla="*/ 1125605 h 1774962"/>
                    <a:gd name="connsiteX31" fmla="*/ 173956 w 1774962"/>
                    <a:gd name="connsiteY31" fmla="*/ 1114253 h 1774962"/>
                    <a:gd name="connsiteX32" fmla="*/ 180664 w 1774962"/>
                    <a:gd name="connsiteY32" fmla="*/ 1101870 h 1774962"/>
                    <a:gd name="connsiteX33" fmla="*/ 154865 w 1774962"/>
                    <a:gd name="connsiteY33" fmla="*/ 981131 h 1774962"/>
                    <a:gd name="connsiteX34" fmla="*/ 144029 w 1774962"/>
                    <a:gd name="connsiteY34" fmla="*/ 973391 h 1774962"/>
                    <a:gd name="connsiteX35" fmla="*/ 10391 w 1774962"/>
                    <a:gd name="connsiteY35" fmla="*/ 958428 h 1774962"/>
                    <a:gd name="connsiteX36" fmla="*/ 2135 w 1774962"/>
                    <a:gd name="connsiteY36" fmla="*/ 948624 h 1774962"/>
                    <a:gd name="connsiteX37" fmla="*/ 588 w 1774962"/>
                    <a:gd name="connsiteY37" fmla="*/ 850589 h 1774962"/>
                    <a:gd name="connsiteX38" fmla="*/ 10391 w 1774962"/>
                    <a:gd name="connsiteY38" fmla="*/ 840785 h 1774962"/>
                    <a:gd name="connsiteX39" fmla="*/ 110491 w 1774962"/>
                    <a:gd name="connsiteY39" fmla="*/ 820662 h 1774962"/>
                    <a:gd name="connsiteX40" fmla="*/ 139901 w 1774962"/>
                    <a:gd name="connsiteY40" fmla="*/ 822726 h 1774962"/>
                    <a:gd name="connsiteX41" fmla="*/ 153317 w 1774962"/>
                    <a:gd name="connsiteY41" fmla="*/ 811890 h 1774962"/>
                    <a:gd name="connsiteX42" fmla="*/ 174472 w 1774962"/>
                    <a:gd name="connsiteY42" fmla="*/ 696827 h 1774962"/>
                    <a:gd name="connsiteX43" fmla="*/ 164152 w 1774962"/>
                    <a:gd name="connsiteY43" fmla="*/ 680316 h 1774962"/>
                    <a:gd name="connsiteX44" fmla="*/ 49090 w 1774962"/>
                    <a:gd name="connsiteY44" fmla="*/ 615819 h 1774962"/>
                    <a:gd name="connsiteX45" fmla="*/ 45993 w 1774962"/>
                    <a:gd name="connsiteY45" fmla="*/ 606015 h 1774962"/>
                    <a:gd name="connsiteX46" fmla="*/ 82628 w 1774962"/>
                    <a:gd name="connsiteY46" fmla="*/ 513655 h 1774962"/>
                    <a:gd name="connsiteX47" fmla="*/ 93979 w 1774962"/>
                    <a:gd name="connsiteY47" fmla="*/ 508496 h 1774962"/>
                    <a:gd name="connsiteX48" fmla="*/ 224006 w 1774962"/>
                    <a:gd name="connsiteY48" fmla="*/ 543066 h 1774962"/>
                    <a:gd name="connsiteX49" fmla="*/ 236905 w 1774962"/>
                    <a:gd name="connsiteY49" fmla="*/ 538938 h 1774962"/>
                    <a:gd name="connsiteX50" fmla="*/ 302434 w 1774962"/>
                    <a:gd name="connsiteY50" fmla="*/ 437291 h 1774962"/>
                    <a:gd name="connsiteX51" fmla="*/ 302950 w 1774962"/>
                    <a:gd name="connsiteY51" fmla="*/ 423359 h 1774962"/>
                    <a:gd name="connsiteX52" fmla="*/ 238453 w 1774962"/>
                    <a:gd name="connsiteY52" fmla="*/ 346995 h 1774962"/>
                    <a:gd name="connsiteX53" fmla="*/ 228650 w 1774962"/>
                    <a:gd name="connsiteY53" fmla="*/ 333063 h 1774962"/>
                    <a:gd name="connsiteX54" fmla="*/ 230713 w 1774962"/>
                    <a:gd name="connsiteY54" fmla="*/ 290237 h 1774962"/>
                    <a:gd name="connsiteX55" fmla="*/ 283859 w 1774962"/>
                    <a:gd name="connsiteY55" fmla="*/ 236060 h 1774962"/>
                    <a:gd name="connsiteX56" fmla="*/ 300370 w 1774962"/>
                    <a:gd name="connsiteY56" fmla="*/ 234512 h 1774962"/>
                    <a:gd name="connsiteX57" fmla="*/ 380863 w 1774962"/>
                    <a:gd name="connsiteY57" fmla="*/ 288173 h 1774962"/>
                    <a:gd name="connsiteX58" fmla="*/ 403050 w 1774962"/>
                    <a:gd name="connsiteY58" fmla="*/ 311392 h 1774962"/>
                    <a:gd name="connsiteX59" fmla="*/ 422141 w 1774962"/>
                    <a:gd name="connsiteY59" fmla="*/ 313972 h 1774962"/>
                    <a:gd name="connsiteX60" fmla="*/ 519661 w 1774962"/>
                    <a:gd name="connsiteY60" fmla="*/ 246895 h 1774962"/>
                    <a:gd name="connsiteX61" fmla="*/ 524820 w 1774962"/>
                    <a:gd name="connsiteY61" fmla="*/ 233996 h 1774962"/>
                    <a:gd name="connsiteX62" fmla="*/ 492314 w 1774962"/>
                    <a:gd name="connsiteY62" fmla="*/ 127704 h 1774962"/>
                    <a:gd name="connsiteX63" fmla="*/ 514501 w 1774962"/>
                    <a:gd name="connsiteY63" fmla="*/ 82298 h 1774962"/>
                    <a:gd name="connsiteX64" fmla="*/ 578482 w 1774962"/>
                    <a:gd name="connsiteY64" fmla="*/ 55468 h 1774962"/>
                    <a:gd name="connsiteX65" fmla="*/ 595509 w 1774962"/>
                    <a:gd name="connsiteY65" fmla="*/ 60111 h 1774962"/>
                    <a:gd name="connsiteX66" fmla="*/ 648655 w 1774962"/>
                    <a:gd name="connsiteY66" fmla="*/ 139572 h 1774962"/>
                    <a:gd name="connsiteX67" fmla="*/ 661039 w 1774962"/>
                    <a:gd name="connsiteY67" fmla="*/ 172078 h 1774962"/>
                    <a:gd name="connsiteX68" fmla="*/ 675486 w 1774962"/>
                    <a:gd name="connsiteY68" fmla="*/ 180334 h 1774962"/>
                    <a:gd name="connsiteX69" fmla="*/ 792613 w 1774962"/>
                    <a:gd name="connsiteY69" fmla="*/ 155567 h 1774962"/>
                    <a:gd name="connsiteX70" fmla="*/ 801900 w 1774962"/>
                    <a:gd name="connsiteY70" fmla="*/ 143700 h 1774962"/>
                    <a:gd name="connsiteX71" fmla="*/ 816864 w 1774962"/>
                    <a:gd name="connsiteY71" fmla="*/ 11094 h 1774962"/>
                    <a:gd name="connsiteX72" fmla="*/ 826151 w 1774962"/>
                    <a:gd name="connsiteY72" fmla="*/ 2322 h 1774962"/>
                    <a:gd name="connsiteX73" fmla="*/ 925219 w 1774962"/>
                    <a:gd name="connsiteY73" fmla="*/ 774 h 1774962"/>
                    <a:gd name="connsiteX74" fmla="*/ 934507 w 1774962"/>
                    <a:gd name="connsiteY74" fmla="*/ 10062 h 1774962"/>
                    <a:gd name="connsiteX75" fmla="*/ 954114 w 1774962"/>
                    <a:gd name="connsiteY75" fmla="*/ 111193 h 1774962"/>
                    <a:gd name="connsiteX76" fmla="*/ 952050 w 1774962"/>
                    <a:gd name="connsiteY76" fmla="*/ 140604 h 1774962"/>
                    <a:gd name="connsiteX77" fmla="*/ 962369 w 1774962"/>
                    <a:gd name="connsiteY77" fmla="*/ 152987 h 1774962"/>
                    <a:gd name="connsiteX78" fmla="*/ 1078980 w 1774962"/>
                    <a:gd name="connsiteY78" fmla="*/ 174658 h 1774962"/>
                    <a:gd name="connsiteX79" fmla="*/ 1093428 w 1774962"/>
                    <a:gd name="connsiteY79" fmla="*/ 168467 h 1774962"/>
                    <a:gd name="connsiteX80" fmla="*/ 1147089 w 1774962"/>
                    <a:gd name="connsiteY80" fmla="*/ 69399 h 1774962"/>
                    <a:gd name="connsiteX81" fmla="*/ 1192495 w 1774962"/>
                    <a:gd name="connsiteY81" fmla="*/ 54436 h 1774962"/>
                    <a:gd name="connsiteX82" fmla="*/ 1258024 w 1774962"/>
                    <a:gd name="connsiteY82" fmla="*/ 81266 h 1774962"/>
                    <a:gd name="connsiteX83" fmla="*/ 1267312 w 1774962"/>
                    <a:gd name="connsiteY83" fmla="*/ 96746 h 1774962"/>
                    <a:gd name="connsiteX84" fmla="*/ 1247705 w 1774962"/>
                    <a:gd name="connsiteY84" fmla="*/ 192718 h 1774962"/>
                    <a:gd name="connsiteX85" fmla="*/ 1233258 w 1774962"/>
                    <a:gd name="connsiteY85" fmla="*/ 224192 h 1774962"/>
                    <a:gd name="connsiteX86" fmla="*/ 1237385 w 1774962"/>
                    <a:gd name="connsiteY86" fmla="*/ 237608 h 1774962"/>
                    <a:gd name="connsiteX87" fmla="*/ 1340065 w 1774962"/>
                    <a:gd name="connsiteY87" fmla="*/ 304169 h 1774962"/>
                    <a:gd name="connsiteX88" fmla="*/ 1354512 w 1774962"/>
                    <a:gd name="connsiteY88" fmla="*/ 302621 h 1774962"/>
                    <a:gd name="connsiteX89" fmla="*/ 1459771 w 1774962"/>
                    <a:gd name="connsiteY89" fmla="*/ 218516 h 1774962"/>
                    <a:gd name="connsiteX90" fmla="*/ 1472155 w 1774962"/>
                    <a:gd name="connsiteY90" fmla="*/ 220064 h 1774962"/>
                    <a:gd name="connsiteX91" fmla="*/ 1541296 w 1774962"/>
                    <a:gd name="connsiteY91" fmla="*/ 287657 h 1774962"/>
                    <a:gd name="connsiteX92" fmla="*/ 1542328 w 1774962"/>
                    <a:gd name="connsiteY92" fmla="*/ 301073 h 1774962"/>
                    <a:gd name="connsiteX93" fmla="*/ 1485570 w 1774962"/>
                    <a:gd name="connsiteY93" fmla="*/ 385693 h 1774962"/>
                    <a:gd name="connsiteX94" fmla="*/ 1462868 w 1774962"/>
                    <a:gd name="connsiteY94" fmla="*/ 406332 h 1774962"/>
                    <a:gd name="connsiteX95" fmla="*/ 1460803 w 1774962"/>
                    <a:gd name="connsiteY95" fmla="*/ 422327 h 1774962"/>
                    <a:gd name="connsiteX96" fmla="*/ 1529428 w 1774962"/>
                    <a:gd name="connsiteY96" fmla="*/ 522427 h 1774962"/>
                    <a:gd name="connsiteX97" fmla="*/ 1544908 w 1774962"/>
                    <a:gd name="connsiteY97" fmla="*/ 525007 h 1774962"/>
                    <a:gd name="connsiteX98" fmla="*/ 1672870 w 1774962"/>
                    <a:gd name="connsiteY98" fmla="*/ 488373 h 1774962"/>
                    <a:gd name="connsiteX99" fmla="*/ 1683706 w 1774962"/>
                    <a:gd name="connsiteY99" fmla="*/ 495080 h 1774962"/>
                    <a:gd name="connsiteX100" fmla="*/ 1721888 w 1774962"/>
                    <a:gd name="connsiteY100" fmla="*/ 583828 h 1774962"/>
                    <a:gd name="connsiteX101" fmla="*/ 1717244 w 1774962"/>
                    <a:gd name="connsiteY101" fmla="*/ 596728 h 1774962"/>
                    <a:gd name="connsiteX102" fmla="*/ 1633140 w 1774962"/>
                    <a:gd name="connsiteY102" fmla="*/ 652453 h 1774962"/>
                    <a:gd name="connsiteX103" fmla="*/ 1601665 w 1774962"/>
                    <a:gd name="connsiteY103" fmla="*/ 663805 h 1774962"/>
                    <a:gd name="connsiteX104" fmla="*/ 1594958 w 1774962"/>
                    <a:gd name="connsiteY104" fmla="*/ 676188 h 1774962"/>
                    <a:gd name="connsiteX105" fmla="*/ 1620241 w 1774962"/>
                    <a:gd name="connsiteY105" fmla="*/ 795895 h 1774962"/>
                    <a:gd name="connsiteX106" fmla="*/ 1631076 w 1774962"/>
                    <a:gd name="connsiteY106" fmla="*/ 804667 h 1774962"/>
                    <a:gd name="connsiteX107" fmla="*/ 1763682 w 1774962"/>
                    <a:gd name="connsiteY107" fmla="*/ 819630 h 1774962"/>
                    <a:gd name="connsiteX108" fmla="*/ 1773486 w 1774962"/>
                    <a:gd name="connsiteY108" fmla="*/ 829950 h 1774962"/>
                    <a:gd name="connsiteX109" fmla="*/ 1775034 w 1774962"/>
                    <a:gd name="connsiteY109" fmla="*/ 927985 h 1774962"/>
                    <a:gd name="connsiteX110" fmla="*/ 1766262 w 1774962"/>
                    <a:gd name="connsiteY110" fmla="*/ 937273 h 1774962"/>
                    <a:gd name="connsiteX111" fmla="*/ 1663583 w 1774962"/>
                    <a:gd name="connsiteY111" fmla="*/ 957396 h 1774962"/>
                    <a:gd name="connsiteX112" fmla="*/ 1636752 w 1774962"/>
                    <a:gd name="connsiteY112" fmla="*/ 955332 h 1774962"/>
                    <a:gd name="connsiteX113" fmla="*/ 1622304 w 1774962"/>
                    <a:gd name="connsiteY113" fmla="*/ 966684 h 1774962"/>
                    <a:gd name="connsiteX114" fmla="*/ 1601149 w 1774962"/>
                    <a:gd name="connsiteY114" fmla="*/ 1081746 h 1774962"/>
                    <a:gd name="connsiteX115" fmla="*/ 1610437 w 1774962"/>
                    <a:gd name="connsiteY115" fmla="*/ 1097742 h 1774962"/>
                    <a:gd name="connsiteX116" fmla="*/ 1726016 w 1774962"/>
                    <a:gd name="connsiteY116" fmla="*/ 1161723 h 1774962"/>
                    <a:gd name="connsiteX117" fmla="*/ 1729112 w 1774962"/>
                    <a:gd name="connsiteY117" fmla="*/ 1174107 h 1774962"/>
                    <a:gd name="connsiteX118" fmla="*/ 1693509 w 1774962"/>
                    <a:gd name="connsiteY118" fmla="*/ 1263887 h 1774962"/>
                    <a:gd name="connsiteX119" fmla="*/ 1681126 w 1774962"/>
                    <a:gd name="connsiteY119" fmla="*/ 1270078 h 1774962"/>
                    <a:gd name="connsiteX120" fmla="*/ 1581542 w 1774962"/>
                    <a:gd name="connsiteY120" fmla="*/ 1249955 h 1774962"/>
                    <a:gd name="connsiteX121" fmla="*/ 1552647 w 1774962"/>
                    <a:gd name="connsiteY121" fmla="*/ 1236024 h 1774962"/>
                    <a:gd name="connsiteX122" fmla="*/ 1538200 w 1774962"/>
                    <a:gd name="connsiteY122" fmla="*/ 1240152 h 1774962"/>
                    <a:gd name="connsiteX123" fmla="*/ 1473187 w 1774962"/>
                    <a:gd name="connsiteY123" fmla="*/ 1340767 h 1774962"/>
                    <a:gd name="connsiteX124" fmla="*/ 1475251 w 1774962"/>
                    <a:gd name="connsiteY124" fmla="*/ 1358310 h 1774962"/>
                    <a:gd name="connsiteX125" fmla="*/ 1535104 w 1774962"/>
                    <a:gd name="connsiteY125" fmla="*/ 1430031 h 1774962"/>
                    <a:gd name="connsiteX126" fmla="*/ 1545424 w 1774962"/>
                    <a:gd name="connsiteY126" fmla="*/ 1444995 h 1774962"/>
                    <a:gd name="connsiteX127" fmla="*/ 1542844 w 1774962"/>
                    <a:gd name="connsiteY127" fmla="*/ 1489885 h 1774962"/>
                    <a:gd name="connsiteX128" fmla="*/ 1491246 w 1774962"/>
                    <a:gd name="connsiteY128" fmla="*/ 1542514 h 1774962"/>
                    <a:gd name="connsiteX129" fmla="*/ 1472155 w 1774962"/>
                    <a:gd name="connsiteY129" fmla="*/ 1544062 h 1774962"/>
                    <a:gd name="connsiteX130" fmla="*/ 1393726 w 1774962"/>
                    <a:gd name="connsiteY130" fmla="*/ 1491948 h 1774962"/>
                    <a:gd name="connsiteX131" fmla="*/ 1369992 w 1774962"/>
                    <a:gd name="connsiteY131" fmla="*/ 1466666 h 1774962"/>
                    <a:gd name="connsiteX132" fmla="*/ 1352964 w 1774962"/>
                    <a:gd name="connsiteY132" fmla="*/ 1464602 h 1774962"/>
                    <a:gd name="connsiteX133" fmla="*/ 1254413 w 1774962"/>
                    <a:gd name="connsiteY133" fmla="*/ 1532711 h 1774962"/>
                    <a:gd name="connsiteX134" fmla="*/ 1248737 w 1774962"/>
                    <a:gd name="connsiteY134" fmla="*/ 1544578 h 1774962"/>
                    <a:gd name="connsiteX135" fmla="*/ 1284339 w 1774962"/>
                    <a:gd name="connsiteY135" fmla="*/ 1662221 h 1774962"/>
                    <a:gd name="connsiteX136" fmla="*/ 1268860 w 1774962"/>
                    <a:gd name="connsiteY136" fmla="*/ 1693180 h 1774962"/>
                    <a:gd name="connsiteX137" fmla="*/ 1195591 w 1774962"/>
                    <a:gd name="connsiteY137" fmla="*/ 1724654 h 1774962"/>
                    <a:gd name="connsiteX138" fmla="*/ 1178564 w 1774962"/>
                    <a:gd name="connsiteY138" fmla="*/ 1719495 h 1774962"/>
                    <a:gd name="connsiteX139" fmla="*/ 1125418 w 1774962"/>
                    <a:gd name="connsiteY139" fmla="*/ 1640034 h 1774962"/>
                    <a:gd name="connsiteX140" fmla="*/ 1113035 w 1774962"/>
                    <a:gd name="connsiteY140" fmla="*/ 1606496 h 1774962"/>
                    <a:gd name="connsiteX141" fmla="*/ 1099619 w 1774962"/>
                    <a:gd name="connsiteY141" fmla="*/ 1599272 h 1774962"/>
                    <a:gd name="connsiteX142" fmla="*/ 979913 w 1774962"/>
                    <a:gd name="connsiteY142" fmla="*/ 1624555 h 1774962"/>
                    <a:gd name="connsiteX143" fmla="*/ 972173 w 1774962"/>
                    <a:gd name="connsiteY143" fmla="*/ 1634874 h 1774962"/>
                    <a:gd name="connsiteX144" fmla="*/ 957726 w 1774962"/>
                    <a:gd name="connsiteY144" fmla="*/ 1767481 h 1774962"/>
                    <a:gd name="connsiteX145" fmla="*/ 945858 w 1774962"/>
                    <a:gd name="connsiteY145" fmla="*/ 1777800 h 1774962"/>
                    <a:gd name="connsiteX146" fmla="*/ 895808 w 1774962"/>
                    <a:gd name="connsiteY146" fmla="*/ 1779864 h 1774962"/>
                    <a:gd name="connsiteX147" fmla="*/ 894776 w 1774962"/>
                    <a:gd name="connsiteY147" fmla="*/ 1775736 h 1774962"/>
                    <a:gd name="connsiteX148" fmla="*/ 890648 w 1774962"/>
                    <a:gd name="connsiteY148" fmla="*/ 1454798 h 1774962"/>
                    <a:gd name="connsiteX149" fmla="*/ 1452548 w 1774962"/>
                    <a:gd name="connsiteY149" fmla="*/ 884127 h 1774962"/>
                    <a:gd name="connsiteX150" fmla="*/ 881361 w 1774962"/>
                    <a:gd name="connsiteY150" fmla="*/ 322228 h 1774962"/>
                    <a:gd name="connsiteX151" fmla="*/ 320494 w 1774962"/>
                    <a:gd name="connsiteY151" fmla="*/ 893415 h 1774962"/>
                    <a:gd name="connsiteX152" fmla="*/ 890648 w 1774962"/>
                    <a:gd name="connsiteY152" fmla="*/ 1454798 h 17749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</a:cxnLst>
                  <a:rect l="l" t="t" r="r" b="b"/>
                  <a:pathLst>
                    <a:path w="1774962" h="1774962">
                      <a:moveTo>
                        <a:pt x="894776" y="1775736"/>
                      </a:moveTo>
                      <a:cubicBezTo>
                        <a:pt x="880845" y="1775736"/>
                        <a:pt x="866397" y="1775736"/>
                        <a:pt x="852466" y="1775736"/>
                      </a:cubicBezTo>
                      <a:cubicBezTo>
                        <a:pt x="844726" y="1775736"/>
                        <a:pt x="840599" y="1772640"/>
                        <a:pt x="839567" y="1764901"/>
                      </a:cubicBezTo>
                      <a:cubicBezTo>
                        <a:pt x="833375" y="1731878"/>
                        <a:pt x="826151" y="1699371"/>
                        <a:pt x="819960" y="1666349"/>
                      </a:cubicBezTo>
                      <a:cubicBezTo>
                        <a:pt x="817896" y="1656545"/>
                        <a:pt x="820992" y="1646742"/>
                        <a:pt x="822024" y="1636938"/>
                      </a:cubicBezTo>
                      <a:cubicBezTo>
                        <a:pt x="823056" y="1628682"/>
                        <a:pt x="820992" y="1624555"/>
                        <a:pt x="811704" y="1623523"/>
                      </a:cubicBezTo>
                      <a:cubicBezTo>
                        <a:pt x="772490" y="1619395"/>
                        <a:pt x="733275" y="1612171"/>
                        <a:pt x="695093" y="1601852"/>
                      </a:cubicBezTo>
                      <a:cubicBezTo>
                        <a:pt x="686837" y="1599788"/>
                        <a:pt x="682194" y="1602368"/>
                        <a:pt x="680130" y="1610623"/>
                      </a:cubicBezTo>
                      <a:cubicBezTo>
                        <a:pt x="669294" y="1655513"/>
                        <a:pt x="636788" y="1688020"/>
                        <a:pt x="615116" y="1727234"/>
                      </a:cubicBezTo>
                      <a:cubicBezTo>
                        <a:pt x="612537" y="1731878"/>
                        <a:pt x="608409" y="1731878"/>
                        <a:pt x="603765" y="1730330"/>
                      </a:cubicBezTo>
                      <a:cubicBezTo>
                        <a:pt x="572807" y="1720011"/>
                        <a:pt x="542364" y="1707627"/>
                        <a:pt x="512953" y="1694212"/>
                      </a:cubicBezTo>
                      <a:cubicBezTo>
                        <a:pt x="506761" y="1691632"/>
                        <a:pt x="506245" y="1686988"/>
                        <a:pt x="507277" y="1681828"/>
                      </a:cubicBezTo>
                      <a:cubicBezTo>
                        <a:pt x="513985" y="1648806"/>
                        <a:pt x="519661" y="1615783"/>
                        <a:pt x="527400" y="1583277"/>
                      </a:cubicBezTo>
                      <a:cubicBezTo>
                        <a:pt x="529980" y="1572441"/>
                        <a:pt x="536172" y="1562637"/>
                        <a:pt x="541848" y="1552834"/>
                      </a:cubicBezTo>
                      <a:cubicBezTo>
                        <a:pt x="545460" y="1546642"/>
                        <a:pt x="544428" y="1543030"/>
                        <a:pt x="537720" y="1539418"/>
                      </a:cubicBezTo>
                      <a:cubicBezTo>
                        <a:pt x="501601" y="1520327"/>
                        <a:pt x="467547" y="1497624"/>
                        <a:pt x="435041" y="1472857"/>
                      </a:cubicBezTo>
                      <a:cubicBezTo>
                        <a:pt x="429365" y="1468214"/>
                        <a:pt x="425237" y="1468214"/>
                        <a:pt x="420593" y="1474921"/>
                      </a:cubicBezTo>
                      <a:cubicBezTo>
                        <a:pt x="393762" y="1512588"/>
                        <a:pt x="350936" y="1531163"/>
                        <a:pt x="315334" y="1559026"/>
                      </a:cubicBezTo>
                      <a:cubicBezTo>
                        <a:pt x="310690" y="1562637"/>
                        <a:pt x="307078" y="1561090"/>
                        <a:pt x="302950" y="1557478"/>
                      </a:cubicBezTo>
                      <a:cubicBezTo>
                        <a:pt x="278699" y="1536323"/>
                        <a:pt x="255996" y="1513104"/>
                        <a:pt x="233809" y="1490401"/>
                      </a:cubicBezTo>
                      <a:cubicBezTo>
                        <a:pt x="229682" y="1485757"/>
                        <a:pt x="229165" y="1482145"/>
                        <a:pt x="232777" y="1476985"/>
                      </a:cubicBezTo>
                      <a:cubicBezTo>
                        <a:pt x="251352" y="1449122"/>
                        <a:pt x="269928" y="1421260"/>
                        <a:pt x="289019" y="1393397"/>
                      </a:cubicBezTo>
                      <a:cubicBezTo>
                        <a:pt x="295210" y="1384625"/>
                        <a:pt x="304498" y="1378949"/>
                        <a:pt x="312754" y="1371726"/>
                      </a:cubicBezTo>
                      <a:cubicBezTo>
                        <a:pt x="318946" y="1366566"/>
                        <a:pt x="319978" y="1361922"/>
                        <a:pt x="314818" y="1355731"/>
                      </a:cubicBezTo>
                      <a:cubicBezTo>
                        <a:pt x="289535" y="1324256"/>
                        <a:pt x="266316" y="1291233"/>
                        <a:pt x="246193" y="1255631"/>
                      </a:cubicBezTo>
                      <a:cubicBezTo>
                        <a:pt x="241549" y="1247375"/>
                        <a:pt x="236905" y="1248923"/>
                        <a:pt x="230713" y="1253051"/>
                      </a:cubicBezTo>
                      <a:cubicBezTo>
                        <a:pt x="191499" y="1277302"/>
                        <a:pt x="145577" y="1277818"/>
                        <a:pt x="102751" y="1289685"/>
                      </a:cubicBezTo>
                      <a:cubicBezTo>
                        <a:pt x="97075" y="1291233"/>
                        <a:pt x="93979" y="1288137"/>
                        <a:pt x="91916" y="1282978"/>
                      </a:cubicBezTo>
                      <a:cubicBezTo>
                        <a:pt x="77984" y="1254083"/>
                        <a:pt x="65085" y="1224156"/>
                        <a:pt x="53733" y="1194230"/>
                      </a:cubicBezTo>
                      <a:cubicBezTo>
                        <a:pt x="51669" y="1188038"/>
                        <a:pt x="53217" y="1184426"/>
                        <a:pt x="58377" y="1181330"/>
                      </a:cubicBezTo>
                      <a:cubicBezTo>
                        <a:pt x="86240" y="1162755"/>
                        <a:pt x="113587" y="1143664"/>
                        <a:pt x="142481" y="1125605"/>
                      </a:cubicBezTo>
                      <a:cubicBezTo>
                        <a:pt x="151769" y="1119929"/>
                        <a:pt x="163120" y="1117349"/>
                        <a:pt x="173956" y="1114253"/>
                      </a:cubicBezTo>
                      <a:cubicBezTo>
                        <a:pt x="180664" y="1112189"/>
                        <a:pt x="182727" y="1109093"/>
                        <a:pt x="180664" y="1101870"/>
                      </a:cubicBezTo>
                      <a:cubicBezTo>
                        <a:pt x="168796" y="1062139"/>
                        <a:pt x="160541" y="1021893"/>
                        <a:pt x="154865" y="981131"/>
                      </a:cubicBezTo>
                      <a:cubicBezTo>
                        <a:pt x="153833" y="974423"/>
                        <a:pt x="150737" y="972359"/>
                        <a:pt x="144029" y="973391"/>
                      </a:cubicBezTo>
                      <a:cubicBezTo>
                        <a:pt x="98107" y="981131"/>
                        <a:pt x="54765" y="963588"/>
                        <a:pt x="10391" y="958428"/>
                      </a:cubicBezTo>
                      <a:cubicBezTo>
                        <a:pt x="4715" y="957912"/>
                        <a:pt x="2652" y="954300"/>
                        <a:pt x="2135" y="948624"/>
                      </a:cubicBezTo>
                      <a:cubicBezTo>
                        <a:pt x="-960" y="916118"/>
                        <a:pt x="72" y="883611"/>
                        <a:pt x="588" y="850589"/>
                      </a:cubicBezTo>
                      <a:cubicBezTo>
                        <a:pt x="588" y="844397"/>
                        <a:pt x="4715" y="841817"/>
                        <a:pt x="10391" y="840785"/>
                      </a:cubicBezTo>
                      <a:cubicBezTo>
                        <a:pt x="43930" y="834077"/>
                        <a:pt x="76952" y="827370"/>
                        <a:pt x="110491" y="820662"/>
                      </a:cubicBezTo>
                      <a:cubicBezTo>
                        <a:pt x="120294" y="818598"/>
                        <a:pt x="130098" y="821694"/>
                        <a:pt x="139901" y="822726"/>
                      </a:cubicBezTo>
                      <a:cubicBezTo>
                        <a:pt x="148157" y="823758"/>
                        <a:pt x="152285" y="820662"/>
                        <a:pt x="153317" y="811890"/>
                      </a:cubicBezTo>
                      <a:cubicBezTo>
                        <a:pt x="157445" y="773192"/>
                        <a:pt x="164668" y="734494"/>
                        <a:pt x="174472" y="696827"/>
                      </a:cubicBezTo>
                      <a:cubicBezTo>
                        <a:pt x="177052" y="687024"/>
                        <a:pt x="173440" y="682380"/>
                        <a:pt x="164152" y="680316"/>
                      </a:cubicBezTo>
                      <a:cubicBezTo>
                        <a:pt x="120294" y="668965"/>
                        <a:pt x="87272" y="636974"/>
                        <a:pt x="49090" y="615819"/>
                      </a:cubicBezTo>
                      <a:cubicBezTo>
                        <a:pt x="44961" y="613755"/>
                        <a:pt x="44961" y="610143"/>
                        <a:pt x="45993" y="606015"/>
                      </a:cubicBezTo>
                      <a:cubicBezTo>
                        <a:pt x="56313" y="574541"/>
                        <a:pt x="69212" y="544098"/>
                        <a:pt x="82628" y="513655"/>
                      </a:cubicBezTo>
                      <a:cubicBezTo>
                        <a:pt x="85208" y="507980"/>
                        <a:pt x="89336" y="506948"/>
                        <a:pt x="93979" y="508496"/>
                      </a:cubicBezTo>
                      <a:cubicBezTo>
                        <a:pt x="137322" y="519847"/>
                        <a:pt x="183760" y="518815"/>
                        <a:pt x="224006" y="543066"/>
                      </a:cubicBezTo>
                      <a:cubicBezTo>
                        <a:pt x="230713" y="547194"/>
                        <a:pt x="233809" y="544614"/>
                        <a:pt x="236905" y="538938"/>
                      </a:cubicBezTo>
                      <a:cubicBezTo>
                        <a:pt x="255996" y="503336"/>
                        <a:pt x="278183" y="469281"/>
                        <a:pt x="302434" y="437291"/>
                      </a:cubicBezTo>
                      <a:cubicBezTo>
                        <a:pt x="305530" y="433163"/>
                        <a:pt x="310690" y="428519"/>
                        <a:pt x="302950" y="423359"/>
                      </a:cubicBezTo>
                      <a:cubicBezTo>
                        <a:pt x="273540" y="404268"/>
                        <a:pt x="258576" y="373826"/>
                        <a:pt x="238453" y="346995"/>
                      </a:cubicBezTo>
                      <a:cubicBezTo>
                        <a:pt x="234841" y="342351"/>
                        <a:pt x="232262" y="337707"/>
                        <a:pt x="228650" y="333063"/>
                      </a:cubicBezTo>
                      <a:cubicBezTo>
                        <a:pt x="212654" y="310360"/>
                        <a:pt x="212138" y="309844"/>
                        <a:pt x="230713" y="290237"/>
                      </a:cubicBezTo>
                      <a:cubicBezTo>
                        <a:pt x="248257" y="271662"/>
                        <a:pt x="266316" y="254119"/>
                        <a:pt x="283859" y="236060"/>
                      </a:cubicBezTo>
                      <a:cubicBezTo>
                        <a:pt x="289535" y="230384"/>
                        <a:pt x="294179" y="229868"/>
                        <a:pt x="300370" y="234512"/>
                      </a:cubicBezTo>
                      <a:cubicBezTo>
                        <a:pt x="327201" y="252571"/>
                        <a:pt x="354032" y="270114"/>
                        <a:pt x="380863" y="288173"/>
                      </a:cubicBezTo>
                      <a:cubicBezTo>
                        <a:pt x="390150" y="294365"/>
                        <a:pt x="396342" y="303137"/>
                        <a:pt x="403050" y="311392"/>
                      </a:cubicBezTo>
                      <a:cubicBezTo>
                        <a:pt x="408726" y="319132"/>
                        <a:pt x="413885" y="320680"/>
                        <a:pt x="422141" y="313972"/>
                      </a:cubicBezTo>
                      <a:cubicBezTo>
                        <a:pt x="452584" y="288689"/>
                        <a:pt x="485606" y="266502"/>
                        <a:pt x="519661" y="246895"/>
                      </a:cubicBezTo>
                      <a:cubicBezTo>
                        <a:pt x="524820" y="243799"/>
                        <a:pt x="529464" y="240703"/>
                        <a:pt x="524820" y="233996"/>
                      </a:cubicBezTo>
                      <a:cubicBezTo>
                        <a:pt x="502633" y="202005"/>
                        <a:pt x="501086" y="163823"/>
                        <a:pt x="492314" y="127704"/>
                      </a:cubicBezTo>
                      <a:cubicBezTo>
                        <a:pt x="484574" y="96230"/>
                        <a:pt x="485606" y="96746"/>
                        <a:pt x="514501" y="82298"/>
                      </a:cubicBezTo>
                      <a:cubicBezTo>
                        <a:pt x="535140" y="71979"/>
                        <a:pt x="557327" y="64239"/>
                        <a:pt x="578482" y="55468"/>
                      </a:cubicBezTo>
                      <a:cubicBezTo>
                        <a:pt x="586222" y="52372"/>
                        <a:pt x="590866" y="52888"/>
                        <a:pt x="595509" y="60111"/>
                      </a:cubicBezTo>
                      <a:cubicBezTo>
                        <a:pt x="613053" y="86942"/>
                        <a:pt x="630596" y="113257"/>
                        <a:pt x="648655" y="139572"/>
                      </a:cubicBezTo>
                      <a:cubicBezTo>
                        <a:pt x="655363" y="149375"/>
                        <a:pt x="657427" y="160727"/>
                        <a:pt x="661039" y="172078"/>
                      </a:cubicBezTo>
                      <a:cubicBezTo>
                        <a:pt x="663618" y="180334"/>
                        <a:pt x="667230" y="182914"/>
                        <a:pt x="675486" y="180334"/>
                      </a:cubicBezTo>
                      <a:cubicBezTo>
                        <a:pt x="713668" y="168983"/>
                        <a:pt x="752882" y="160727"/>
                        <a:pt x="792613" y="155567"/>
                      </a:cubicBezTo>
                      <a:cubicBezTo>
                        <a:pt x="800352" y="154535"/>
                        <a:pt x="802932" y="151439"/>
                        <a:pt x="801900" y="143700"/>
                      </a:cubicBezTo>
                      <a:cubicBezTo>
                        <a:pt x="795193" y="98294"/>
                        <a:pt x="811704" y="55468"/>
                        <a:pt x="816864" y="11094"/>
                      </a:cubicBezTo>
                      <a:cubicBezTo>
                        <a:pt x="817380" y="5934"/>
                        <a:pt x="820476" y="2838"/>
                        <a:pt x="826151" y="2322"/>
                      </a:cubicBezTo>
                      <a:cubicBezTo>
                        <a:pt x="859174" y="-1290"/>
                        <a:pt x="892196" y="258"/>
                        <a:pt x="925219" y="774"/>
                      </a:cubicBezTo>
                      <a:cubicBezTo>
                        <a:pt x="930895" y="774"/>
                        <a:pt x="933475" y="4902"/>
                        <a:pt x="934507" y="10062"/>
                      </a:cubicBezTo>
                      <a:cubicBezTo>
                        <a:pt x="941214" y="43600"/>
                        <a:pt x="948438" y="77139"/>
                        <a:pt x="954114" y="111193"/>
                      </a:cubicBezTo>
                      <a:cubicBezTo>
                        <a:pt x="955662" y="120481"/>
                        <a:pt x="953082" y="130800"/>
                        <a:pt x="952050" y="140604"/>
                      </a:cubicBezTo>
                      <a:cubicBezTo>
                        <a:pt x="951018" y="148343"/>
                        <a:pt x="954114" y="151955"/>
                        <a:pt x="962369" y="152987"/>
                      </a:cubicBezTo>
                      <a:cubicBezTo>
                        <a:pt x="1001584" y="157115"/>
                        <a:pt x="1040798" y="164339"/>
                        <a:pt x="1078980" y="174658"/>
                      </a:cubicBezTo>
                      <a:cubicBezTo>
                        <a:pt x="1085172" y="176206"/>
                        <a:pt x="1091364" y="176722"/>
                        <a:pt x="1093428" y="168467"/>
                      </a:cubicBezTo>
                      <a:cubicBezTo>
                        <a:pt x="1101683" y="130284"/>
                        <a:pt x="1127482" y="101390"/>
                        <a:pt x="1147089" y="69399"/>
                      </a:cubicBezTo>
                      <a:cubicBezTo>
                        <a:pt x="1162569" y="43084"/>
                        <a:pt x="1163601" y="43600"/>
                        <a:pt x="1192495" y="54436"/>
                      </a:cubicBezTo>
                      <a:cubicBezTo>
                        <a:pt x="1214682" y="62691"/>
                        <a:pt x="1236353" y="71979"/>
                        <a:pt x="1258024" y="81266"/>
                      </a:cubicBezTo>
                      <a:cubicBezTo>
                        <a:pt x="1265764" y="84362"/>
                        <a:pt x="1268860" y="88490"/>
                        <a:pt x="1267312" y="96746"/>
                      </a:cubicBezTo>
                      <a:cubicBezTo>
                        <a:pt x="1260604" y="128736"/>
                        <a:pt x="1254928" y="160727"/>
                        <a:pt x="1247705" y="192718"/>
                      </a:cubicBezTo>
                      <a:cubicBezTo>
                        <a:pt x="1245125" y="203553"/>
                        <a:pt x="1238417" y="213873"/>
                        <a:pt x="1233258" y="224192"/>
                      </a:cubicBezTo>
                      <a:cubicBezTo>
                        <a:pt x="1229646" y="230384"/>
                        <a:pt x="1230678" y="233996"/>
                        <a:pt x="1237385" y="237608"/>
                      </a:cubicBezTo>
                      <a:cubicBezTo>
                        <a:pt x="1273504" y="256699"/>
                        <a:pt x="1307558" y="279402"/>
                        <a:pt x="1340065" y="304169"/>
                      </a:cubicBezTo>
                      <a:cubicBezTo>
                        <a:pt x="1345741" y="308812"/>
                        <a:pt x="1349868" y="309328"/>
                        <a:pt x="1354512" y="302621"/>
                      </a:cubicBezTo>
                      <a:cubicBezTo>
                        <a:pt x="1381343" y="264954"/>
                        <a:pt x="1424169" y="246379"/>
                        <a:pt x="1459771" y="218516"/>
                      </a:cubicBezTo>
                      <a:cubicBezTo>
                        <a:pt x="1464415" y="214905"/>
                        <a:pt x="1468027" y="216452"/>
                        <a:pt x="1472155" y="220064"/>
                      </a:cubicBezTo>
                      <a:cubicBezTo>
                        <a:pt x="1496406" y="241219"/>
                        <a:pt x="1519109" y="264438"/>
                        <a:pt x="1541296" y="287657"/>
                      </a:cubicBezTo>
                      <a:cubicBezTo>
                        <a:pt x="1545424" y="292301"/>
                        <a:pt x="1545940" y="296429"/>
                        <a:pt x="1542328" y="301073"/>
                      </a:cubicBezTo>
                      <a:cubicBezTo>
                        <a:pt x="1523237" y="329452"/>
                        <a:pt x="1505177" y="357830"/>
                        <a:pt x="1485570" y="385693"/>
                      </a:cubicBezTo>
                      <a:cubicBezTo>
                        <a:pt x="1479895" y="393949"/>
                        <a:pt x="1470607" y="400140"/>
                        <a:pt x="1462868" y="406332"/>
                      </a:cubicBezTo>
                      <a:cubicBezTo>
                        <a:pt x="1456676" y="411492"/>
                        <a:pt x="1455644" y="416136"/>
                        <a:pt x="1460803" y="422327"/>
                      </a:cubicBezTo>
                      <a:cubicBezTo>
                        <a:pt x="1486086" y="453802"/>
                        <a:pt x="1509305" y="487341"/>
                        <a:pt x="1529428" y="522427"/>
                      </a:cubicBezTo>
                      <a:cubicBezTo>
                        <a:pt x="1534072" y="530167"/>
                        <a:pt x="1538716" y="529135"/>
                        <a:pt x="1544908" y="525007"/>
                      </a:cubicBezTo>
                      <a:cubicBezTo>
                        <a:pt x="1584122" y="500756"/>
                        <a:pt x="1630044" y="500240"/>
                        <a:pt x="1672870" y="488373"/>
                      </a:cubicBezTo>
                      <a:cubicBezTo>
                        <a:pt x="1678546" y="486825"/>
                        <a:pt x="1681642" y="489921"/>
                        <a:pt x="1683706" y="495080"/>
                      </a:cubicBezTo>
                      <a:cubicBezTo>
                        <a:pt x="1697637" y="523975"/>
                        <a:pt x="1710537" y="553902"/>
                        <a:pt x="1721888" y="583828"/>
                      </a:cubicBezTo>
                      <a:cubicBezTo>
                        <a:pt x="1723952" y="590020"/>
                        <a:pt x="1722404" y="593632"/>
                        <a:pt x="1717244" y="596728"/>
                      </a:cubicBezTo>
                      <a:cubicBezTo>
                        <a:pt x="1689381" y="615303"/>
                        <a:pt x="1662035" y="634394"/>
                        <a:pt x="1633140" y="652453"/>
                      </a:cubicBezTo>
                      <a:cubicBezTo>
                        <a:pt x="1623852" y="658129"/>
                        <a:pt x="1612501" y="660709"/>
                        <a:pt x="1601665" y="663805"/>
                      </a:cubicBezTo>
                      <a:cubicBezTo>
                        <a:pt x="1594958" y="665869"/>
                        <a:pt x="1592894" y="668965"/>
                        <a:pt x="1594958" y="676188"/>
                      </a:cubicBezTo>
                      <a:cubicBezTo>
                        <a:pt x="1606309" y="715403"/>
                        <a:pt x="1615081" y="755133"/>
                        <a:pt x="1620241" y="795895"/>
                      </a:cubicBezTo>
                      <a:cubicBezTo>
                        <a:pt x="1621272" y="803119"/>
                        <a:pt x="1624368" y="805699"/>
                        <a:pt x="1631076" y="804667"/>
                      </a:cubicBezTo>
                      <a:cubicBezTo>
                        <a:pt x="1676482" y="797959"/>
                        <a:pt x="1719308" y="814470"/>
                        <a:pt x="1763682" y="819630"/>
                      </a:cubicBezTo>
                      <a:cubicBezTo>
                        <a:pt x="1769874" y="820146"/>
                        <a:pt x="1772454" y="823758"/>
                        <a:pt x="1773486" y="829950"/>
                      </a:cubicBezTo>
                      <a:cubicBezTo>
                        <a:pt x="1776582" y="862456"/>
                        <a:pt x="1775034" y="895479"/>
                        <a:pt x="1775034" y="927985"/>
                      </a:cubicBezTo>
                      <a:cubicBezTo>
                        <a:pt x="1775034" y="933661"/>
                        <a:pt x="1771422" y="936241"/>
                        <a:pt x="1766262" y="937273"/>
                      </a:cubicBezTo>
                      <a:cubicBezTo>
                        <a:pt x="1732207" y="943981"/>
                        <a:pt x="1698153" y="951204"/>
                        <a:pt x="1663583" y="957396"/>
                      </a:cubicBezTo>
                      <a:cubicBezTo>
                        <a:pt x="1654811" y="958944"/>
                        <a:pt x="1645523" y="956364"/>
                        <a:pt x="1636752" y="955332"/>
                      </a:cubicBezTo>
                      <a:cubicBezTo>
                        <a:pt x="1627980" y="954300"/>
                        <a:pt x="1623336" y="956364"/>
                        <a:pt x="1622304" y="966684"/>
                      </a:cubicBezTo>
                      <a:cubicBezTo>
                        <a:pt x="1618177" y="1005382"/>
                        <a:pt x="1610953" y="1044080"/>
                        <a:pt x="1601149" y="1081746"/>
                      </a:cubicBezTo>
                      <a:cubicBezTo>
                        <a:pt x="1598569" y="1091034"/>
                        <a:pt x="1601665" y="1095678"/>
                        <a:pt x="1610437" y="1097742"/>
                      </a:cubicBezTo>
                      <a:cubicBezTo>
                        <a:pt x="1654811" y="1108577"/>
                        <a:pt x="1687318" y="1140568"/>
                        <a:pt x="1726016" y="1161723"/>
                      </a:cubicBezTo>
                      <a:cubicBezTo>
                        <a:pt x="1731176" y="1164819"/>
                        <a:pt x="1731176" y="1168947"/>
                        <a:pt x="1729112" y="1174107"/>
                      </a:cubicBezTo>
                      <a:cubicBezTo>
                        <a:pt x="1718792" y="1204549"/>
                        <a:pt x="1706409" y="1234476"/>
                        <a:pt x="1693509" y="1263887"/>
                      </a:cubicBezTo>
                      <a:cubicBezTo>
                        <a:pt x="1690929" y="1269562"/>
                        <a:pt x="1687318" y="1271626"/>
                        <a:pt x="1681126" y="1270078"/>
                      </a:cubicBezTo>
                      <a:cubicBezTo>
                        <a:pt x="1648103" y="1263371"/>
                        <a:pt x="1614565" y="1257179"/>
                        <a:pt x="1581542" y="1249955"/>
                      </a:cubicBezTo>
                      <a:cubicBezTo>
                        <a:pt x="1571223" y="1247375"/>
                        <a:pt x="1561935" y="1241184"/>
                        <a:pt x="1552647" y="1236024"/>
                      </a:cubicBezTo>
                      <a:cubicBezTo>
                        <a:pt x="1545940" y="1232412"/>
                        <a:pt x="1542328" y="1232928"/>
                        <a:pt x="1538200" y="1240152"/>
                      </a:cubicBezTo>
                      <a:cubicBezTo>
                        <a:pt x="1519109" y="1275238"/>
                        <a:pt x="1497954" y="1309293"/>
                        <a:pt x="1473187" y="1340767"/>
                      </a:cubicBezTo>
                      <a:cubicBezTo>
                        <a:pt x="1467511" y="1347991"/>
                        <a:pt x="1466479" y="1352635"/>
                        <a:pt x="1475251" y="1358310"/>
                      </a:cubicBezTo>
                      <a:cubicBezTo>
                        <a:pt x="1502598" y="1375854"/>
                        <a:pt x="1516013" y="1405264"/>
                        <a:pt x="1535104" y="1430031"/>
                      </a:cubicBezTo>
                      <a:cubicBezTo>
                        <a:pt x="1538716" y="1434675"/>
                        <a:pt x="1541812" y="1439835"/>
                        <a:pt x="1545424" y="1444995"/>
                      </a:cubicBezTo>
                      <a:cubicBezTo>
                        <a:pt x="1566063" y="1474921"/>
                        <a:pt x="1565031" y="1464602"/>
                        <a:pt x="1542844" y="1489885"/>
                      </a:cubicBezTo>
                      <a:cubicBezTo>
                        <a:pt x="1526849" y="1508460"/>
                        <a:pt x="1508273" y="1524971"/>
                        <a:pt x="1491246" y="1542514"/>
                      </a:cubicBezTo>
                      <a:cubicBezTo>
                        <a:pt x="1485054" y="1549222"/>
                        <a:pt x="1479895" y="1549222"/>
                        <a:pt x="1472155" y="1544062"/>
                      </a:cubicBezTo>
                      <a:cubicBezTo>
                        <a:pt x="1446356" y="1526519"/>
                        <a:pt x="1420041" y="1508976"/>
                        <a:pt x="1393726" y="1491948"/>
                      </a:cubicBezTo>
                      <a:cubicBezTo>
                        <a:pt x="1383923" y="1485241"/>
                        <a:pt x="1377215" y="1475437"/>
                        <a:pt x="1369992" y="1466666"/>
                      </a:cubicBezTo>
                      <a:cubicBezTo>
                        <a:pt x="1364316" y="1459958"/>
                        <a:pt x="1359672" y="1458926"/>
                        <a:pt x="1352964" y="1464602"/>
                      </a:cubicBezTo>
                      <a:cubicBezTo>
                        <a:pt x="1322005" y="1489885"/>
                        <a:pt x="1288983" y="1512588"/>
                        <a:pt x="1254413" y="1532711"/>
                      </a:cubicBezTo>
                      <a:cubicBezTo>
                        <a:pt x="1249769" y="1535291"/>
                        <a:pt x="1244609" y="1537871"/>
                        <a:pt x="1248737" y="1544578"/>
                      </a:cubicBezTo>
                      <a:cubicBezTo>
                        <a:pt x="1272472" y="1580181"/>
                        <a:pt x="1274020" y="1622491"/>
                        <a:pt x="1284339" y="1662221"/>
                      </a:cubicBezTo>
                      <a:cubicBezTo>
                        <a:pt x="1290531" y="1685440"/>
                        <a:pt x="1292079" y="1682344"/>
                        <a:pt x="1268860" y="1693180"/>
                      </a:cubicBezTo>
                      <a:cubicBezTo>
                        <a:pt x="1244609" y="1704531"/>
                        <a:pt x="1219842" y="1714335"/>
                        <a:pt x="1195591" y="1724654"/>
                      </a:cubicBezTo>
                      <a:cubicBezTo>
                        <a:pt x="1187851" y="1727750"/>
                        <a:pt x="1183208" y="1726718"/>
                        <a:pt x="1178564" y="1719495"/>
                      </a:cubicBezTo>
                      <a:cubicBezTo>
                        <a:pt x="1161021" y="1692664"/>
                        <a:pt x="1142962" y="1666865"/>
                        <a:pt x="1125418" y="1640034"/>
                      </a:cubicBezTo>
                      <a:cubicBezTo>
                        <a:pt x="1118711" y="1629715"/>
                        <a:pt x="1116131" y="1617847"/>
                        <a:pt x="1113035" y="1606496"/>
                      </a:cubicBezTo>
                      <a:cubicBezTo>
                        <a:pt x="1110971" y="1599272"/>
                        <a:pt x="1107359" y="1597208"/>
                        <a:pt x="1099619" y="1599272"/>
                      </a:cubicBezTo>
                      <a:cubicBezTo>
                        <a:pt x="1060405" y="1611139"/>
                        <a:pt x="1020675" y="1619395"/>
                        <a:pt x="979913" y="1624555"/>
                      </a:cubicBezTo>
                      <a:cubicBezTo>
                        <a:pt x="973205" y="1625587"/>
                        <a:pt x="971141" y="1628682"/>
                        <a:pt x="972173" y="1634874"/>
                      </a:cubicBezTo>
                      <a:cubicBezTo>
                        <a:pt x="979397" y="1680280"/>
                        <a:pt x="962885" y="1723106"/>
                        <a:pt x="957726" y="1767481"/>
                      </a:cubicBezTo>
                      <a:cubicBezTo>
                        <a:pt x="956694" y="1775220"/>
                        <a:pt x="952566" y="1777800"/>
                        <a:pt x="945858" y="1777800"/>
                      </a:cubicBezTo>
                      <a:cubicBezTo>
                        <a:pt x="929347" y="1778316"/>
                        <a:pt x="912320" y="1779348"/>
                        <a:pt x="895808" y="1779864"/>
                      </a:cubicBezTo>
                      <a:cubicBezTo>
                        <a:pt x="894776" y="1776252"/>
                        <a:pt x="894776" y="1776252"/>
                        <a:pt x="894776" y="1775736"/>
                      </a:cubicBezTo>
                      <a:close/>
                      <a:moveTo>
                        <a:pt x="890648" y="1454798"/>
                      </a:moveTo>
                      <a:cubicBezTo>
                        <a:pt x="1199203" y="1449638"/>
                        <a:pt x="1454096" y="1207645"/>
                        <a:pt x="1452548" y="884127"/>
                      </a:cubicBezTo>
                      <a:cubicBezTo>
                        <a:pt x="1451516" y="575057"/>
                        <a:pt x="1205395" y="320164"/>
                        <a:pt x="881361" y="322228"/>
                      </a:cubicBezTo>
                      <a:cubicBezTo>
                        <a:pt x="571775" y="324292"/>
                        <a:pt x="318429" y="570929"/>
                        <a:pt x="320494" y="893415"/>
                      </a:cubicBezTo>
                      <a:cubicBezTo>
                        <a:pt x="323073" y="1202485"/>
                        <a:pt x="569195" y="1452218"/>
                        <a:pt x="890648" y="1454798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id="{CC131B02-5DBE-4634-A680-3DE71C853BD5}"/>
                    </a:ext>
                  </a:extLst>
                </p:cNvPr>
                <p:cNvSpPr/>
                <p:nvPr/>
              </p:nvSpPr>
              <p:spPr>
                <a:xfrm>
                  <a:off x="3733675" y="2339591"/>
                  <a:ext cx="835883" cy="835883"/>
                </a:xfrm>
                <a:custGeom>
                  <a:avLst/>
                  <a:gdLst>
                    <a:gd name="connsiteX0" fmla="*/ 836916 w 835883"/>
                    <a:gd name="connsiteY0" fmla="*/ 418458 h 835883"/>
                    <a:gd name="connsiteX1" fmla="*/ 418459 w 835883"/>
                    <a:gd name="connsiteY1" fmla="*/ 836399 h 835883"/>
                    <a:gd name="connsiteX2" fmla="*/ 1 w 835883"/>
                    <a:gd name="connsiteY2" fmla="*/ 417426 h 835883"/>
                    <a:gd name="connsiteX3" fmla="*/ 418975 w 835883"/>
                    <a:gd name="connsiteY3" fmla="*/ 0 h 835883"/>
                    <a:gd name="connsiteX4" fmla="*/ 836916 w 835883"/>
                    <a:gd name="connsiteY4" fmla="*/ 418458 h 8358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35883" h="835883">
                      <a:moveTo>
                        <a:pt x="836916" y="418458"/>
                      </a:moveTo>
                      <a:cubicBezTo>
                        <a:pt x="833821" y="651679"/>
                        <a:pt x="651165" y="836915"/>
                        <a:pt x="418459" y="836399"/>
                      </a:cubicBezTo>
                      <a:cubicBezTo>
                        <a:pt x="182657" y="836399"/>
                        <a:pt x="-515" y="649615"/>
                        <a:pt x="1" y="417426"/>
                      </a:cubicBezTo>
                      <a:cubicBezTo>
                        <a:pt x="517" y="181624"/>
                        <a:pt x="187301" y="0"/>
                        <a:pt x="418975" y="0"/>
                      </a:cubicBezTo>
                      <a:cubicBezTo>
                        <a:pt x="651680" y="516"/>
                        <a:pt x="833821" y="186268"/>
                        <a:pt x="836916" y="418458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0D8BF0D2-0FDC-4959-85DD-F748038440E1}"/>
                  </a:ext>
                </a:extLst>
              </p:cNvPr>
              <p:cNvSpPr/>
              <p:nvPr/>
            </p:nvSpPr>
            <p:spPr>
              <a:xfrm>
                <a:off x="1727363" y="4086481"/>
                <a:ext cx="683882" cy="686216"/>
              </a:xfrm>
              <a:custGeom>
                <a:avLst/>
                <a:gdLst>
                  <a:gd name="connsiteX0" fmla="*/ 817500 w 1511813"/>
                  <a:gd name="connsiteY0" fmla="*/ 1518710 h 1516973"/>
                  <a:gd name="connsiteX1" fmla="*/ 802537 w 1511813"/>
                  <a:gd name="connsiteY1" fmla="*/ 1507875 h 1516973"/>
                  <a:gd name="connsiteX2" fmla="*/ 780866 w 1511813"/>
                  <a:gd name="connsiteY2" fmla="*/ 1442862 h 1516973"/>
                  <a:gd name="connsiteX3" fmla="*/ 776738 w 1511813"/>
                  <a:gd name="connsiteY3" fmla="*/ 1385072 h 1516973"/>
                  <a:gd name="connsiteX4" fmla="*/ 760227 w 1511813"/>
                  <a:gd name="connsiteY4" fmla="*/ 1369593 h 1516973"/>
                  <a:gd name="connsiteX5" fmla="*/ 694698 w 1511813"/>
                  <a:gd name="connsiteY5" fmla="*/ 1366497 h 1516973"/>
                  <a:gd name="connsiteX6" fmla="*/ 676638 w 1511813"/>
                  <a:gd name="connsiteY6" fmla="*/ 1379912 h 1516973"/>
                  <a:gd name="connsiteX7" fmla="*/ 637940 w 1511813"/>
                  <a:gd name="connsiteY7" fmla="*/ 1501683 h 1516973"/>
                  <a:gd name="connsiteX8" fmla="*/ 622977 w 1511813"/>
                  <a:gd name="connsiteY8" fmla="*/ 1508907 h 1516973"/>
                  <a:gd name="connsiteX9" fmla="*/ 430517 w 1511813"/>
                  <a:gd name="connsiteY9" fmla="*/ 1447505 h 1516973"/>
                  <a:gd name="connsiteX10" fmla="*/ 422262 w 1511813"/>
                  <a:gd name="connsiteY10" fmla="*/ 1431510 h 1516973"/>
                  <a:gd name="connsiteX11" fmla="*/ 435677 w 1511813"/>
                  <a:gd name="connsiteY11" fmla="*/ 1364433 h 1516973"/>
                  <a:gd name="connsiteX12" fmla="*/ 461992 w 1511813"/>
                  <a:gd name="connsiteY12" fmla="*/ 1310255 h 1516973"/>
                  <a:gd name="connsiteX13" fmla="*/ 456316 w 1511813"/>
                  <a:gd name="connsiteY13" fmla="*/ 1290132 h 1516973"/>
                  <a:gd name="connsiteX14" fmla="*/ 395431 w 1511813"/>
                  <a:gd name="connsiteY14" fmla="*/ 1251434 h 1516973"/>
                  <a:gd name="connsiteX15" fmla="*/ 378919 w 1511813"/>
                  <a:gd name="connsiteY15" fmla="*/ 1254014 h 1516973"/>
                  <a:gd name="connsiteX16" fmla="*/ 283464 w 1511813"/>
                  <a:gd name="connsiteY16" fmla="*/ 1342246 h 1516973"/>
                  <a:gd name="connsiteX17" fmla="*/ 265920 w 1511813"/>
                  <a:gd name="connsiteY17" fmla="*/ 1341214 h 1516973"/>
                  <a:gd name="connsiteX18" fmla="*/ 130218 w 1511813"/>
                  <a:gd name="connsiteY18" fmla="*/ 1191580 h 1516973"/>
                  <a:gd name="connsiteX19" fmla="*/ 130734 w 1511813"/>
                  <a:gd name="connsiteY19" fmla="*/ 1174553 h 1516973"/>
                  <a:gd name="connsiteX20" fmla="*/ 177688 w 1511813"/>
                  <a:gd name="connsiteY20" fmla="*/ 1121408 h 1516973"/>
                  <a:gd name="connsiteX21" fmla="*/ 225674 w 1511813"/>
                  <a:gd name="connsiteY21" fmla="*/ 1089417 h 1516973"/>
                  <a:gd name="connsiteX22" fmla="*/ 230834 w 1511813"/>
                  <a:gd name="connsiteY22" fmla="*/ 1067230 h 1516973"/>
                  <a:gd name="connsiteX23" fmla="*/ 198327 w 1511813"/>
                  <a:gd name="connsiteY23" fmla="*/ 1004281 h 1516973"/>
                  <a:gd name="connsiteX24" fmla="*/ 183880 w 1511813"/>
                  <a:gd name="connsiteY24" fmla="*/ 998089 h 1516973"/>
                  <a:gd name="connsiteX25" fmla="*/ 67269 w 1511813"/>
                  <a:gd name="connsiteY25" fmla="*/ 1025952 h 1516973"/>
                  <a:gd name="connsiteX26" fmla="*/ 55918 w 1511813"/>
                  <a:gd name="connsiteY26" fmla="*/ 1027500 h 1516973"/>
                  <a:gd name="connsiteX27" fmla="*/ 41470 w 1511813"/>
                  <a:gd name="connsiteY27" fmla="*/ 1018212 h 1516973"/>
                  <a:gd name="connsiteX28" fmla="*/ 1224 w 1511813"/>
                  <a:gd name="connsiteY28" fmla="*/ 841748 h 1516973"/>
                  <a:gd name="connsiteX29" fmla="*/ 30635 w 1511813"/>
                  <a:gd name="connsiteY29" fmla="*/ 797374 h 1516973"/>
                  <a:gd name="connsiteX30" fmla="*/ 134862 w 1511813"/>
                  <a:gd name="connsiteY30" fmla="*/ 778799 h 1516973"/>
                  <a:gd name="connsiteX31" fmla="*/ 147246 w 1511813"/>
                  <a:gd name="connsiteY31" fmla="*/ 765899 h 1516973"/>
                  <a:gd name="connsiteX32" fmla="*/ 150342 w 1511813"/>
                  <a:gd name="connsiteY32" fmla="*/ 696242 h 1516973"/>
                  <a:gd name="connsiteX33" fmla="*/ 137442 w 1511813"/>
                  <a:gd name="connsiteY33" fmla="*/ 678699 h 1516973"/>
                  <a:gd name="connsiteX34" fmla="*/ 14639 w 1511813"/>
                  <a:gd name="connsiteY34" fmla="*/ 639485 h 1516973"/>
                  <a:gd name="connsiteX35" fmla="*/ 7932 w 1511813"/>
                  <a:gd name="connsiteY35" fmla="*/ 625037 h 1516973"/>
                  <a:gd name="connsiteX36" fmla="*/ 69333 w 1511813"/>
                  <a:gd name="connsiteY36" fmla="*/ 432578 h 1516973"/>
                  <a:gd name="connsiteX37" fmla="*/ 86360 w 1511813"/>
                  <a:gd name="connsiteY37" fmla="*/ 423806 h 1516973"/>
                  <a:gd name="connsiteX38" fmla="*/ 150858 w 1511813"/>
                  <a:gd name="connsiteY38" fmla="*/ 436706 h 1516973"/>
                  <a:gd name="connsiteX39" fmla="*/ 206583 w 1511813"/>
                  <a:gd name="connsiteY39" fmla="*/ 463536 h 1516973"/>
                  <a:gd name="connsiteX40" fmla="*/ 227738 w 1511813"/>
                  <a:gd name="connsiteY40" fmla="*/ 457345 h 1516973"/>
                  <a:gd name="connsiteX41" fmla="*/ 266952 w 1511813"/>
                  <a:gd name="connsiteY41" fmla="*/ 396459 h 1516973"/>
                  <a:gd name="connsiteX42" fmla="*/ 264373 w 1511813"/>
                  <a:gd name="connsiteY42" fmla="*/ 380980 h 1516973"/>
                  <a:gd name="connsiteX43" fmla="*/ 175108 w 1511813"/>
                  <a:gd name="connsiteY43" fmla="*/ 284492 h 1516973"/>
                  <a:gd name="connsiteX44" fmla="*/ 176140 w 1511813"/>
                  <a:gd name="connsiteY44" fmla="*/ 267981 h 1516973"/>
                  <a:gd name="connsiteX45" fmla="*/ 325258 w 1511813"/>
                  <a:gd name="connsiteY45" fmla="*/ 132279 h 1516973"/>
                  <a:gd name="connsiteX46" fmla="*/ 343317 w 1511813"/>
                  <a:gd name="connsiteY46" fmla="*/ 132795 h 1516973"/>
                  <a:gd name="connsiteX47" fmla="*/ 395431 w 1511813"/>
                  <a:gd name="connsiteY47" fmla="*/ 178717 h 1516973"/>
                  <a:gd name="connsiteX48" fmla="*/ 426389 w 1511813"/>
                  <a:gd name="connsiteY48" fmla="*/ 224639 h 1516973"/>
                  <a:gd name="connsiteX49" fmla="*/ 451156 w 1511813"/>
                  <a:gd name="connsiteY49" fmla="*/ 231347 h 1516973"/>
                  <a:gd name="connsiteX50" fmla="*/ 512042 w 1511813"/>
                  <a:gd name="connsiteY50" fmla="*/ 200388 h 1516973"/>
                  <a:gd name="connsiteX51" fmla="*/ 518233 w 1511813"/>
                  <a:gd name="connsiteY51" fmla="*/ 183877 h 1516973"/>
                  <a:gd name="connsiteX52" fmla="*/ 491403 w 1511813"/>
                  <a:gd name="connsiteY52" fmla="*/ 69846 h 1516973"/>
                  <a:gd name="connsiteX53" fmla="*/ 489855 w 1511813"/>
                  <a:gd name="connsiteY53" fmla="*/ 58494 h 1516973"/>
                  <a:gd name="connsiteX54" fmla="*/ 499658 w 1511813"/>
                  <a:gd name="connsiteY54" fmla="*/ 43015 h 1516973"/>
                  <a:gd name="connsiteX55" fmla="*/ 695730 w 1511813"/>
                  <a:gd name="connsiteY55" fmla="*/ 189 h 1516973"/>
                  <a:gd name="connsiteX56" fmla="*/ 713273 w 1511813"/>
                  <a:gd name="connsiteY56" fmla="*/ 12056 h 1516973"/>
                  <a:gd name="connsiteX57" fmla="*/ 721012 w 1511813"/>
                  <a:gd name="connsiteY57" fmla="*/ 35275 h 1516973"/>
                  <a:gd name="connsiteX58" fmla="*/ 738556 w 1511813"/>
                  <a:gd name="connsiteY58" fmla="*/ 134343 h 1516973"/>
                  <a:gd name="connsiteX59" fmla="*/ 753519 w 1511813"/>
                  <a:gd name="connsiteY59" fmla="*/ 148790 h 1516973"/>
                  <a:gd name="connsiteX60" fmla="*/ 820596 w 1511813"/>
                  <a:gd name="connsiteY60" fmla="*/ 151886 h 1516973"/>
                  <a:gd name="connsiteX61" fmla="*/ 838655 w 1511813"/>
                  <a:gd name="connsiteY61" fmla="*/ 138471 h 1516973"/>
                  <a:gd name="connsiteX62" fmla="*/ 877354 w 1511813"/>
                  <a:gd name="connsiteY62" fmla="*/ 16700 h 1516973"/>
                  <a:gd name="connsiteX63" fmla="*/ 892317 w 1511813"/>
                  <a:gd name="connsiteY63" fmla="*/ 9476 h 1516973"/>
                  <a:gd name="connsiteX64" fmla="*/ 1084777 w 1511813"/>
                  <a:gd name="connsiteY64" fmla="*/ 70878 h 1516973"/>
                  <a:gd name="connsiteX65" fmla="*/ 1093032 w 1511813"/>
                  <a:gd name="connsiteY65" fmla="*/ 86873 h 1516973"/>
                  <a:gd name="connsiteX66" fmla="*/ 1079617 w 1511813"/>
                  <a:gd name="connsiteY66" fmla="*/ 152402 h 1516973"/>
                  <a:gd name="connsiteX67" fmla="*/ 1053302 w 1511813"/>
                  <a:gd name="connsiteY67" fmla="*/ 206580 h 1516973"/>
                  <a:gd name="connsiteX68" fmla="*/ 1060010 w 1511813"/>
                  <a:gd name="connsiteY68" fmla="*/ 228251 h 1516973"/>
                  <a:gd name="connsiteX69" fmla="*/ 1118315 w 1511813"/>
                  <a:gd name="connsiteY69" fmla="*/ 265917 h 1516973"/>
                  <a:gd name="connsiteX70" fmla="*/ 1136374 w 1511813"/>
                  <a:gd name="connsiteY70" fmla="*/ 262821 h 1516973"/>
                  <a:gd name="connsiteX71" fmla="*/ 1232346 w 1511813"/>
                  <a:gd name="connsiteY71" fmla="*/ 174589 h 1516973"/>
                  <a:gd name="connsiteX72" fmla="*/ 1247825 w 1511813"/>
                  <a:gd name="connsiteY72" fmla="*/ 175621 h 1516973"/>
                  <a:gd name="connsiteX73" fmla="*/ 1384559 w 1511813"/>
                  <a:gd name="connsiteY73" fmla="*/ 325770 h 1516973"/>
                  <a:gd name="connsiteX74" fmla="*/ 1384043 w 1511813"/>
                  <a:gd name="connsiteY74" fmla="*/ 342798 h 1516973"/>
                  <a:gd name="connsiteX75" fmla="*/ 1336057 w 1511813"/>
                  <a:gd name="connsiteY75" fmla="*/ 396975 h 1516973"/>
                  <a:gd name="connsiteX76" fmla="*/ 1291167 w 1511813"/>
                  <a:gd name="connsiteY76" fmla="*/ 426902 h 1516973"/>
                  <a:gd name="connsiteX77" fmla="*/ 1284976 w 1511813"/>
                  <a:gd name="connsiteY77" fmla="*/ 451153 h 1516973"/>
                  <a:gd name="connsiteX78" fmla="*/ 1316450 w 1511813"/>
                  <a:gd name="connsiteY78" fmla="*/ 513070 h 1516973"/>
                  <a:gd name="connsiteX79" fmla="*/ 1330898 w 1511813"/>
                  <a:gd name="connsiteY79" fmla="*/ 519262 h 1516973"/>
                  <a:gd name="connsiteX80" fmla="*/ 1447509 w 1511813"/>
                  <a:gd name="connsiteY80" fmla="*/ 491399 h 1516973"/>
                  <a:gd name="connsiteX81" fmla="*/ 1458860 w 1511813"/>
                  <a:gd name="connsiteY81" fmla="*/ 489851 h 1516973"/>
                  <a:gd name="connsiteX82" fmla="*/ 1473307 w 1511813"/>
                  <a:gd name="connsiteY82" fmla="*/ 499139 h 1516973"/>
                  <a:gd name="connsiteX83" fmla="*/ 1513554 w 1511813"/>
                  <a:gd name="connsiteY83" fmla="*/ 675603 h 1516973"/>
                  <a:gd name="connsiteX84" fmla="*/ 1514070 w 1511813"/>
                  <a:gd name="connsiteY84" fmla="*/ 679215 h 1516973"/>
                  <a:gd name="connsiteX85" fmla="*/ 1490335 w 1511813"/>
                  <a:gd name="connsiteY85" fmla="*/ 717397 h 1516973"/>
                  <a:gd name="connsiteX86" fmla="*/ 1379916 w 1511813"/>
                  <a:gd name="connsiteY86" fmla="*/ 738036 h 1516973"/>
                  <a:gd name="connsiteX87" fmla="*/ 1367532 w 1511813"/>
                  <a:gd name="connsiteY87" fmla="*/ 749904 h 1516973"/>
                  <a:gd name="connsiteX88" fmla="*/ 1363920 w 1511813"/>
                  <a:gd name="connsiteY88" fmla="*/ 822141 h 1516973"/>
                  <a:gd name="connsiteX89" fmla="*/ 1375788 w 1511813"/>
                  <a:gd name="connsiteY89" fmla="*/ 838136 h 1516973"/>
                  <a:gd name="connsiteX90" fmla="*/ 1498590 w 1511813"/>
                  <a:gd name="connsiteY90" fmla="*/ 876834 h 1516973"/>
                  <a:gd name="connsiteX91" fmla="*/ 1506330 w 1511813"/>
                  <a:gd name="connsiteY91" fmla="*/ 891798 h 1516973"/>
                  <a:gd name="connsiteX92" fmla="*/ 1444413 w 1511813"/>
                  <a:gd name="connsiteY92" fmla="*/ 1085289 h 1516973"/>
                  <a:gd name="connsiteX93" fmla="*/ 1429449 w 1511813"/>
                  <a:gd name="connsiteY93" fmla="*/ 1093029 h 1516973"/>
                  <a:gd name="connsiteX94" fmla="*/ 1306647 w 1511813"/>
                  <a:gd name="connsiteY94" fmla="*/ 1052783 h 1516973"/>
                  <a:gd name="connsiteX95" fmla="*/ 1287556 w 1511813"/>
                  <a:gd name="connsiteY95" fmla="*/ 1057942 h 1516973"/>
                  <a:gd name="connsiteX96" fmla="*/ 1248857 w 1511813"/>
                  <a:gd name="connsiteY96" fmla="*/ 1118828 h 1516973"/>
                  <a:gd name="connsiteX97" fmla="*/ 1250405 w 1511813"/>
                  <a:gd name="connsiteY97" fmla="*/ 1135339 h 1516973"/>
                  <a:gd name="connsiteX98" fmla="*/ 1339153 w 1511813"/>
                  <a:gd name="connsiteY98" fmla="*/ 1230795 h 1516973"/>
                  <a:gd name="connsiteX99" fmla="*/ 1337605 w 1511813"/>
                  <a:gd name="connsiteY99" fmla="*/ 1249370 h 1516973"/>
                  <a:gd name="connsiteX100" fmla="*/ 1189004 w 1511813"/>
                  <a:gd name="connsiteY100" fmla="*/ 1384040 h 1516973"/>
                  <a:gd name="connsiteX101" fmla="*/ 1170945 w 1511813"/>
                  <a:gd name="connsiteY101" fmla="*/ 1383524 h 1516973"/>
                  <a:gd name="connsiteX102" fmla="*/ 1118831 w 1511813"/>
                  <a:gd name="connsiteY102" fmla="*/ 1337602 h 1516973"/>
                  <a:gd name="connsiteX103" fmla="*/ 1086840 w 1511813"/>
                  <a:gd name="connsiteY103" fmla="*/ 1289616 h 1516973"/>
                  <a:gd name="connsiteX104" fmla="*/ 1064137 w 1511813"/>
                  <a:gd name="connsiteY104" fmla="*/ 1284456 h 1516973"/>
                  <a:gd name="connsiteX105" fmla="*/ 1002220 w 1511813"/>
                  <a:gd name="connsiteY105" fmla="*/ 1316447 h 1516973"/>
                  <a:gd name="connsiteX106" fmla="*/ 996028 w 1511813"/>
                  <a:gd name="connsiteY106" fmla="*/ 1332958 h 1516973"/>
                  <a:gd name="connsiteX107" fmla="*/ 1022859 w 1511813"/>
                  <a:gd name="connsiteY107" fmla="*/ 1446989 h 1516973"/>
                  <a:gd name="connsiteX108" fmla="*/ 1024407 w 1511813"/>
                  <a:gd name="connsiteY108" fmla="*/ 1459889 h 1516973"/>
                  <a:gd name="connsiteX109" fmla="*/ 1015636 w 1511813"/>
                  <a:gd name="connsiteY109" fmla="*/ 1473304 h 1516973"/>
                  <a:gd name="connsiteX110" fmla="*/ 817500 w 1511813"/>
                  <a:gd name="connsiteY110" fmla="*/ 1518710 h 1516973"/>
                  <a:gd name="connsiteX111" fmla="*/ 758163 w 1511813"/>
                  <a:gd name="connsiteY111" fmla="*/ 1148238 h 1516973"/>
                  <a:gd name="connsiteX112" fmla="*/ 1145146 w 1511813"/>
                  <a:gd name="connsiteY112" fmla="*/ 758675 h 1516973"/>
                  <a:gd name="connsiteX113" fmla="*/ 757131 w 1511813"/>
                  <a:gd name="connsiteY113" fmla="*/ 371176 h 1516973"/>
                  <a:gd name="connsiteX114" fmla="*/ 368600 w 1511813"/>
                  <a:gd name="connsiteY114" fmla="*/ 759707 h 1516973"/>
                  <a:gd name="connsiteX115" fmla="*/ 758163 w 1511813"/>
                  <a:gd name="connsiteY115" fmla="*/ 1148238 h 1516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1511813" h="1516973">
                    <a:moveTo>
                      <a:pt x="817500" y="1518710"/>
                    </a:moveTo>
                    <a:cubicBezTo>
                      <a:pt x="809245" y="1520774"/>
                      <a:pt x="805633" y="1516130"/>
                      <a:pt x="802537" y="1507875"/>
                    </a:cubicBezTo>
                    <a:cubicBezTo>
                      <a:pt x="795829" y="1486204"/>
                      <a:pt x="788090" y="1464532"/>
                      <a:pt x="780866" y="1442862"/>
                    </a:cubicBezTo>
                    <a:cubicBezTo>
                      <a:pt x="774674" y="1424286"/>
                      <a:pt x="777770" y="1404679"/>
                      <a:pt x="776738" y="1385072"/>
                    </a:cubicBezTo>
                    <a:cubicBezTo>
                      <a:pt x="776222" y="1369593"/>
                      <a:pt x="775706" y="1370109"/>
                      <a:pt x="760227" y="1369593"/>
                    </a:cubicBezTo>
                    <a:cubicBezTo>
                      <a:pt x="738556" y="1369593"/>
                      <a:pt x="716369" y="1368045"/>
                      <a:pt x="694698" y="1366497"/>
                    </a:cubicBezTo>
                    <a:cubicBezTo>
                      <a:pt x="683346" y="1365465"/>
                      <a:pt x="676638" y="1365981"/>
                      <a:pt x="676638" y="1379912"/>
                    </a:cubicBezTo>
                    <a:cubicBezTo>
                      <a:pt x="676638" y="1424286"/>
                      <a:pt x="655483" y="1462469"/>
                      <a:pt x="637940" y="1501683"/>
                    </a:cubicBezTo>
                    <a:cubicBezTo>
                      <a:pt x="634844" y="1508907"/>
                      <a:pt x="630716" y="1510454"/>
                      <a:pt x="622977" y="1508907"/>
                    </a:cubicBezTo>
                    <a:cubicBezTo>
                      <a:pt x="556416" y="1496523"/>
                      <a:pt x="492434" y="1475368"/>
                      <a:pt x="430517" y="1447505"/>
                    </a:cubicBezTo>
                    <a:cubicBezTo>
                      <a:pt x="423294" y="1443893"/>
                      <a:pt x="420198" y="1440282"/>
                      <a:pt x="422262" y="1431510"/>
                    </a:cubicBezTo>
                    <a:cubicBezTo>
                      <a:pt x="427421" y="1409323"/>
                      <a:pt x="431033" y="1386620"/>
                      <a:pt x="435677" y="1364433"/>
                    </a:cubicBezTo>
                    <a:cubicBezTo>
                      <a:pt x="439805" y="1344310"/>
                      <a:pt x="452704" y="1327798"/>
                      <a:pt x="461992" y="1310255"/>
                    </a:cubicBezTo>
                    <a:cubicBezTo>
                      <a:pt x="467152" y="1300452"/>
                      <a:pt x="466120" y="1295808"/>
                      <a:pt x="456316" y="1290132"/>
                    </a:cubicBezTo>
                    <a:cubicBezTo>
                      <a:pt x="435677" y="1278265"/>
                      <a:pt x="415554" y="1264849"/>
                      <a:pt x="395431" y="1251434"/>
                    </a:cubicBezTo>
                    <a:cubicBezTo>
                      <a:pt x="388207" y="1246274"/>
                      <a:pt x="383563" y="1246274"/>
                      <a:pt x="378919" y="1254014"/>
                    </a:cubicBezTo>
                    <a:cubicBezTo>
                      <a:pt x="356216" y="1293228"/>
                      <a:pt x="319066" y="1317479"/>
                      <a:pt x="283464" y="1342246"/>
                    </a:cubicBezTo>
                    <a:cubicBezTo>
                      <a:pt x="276240" y="1346890"/>
                      <a:pt x="272112" y="1346374"/>
                      <a:pt x="265920" y="1341214"/>
                    </a:cubicBezTo>
                    <a:cubicBezTo>
                      <a:pt x="214323" y="1297356"/>
                      <a:pt x="169433" y="1246790"/>
                      <a:pt x="130218" y="1191580"/>
                    </a:cubicBezTo>
                    <a:cubicBezTo>
                      <a:pt x="125575" y="1185389"/>
                      <a:pt x="125059" y="1180745"/>
                      <a:pt x="130734" y="1174553"/>
                    </a:cubicBezTo>
                    <a:cubicBezTo>
                      <a:pt x="146730" y="1157010"/>
                      <a:pt x="161177" y="1138435"/>
                      <a:pt x="177688" y="1121408"/>
                    </a:cubicBezTo>
                    <a:cubicBezTo>
                      <a:pt x="191104" y="1107476"/>
                      <a:pt x="209163" y="1099221"/>
                      <a:pt x="225674" y="1089417"/>
                    </a:cubicBezTo>
                    <a:cubicBezTo>
                      <a:pt x="236510" y="1083225"/>
                      <a:pt x="237026" y="1078065"/>
                      <a:pt x="230834" y="1067230"/>
                    </a:cubicBezTo>
                    <a:cubicBezTo>
                      <a:pt x="218967" y="1047107"/>
                      <a:pt x="208647" y="1025436"/>
                      <a:pt x="198327" y="1004281"/>
                    </a:cubicBezTo>
                    <a:cubicBezTo>
                      <a:pt x="194716" y="997057"/>
                      <a:pt x="192136" y="993445"/>
                      <a:pt x="183880" y="998089"/>
                    </a:cubicBezTo>
                    <a:cubicBezTo>
                      <a:pt x="147246" y="1017180"/>
                      <a:pt x="108031" y="1024920"/>
                      <a:pt x="67269" y="1025952"/>
                    </a:cubicBezTo>
                    <a:cubicBezTo>
                      <a:pt x="63657" y="1025952"/>
                      <a:pt x="59529" y="1026984"/>
                      <a:pt x="55918" y="1027500"/>
                    </a:cubicBezTo>
                    <a:cubicBezTo>
                      <a:pt x="48694" y="1028532"/>
                      <a:pt x="44050" y="1025952"/>
                      <a:pt x="41470" y="1018212"/>
                    </a:cubicBezTo>
                    <a:cubicBezTo>
                      <a:pt x="21347" y="960939"/>
                      <a:pt x="6384" y="902117"/>
                      <a:pt x="1224" y="841748"/>
                    </a:cubicBezTo>
                    <a:cubicBezTo>
                      <a:pt x="-1872" y="808725"/>
                      <a:pt x="-1356" y="809241"/>
                      <a:pt x="30635" y="797374"/>
                    </a:cubicBezTo>
                    <a:cubicBezTo>
                      <a:pt x="64173" y="784474"/>
                      <a:pt x="98744" y="775703"/>
                      <a:pt x="134862" y="778799"/>
                    </a:cubicBezTo>
                    <a:cubicBezTo>
                      <a:pt x="144150" y="779315"/>
                      <a:pt x="147246" y="775187"/>
                      <a:pt x="147246" y="765899"/>
                    </a:cubicBezTo>
                    <a:cubicBezTo>
                      <a:pt x="147246" y="742680"/>
                      <a:pt x="148278" y="719461"/>
                      <a:pt x="150342" y="696242"/>
                    </a:cubicBezTo>
                    <a:cubicBezTo>
                      <a:pt x="151373" y="685923"/>
                      <a:pt x="150858" y="678699"/>
                      <a:pt x="137442" y="678699"/>
                    </a:cubicBezTo>
                    <a:cubicBezTo>
                      <a:pt x="92552" y="678699"/>
                      <a:pt x="53854" y="657544"/>
                      <a:pt x="14639" y="639485"/>
                    </a:cubicBezTo>
                    <a:cubicBezTo>
                      <a:pt x="7932" y="636389"/>
                      <a:pt x="6384" y="632261"/>
                      <a:pt x="7932" y="625037"/>
                    </a:cubicBezTo>
                    <a:cubicBezTo>
                      <a:pt x="20315" y="558476"/>
                      <a:pt x="40954" y="494495"/>
                      <a:pt x="69333" y="432578"/>
                    </a:cubicBezTo>
                    <a:cubicBezTo>
                      <a:pt x="72945" y="424838"/>
                      <a:pt x="77073" y="421742"/>
                      <a:pt x="86360" y="423806"/>
                    </a:cubicBezTo>
                    <a:cubicBezTo>
                      <a:pt x="107515" y="428450"/>
                      <a:pt x="129186" y="432578"/>
                      <a:pt x="150858" y="436706"/>
                    </a:cubicBezTo>
                    <a:cubicBezTo>
                      <a:pt x="171497" y="440833"/>
                      <a:pt x="188008" y="453733"/>
                      <a:pt x="206583" y="463536"/>
                    </a:cubicBezTo>
                    <a:cubicBezTo>
                      <a:pt x="216903" y="468696"/>
                      <a:pt x="221546" y="467664"/>
                      <a:pt x="227738" y="457345"/>
                    </a:cubicBezTo>
                    <a:cubicBezTo>
                      <a:pt x="239606" y="436706"/>
                      <a:pt x="253021" y="416582"/>
                      <a:pt x="266952" y="396459"/>
                    </a:cubicBezTo>
                    <a:cubicBezTo>
                      <a:pt x="271596" y="389752"/>
                      <a:pt x="271596" y="385108"/>
                      <a:pt x="264373" y="380980"/>
                    </a:cubicBezTo>
                    <a:cubicBezTo>
                      <a:pt x="225158" y="357761"/>
                      <a:pt x="200391" y="320611"/>
                      <a:pt x="175108" y="284492"/>
                    </a:cubicBezTo>
                    <a:cubicBezTo>
                      <a:pt x="170465" y="277785"/>
                      <a:pt x="170981" y="273657"/>
                      <a:pt x="176140" y="267981"/>
                    </a:cubicBezTo>
                    <a:cubicBezTo>
                      <a:pt x="219998" y="216383"/>
                      <a:pt x="270048" y="171493"/>
                      <a:pt x="325258" y="132279"/>
                    </a:cubicBezTo>
                    <a:cubicBezTo>
                      <a:pt x="331966" y="127635"/>
                      <a:pt x="336609" y="126603"/>
                      <a:pt x="343317" y="132795"/>
                    </a:cubicBezTo>
                    <a:cubicBezTo>
                      <a:pt x="360344" y="148274"/>
                      <a:pt x="378404" y="162722"/>
                      <a:pt x="395431" y="178717"/>
                    </a:cubicBezTo>
                    <a:cubicBezTo>
                      <a:pt x="409362" y="191616"/>
                      <a:pt x="416070" y="209160"/>
                      <a:pt x="426389" y="224639"/>
                    </a:cubicBezTo>
                    <a:cubicBezTo>
                      <a:pt x="437741" y="241666"/>
                      <a:pt x="435161" y="240634"/>
                      <a:pt x="451156" y="231347"/>
                    </a:cubicBezTo>
                    <a:cubicBezTo>
                      <a:pt x="470763" y="219995"/>
                      <a:pt x="491403" y="209676"/>
                      <a:pt x="512042" y="200388"/>
                    </a:cubicBezTo>
                    <a:cubicBezTo>
                      <a:pt x="521329" y="196260"/>
                      <a:pt x="522361" y="192132"/>
                      <a:pt x="518233" y="183877"/>
                    </a:cubicBezTo>
                    <a:cubicBezTo>
                      <a:pt x="499142" y="148274"/>
                      <a:pt x="492434" y="109576"/>
                      <a:pt x="491403" y="69846"/>
                    </a:cubicBezTo>
                    <a:cubicBezTo>
                      <a:pt x="491403" y="66234"/>
                      <a:pt x="490371" y="62106"/>
                      <a:pt x="489855" y="58494"/>
                    </a:cubicBezTo>
                    <a:cubicBezTo>
                      <a:pt x="488307" y="50239"/>
                      <a:pt x="491403" y="46111"/>
                      <a:pt x="499658" y="43015"/>
                    </a:cubicBezTo>
                    <a:cubicBezTo>
                      <a:pt x="563123" y="20312"/>
                      <a:pt x="628653" y="6380"/>
                      <a:pt x="695730" y="189"/>
                    </a:cubicBezTo>
                    <a:cubicBezTo>
                      <a:pt x="706049" y="-843"/>
                      <a:pt x="710693" y="2253"/>
                      <a:pt x="713273" y="12056"/>
                    </a:cubicBezTo>
                    <a:cubicBezTo>
                      <a:pt x="715337" y="19796"/>
                      <a:pt x="717917" y="27536"/>
                      <a:pt x="721012" y="35275"/>
                    </a:cubicBezTo>
                    <a:cubicBezTo>
                      <a:pt x="734428" y="67266"/>
                      <a:pt x="741136" y="99772"/>
                      <a:pt x="738556" y="134343"/>
                    </a:cubicBezTo>
                    <a:cubicBezTo>
                      <a:pt x="737524" y="145694"/>
                      <a:pt x="742168" y="148790"/>
                      <a:pt x="753519" y="148790"/>
                    </a:cubicBezTo>
                    <a:cubicBezTo>
                      <a:pt x="775706" y="148274"/>
                      <a:pt x="797893" y="149822"/>
                      <a:pt x="820596" y="151886"/>
                    </a:cubicBezTo>
                    <a:cubicBezTo>
                      <a:pt x="831948" y="152918"/>
                      <a:pt x="838655" y="152402"/>
                      <a:pt x="838655" y="138471"/>
                    </a:cubicBezTo>
                    <a:cubicBezTo>
                      <a:pt x="838655" y="94097"/>
                      <a:pt x="859810" y="55914"/>
                      <a:pt x="877354" y="16700"/>
                    </a:cubicBezTo>
                    <a:cubicBezTo>
                      <a:pt x="880449" y="9476"/>
                      <a:pt x="885093" y="7928"/>
                      <a:pt x="892317" y="9476"/>
                    </a:cubicBezTo>
                    <a:cubicBezTo>
                      <a:pt x="958878" y="21860"/>
                      <a:pt x="1022859" y="42499"/>
                      <a:pt x="1084777" y="70878"/>
                    </a:cubicBezTo>
                    <a:cubicBezTo>
                      <a:pt x="1092000" y="74489"/>
                      <a:pt x="1095096" y="78617"/>
                      <a:pt x="1093032" y="86873"/>
                    </a:cubicBezTo>
                    <a:cubicBezTo>
                      <a:pt x="1088388" y="108544"/>
                      <a:pt x="1084261" y="130731"/>
                      <a:pt x="1079617" y="152402"/>
                    </a:cubicBezTo>
                    <a:cubicBezTo>
                      <a:pt x="1075489" y="172525"/>
                      <a:pt x="1062590" y="189036"/>
                      <a:pt x="1053302" y="206580"/>
                    </a:cubicBezTo>
                    <a:cubicBezTo>
                      <a:pt x="1047626" y="217415"/>
                      <a:pt x="1048658" y="222575"/>
                      <a:pt x="1060010" y="228251"/>
                    </a:cubicBezTo>
                    <a:cubicBezTo>
                      <a:pt x="1080133" y="239602"/>
                      <a:pt x="1099740" y="252502"/>
                      <a:pt x="1118315" y="265917"/>
                    </a:cubicBezTo>
                    <a:cubicBezTo>
                      <a:pt x="1126571" y="272109"/>
                      <a:pt x="1131214" y="271593"/>
                      <a:pt x="1136374" y="262821"/>
                    </a:cubicBezTo>
                    <a:cubicBezTo>
                      <a:pt x="1159077" y="223607"/>
                      <a:pt x="1196744" y="199872"/>
                      <a:pt x="1232346" y="174589"/>
                    </a:cubicBezTo>
                    <a:cubicBezTo>
                      <a:pt x="1238538" y="170461"/>
                      <a:pt x="1242666" y="170977"/>
                      <a:pt x="1247825" y="175621"/>
                    </a:cubicBezTo>
                    <a:cubicBezTo>
                      <a:pt x="1299939" y="219995"/>
                      <a:pt x="1345345" y="270045"/>
                      <a:pt x="1384559" y="325770"/>
                    </a:cubicBezTo>
                    <a:cubicBezTo>
                      <a:pt x="1389203" y="331962"/>
                      <a:pt x="1389719" y="336606"/>
                      <a:pt x="1384043" y="342798"/>
                    </a:cubicBezTo>
                    <a:cubicBezTo>
                      <a:pt x="1368048" y="360857"/>
                      <a:pt x="1352569" y="379432"/>
                      <a:pt x="1336057" y="396975"/>
                    </a:cubicBezTo>
                    <a:cubicBezTo>
                      <a:pt x="1323674" y="409875"/>
                      <a:pt x="1306131" y="417098"/>
                      <a:pt x="1291167" y="426902"/>
                    </a:cubicBezTo>
                    <a:cubicBezTo>
                      <a:pt x="1276720" y="436706"/>
                      <a:pt x="1276720" y="436190"/>
                      <a:pt x="1284976" y="451153"/>
                    </a:cubicBezTo>
                    <a:cubicBezTo>
                      <a:pt x="1295811" y="471792"/>
                      <a:pt x="1306647" y="492431"/>
                      <a:pt x="1316450" y="513070"/>
                    </a:cubicBezTo>
                    <a:cubicBezTo>
                      <a:pt x="1320062" y="520294"/>
                      <a:pt x="1323158" y="523390"/>
                      <a:pt x="1330898" y="519262"/>
                    </a:cubicBezTo>
                    <a:cubicBezTo>
                      <a:pt x="1367532" y="500171"/>
                      <a:pt x="1406746" y="492431"/>
                      <a:pt x="1447509" y="491399"/>
                    </a:cubicBezTo>
                    <a:cubicBezTo>
                      <a:pt x="1451120" y="491399"/>
                      <a:pt x="1455248" y="490367"/>
                      <a:pt x="1458860" y="489851"/>
                    </a:cubicBezTo>
                    <a:cubicBezTo>
                      <a:pt x="1466600" y="488819"/>
                      <a:pt x="1470728" y="491399"/>
                      <a:pt x="1473307" y="499139"/>
                    </a:cubicBezTo>
                    <a:cubicBezTo>
                      <a:pt x="1493431" y="556412"/>
                      <a:pt x="1508394" y="615234"/>
                      <a:pt x="1513554" y="675603"/>
                    </a:cubicBezTo>
                    <a:cubicBezTo>
                      <a:pt x="1513554" y="676635"/>
                      <a:pt x="1513554" y="678183"/>
                      <a:pt x="1514070" y="679215"/>
                    </a:cubicBezTo>
                    <a:cubicBezTo>
                      <a:pt x="1518713" y="714301"/>
                      <a:pt x="1519745" y="706046"/>
                      <a:pt x="1490335" y="717397"/>
                    </a:cubicBezTo>
                    <a:cubicBezTo>
                      <a:pt x="1454732" y="730813"/>
                      <a:pt x="1418614" y="741648"/>
                      <a:pt x="1379916" y="738036"/>
                    </a:cubicBezTo>
                    <a:cubicBezTo>
                      <a:pt x="1371144" y="737004"/>
                      <a:pt x="1368048" y="740616"/>
                      <a:pt x="1367532" y="749904"/>
                    </a:cubicBezTo>
                    <a:cubicBezTo>
                      <a:pt x="1367016" y="774155"/>
                      <a:pt x="1365984" y="797890"/>
                      <a:pt x="1363920" y="822141"/>
                    </a:cubicBezTo>
                    <a:cubicBezTo>
                      <a:pt x="1363404" y="831944"/>
                      <a:pt x="1363920" y="838136"/>
                      <a:pt x="1375788" y="838136"/>
                    </a:cubicBezTo>
                    <a:cubicBezTo>
                      <a:pt x="1420678" y="838136"/>
                      <a:pt x="1459376" y="858775"/>
                      <a:pt x="1498590" y="876834"/>
                    </a:cubicBezTo>
                    <a:cubicBezTo>
                      <a:pt x="1505298" y="879930"/>
                      <a:pt x="1507878" y="883542"/>
                      <a:pt x="1506330" y="891798"/>
                    </a:cubicBezTo>
                    <a:cubicBezTo>
                      <a:pt x="1493947" y="958875"/>
                      <a:pt x="1472791" y="1023372"/>
                      <a:pt x="1444413" y="1085289"/>
                    </a:cubicBezTo>
                    <a:cubicBezTo>
                      <a:pt x="1441317" y="1092513"/>
                      <a:pt x="1437189" y="1094577"/>
                      <a:pt x="1429449" y="1093029"/>
                    </a:cubicBezTo>
                    <a:cubicBezTo>
                      <a:pt x="1386623" y="1085289"/>
                      <a:pt x="1343797" y="1078581"/>
                      <a:pt x="1306647" y="1052783"/>
                    </a:cubicBezTo>
                    <a:cubicBezTo>
                      <a:pt x="1297875" y="1046591"/>
                      <a:pt x="1293231" y="1048655"/>
                      <a:pt x="1287556" y="1057942"/>
                    </a:cubicBezTo>
                    <a:cubicBezTo>
                      <a:pt x="1275688" y="1078581"/>
                      <a:pt x="1262273" y="1098705"/>
                      <a:pt x="1248857" y="1118828"/>
                    </a:cubicBezTo>
                    <a:cubicBezTo>
                      <a:pt x="1244214" y="1125535"/>
                      <a:pt x="1242150" y="1130179"/>
                      <a:pt x="1250405" y="1135339"/>
                    </a:cubicBezTo>
                    <a:cubicBezTo>
                      <a:pt x="1289620" y="1158558"/>
                      <a:pt x="1313871" y="1194676"/>
                      <a:pt x="1339153" y="1230795"/>
                    </a:cubicBezTo>
                    <a:cubicBezTo>
                      <a:pt x="1344313" y="1238018"/>
                      <a:pt x="1343797" y="1242662"/>
                      <a:pt x="1337605" y="1249370"/>
                    </a:cubicBezTo>
                    <a:cubicBezTo>
                      <a:pt x="1293747" y="1300968"/>
                      <a:pt x="1244214" y="1345342"/>
                      <a:pt x="1189004" y="1384040"/>
                    </a:cubicBezTo>
                    <a:cubicBezTo>
                      <a:pt x="1182296" y="1388684"/>
                      <a:pt x="1177652" y="1389716"/>
                      <a:pt x="1170945" y="1383524"/>
                    </a:cubicBezTo>
                    <a:cubicBezTo>
                      <a:pt x="1153918" y="1368045"/>
                      <a:pt x="1135858" y="1353597"/>
                      <a:pt x="1118831" y="1337602"/>
                    </a:cubicBezTo>
                    <a:cubicBezTo>
                      <a:pt x="1104384" y="1324187"/>
                      <a:pt x="1096644" y="1306128"/>
                      <a:pt x="1086840" y="1289616"/>
                    </a:cubicBezTo>
                    <a:cubicBezTo>
                      <a:pt x="1080133" y="1278265"/>
                      <a:pt x="1074973" y="1277749"/>
                      <a:pt x="1064137" y="1284456"/>
                    </a:cubicBezTo>
                    <a:cubicBezTo>
                      <a:pt x="1044530" y="1296324"/>
                      <a:pt x="1023375" y="1306643"/>
                      <a:pt x="1002220" y="1316447"/>
                    </a:cubicBezTo>
                    <a:cubicBezTo>
                      <a:pt x="993449" y="1320575"/>
                      <a:pt x="991385" y="1324703"/>
                      <a:pt x="996028" y="1332958"/>
                    </a:cubicBezTo>
                    <a:cubicBezTo>
                      <a:pt x="1015120" y="1368561"/>
                      <a:pt x="1021827" y="1407259"/>
                      <a:pt x="1022859" y="1446989"/>
                    </a:cubicBezTo>
                    <a:cubicBezTo>
                      <a:pt x="1022859" y="1451117"/>
                      <a:pt x="1023891" y="1455245"/>
                      <a:pt x="1024407" y="1459889"/>
                    </a:cubicBezTo>
                    <a:cubicBezTo>
                      <a:pt x="1025439" y="1466596"/>
                      <a:pt x="1022859" y="1470724"/>
                      <a:pt x="1015636" y="1473304"/>
                    </a:cubicBezTo>
                    <a:cubicBezTo>
                      <a:pt x="970745" y="1493943"/>
                      <a:pt x="870646" y="1516130"/>
                      <a:pt x="817500" y="1518710"/>
                    </a:cubicBezTo>
                    <a:close/>
                    <a:moveTo>
                      <a:pt x="758163" y="1148238"/>
                    </a:moveTo>
                    <a:cubicBezTo>
                      <a:pt x="974357" y="1144627"/>
                      <a:pt x="1145146" y="976418"/>
                      <a:pt x="1145146" y="758675"/>
                    </a:cubicBezTo>
                    <a:cubicBezTo>
                      <a:pt x="1145146" y="542481"/>
                      <a:pt x="974357" y="371176"/>
                      <a:pt x="757131" y="371176"/>
                    </a:cubicBezTo>
                    <a:cubicBezTo>
                      <a:pt x="539904" y="371176"/>
                      <a:pt x="368600" y="542481"/>
                      <a:pt x="368600" y="759707"/>
                    </a:cubicBezTo>
                    <a:cubicBezTo>
                      <a:pt x="369116" y="977966"/>
                      <a:pt x="541452" y="1145659"/>
                      <a:pt x="758163" y="114823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C9083CC-CC13-4BCC-8521-7079F8EBE42B}"/>
                </a:ext>
              </a:extLst>
            </p:cNvPr>
            <p:cNvGrpSpPr/>
            <p:nvPr/>
          </p:nvGrpSpPr>
          <p:grpSpPr>
            <a:xfrm>
              <a:off x="6486650" y="2648852"/>
              <a:ext cx="2745260" cy="2471860"/>
              <a:chOff x="6486650" y="2648852"/>
              <a:chExt cx="2745260" cy="2471860"/>
            </a:xfrm>
            <a:grpFill/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7CC45CD8-C56F-467E-BEF3-DF307BE9C4B4}"/>
                  </a:ext>
                </a:extLst>
              </p:cNvPr>
              <p:cNvSpPr/>
              <p:nvPr/>
            </p:nvSpPr>
            <p:spPr>
              <a:xfrm>
                <a:off x="6486650" y="3806165"/>
                <a:ext cx="1318090" cy="1314547"/>
              </a:xfrm>
              <a:custGeom>
                <a:avLst/>
                <a:gdLst>
                  <a:gd name="connsiteX0" fmla="*/ 0 w 1919435"/>
                  <a:gd name="connsiteY0" fmla="*/ 987194 h 1914275"/>
                  <a:gd name="connsiteX1" fmla="*/ 37667 w 1919435"/>
                  <a:gd name="connsiteY1" fmla="*/ 959846 h 1914275"/>
                  <a:gd name="connsiteX2" fmla="*/ 169757 w 1919435"/>
                  <a:gd name="connsiteY2" fmla="*/ 922696 h 1914275"/>
                  <a:gd name="connsiteX3" fmla="*/ 215163 w 1919435"/>
                  <a:gd name="connsiteY3" fmla="*/ 872130 h 1914275"/>
                  <a:gd name="connsiteX4" fmla="*/ 217743 w 1919435"/>
                  <a:gd name="connsiteY4" fmla="*/ 850459 h 1914275"/>
                  <a:gd name="connsiteX5" fmla="*/ 189364 w 1919435"/>
                  <a:gd name="connsiteY5" fmla="*/ 797830 h 1914275"/>
                  <a:gd name="connsiteX6" fmla="*/ 69657 w 1919435"/>
                  <a:gd name="connsiteY6" fmla="*/ 727657 h 1914275"/>
                  <a:gd name="connsiteX7" fmla="*/ 43858 w 1919435"/>
                  <a:gd name="connsiteY7" fmla="*/ 664708 h 1914275"/>
                  <a:gd name="connsiteX8" fmla="*/ 46438 w 1919435"/>
                  <a:gd name="connsiteY8" fmla="*/ 655936 h 1914275"/>
                  <a:gd name="connsiteX9" fmla="*/ 114547 w 1919435"/>
                  <a:gd name="connsiteY9" fmla="*/ 608982 h 1914275"/>
                  <a:gd name="connsiteX10" fmla="*/ 241478 w 1919435"/>
                  <a:gd name="connsiteY10" fmla="*/ 623429 h 1914275"/>
                  <a:gd name="connsiteX11" fmla="*/ 306491 w 1919435"/>
                  <a:gd name="connsiteY11" fmla="*/ 593503 h 1914275"/>
                  <a:gd name="connsiteX12" fmla="*/ 301331 w 1919435"/>
                  <a:gd name="connsiteY12" fmla="*/ 505271 h 1914275"/>
                  <a:gd name="connsiteX13" fmla="*/ 222386 w 1919435"/>
                  <a:gd name="connsiteY13" fmla="*/ 400527 h 1914275"/>
                  <a:gd name="connsiteX14" fmla="*/ 222386 w 1919435"/>
                  <a:gd name="connsiteY14" fmla="*/ 342222 h 1914275"/>
                  <a:gd name="connsiteX15" fmla="*/ 248185 w 1919435"/>
                  <a:gd name="connsiteY15" fmla="*/ 313327 h 1914275"/>
                  <a:gd name="connsiteX16" fmla="*/ 303395 w 1919435"/>
                  <a:gd name="connsiteY16" fmla="*/ 307135 h 1914275"/>
                  <a:gd name="connsiteX17" fmla="*/ 420522 w 1919435"/>
                  <a:gd name="connsiteY17" fmla="*/ 373180 h 1914275"/>
                  <a:gd name="connsiteX18" fmla="*/ 525265 w 1919435"/>
                  <a:gd name="connsiteY18" fmla="*/ 343770 h 1914275"/>
                  <a:gd name="connsiteX19" fmla="*/ 527845 w 1919435"/>
                  <a:gd name="connsiteY19" fmla="*/ 298364 h 1914275"/>
                  <a:gd name="connsiteX20" fmla="*/ 493791 w 1919435"/>
                  <a:gd name="connsiteY20" fmla="*/ 166789 h 1914275"/>
                  <a:gd name="connsiteX21" fmla="*/ 518557 w 1919435"/>
                  <a:gd name="connsiteY21" fmla="*/ 105904 h 1914275"/>
                  <a:gd name="connsiteX22" fmla="*/ 537649 w 1919435"/>
                  <a:gd name="connsiteY22" fmla="*/ 95585 h 1914275"/>
                  <a:gd name="connsiteX23" fmla="*/ 608853 w 1919435"/>
                  <a:gd name="connsiteY23" fmla="*/ 113128 h 1914275"/>
                  <a:gd name="connsiteX24" fmla="*/ 690894 w 1919435"/>
                  <a:gd name="connsiteY24" fmla="*/ 217355 h 1914275"/>
                  <a:gd name="connsiteX25" fmla="*/ 802861 w 1919435"/>
                  <a:gd name="connsiteY25" fmla="*/ 216839 h 1914275"/>
                  <a:gd name="connsiteX26" fmla="*/ 816277 w 1919435"/>
                  <a:gd name="connsiteY26" fmla="*/ 169369 h 1914275"/>
                  <a:gd name="connsiteX27" fmla="*/ 832788 w 1919435"/>
                  <a:gd name="connsiteY27" fmla="*/ 48631 h 1914275"/>
                  <a:gd name="connsiteX28" fmla="*/ 877677 w 1919435"/>
                  <a:gd name="connsiteY28" fmla="*/ 2193 h 1914275"/>
                  <a:gd name="connsiteX29" fmla="*/ 917924 w 1919435"/>
                  <a:gd name="connsiteY29" fmla="*/ 645 h 1914275"/>
                  <a:gd name="connsiteX30" fmla="*/ 956106 w 1919435"/>
                  <a:gd name="connsiteY30" fmla="*/ 31603 h 1914275"/>
                  <a:gd name="connsiteX31" fmla="*/ 993772 w 1919435"/>
                  <a:gd name="connsiteY31" fmla="*/ 163693 h 1914275"/>
                  <a:gd name="connsiteX32" fmla="*/ 1089745 w 1919435"/>
                  <a:gd name="connsiteY32" fmla="*/ 217871 h 1914275"/>
                  <a:gd name="connsiteX33" fmla="*/ 1120703 w 1919435"/>
                  <a:gd name="connsiteY33" fmla="*/ 191040 h 1914275"/>
                  <a:gd name="connsiteX34" fmla="*/ 1192940 w 1919435"/>
                  <a:gd name="connsiteY34" fmla="*/ 68754 h 1914275"/>
                  <a:gd name="connsiteX35" fmla="*/ 1251245 w 1919435"/>
                  <a:gd name="connsiteY35" fmla="*/ 44503 h 1914275"/>
                  <a:gd name="connsiteX36" fmla="*/ 1309035 w 1919435"/>
                  <a:gd name="connsiteY36" fmla="*/ 137895 h 1914275"/>
                  <a:gd name="connsiteX37" fmla="*/ 1294587 w 1919435"/>
                  <a:gd name="connsiteY37" fmla="*/ 255538 h 1914275"/>
                  <a:gd name="connsiteX38" fmla="*/ 1294587 w 1919435"/>
                  <a:gd name="connsiteY38" fmla="*/ 267921 h 1914275"/>
                  <a:gd name="connsiteX39" fmla="*/ 1399331 w 1919435"/>
                  <a:gd name="connsiteY39" fmla="*/ 314359 h 1914275"/>
                  <a:gd name="connsiteX40" fmla="*/ 1514394 w 1919435"/>
                  <a:gd name="connsiteY40" fmla="*/ 228191 h 1914275"/>
                  <a:gd name="connsiteX41" fmla="*/ 1584050 w 1919435"/>
                  <a:gd name="connsiteY41" fmla="*/ 229223 h 1914275"/>
                  <a:gd name="connsiteX42" fmla="*/ 1594886 w 1919435"/>
                  <a:gd name="connsiteY42" fmla="*/ 238510 h 1914275"/>
                  <a:gd name="connsiteX43" fmla="*/ 1606754 w 1919435"/>
                  <a:gd name="connsiteY43" fmla="*/ 317971 h 1914275"/>
                  <a:gd name="connsiteX44" fmla="*/ 1543288 w 1919435"/>
                  <a:gd name="connsiteY44" fmla="*/ 430970 h 1914275"/>
                  <a:gd name="connsiteX45" fmla="*/ 1552060 w 1919435"/>
                  <a:gd name="connsiteY45" fmla="*/ 504239 h 1914275"/>
                  <a:gd name="connsiteX46" fmla="*/ 1619137 w 1919435"/>
                  <a:gd name="connsiteY46" fmla="*/ 531069 h 1914275"/>
                  <a:gd name="connsiteX47" fmla="*/ 1754839 w 1919435"/>
                  <a:gd name="connsiteY47" fmla="*/ 495467 h 1914275"/>
                  <a:gd name="connsiteX48" fmla="*/ 1812629 w 1919435"/>
                  <a:gd name="connsiteY48" fmla="*/ 517654 h 1914275"/>
                  <a:gd name="connsiteX49" fmla="*/ 1830172 w 1919435"/>
                  <a:gd name="connsiteY49" fmla="*/ 552225 h 1914275"/>
                  <a:gd name="connsiteX50" fmla="*/ 1815724 w 1919435"/>
                  <a:gd name="connsiteY50" fmla="*/ 603306 h 1914275"/>
                  <a:gd name="connsiteX51" fmla="*/ 1699630 w 1919435"/>
                  <a:gd name="connsiteY51" fmla="*/ 695666 h 1914275"/>
                  <a:gd name="connsiteX52" fmla="*/ 1678990 w 1919435"/>
                  <a:gd name="connsiteY52" fmla="*/ 751908 h 1914275"/>
                  <a:gd name="connsiteX53" fmla="*/ 1685182 w 1919435"/>
                  <a:gd name="connsiteY53" fmla="*/ 774611 h 1914275"/>
                  <a:gd name="connsiteX54" fmla="*/ 1732652 w 1919435"/>
                  <a:gd name="connsiteY54" fmla="*/ 815373 h 1914275"/>
                  <a:gd name="connsiteX55" fmla="*/ 1872998 w 1919435"/>
                  <a:gd name="connsiteY55" fmla="*/ 834464 h 1914275"/>
                  <a:gd name="connsiteX56" fmla="*/ 1918404 w 1919435"/>
                  <a:gd name="connsiteY56" fmla="*/ 879354 h 1914275"/>
                  <a:gd name="connsiteX57" fmla="*/ 1919952 w 1919435"/>
                  <a:gd name="connsiteY57" fmla="*/ 919600 h 1914275"/>
                  <a:gd name="connsiteX58" fmla="*/ 1886930 w 1919435"/>
                  <a:gd name="connsiteY58" fmla="*/ 958299 h 1914275"/>
                  <a:gd name="connsiteX59" fmla="*/ 1754839 w 1919435"/>
                  <a:gd name="connsiteY59" fmla="*/ 995965 h 1914275"/>
                  <a:gd name="connsiteX60" fmla="*/ 1701178 w 1919435"/>
                  <a:gd name="connsiteY60" fmla="*/ 1085229 h 1914275"/>
                  <a:gd name="connsiteX61" fmla="*/ 1728524 w 1919435"/>
                  <a:gd name="connsiteY61" fmla="*/ 1121348 h 1914275"/>
                  <a:gd name="connsiteX62" fmla="*/ 1849779 w 1919435"/>
                  <a:gd name="connsiteY62" fmla="*/ 1192552 h 1914275"/>
                  <a:gd name="connsiteX63" fmla="*/ 1876094 w 1919435"/>
                  <a:gd name="connsiteY63" fmla="*/ 1253954 h 1914275"/>
                  <a:gd name="connsiteX64" fmla="*/ 1875062 w 1919435"/>
                  <a:gd name="connsiteY64" fmla="*/ 1260145 h 1914275"/>
                  <a:gd name="connsiteX65" fmla="*/ 1802309 w 1919435"/>
                  <a:gd name="connsiteY65" fmla="*/ 1312259 h 1914275"/>
                  <a:gd name="connsiteX66" fmla="*/ 1675379 w 1919435"/>
                  <a:gd name="connsiteY66" fmla="*/ 1296264 h 1914275"/>
                  <a:gd name="connsiteX67" fmla="*/ 1611398 w 1919435"/>
                  <a:gd name="connsiteY67" fmla="*/ 1329286 h 1914275"/>
                  <a:gd name="connsiteX68" fmla="*/ 1610365 w 1919435"/>
                  <a:gd name="connsiteY68" fmla="*/ 1405651 h 1914275"/>
                  <a:gd name="connsiteX69" fmla="*/ 1692406 w 1919435"/>
                  <a:gd name="connsiteY69" fmla="*/ 1514006 h 1914275"/>
                  <a:gd name="connsiteX70" fmla="*/ 1692406 w 1919435"/>
                  <a:gd name="connsiteY70" fmla="*/ 1584695 h 1914275"/>
                  <a:gd name="connsiteX71" fmla="*/ 1689310 w 1919435"/>
                  <a:gd name="connsiteY71" fmla="*/ 1588307 h 1914275"/>
                  <a:gd name="connsiteX72" fmla="*/ 1600562 w 1919435"/>
                  <a:gd name="connsiteY72" fmla="*/ 1605850 h 1914275"/>
                  <a:gd name="connsiteX73" fmla="*/ 1490659 w 1919435"/>
                  <a:gd name="connsiteY73" fmla="*/ 1543933 h 1914275"/>
                  <a:gd name="connsiteX74" fmla="*/ 1415326 w 1919435"/>
                  <a:gd name="connsiteY74" fmla="*/ 1554769 h 1914275"/>
                  <a:gd name="connsiteX75" fmla="*/ 1391075 w 1919435"/>
                  <a:gd name="connsiteY75" fmla="*/ 1622877 h 1914275"/>
                  <a:gd name="connsiteX76" fmla="*/ 1426677 w 1919435"/>
                  <a:gd name="connsiteY76" fmla="*/ 1760128 h 1914275"/>
                  <a:gd name="connsiteX77" fmla="*/ 1406554 w 1919435"/>
                  <a:gd name="connsiteY77" fmla="*/ 1811725 h 1914275"/>
                  <a:gd name="connsiteX78" fmla="*/ 1370436 w 1919435"/>
                  <a:gd name="connsiteY78" fmla="*/ 1830300 h 1914275"/>
                  <a:gd name="connsiteX79" fmla="*/ 1316258 w 1919435"/>
                  <a:gd name="connsiteY79" fmla="*/ 1815337 h 1914275"/>
                  <a:gd name="connsiteX80" fmla="*/ 1231122 w 1919435"/>
                  <a:gd name="connsiteY80" fmla="*/ 1707498 h 1914275"/>
                  <a:gd name="connsiteX81" fmla="*/ 1121219 w 1919435"/>
                  <a:gd name="connsiteY81" fmla="*/ 1698210 h 1914275"/>
                  <a:gd name="connsiteX82" fmla="*/ 1106771 w 1919435"/>
                  <a:gd name="connsiteY82" fmla="*/ 1727105 h 1914275"/>
                  <a:gd name="connsiteX83" fmla="*/ 1087165 w 1919435"/>
                  <a:gd name="connsiteY83" fmla="*/ 1868999 h 1914275"/>
                  <a:gd name="connsiteX84" fmla="*/ 1050014 w 1919435"/>
                  <a:gd name="connsiteY84" fmla="*/ 1919049 h 1914275"/>
                  <a:gd name="connsiteX85" fmla="*/ 987581 w 1919435"/>
                  <a:gd name="connsiteY85" fmla="*/ 1919049 h 1914275"/>
                  <a:gd name="connsiteX86" fmla="*/ 960234 w 1919435"/>
                  <a:gd name="connsiteY86" fmla="*/ 1880866 h 1914275"/>
                  <a:gd name="connsiteX87" fmla="*/ 921535 w 1919435"/>
                  <a:gd name="connsiteY87" fmla="*/ 1744132 h 1914275"/>
                  <a:gd name="connsiteX88" fmla="*/ 875614 w 1919435"/>
                  <a:gd name="connsiteY88" fmla="*/ 1703886 h 1914275"/>
                  <a:gd name="connsiteX89" fmla="*/ 847751 w 1919435"/>
                  <a:gd name="connsiteY89" fmla="*/ 1700790 h 1914275"/>
                  <a:gd name="connsiteX90" fmla="*/ 800281 w 1919435"/>
                  <a:gd name="connsiteY90" fmla="*/ 1727105 h 1914275"/>
                  <a:gd name="connsiteX91" fmla="*/ 788414 w 1919435"/>
                  <a:gd name="connsiteY91" fmla="*/ 1747228 h 1914275"/>
                  <a:gd name="connsiteX92" fmla="*/ 723401 w 1919435"/>
                  <a:gd name="connsiteY92" fmla="*/ 1857131 h 1914275"/>
                  <a:gd name="connsiteX93" fmla="*/ 674383 w 1919435"/>
                  <a:gd name="connsiteY93" fmla="*/ 1877254 h 1914275"/>
                  <a:gd name="connsiteX94" fmla="*/ 634652 w 1919435"/>
                  <a:gd name="connsiteY94" fmla="*/ 1863839 h 1914275"/>
                  <a:gd name="connsiteX95" fmla="*/ 607822 w 1919435"/>
                  <a:gd name="connsiteY95" fmla="*/ 1813789 h 1914275"/>
                  <a:gd name="connsiteX96" fmla="*/ 624848 w 1919435"/>
                  <a:gd name="connsiteY96" fmla="*/ 1672927 h 1914275"/>
                  <a:gd name="connsiteX97" fmla="*/ 586150 w 1919435"/>
                  <a:gd name="connsiteY97" fmla="*/ 1607398 h 1914275"/>
                  <a:gd name="connsiteX98" fmla="*/ 514430 w 1919435"/>
                  <a:gd name="connsiteY98" fmla="*/ 1611010 h 1914275"/>
                  <a:gd name="connsiteX99" fmla="*/ 413814 w 1919435"/>
                  <a:gd name="connsiteY99" fmla="*/ 1687375 h 1914275"/>
                  <a:gd name="connsiteX100" fmla="*/ 324550 w 1919435"/>
                  <a:gd name="connsiteY100" fmla="*/ 1682215 h 1914275"/>
                  <a:gd name="connsiteX101" fmla="*/ 316810 w 1919435"/>
                  <a:gd name="connsiteY101" fmla="*/ 1674475 h 1914275"/>
                  <a:gd name="connsiteX102" fmla="*/ 309071 w 1919435"/>
                  <a:gd name="connsiteY102" fmla="*/ 1612558 h 1914275"/>
                  <a:gd name="connsiteX103" fmla="*/ 376148 w 1919435"/>
                  <a:gd name="connsiteY103" fmla="*/ 1492851 h 1914275"/>
                  <a:gd name="connsiteX104" fmla="*/ 387499 w 1919435"/>
                  <a:gd name="connsiteY104" fmla="*/ 1456217 h 1914275"/>
                  <a:gd name="connsiteX105" fmla="*/ 297203 w 1919435"/>
                  <a:gd name="connsiteY105" fmla="*/ 1391720 h 1914275"/>
                  <a:gd name="connsiteX106" fmla="*/ 158405 w 1919435"/>
                  <a:gd name="connsiteY106" fmla="*/ 1427838 h 1914275"/>
                  <a:gd name="connsiteX107" fmla="*/ 114031 w 1919435"/>
                  <a:gd name="connsiteY107" fmla="*/ 1412875 h 1914275"/>
                  <a:gd name="connsiteX108" fmla="*/ 91844 w 1919435"/>
                  <a:gd name="connsiteY108" fmla="*/ 1373660 h 1914275"/>
                  <a:gd name="connsiteX109" fmla="*/ 106808 w 1919435"/>
                  <a:gd name="connsiteY109" fmla="*/ 1315871 h 1914275"/>
                  <a:gd name="connsiteX110" fmla="*/ 209487 w 1919435"/>
                  <a:gd name="connsiteY110" fmla="*/ 1234347 h 1914275"/>
                  <a:gd name="connsiteX111" fmla="*/ 236834 w 1919435"/>
                  <a:gd name="connsiteY111" fmla="*/ 1151274 h 1914275"/>
                  <a:gd name="connsiteX112" fmla="*/ 181624 w 1919435"/>
                  <a:gd name="connsiteY112" fmla="*/ 1104836 h 1914275"/>
                  <a:gd name="connsiteX113" fmla="*/ 52114 w 1919435"/>
                  <a:gd name="connsiteY113" fmla="*/ 1087293 h 1914275"/>
                  <a:gd name="connsiteX114" fmla="*/ 1032 w 1919435"/>
                  <a:gd name="connsiteY114" fmla="*/ 1051175 h 1914275"/>
                  <a:gd name="connsiteX115" fmla="*/ 0 w 1919435"/>
                  <a:gd name="connsiteY115" fmla="*/ 987194 h 1914275"/>
                  <a:gd name="connsiteX116" fmla="*/ 1198616 w 1919435"/>
                  <a:gd name="connsiteY116" fmla="*/ 960879 h 1914275"/>
                  <a:gd name="connsiteX117" fmla="*/ 958686 w 1919435"/>
                  <a:gd name="connsiteY117" fmla="*/ 720949 h 1914275"/>
                  <a:gd name="connsiteX118" fmla="*/ 720304 w 1919435"/>
                  <a:gd name="connsiteY118" fmla="*/ 959331 h 1914275"/>
                  <a:gd name="connsiteX119" fmla="*/ 957654 w 1919435"/>
                  <a:gd name="connsiteY119" fmla="*/ 1198744 h 1914275"/>
                  <a:gd name="connsiteX120" fmla="*/ 1198616 w 1919435"/>
                  <a:gd name="connsiteY120" fmla="*/ 960879 h 1914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</a:cxnLst>
                <a:rect l="l" t="t" r="r" b="b"/>
                <a:pathLst>
                  <a:path w="1919435" h="1914275">
                    <a:moveTo>
                      <a:pt x="0" y="987194"/>
                    </a:moveTo>
                    <a:cubicBezTo>
                      <a:pt x="8256" y="971714"/>
                      <a:pt x="21155" y="963975"/>
                      <a:pt x="37667" y="959846"/>
                    </a:cubicBezTo>
                    <a:cubicBezTo>
                      <a:pt x="82041" y="947979"/>
                      <a:pt x="125383" y="934564"/>
                      <a:pt x="169757" y="922696"/>
                    </a:cubicBezTo>
                    <a:cubicBezTo>
                      <a:pt x="196587" y="915473"/>
                      <a:pt x="212583" y="900509"/>
                      <a:pt x="215163" y="872130"/>
                    </a:cubicBezTo>
                    <a:cubicBezTo>
                      <a:pt x="215679" y="864907"/>
                      <a:pt x="216710" y="857683"/>
                      <a:pt x="217743" y="850459"/>
                    </a:cubicBezTo>
                    <a:cubicBezTo>
                      <a:pt x="220323" y="826209"/>
                      <a:pt x="209487" y="809697"/>
                      <a:pt x="189364" y="797830"/>
                    </a:cubicBezTo>
                    <a:cubicBezTo>
                      <a:pt x="149118" y="774611"/>
                      <a:pt x="109388" y="750876"/>
                      <a:pt x="69657" y="727657"/>
                    </a:cubicBezTo>
                    <a:cubicBezTo>
                      <a:pt x="40246" y="710629"/>
                      <a:pt x="35087" y="697730"/>
                      <a:pt x="43858" y="664708"/>
                    </a:cubicBezTo>
                    <a:cubicBezTo>
                      <a:pt x="44890" y="661612"/>
                      <a:pt x="45406" y="658516"/>
                      <a:pt x="46438" y="655936"/>
                    </a:cubicBezTo>
                    <a:cubicBezTo>
                      <a:pt x="59337" y="613110"/>
                      <a:pt x="70689" y="604854"/>
                      <a:pt x="114547" y="608982"/>
                    </a:cubicBezTo>
                    <a:cubicBezTo>
                      <a:pt x="156857" y="613110"/>
                      <a:pt x="199167" y="617754"/>
                      <a:pt x="241478" y="623429"/>
                    </a:cubicBezTo>
                    <a:cubicBezTo>
                      <a:pt x="275016" y="627557"/>
                      <a:pt x="289463" y="621881"/>
                      <a:pt x="306491" y="593503"/>
                    </a:cubicBezTo>
                    <a:cubicBezTo>
                      <a:pt x="330741" y="554288"/>
                      <a:pt x="329710" y="541905"/>
                      <a:pt x="301331" y="505271"/>
                    </a:cubicBezTo>
                    <a:cubicBezTo>
                      <a:pt x="274500" y="470700"/>
                      <a:pt x="248185" y="435614"/>
                      <a:pt x="222386" y="400527"/>
                    </a:cubicBezTo>
                    <a:cubicBezTo>
                      <a:pt x="206907" y="379888"/>
                      <a:pt x="206907" y="362861"/>
                      <a:pt x="222386" y="342222"/>
                    </a:cubicBezTo>
                    <a:cubicBezTo>
                      <a:pt x="230126" y="331902"/>
                      <a:pt x="238382" y="321583"/>
                      <a:pt x="248185" y="313327"/>
                    </a:cubicBezTo>
                    <a:cubicBezTo>
                      <a:pt x="267792" y="296816"/>
                      <a:pt x="281208" y="294752"/>
                      <a:pt x="303395" y="307135"/>
                    </a:cubicBezTo>
                    <a:cubicBezTo>
                      <a:pt x="342609" y="328806"/>
                      <a:pt x="382856" y="348929"/>
                      <a:pt x="420522" y="373180"/>
                    </a:cubicBezTo>
                    <a:cubicBezTo>
                      <a:pt x="463864" y="401043"/>
                      <a:pt x="493791" y="382468"/>
                      <a:pt x="525265" y="343770"/>
                    </a:cubicBezTo>
                    <a:cubicBezTo>
                      <a:pt x="535585" y="330870"/>
                      <a:pt x="531973" y="313843"/>
                      <a:pt x="527845" y="298364"/>
                    </a:cubicBezTo>
                    <a:cubicBezTo>
                      <a:pt x="516493" y="254506"/>
                      <a:pt x="505142" y="210647"/>
                      <a:pt x="493791" y="166789"/>
                    </a:cubicBezTo>
                    <a:cubicBezTo>
                      <a:pt x="485535" y="135315"/>
                      <a:pt x="490694" y="122415"/>
                      <a:pt x="518557" y="105904"/>
                    </a:cubicBezTo>
                    <a:cubicBezTo>
                      <a:pt x="524749" y="102292"/>
                      <a:pt x="530941" y="98680"/>
                      <a:pt x="537649" y="95585"/>
                    </a:cubicBezTo>
                    <a:cubicBezTo>
                      <a:pt x="571187" y="80105"/>
                      <a:pt x="586150" y="83717"/>
                      <a:pt x="608853" y="113128"/>
                    </a:cubicBezTo>
                    <a:cubicBezTo>
                      <a:pt x="636200" y="147698"/>
                      <a:pt x="663547" y="182785"/>
                      <a:pt x="690894" y="217355"/>
                    </a:cubicBezTo>
                    <a:cubicBezTo>
                      <a:pt x="716693" y="249346"/>
                      <a:pt x="777062" y="249346"/>
                      <a:pt x="802861" y="216839"/>
                    </a:cubicBezTo>
                    <a:cubicBezTo>
                      <a:pt x="813697" y="202908"/>
                      <a:pt x="813697" y="185365"/>
                      <a:pt x="816277" y="169369"/>
                    </a:cubicBezTo>
                    <a:cubicBezTo>
                      <a:pt x="822468" y="129123"/>
                      <a:pt x="827628" y="88877"/>
                      <a:pt x="832788" y="48631"/>
                    </a:cubicBezTo>
                    <a:cubicBezTo>
                      <a:pt x="836916" y="16640"/>
                      <a:pt x="845687" y="7868"/>
                      <a:pt x="877677" y="2193"/>
                    </a:cubicBezTo>
                    <a:cubicBezTo>
                      <a:pt x="891093" y="-387"/>
                      <a:pt x="904509" y="-387"/>
                      <a:pt x="917924" y="645"/>
                    </a:cubicBezTo>
                    <a:cubicBezTo>
                      <a:pt x="937531" y="1677"/>
                      <a:pt x="950947" y="11996"/>
                      <a:pt x="956106" y="31603"/>
                    </a:cubicBezTo>
                    <a:cubicBezTo>
                      <a:pt x="968490" y="75461"/>
                      <a:pt x="981389" y="119835"/>
                      <a:pt x="993772" y="163693"/>
                    </a:cubicBezTo>
                    <a:cubicBezTo>
                      <a:pt x="1006672" y="208584"/>
                      <a:pt x="1043822" y="229739"/>
                      <a:pt x="1089745" y="217871"/>
                    </a:cubicBezTo>
                    <a:cubicBezTo>
                      <a:pt x="1104707" y="214259"/>
                      <a:pt x="1113479" y="203424"/>
                      <a:pt x="1120703" y="191040"/>
                    </a:cubicBezTo>
                    <a:cubicBezTo>
                      <a:pt x="1144438" y="150278"/>
                      <a:pt x="1168689" y="109516"/>
                      <a:pt x="1192940" y="68754"/>
                    </a:cubicBezTo>
                    <a:cubicBezTo>
                      <a:pt x="1208419" y="42439"/>
                      <a:pt x="1221835" y="36763"/>
                      <a:pt x="1251245" y="44503"/>
                    </a:cubicBezTo>
                    <a:cubicBezTo>
                      <a:pt x="1310067" y="59466"/>
                      <a:pt x="1317806" y="72366"/>
                      <a:pt x="1309035" y="137895"/>
                    </a:cubicBezTo>
                    <a:cubicBezTo>
                      <a:pt x="1303875" y="177109"/>
                      <a:pt x="1299231" y="216323"/>
                      <a:pt x="1294587" y="255538"/>
                    </a:cubicBezTo>
                    <a:cubicBezTo>
                      <a:pt x="1294071" y="259665"/>
                      <a:pt x="1294071" y="263793"/>
                      <a:pt x="1294587" y="267921"/>
                    </a:cubicBezTo>
                    <a:cubicBezTo>
                      <a:pt x="1301295" y="309715"/>
                      <a:pt x="1364760" y="338610"/>
                      <a:pt x="1399331" y="314359"/>
                    </a:cubicBezTo>
                    <a:cubicBezTo>
                      <a:pt x="1438545" y="286496"/>
                      <a:pt x="1476211" y="257085"/>
                      <a:pt x="1514394" y="228191"/>
                    </a:cubicBezTo>
                    <a:cubicBezTo>
                      <a:pt x="1542256" y="207036"/>
                      <a:pt x="1556188" y="207552"/>
                      <a:pt x="1584050" y="229223"/>
                    </a:cubicBezTo>
                    <a:cubicBezTo>
                      <a:pt x="1587663" y="232319"/>
                      <a:pt x="1591274" y="234898"/>
                      <a:pt x="1594886" y="238510"/>
                    </a:cubicBezTo>
                    <a:cubicBezTo>
                      <a:pt x="1627393" y="269469"/>
                      <a:pt x="1628941" y="278757"/>
                      <a:pt x="1606754" y="317971"/>
                    </a:cubicBezTo>
                    <a:cubicBezTo>
                      <a:pt x="1585599" y="355637"/>
                      <a:pt x="1565475" y="393819"/>
                      <a:pt x="1543288" y="430970"/>
                    </a:cubicBezTo>
                    <a:cubicBezTo>
                      <a:pt x="1527293" y="458317"/>
                      <a:pt x="1534517" y="481020"/>
                      <a:pt x="1552060" y="504239"/>
                    </a:cubicBezTo>
                    <a:cubicBezTo>
                      <a:pt x="1569604" y="527458"/>
                      <a:pt x="1589726" y="538809"/>
                      <a:pt x="1619137" y="531069"/>
                    </a:cubicBezTo>
                    <a:cubicBezTo>
                      <a:pt x="1664543" y="519202"/>
                      <a:pt x="1709949" y="507850"/>
                      <a:pt x="1754839" y="495467"/>
                    </a:cubicBezTo>
                    <a:cubicBezTo>
                      <a:pt x="1783734" y="487727"/>
                      <a:pt x="1796634" y="492371"/>
                      <a:pt x="1812629" y="517654"/>
                    </a:cubicBezTo>
                    <a:cubicBezTo>
                      <a:pt x="1819853" y="528490"/>
                      <a:pt x="1826044" y="539841"/>
                      <a:pt x="1830172" y="552225"/>
                    </a:cubicBezTo>
                    <a:cubicBezTo>
                      <a:pt x="1837912" y="574412"/>
                      <a:pt x="1834299" y="588343"/>
                      <a:pt x="1815724" y="603306"/>
                    </a:cubicBezTo>
                    <a:cubicBezTo>
                      <a:pt x="1777026" y="634265"/>
                      <a:pt x="1738844" y="665224"/>
                      <a:pt x="1699630" y="695666"/>
                    </a:cubicBezTo>
                    <a:cubicBezTo>
                      <a:pt x="1680022" y="710629"/>
                      <a:pt x="1674862" y="729205"/>
                      <a:pt x="1678990" y="751908"/>
                    </a:cubicBezTo>
                    <a:cubicBezTo>
                      <a:pt x="1680539" y="759647"/>
                      <a:pt x="1683119" y="766871"/>
                      <a:pt x="1685182" y="774611"/>
                    </a:cubicBezTo>
                    <a:cubicBezTo>
                      <a:pt x="1691890" y="798862"/>
                      <a:pt x="1707885" y="812277"/>
                      <a:pt x="1732652" y="815373"/>
                    </a:cubicBezTo>
                    <a:cubicBezTo>
                      <a:pt x="1779606" y="821565"/>
                      <a:pt x="1826560" y="828272"/>
                      <a:pt x="1872998" y="834464"/>
                    </a:cubicBezTo>
                    <a:cubicBezTo>
                      <a:pt x="1900861" y="838076"/>
                      <a:pt x="1915308" y="851491"/>
                      <a:pt x="1918404" y="879354"/>
                    </a:cubicBezTo>
                    <a:cubicBezTo>
                      <a:pt x="1919952" y="892770"/>
                      <a:pt x="1921500" y="906185"/>
                      <a:pt x="1919952" y="919600"/>
                    </a:cubicBezTo>
                    <a:cubicBezTo>
                      <a:pt x="1917372" y="940755"/>
                      <a:pt x="1906536" y="952623"/>
                      <a:pt x="1886930" y="958299"/>
                    </a:cubicBezTo>
                    <a:cubicBezTo>
                      <a:pt x="1843071" y="970682"/>
                      <a:pt x="1798697" y="983065"/>
                      <a:pt x="1754839" y="995965"/>
                    </a:cubicBezTo>
                    <a:cubicBezTo>
                      <a:pt x="1712013" y="1008348"/>
                      <a:pt x="1692406" y="1040855"/>
                      <a:pt x="1701178" y="1085229"/>
                    </a:cubicBezTo>
                    <a:cubicBezTo>
                      <a:pt x="1704273" y="1102256"/>
                      <a:pt x="1714077" y="1113092"/>
                      <a:pt x="1728524" y="1121348"/>
                    </a:cubicBezTo>
                    <a:cubicBezTo>
                      <a:pt x="1768771" y="1145083"/>
                      <a:pt x="1809016" y="1168817"/>
                      <a:pt x="1849779" y="1192552"/>
                    </a:cubicBezTo>
                    <a:cubicBezTo>
                      <a:pt x="1879706" y="1210096"/>
                      <a:pt x="1884350" y="1220415"/>
                      <a:pt x="1876094" y="1253954"/>
                    </a:cubicBezTo>
                    <a:cubicBezTo>
                      <a:pt x="1875578" y="1256018"/>
                      <a:pt x="1875578" y="1258082"/>
                      <a:pt x="1875062" y="1260145"/>
                    </a:cubicBezTo>
                    <a:cubicBezTo>
                      <a:pt x="1862678" y="1300908"/>
                      <a:pt x="1848747" y="1321031"/>
                      <a:pt x="1802309" y="1312259"/>
                    </a:cubicBezTo>
                    <a:cubicBezTo>
                      <a:pt x="1760515" y="1304003"/>
                      <a:pt x="1717689" y="1302456"/>
                      <a:pt x="1675379" y="1296264"/>
                    </a:cubicBezTo>
                    <a:cubicBezTo>
                      <a:pt x="1645452" y="1292136"/>
                      <a:pt x="1625845" y="1304003"/>
                      <a:pt x="1611398" y="1329286"/>
                    </a:cubicBezTo>
                    <a:cubicBezTo>
                      <a:pt x="1596434" y="1355085"/>
                      <a:pt x="1589726" y="1379336"/>
                      <a:pt x="1610365" y="1405651"/>
                    </a:cubicBezTo>
                    <a:cubicBezTo>
                      <a:pt x="1638228" y="1441254"/>
                      <a:pt x="1665059" y="1477888"/>
                      <a:pt x="1692406" y="1514006"/>
                    </a:cubicBezTo>
                    <a:cubicBezTo>
                      <a:pt x="1715109" y="1543417"/>
                      <a:pt x="1715109" y="1555285"/>
                      <a:pt x="1692406" y="1584695"/>
                    </a:cubicBezTo>
                    <a:cubicBezTo>
                      <a:pt x="1691374" y="1585727"/>
                      <a:pt x="1690342" y="1587275"/>
                      <a:pt x="1689310" y="1588307"/>
                    </a:cubicBezTo>
                    <a:cubicBezTo>
                      <a:pt x="1659383" y="1620298"/>
                      <a:pt x="1647516" y="1634229"/>
                      <a:pt x="1600562" y="1605850"/>
                    </a:cubicBezTo>
                    <a:cubicBezTo>
                      <a:pt x="1564444" y="1584179"/>
                      <a:pt x="1526261" y="1565604"/>
                      <a:pt x="1490659" y="1543933"/>
                    </a:cubicBezTo>
                    <a:cubicBezTo>
                      <a:pt x="1461248" y="1526390"/>
                      <a:pt x="1438545" y="1536709"/>
                      <a:pt x="1415326" y="1554769"/>
                    </a:cubicBezTo>
                    <a:cubicBezTo>
                      <a:pt x="1392107" y="1572312"/>
                      <a:pt x="1382819" y="1593467"/>
                      <a:pt x="1391075" y="1622877"/>
                    </a:cubicBezTo>
                    <a:cubicBezTo>
                      <a:pt x="1403974" y="1668284"/>
                      <a:pt x="1415326" y="1714205"/>
                      <a:pt x="1426677" y="1760128"/>
                    </a:cubicBezTo>
                    <a:cubicBezTo>
                      <a:pt x="1432870" y="1784894"/>
                      <a:pt x="1427710" y="1798310"/>
                      <a:pt x="1406554" y="1811725"/>
                    </a:cubicBezTo>
                    <a:cubicBezTo>
                      <a:pt x="1395203" y="1818949"/>
                      <a:pt x="1383335" y="1825657"/>
                      <a:pt x="1370436" y="1830300"/>
                    </a:cubicBezTo>
                    <a:cubicBezTo>
                      <a:pt x="1347733" y="1838556"/>
                      <a:pt x="1331222" y="1834428"/>
                      <a:pt x="1316258" y="1815337"/>
                    </a:cubicBezTo>
                    <a:cubicBezTo>
                      <a:pt x="1287879" y="1779735"/>
                      <a:pt x="1259501" y="1743616"/>
                      <a:pt x="1231122" y="1707498"/>
                    </a:cubicBezTo>
                    <a:cubicBezTo>
                      <a:pt x="1203775" y="1673443"/>
                      <a:pt x="1154242" y="1668800"/>
                      <a:pt x="1121219" y="1698210"/>
                    </a:cubicBezTo>
                    <a:cubicBezTo>
                      <a:pt x="1112447" y="1705950"/>
                      <a:pt x="1108320" y="1715753"/>
                      <a:pt x="1106771" y="1727105"/>
                    </a:cubicBezTo>
                    <a:cubicBezTo>
                      <a:pt x="1100064" y="1774575"/>
                      <a:pt x="1092324" y="1821529"/>
                      <a:pt x="1087165" y="1868999"/>
                    </a:cubicBezTo>
                    <a:cubicBezTo>
                      <a:pt x="1084068" y="1893766"/>
                      <a:pt x="1074265" y="1911309"/>
                      <a:pt x="1050014" y="1919049"/>
                    </a:cubicBezTo>
                    <a:cubicBezTo>
                      <a:pt x="1029375" y="1919049"/>
                      <a:pt x="1008220" y="1919049"/>
                      <a:pt x="987581" y="1919049"/>
                    </a:cubicBezTo>
                    <a:cubicBezTo>
                      <a:pt x="973133" y="1910277"/>
                      <a:pt x="964878" y="1897377"/>
                      <a:pt x="960234" y="1880866"/>
                    </a:cubicBezTo>
                    <a:cubicBezTo>
                      <a:pt x="947851" y="1835460"/>
                      <a:pt x="933919" y="1790054"/>
                      <a:pt x="921535" y="1744132"/>
                    </a:cubicBezTo>
                    <a:cubicBezTo>
                      <a:pt x="914828" y="1719881"/>
                      <a:pt x="899865" y="1706982"/>
                      <a:pt x="875614" y="1703886"/>
                    </a:cubicBezTo>
                    <a:cubicBezTo>
                      <a:pt x="866326" y="1702854"/>
                      <a:pt x="857038" y="1701306"/>
                      <a:pt x="847751" y="1700790"/>
                    </a:cubicBezTo>
                    <a:cubicBezTo>
                      <a:pt x="826080" y="1699242"/>
                      <a:pt x="811117" y="1709046"/>
                      <a:pt x="800281" y="1727105"/>
                    </a:cubicBezTo>
                    <a:cubicBezTo>
                      <a:pt x="796153" y="1733813"/>
                      <a:pt x="792541" y="1740520"/>
                      <a:pt x="788414" y="1747228"/>
                    </a:cubicBezTo>
                    <a:cubicBezTo>
                      <a:pt x="766742" y="1783862"/>
                      <a:pt x="745587" y="1821013"/>
                      <a:pt x="723401" y="1857131"/>
                    </a:cubicBezTo>
                    <a:cubicBezTo>
                      <a:pt x="711533" y="1877254"/>
                      <a:pt x="697085" y="1882414"/>
                      <a:pt x="674383" y="1877254"/>
                    </a:cubicBezTo>
                    <a:cubicBezTo>
                      <a:pt x="660451" y="1874158"/>
                      <a:pt x="647552" y="1869515"/>
                      <a:pt x="634652" y="1863839"/>
                    </a:cubicBezTo>
                    <a:cubicBezTo>
                      <a:pt x="611949" y="1853003"/>
                      <a:pt x="604726" y="1839072"/>
                      <a:pt x="607822" y="1813789"/>
                    </a:cubicBezTo>
                    <a:cubicBezTo>
                      <a:pt x="613497" y="1766835"/>
                      <a:pt x="618141" y="1719881"/>
                      <a:pt x="624848" y="1672927"/>
                    </a:cubicBezTo>
                    <a:cubicBezTo>
                      <a:pt x="629492" y="1639905"/>
                      <a:pt x="611949" y="1621846"/>
                      <a:pt x="586150" y="1607398"/>
                    </a:cubicBezTo>
                    <a:cubicBezTo>
                      <a:pt x="560868" y="1593467"/>
                      <a:pt x="538165" y="1591403"/>
                      <a:pt x="514430" y="1611010"/>
                    </a:cubicBezTo>
                    <a:cubicBezTo>
                      <a:pt x="481407" y="1637325"/>
                      <a:pt x="446836" y="1661576"/>
                      <a:pt x="413814" y="1687375"/>
                    </a:cubicBezTo>
                    <a:cubicBezTo>
                      <a:pt x="380276" y="1713690"/>
                      <a:pt x="365828" y="1719365"/>
                      <a:pt x="324550" y="1682215"/>
                    </a:cubicBezTo>
                    <a:cubicBezTo>
                      <a:pt x="321970" y="1679635"/>
                      <a:pt x="319390" y="1677055"/>
                      <a:pt x="316810" y="1674475"/>
                    </a:cubicBezTo>
                    <a:cubicBezTo>
                      <a:pt x="296687" y="1653836"/>
                      <a:pt x="294623" y="1637841"/>
                      <a:pt x="309071" y="1612558"/>
                    </a:cubicBezTo>
                    <a:cubicBezTo>
                      <a:pt x="331258" y="1572828"/>
                      <a:pt x="353960" y="1532581"/>
                      <a:pt x="376148" y="1492851"/>
                    </a:cubicBezTo>
                    <a:cubicBezTo>
                      <a:pt x="382339" y="1481500"/>
                      <a:pt x="389047" y="1470148"/>
                      <a:pt x="387499" y="1456217"/>
                    </a:cubicBezTo>
                    <a:cubicBezTo>
                      <a:pt x="383887" y="1414423"/>
                      <a:pt x="337449" y="1381400"/>
                      <a:pt x="297203" y="1391720"/>
                    </a:cubicBezTo>
                    <a:cubicBezTo>
                      <a:pt x="250765" y="1403587"/>
                      <a:pt x="204327" y="1415455"/>
                      <a:pt x="158405" y="1427838"/>
                    </a:cubicBezTo>
                    <a:cubicBezTo>
                      <a:pt x="139830" y="1432998"/>
                      <a:pt x="125899" y="1427322"/>
                      <a:pt x="114031" y="1412875"/>
                    </a:cubicBezTo>
                    <a:cubicBezTo>
                      <a:pt x="104228" y="1401007"/>
                      <a:pt x="98036" y="1387592"/>
                      <a:pt x="91844" y="1373660"/>
                    </a:cubicBezTo>
                    <a:cubicBezTo>
                      <a:pt x="81525" y="1349409"/>
                      <a:pt x="86169" y="1331866"/>
                      <a:pt x="106808" y="1315871"/>
                    </a:cubicBezTo>
                    <a:cubicBezTo>
                      <a:pt x="140862" y="1288524"/>
                      <a:pt x="175432" y="1261693"/>
                      <a:pt x="209487" y="1234347"/>
                    </a:cubicBezTo>
                    <a:cubicBezTo>
                      <a:pt x="245605" y="1206484"/>
                      <a:pt x="248701" y="1194616"/>
                      <a:pt x="236834" y="1151274"/>
                    </a:cubicBezTo>
                    <a:cubicBezTo>
                      <a:pt x="228578" y="1122896"/>
                      <a:pt x="211551" y="1107932"/>
                      <a:pt x="181624" y="1104836"/>
                    </a:cubicBezTo>
                    <a:cubicBezTo>
                      <a:pt x="138282" y="1100192"/>
                      <a:pt x="95456" y="1091937"/>
                      <a:pt x="52114" y="1087293"/>
                    </a:cubicBezTo>
                    <a:cubicBezTo>
                      <a:pt x="27347" y="1084713"/>
                      <a:pt x="9804" y="1074910"/>
                      <a:pt x="1032" y="1051175"/>
                    </a:cubicBezTo>
                    <a:cubicBezTo>
                      <a:pt x="0" y="1028988"/>
                      <a:pt x="0" y="1008348"/>
                      <a:pt x="0" y="987194"/>
                    </a:cubicBezTo>
                    <a:close/>
                    <a:moveTo>
                      <a:pt x="1198616" y="960879"/>
                    </a:moveTo>
                    <a:cubicBezTo>
                      <a:pt x="1200163" y="838592"/>
                      <a:pt x="1104192" y="720433"/>
                      <a:pt x="958686" y="720949"/>
                    </a:cubicBezTo>
                    <a:cubicBezTo>
                      <a:pt x="824016" y="721465"/>
                      <a:pt x="720821" y="824145"/>
                      <a:pt x="720304" y="959331"/>
                    </a:cubicBezTo>
                    <a:cubicBezTo>
                      <a:pt x="719788" y="1096581"/>
                      <a:pt x="827628" y="1197712"/>
                      <a:pt x="957654" y="1198744"/>
                    </a:cubicBezTo>
                    <a:cubicBezTo>
                      <a:pt x="1090776" y="1199776"/>
                      <a:pt x="1198100" y="1092969"/>
                      <a:pt x="1198616" y="960879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A74DC46F-EE01-49F6-894A-71B37D0AC15C}"/>
                  </a:ext>
                </a:extLst>
              </p:cNvPr>
              <p:cNvGrpSpPr/>
              <p:nvPr/>
            </p:nvGrpSpPr>
            <p:grpSpPr>
              <a:xfrm>
                <a:off x="7392963" y="2648852"/>
                <a:ext cx="1838947" cy="1835405"/>
                <a:chOff x="7167947" y="1624190"/>
                <a:chExt cx="2677922" cy="2672763"/>
              </a:xfrm>
              <a:grpFill/>
            </p:grpSpPr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id="{1AB69D80-C161-41AB-A5DD-3B118793A012}"/>
                    </a:ext>
                  </a:extLst>
                </p:cNvPr>
                <p:cNvSpPr/>
                <p:nvPr/>
              </p:nvSpPr>
              <p:spPr>
                <a:xfrm>
                  <a:off x="7167947" y="1624190"/>
                  <a:ext cx="2677922" cy="2672763"/>
                </a:xfrm>
                <a:custGeom>
                  <a:avLst/>
                  <a:gdLst>
                    <a:gd name="connsiteX0" fmla="*/ 2538684 w 2677922"/>
                    <a:gd name="connsiteY0" fmla="*/ 1897505 h 2672762"/>
                    <a:gd name="connsiteX1" fmla="*/ 2456643 w 2677922"/>
                    <a:gd name="connsiteY1" fmla="*/ 1879446 h 2672762"/>
                    <a:gd name="connsiteX2" fmla="*/ 2389566 w 2677922"/>
                    <a:gd name="connsiteY2" fmla="*/ 1863966 h 2672762"/>
                    <a:gd name="connsiteX3" fmla="*/ 2354479 w 2677922"/>
                    <a:gd name="connsiteY3" fmla="*/ 1874802 h 2672762"/>
                    <a:gd name="connsiteX4" fmla="*/ 2312170 w 2677922"/>
                    <a:gd name="connsiteY4" fmla="*/ 1950651 h 2672762"/>
                    <a:gd name="connsiteX5" fmla="*/ 2322489 w 2677922"/>
                    <a:gd name="connsiteY5" fmla="*/ 1983157 h 2672762"/>
                    <a:gd name="connsiteX6" fmla="*/ 2412785 w 2677922"/>
                    <a:gd name="connsiteY6" fmla="*/ 2080161 h 2672762"/>
                    <a:gd name="connsiteX7" fmla="*/ 2418461 w 2677922"/>
                    <a:gd name="connsiteY7" fmla="*/ 2146722 h 2672762"/>
                    <a:gd name="connsiteX8" fmla="*/ 2414849 w 2677922"/>
                    <a:gd name="connsiteY8" fmla="*/ 2151882 h 2672762"/>
                    <a:gd name="connsiteX9" fmla="*/ 2324037 w 2677922"/>
                    <a:gd name="connsiteY9" fmla="*/ 2174585 h 2672762"/>
                    <a:gd name="connsiteX10" fmla="*/ 2219294 w 2677922"/>
                    <a:gd name="connsiteY10" fmla="*/ 2118859 h 2672762"/>
                    <a:gd name="connsiteX11" fmla="*/ 2178531 w 2677922"/>
                    <a:gd name="connsiteY11" fmla="*/ 2120407 h 2672762"/>
                    <a:gd name="connsiteX12" fmla="*/ 2125386 w 2677922"/>
                    <a:gd name="connsiteY12" fmla="*/ 2172521 h 2672762"/>
                    <a:gd name="connsiteX13" fmla="*/ 2122806 w 2677922"/>
                    <a:gd name="connsiteY13" fmla="*/ 2217411 h 2672762"/>
                    <a:gd name="connsiteX14" fmla="*/ 2184723 w 2677922"/>
                    <a:gd name="connsiteY14" fmla="*/ 2334538 h 2672762"/>
                    <a:gd name="connsiteX15" fmla="*/ 2174404 w 2677922"/>
                    <a:gd name="connsiteY15" fmla="*/ 2395423 h 2672762"/>
                    <a:gd name="connsiteX16" fmla="*/ 2164084 w 2677922"/>
                    <a:gd name="connsiteY16" fmla="*/ 2404711 h 2672762"/>
                    <a:gd name="connsiteX17" fmla="*/ 2075336 w 2677922"/>
                    <a:gd name="connsiteY17" fmla="*/ 2401615 h 2672762"/>
                    <a:gd name="connsiteX18" fmla="*/ 1988652 w 2677922"/>
                    <a:gd name="connsiteY18" fmla="*/ 2320606 h 2672762"/>
                    <a:gd name="connsiteX19" fmla="*/ 1944277 w 2677922"/>
                    <a:gd name="connsiteY19" fmla="*/ 2311835 h 2672762"/>
                    <a:gd name="connsiteX20" fmla="*/ 1883392 w 2677922"/>
                    <a:gd name="connsiteY20" fmla="*/ 2346405 h 2672762"/>
                    <a:gd name="connsiteX21" fmla="*/ 1868429 w 2677922"/>
                    <a:gd name="connsiteY21" fmla="*/ 2391811 h 2672762"/>
                    <a:gd name="connsiteX22" fmla="*/ 1899388 w 2677922"/>
                    <a:gd name="connsiteY22" fmla="*/ 2526997 h 2672762"/>
                    <a:gd name="connsiteX23" fmla="*/ 1879264 w 2677922"/>
                    <a:gd name="connsiteY23" fmla="*/ 2571887 h 2672762"/>
                    <a:gd name="connsiteX24" fmla="*/ 1841082 w 2677922"/>
                    <a:gd name="connsiteY24" fmla="*/ 2588915 h 2672762"/>
                    <a:gd name="connsiteX25" fmla="*/ 1782777 w 2677922"/>
                    <a:gd name="connsiteY25" fmla="*/ 2568276 h 2672762"/>
                    <a:gd name="connsiteX26" fmla="*/ 1715184 w 2677922"/>
                    <a:gd name="connsiteY26" fmla="*/ 2459404 h 2672762"/>
                    <a:gd name="connsiteX27" fmla="*/ 1664618 w 2677922"/>
                    <a:gd name="connsiteY27" fmla="*/ 2435669 h 2672762"/>
                    <a:gd name="connsiteX28" fmla="*/ 1610440 w 2677922"/>
                    <a:gd name="connsiteY28" fmla="*/ 2450117 h 2672762"/>
                    <a:gd name="connsiteX29" fmla="*/ 1577418 w 2677922"/>
                    <a:gd name="connsiteY29" fmla="*/ 2495007 h 2672762"/>
                    <a:gd name="connsiteX30" fmla="*/ 1573806 w 2677922"/>
                    <a:gd name="connsiteY30" fmla="*/ 2616777 h 2672762"/>
                    <a:gd name="connsiteX31" fmla="*/ 1526852 w 2677922"/>
                    <a:gd name="connsiteY31" fmla="*/ 2672503 h 2672762"/>
                    <a:gd name="connsiteX32" fmla="*/ 1497441 w 2677922"/>
                    <a:gd name="connsiteY32" fmla="*/ 2676115 h 2672762"/>
                    <a:gd name="connsiteX33" fmla="*/ 1449972 w 2677922"/>
                    <a:gd name="connsiteY33" fmla="*/ 2644124 h 2672762"/>
                    <a:gd name="connsiteX34" fmla="*/ 1410241 w 2677922"/>
                    <a:gd name="connsiteY34" fmla="*/ 2514614 h 2672762"/>
                    <a:gd name="connsiteX35" fmla="*/ 1373091 w 2677922"/>
                    <a:gd name="connsiteY35" fmla="*/ 2482623 h 2672762"/>
                    <a:gd name="connsiteX36" fmla="*/ 1304982 w 2677922"/>
                    <a:gd name="connsiteY36" fmla="*/ 2483139 h 2672762"/>
                    <a:gd name="connsiteX37" fmla="*/ 1271959 w 2677922"/>
                    <a:gd name="connsiteY37" fmla="*/ 2511518 h 2672762"/>
                    <a:gd name="connsiteX38" fmla="*/ 1234293 w 2677922"/>
                    <a:gd name="connsiteY38" fmla="*/ 2633805 h 2672762"/>
                    <a:gd name="connsiteX39" fmla="*/ 1170828 w 2677922"/>
                    <a:gd name="connsiteY39" fmla="*/ 2674567 h 2672762"/>
                    <a:gd name="connsiteX40" fmla="*/ 1106847 w 2677922"/>
                    <a:gd name="connsiteY40" fmla="*/ 2602330 h 2672762"/>
                    <a:gd name="connsiteX41" fmla="*/ 1103751 w 2677922"/>
                    <a:gd name="connsiteY41" fmla="*/ 2491395 h 2672762"/>
                    <a:gd name="connsiteX42" fmla="*/ 1080532 w 2677922"/>
                    <a:gd name="connsiteY42" fmla="*/ 2454244 h 2672762"/>
                    <a:gd name="connsiteX43" fmla="*/ 1005199 w 2677922"/>
                    <a:gd name="connsiteY43" fmla="*/ 2435153 h 2672762"/>
                    <a:gd name="connsiteX44" fmla="*/ 969080 w 2677922"/>
                    <a:gd name="connsiteY44" fmla="*/ 2454244 h 2672762"/>
                    <a:gd name="connsiteX45" fmla="*/ 900456 w 2677922"/>
                    <a:gd name="connsiteY45" fmla="*/ 2564148 h 2672762"/>
                    <a:gd name="connsiteX46" fmla="*/ 836474 w 2677922"/>
                    <a:gd name="connsiteY46" fmla="*/ 2587367 h 2672762"/>
                    <a:gd name="connsiteX47" fmla="*/ 831830 w 2677922"/>
                    <a:gd name="connsiteY47" fmla="*/ 2585819 h 2672762"/>
                    <a:gd name="connsiteX48" fmla="*/ 785392 w 2677922"/>
                    <a:gd name="connsiteY48" fmla="*/ 2504810 h 2672762"/>
                    <a:gd name="connsiteX49" fmla="*/ 811707 w 2677922"/>
                    <a:gd name="connsiteY49" fmla="*/ 2390779 h 2672762"/>
                    <a:gd name="connsiteX50" fmla="*/ 794680 w 2677922"/>
                    <a:gd name="connsiteY50" fmla="*/ 2344341 h 2672762"/>
                    <a:gd name="connsiteX51" fmla="*/ 739470 w 2677922"/>
                    <a:gd name="connsiteY51" fmla="*/ 2312351 h 2672762"/>
                    <a:gd name="connsiteX52" fmla="*/ 689421 w 2677922"/>
                    <a:gd name="connsiteY52" fmla="*/ 2321638 h 2672762"/>
                    <a:gd name="connsiteX53" fmla="*/ 596029 w 2677922"/>
                    <a:gd name="connsiteY53" fmla="*/ 2408838 h 2672762"/>
                    <a:gd name="connsiteX54" fmla="*/ 530500 w 2677922"/>
                    <a:gd name="connsiteY54" fmla="*/ 2415030 h 2672762"/>
                    <a:gd name="connsiteX55" fmla="*/ 521212 w 2677922"/>
                    <a:gd name="connsiteY55" fmla="*/ 2408838 h 2672762"/>
                    <a:gd name="connsiteX56" fmla="*/ 500573 w 2677922"/>
                    <a:gd name="connsiteY56" fmla="*/ 2322670 h 2672762"/>
                    <a:gd name="connsiteX57" fmla="*/ 556298 w 2677922"/>
                    <a:gd name="connsiteY57" fmla="*/ 2217927 h 2672762"/>
                    <a:gd name="connsiteX58" fmla="*/ 552171 w 2677922"/>
                    <a:gd name="connsiteY58" fmla="*/ 2168909 h 2672762"/>
                    <a:gd name="connsiteX59" fmla="*/ 505733 w 2677922"/>
                    <a:gd name="connsiteY59" fmla="*/ 2122987 h 2672762"/>
                    <a:gd name="connsiteX60" fmla="*/ 457747 w 2677922"/>
                    <a:gd name="connsiteY60" fmla="*/ 2119375 h 2672762"/>
                    <a:gd name="connsiteX61" fmla="*/ 341652 w 2677922"/>
                    <a:gd name="connsiteY61" fmla="*/ 2180777 h 2672762"/>
                    <a:gd name="connsiteX62" fmla="*/ 278187 w 2677922"/>
                    <a:gd name="connsiteY62" fmla="*/ 2168909 h 2672762"/>
                    <a:gd name="connsiteX63" fmla="*/ 274059 w 2677922"/>
                    <a:gd name="connsiteY63" fmla="*/ 2164265 h 2672762"/>
                    <a:gd name="connsiteX64" fmla="*/ 276639 w 2677922"/>
                    <a:gd name="connsiteY64" fmla="*/ 2069325 h 2672762"/>
                    <a:gd name="connsiteX65" fmla="*/ 354551 w 2677922"/>
                    <a:gd name="connsiteY65" fmla="*/ 1986253 h 2672762"/>
                    <a:gd name="connsiteX66" fmla="*/ 363839 w 2677922"/>
                    <a:gd name="connsiteY66" fmla="*/ 1940847 h 2672762"/>
                    <a:gd name="connsiteX67" fmla="*/ 328237 w 2677922"/>
                    <a:gd name="connsiteY67" fmla="*/ 1878930 h 2672762"/>
                    <a:gd name="connsiteX68" fmla="*/ 283347 w 2677922"/>
                    <a:gd name="connsiteY68" fmla="*/ 1866030 h 2672762"/>
                    <a:gd name="connsiteX69" fmla="*/ 170864 w 2677922"/>
                    <a:gd name="connsiteY69" fmla="*/ 1891829 h 2672762"/>
                    <a:gd name="connsiteX70" fmla="*/ 155900 w 2677922"/>
                    <a:gd name="connsiteY70" fmla="*/ 1895441 h 2672762"/>
                    <a:gd name="connsiteX71" fmla="*/ 100175 w 2677922"/>
                    <a:gd name="connsiteY71" fmla="*/ 1868094 h 2672762"/>
                    <a:gd name="connsiteX72" fmla="*/ 87275 w 2677922"/>
                    <a:gd name="connsiteY72" fmla="*/ 1838168 h 2672762"/>
                    <a:gd name="connsiteX73" fmla="*/ 107915 w 2677922"/>
                    <a:gd name="connsiteY73" fmla="*/ 1779862 h 2672762"/>
                    <a:gd name="connsiteX74" fmla="*/ 213690 w 2677922"/>
                    <a:gd name="connsiteY74" fmla="*/ 1713817 h 2672762"/>
                    <a:gd name="connsiteX75" fmla="*/ 238972 w 2677922"/>
                    <a:gd name="connsiteY75" fmla="*/ 1654480 h 2672762"/>
                    <a:gd name="connsiteX76" fmla="*/ 222977 w 2677922"/>
                    <a:gd name="connsiteY76" fmla="*/ 1600818 h 2672762"/>
                    <a:gd name="connsiteX77" fmla="*/ 184279 w 2677922"/>
                    <a:gd name="connsiteY77" fmla="*/ 1575019 h 2672762"/>
                    <a:gd name="connsiteX78" fmla="*/ 59413 w 2677922"/>
                    <a:gd name="connsiteY78" fmla="*/ 1571407 h 2672762"/>
                    <a:gd name="connsiteX79" fmla="*/ 3687 w 2677922"/>
                    <a:gd name="connsiteY79" fmla="*/ 1524453 h 2672762"/>
                    <a:gd name="connsiteX80" fmla="*/ 1623 w 2677922"/>
                    <a:gd name="connsiteY80" fmla="*/ 1513618 h 2672762"/>
                    <a:gd name="connsiteX81" fmla="*/ 48577 w 2677922"/>
                    <a:gd name="connsiteY81" fmla="*/ 1442413 h 2672762"/>
                    <a:gd name="connsiteX82" fmla="*/ 160544 w 2677922"/>
                    <a:gd name="connsiteY82" fmla="*/ 1408358 h 2672762"/>
                    <a:gd name="connsiteX83" fmla="*/ 194083 w 2677922"/>
                    <a:gd name="connsiteY83" fmla="*/ 1370692 h 2672762"/>
                    <a:gd name="connsiteX84" fmla="*/ 192534 w 2677922"/>
                    <a:gd name="connsiteY84" fmla="*/ 1298971 h 2672762"/>
                    <a:gd name="connsiteX85" fmla="*/ 166220 w 2677922"/>
                    <a:gd name="connsiteY85" fmla="*/ 1269560 h 2672762"/>
                    <a:gd name="connsiteX86" fmla="*/ 47029 w 2677922"/>
                    <a:gd name="connsiteY86" fmla="*/ 1232926 h 2672762"/>
                    <a:gd name="connsiteX87" fmla="*/ 1623 w 2677922"/>
                    <a:gd name="connsiteY87" fmla="*/ 1166881 h 2672762"/>
                    <a:gd name="connsiteX88" fmla="*/ 6267 w 2677922"/>
                    <a:gd name="connsiteY88" fmla="*/ 1139534 h 2672762"/>
                    <a:gd name="connsiteX89" fmla="*/ 49093 w 2677922"/>
                    <a:gd name="connsiteY89" fmla="*/ 1105480 h 2672762"/>
                    <a:gd name="connsiteX90" fmla="*/ 164672 w 2677922"/>
                    <a:gd name="connsiteY90" fmla="*/ 1101868 h 2672762"/>
                    <a:gd name="connsiteX91" fmla="*/ 181699 w 2677922"/>
                    <a:gd name="connsiteY91" fmla="*/ 1101352 h 2672762"/>
                    <a:gd name="connsiteX92" fmla="*/ 227621 w 2677922"/>
                    <a:gd name="connsiteY92" fmla="*/ 1065233 h 2672762"/>
                    <a:gd name="connsiteX93" fmla="*/ 241036 w 2677922"/>
                    <a:gd name="connsiteY93" fmla="*/ 1014152 h 2672762"/>
                    <a:gd name="connsiteX94" fmla="*/ 219366 w 2677922"/>
                    <a:gd name="connsiteY94" fmla="*/ 965650 h 2672762"/>
                    <a:gd name="connsiteX95" fmla="*/ 113590 w 2677922"/>
                    <a:gd name="connsiteY95" fmla="*/ 899605 h 2672762"/>
                    <a:gd name="connsiteX96" fmla="*/ 89855 w 2677922"/>
                    <a:gd name="connsiteY96" fmla="*/ 832012 h 2672762"/>
                    <a:gd name="connsiteX97" fmla="*/ 104818 w 2677922"/>
                    <a:gd name="connsiteY97" fmla="*/ 799505 h 2672762"/>
                    <a:gd name="connsiteX98" fmla="*/ 151256 w 2677922"/>
                    <a:gd name="connsiteY98" fmla="*/ 779898 h 2672762"/>
                    <a:gd name="connsiteX99" fmla="*/ 283347 w 2677922"/>
                    <a:gd name="connsiteY99" fmla="*/ 810341 h 2672762"/>
                    <a:gd name="connsiteX100" fmla="*/ 331332 w 2677922"/>
                    <a:gd name="connsiteY100" fmla="*/ 794345 h 2672762"/>
                    <a:gd name="connsiteX101" fmla="*/ 363839 w 2677922"/>
                    <a:gd name="connsiteY101" fmla="*/ 737588 h 2672762"/>
                    <a:gd name="connsiteX102" fmla="*/ 354551 w 2677922"/>
                    <a:gd name="connsiteY102" fmla="*/ 689086 h 2672762"/>
                    <a:gd name="connsiteX103" fmla="*/ 266835 w 2677922"/>
                    <a:gd name="connsiteY103" fmla="*/ 595694 h 2672762"/>
                    <a:gd name="connsiteX104" fmla="*/ 261675 w 2677922"/>
                    <a:gd name="connsiteY104" fmla="*/ 529133 h 2672762"/>
                    <a:gd name="connsiteX105" fmla="*/ 270447 w 2677922"/>
                    <a:gd name="connsiteY105" fmla="*/ 516233 h 2672762"/>
                    <a:gd name="connsiteX106" fmla="*/ 349907 w 2677922"/>
                    <a:gd name="connsiteY106" fmla="*/ 498690 h 2672762"/>
                    <a:gd name="connsiteX107" fmla="*/ 457231 w 2677922"/>
                    <a:gd name="connsiteY107" fmla="*/ 555964 h 2672762"/>
                    <a:gd name="connsiteX108" fmla="*/ 507797 w 2677922"/>
                    <a:gd name="connsiteY108" fmla="*/ 551320 h 2672762"/>
                    <a:gd name="connsiteX109" fmla="*/ 551139 w 2677922"/>
                    <a:gd name="connsiteY109" fmla="*/ 508494 h 2672762"/>
                    <a:gd name="connsiteX110" fmla="*/ 556815 w 2677922"/>
                    <a:gd name="connsiteY110" fmla="*/ 456896 h 2672762"/>
                    <a:gd name="connsiteX111" fmla="*/ 494381 w 2677922"/>
                    <a:gd name="connsiteY111" fmla="*/ 339769 h 2672762"/>
                    <a:gd name="connsiteX112" fmla="*/ 505217 w 2677922"/>
                    <a:gd name="connsiteY112" fmla="*/ 280432 h 2672762"/>
                    <a:gd name="connsiteX113" fmla="*/ 537723 w 2677922"/>
                    <a:gd name="connsiteY113" fmla="*/ 256181 h 2672762"/>
                    <a:gd name="connsiteX114" fmla="*/ 590353 w 2677922"/>
                    <a:gd name="connsiteY114" fmla="*/ 261857 h 2672762"/>
                    <a:gd name="connsiteX115" fmla="*/ 679617 w 2677922"/>
                    <a:gd name="connsiteY115" fmla="*/ 344929 h 2672762"/>
                    <a:gd name="connsiteX116" fmla="*/ 754950 w 2677922"/>
                    <a:gd name="connsiteY116" fmla="*/ 355765 h 2672762"/>
                    <a:gd name="connsiteX117" fmla="*/ 797260 w 2677922"/>
                    <a:gd name="connsiteY117" fmla="*/ 329450 h 2672762"/>
                    <a:gd name="connsiteX118" fmla="*/ 811707 w 2677922"/>
                    <a:gd name="connsiteY118" fmla="*/ 285076 h 2672762"/>
                    <a:gd name="connsiteX119" fmla="*/ 781781 w 2677922"/>
                    <a:gd name="connsiteY119" fmla="*/ 156081 h 2672762"/>
                    <a:gd name="connsiteX120" fmla="*/ 807064 w 2677922"/>
                    <a:gd name="connsiteY120" fmla="*/ 100872 h 2672762"/>
                    <a:gd name="connsiteX121" fmla="*/ 841634 w 2677922"/>
                    <a:gd name="connsiteY121" fmla="*/ 86424 h 2672762"/>
                    <a:gd name="connsiteX122" fmla="*/ 896328 w 2677922"/>
                    <a:gd name="connsiteY122" fmla="*/ 106031 h 2672762"/>
                    <a:gd name="connsiteX123" fmla="*/ 965469 w 2677922"/>
                    <a:gd name="connsiteY123" fmla="*/ 217483 h 2672762"/>
                    <a:gd name="connsiteX124" fmla="*/ 1013455 w 2677922"/>
                    <a:gd name="connsiteY124" fmla="*/ 240702 h 2672762"/>
                    <a:gd name="connsiteX125" fmla="*/ 1077952 w 2677922"/>
                    <a:gd name="connsiteY125" fmla="*/ 222642 h 2672762"/>
                    <a:gd name="connsiteX126" fmla="*/ 1101687 w 2677922"/>
                    <a:gd name="connsiteY126" fmla="*/ 188072 h 2672762"/>
                    <a:gd name="connsiteX127" fmla="*/ 1106847 w 2677922"/>
                    <a:gd name="connsiteY127" fmla="*/ 53918 h 2672762"/>
                    <a:gd name="connsiteX128" fmla="*/ 1145029 w 2677922"/>
                    <a:gd name="connsiteY128" fmla="*/ 4900 h 2672762"/>
                    <a:gd name="connsiteX129" fmla="*/ 1158960 w 2677922"/>
                    <a:gd name="connsiteY129" fmla="*/ 1804 h 2672762"/>
                    <a:gd name="connsiteX130" fmla="*/ 1235841 w 2677922"/>
                    <a:gd name="connsiteY130" fmla="*/ 48758 h 2672762"/>
                    <a:gd name="connsiteX131" fmla="*/ 1269895 w 2677922"/>
                    <a:gd name="connsiteY131" fmla="*/ 162273 h 2672762"/>
                    <a:gd name="connsiteX132" fmla="*/ 1303434 w 2677922"/>
                    <a:gd name="connsiteY132" fmla="*/ 192716 h 2672762"/>
                    <a:gd name="connsiteX133" fmla="*/ 1376702 w 2677922"/>
                    <a:gd name="connsiteY133" fmla="*/ 192716 h 2672762"/>
                    <a:gd name="connsiteX134" fmla="*/ 1409209 w 2677922"/>
                    <a:gd name="connsiteY134" fmla="*/ 163305 h 2672762"/>
                    <a:gd name="connsiteX135" fmla="*/ 1447392 w 2677922"/>
                    <a:gd name="connsiteY135" fmla="*/ 37922 h 2672762"/>
                    <a:gd name="connsiteX136" fmla="*/ 1499505 w 2677922"/>
                    <a:gd name="connsiteY136" fmla="*/ 256 h 2672762"/>
                    <a:gd name="connsiteX137" fmla="*/ 1513436 w 2677922"/>
                    <a:gd name="connsiteY137" fmla="*/ 772 h 2672762"/>
                    <a:gd name="connsiteX138" fmla="*/ 1573290 w 2677922"/>
                    <a:gd name="connsiteY138" fmla="*/ 65269 h 2672762"/>
                    <a:gd name="connsiteX139" fmla="*/ 1576902 w 2677922"/>
                    <a:gd name="connsiteY139" fmla="*/ 185492 h 2672762"/>
                    <a:gd name="connsiteX140" fmla="*/ 1598057 w 2677922"/>
                    <a:gd name="connsiteY140" fmla="*/ 220578 h 2672762"/>
                    <a:gd name="connsiteX141" fmla="*/ 1674422 w 2677922"/>
                    <a:gd name="connsiteY141" fmla="*/ 240702 h 2672762"/>
                    <a:gd name="connsiteX142" fmla="*/ 1710540 w 2677922"/>
                    <a:gd name="connsiteY142" fmla="*/ 221610 h 2672762"/>
                    <a:gd name="connsiteX143" fmla="*/ 1779165 w 2677922"/>
                    <a:gd name="connsiteY143" fmla="*/ 111707 h 2672762"/>
                    <a:gd name="connsiteX144" fmla="*/ 1845726 w 2677922"/>
                    <a:gd name="connsiteY144" fmla="*/ 88488 h 2672762"/>
                    <a:gd name="connsiteX145" fmla="*/ 1857594 w 2677922"/>
                    <a:gd name="connsiteY145" fmla="*/ 92616 h 2672762"/>
                    <a:gd name="connsiteX146" fmla="*/ 1895260 w 2677922"/>
                    <a:gd name="connsiteY146" fmla="*/ 166401 h 2672762"/>
                    <a:gd name="connsiteX147" fmla="*/ 1868429 w 2677922"/>
                    <a:gd name="connsiteY147" fmla="*/ 281980 h 2672762"/>
                    <a:gd name="connsiteX148" fmla="*/ 1887004 w 2677922"/>
                    <a:gd name="connsiteY148" fmla="*/ 332030 h 2672762"/>
                    <a:gd name="connsiteX149" fmla="*/ 1946857 w 2677922"/>
                    <a:gd name="connsiteY149" fmla="*/ 365052 h 2672762"/>
                    <a:gd name="connsiteX150" fmla="*/ 1986588 w 2677922"/>
                    <a:gd name="connsiteY150" fmla="*/ 355765 h 2672762"/>
                    <a:gd name="connsiteX151" fmla="*/ 2081528 w 2677922"/>
                    <a:gd name="connsiteY151" fmla="*/ 267532 h 2672762"/>
                    <a:gd name="connsiteX152" fmla="*/ 2151701 w 2677922"/>
                    <a:gd name="connsiteY152" fmla="*/ 261857 h 2672762"/>
                    <a:gd name="connsiteX153" fmla="*/ 2155312 w 2677922"/>
                    <a:gd name="connsiteY153" fmla="*/ 264437 h 2672762"/>
                    <a:gd name="connsiteX154" fmla="*/ 2177500 w 2677922"/>
                    <a:gd name="connsiteY154" fmla="*/ 353701 h 2672762"/>
                    <a:gd name="connsiteX155" fmla="*/ 2122290 w 2677922"/>
                    <a:gd name="connsiteY155" fmla="*/ 456896 h 2672762"/>
                    <a:gd name="connsiteX156" fmla="*/ 2126934 w 2677922"/>
                    <a:gd name="connsiteY156" fmla="*/ 505914 h 2672762"/>
                    <a:gd name="connsiteX157" fmla="*/ 2173372 w 2677922"/>
                    <a:gd name="connsiteY157" fmla="*/ 551836 h 2672762"/>
                    <a:gd name="connsiteX158" fmla="*/ 2219810 w 2677922"/>
                    <a:gd name="connsiteY158" fmla="*/ 555964 h 2672762"/>
                    <a:gd name="connsiteX159" fmla="*/ 2336937 w 2677922"/>
                    <a:gd name="connsiteY159" fmla="*/ 494046 h 2672762"/>
                    <a:gd name="connsiteX160" fmla="*/ 2400917 w 2677922"/>
                    <a:gd name="connsiteY160" fmla="*/ 507462 h 2672762"/>
                    <a:gd name="connsiteX161" fmla="*/ 2420525 w 2677922"/>
                    <a:gd name="connsiteY161" fmla="*/ 533777 h 2672762"/>
                    <a:gd name="connsiteX162" fmla="*/ 2415365 w 2677922"/>
                    <a:gd name="connsiteY162" fmla="*/ 591566 h 2672762"/>
                    <a:gd name="connsiteX163" fmla="*/ 2321973 w 2677922"/>
                    <a:gd name="connsiteY163" fmla="*/ 692182 h 2672762"/>
                    <a:gd name="connsiteX164" fmla="*/ 2313718 w 2677922"/>
                    <a:gd name="connsiteY164" fmla="*/ 733460 h 2672762"/>
                    <a:gd name="connsiteX165" fmla="*/ 2349320 w 2677922"/>
                    <a:gd name="connsiteY165" fmla="*/ 795377 h 2672762"/>
                    <a:gd name="connsiteX166" fmla="*/ 2394726 w 2677922"/>
                    <a:gd name="connsiteY166" fmla="*/ 810341 h 2672762"/>
                    <a:gd name="connsiteX167" fmla="*/ 2526816 w 2677922"/>
                    <a:gd name="connsiteY167" fmla="*/ 780414 h 2672762"/>
                    <a:gd name="connsiteX168" fmla="*/ 2575834 w 2677922"/>
                    <a:gd name="connsiteY168" fmla="*/ 803117 h 2672762"/>
                    <a:gd name="connsiteX169" fmla="*/ 2591313 w 2677922"/>
                    <a:gd name="connsiteY169" fmla="*/ 838719 h 2672762"/>
                    <a:gd name="connsiteX170" fmla="*/ 2570158 w 2677922"/>
                    <a:gd name="connsiteY170" fmla="*/ 896509 h 2672762"/>
                    <a:gd name="connsiteX171" fmla="*/ 2461287 w 2677922"/>
                    <a:gd name="connsiteY171" fmla="*/ 964102 h 2672762"/>
                    <a:gd name="connsiteX172" fmla="*/ 2438068 w 2677922"/>
                    <a:gd name="connsiteY172" fmla="*/ 1014668 h 2672762"/>
                    <a:gd name="connsiteX173" fmla="*/ 2454063 w 2677922"/>
                    <a:gd name="connsiteY173" fmla="*/ 1073489 h 2672762"/>
                    <a:gd name="connsiteX174" fmla="*/ 2492762 w 2677922"/>
                    <a:gd name="connsiteY174" fmla="*/ 1100836 h 2672762"/>
                    <a:gd name="connsiteX175" fmla="*/ 2628464 w 2677922"/>
                    <a:gd name="connsiteY175" fmla="*/ 1105996 h 2672762"/>
                    <a:gd name="connsiteX176" fmla="*/ 2672322 w 2677922"/>
                    <a:gd name="connsiteY176" fmla="*/ 1140566 h 2672762"/>
                    <a:gd name="connsiteX177" fmla="*/ 2677998 w 2677922"/>
                    <a:gd name="connsiteY177" fmla="*/ 1182360 h 2672762"/>
                    <a:gd name="connsiteX178" fmla="*/ 2644459 w 2677922"/>
                    <a:gd name="connsiteY178" fmla="*/ 1229830 h 2672762"/>
                    <a:gd name="connsiteX179" fmla="*/ 2522172 w 2677922"/>
                    <a:gd name="connsiteY179" fmla="*/ 1267497 h 2672762"/>
                    <a:gd name="connsiteX180" fmla="*/ 2483990 w 2677922"/>
                    <a:gd name="connsiteY180" fmla="*/ 1315998 h 2672762"/>
                    <a:gd name="connsiteX181" fmla="*/ 2486570 w 2677922"/>
                    <a:gd name="connsiteY181" fmla="*/ 1379980 h 2672762"/>
                    <a:gd name="connsiteX182" fmla="*/ 2512885 w 2677922"/>
                    <a:gd name="connsiteY182" fmla="*/ 1407842 h 2672762"/>
                    <a:gd name="connsiteX183" fmla="*/ 2641363 w 2677922"/>
                    <a:gd name="connsiteY183" fmla="*/ 1447057 h 2672762"/>
                    <a:gd name="connsiteX184" fmla="*/ 2677998 w 2677922"/>
                    <a:gd name="connsiteY184" fmla="*/ 1498138 h 2672762"/>
                    <a:gd name="connsiteX185" fmla="*/ 2677998 w 2677922"/>
                    <a:gd name="connsiteY185" fmla="*/ 1507426 h 2672762"/>
                    <a:gd name="connsiteX186" fmla="*/ 2611952 w 2677922"/>
                    <a:gd name="connsiteY186" fmla="*/ 1572955 h 2672762"/>
                    <a:gd name="connsiteX187" fmla="*/ 2490182 w 2677922"/>
                    <a:gd name="connsiteY187" fmla="*/ 1576567 h 2672762"/>
                    <a:gd name="connsiteX188" fmla="*/ 2457675 w 2677922"/>
                    <a:gd name="connsiteY188" fmla="*/ 1596690 h 2672762"/>
                    <a:gd name="connsiteX189" fmla="*/ 2437036 w 2677922"/>
                    <a:gd name="connsiteY189" fmla="*/ 1673055 h 2672762"/>
                    <a:gd name="connsiteX190" fmla="*/ 2457159 w 2677922"/>
                    <a:gd name="connsiteY190" fmla="*/ 1710205 h 2672762"/>
                    <a:gd name="connsiteX191" fmla="*/ 2564483 w 2677922"/>
                    <a:gd name="connsiteY191" fmla="*/ 1777282 h 2672762"/>
                    <a:gd name="connsiteX192" fmla="*/ 2588733 w 2677922"/>
                    <a:gd name="connsiteY192" fmla="*/ 1845907 h 2672762"/>
                    <a:gd name="connsiteX193" fmla="*/ 2571706 w 2677922"/>
                    <a:gd name="connsiteY193" fmla="*/ 1880994 h 2672762"/>
                    <a:gd name="connsiteX194" fmla="*/ 2538684 w 2677922"/>
                    <a:gd name="connsiteY194" fmla="*/ 1897505 h 2672762"/>
                    <a:gd name="connsiteX195" fmla="*/ 1338521 w 2677922"/>
                    <a:gd name="connsiteY195" fmla="*/ 2312867 h 2672762"/>
                    <a:gd name="connsiteX196" fmla="*/ 2316814 w 2677922"/>
                    <a:gd name="connsiteY196" fmla="*/ 1335605 h 2672762"/>
                    <a:gd name="connsiteX197" fmla="*/ 1340068 w 2677922"/>
                    <a:gd name="connsiteY197" fmla="*/ 359376 h 2672762"/>
                    <a:gd name="connsiteX198" fmla="*/ 361775 w 2677922"/>
                    <a:gd name="connsiteY198" fmla="*/ 1331994 h 2672762"/>
                    <a:gd name="connsiteX199" fmla="*/ 1338521 w 2677922"/>
                    <a:gd name="connsiteY199" fmla="*/ 2312867 h 2672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</a:cxnLst>
                  <a:rect l="l" t="t" r="r" b="b"/>
                  <a:pathLst>
                    <a:path w="2677922" h="2672762">
                      <a:moveTo>
                        <a:pt x="2538684" y="1897505"/>
                      </a:moveTo>
                      <a:cubicBezTo>
                        <a:pt x="2511337" y="1891313"/>
                        <a:pt x="2483990" y="1885121"/>
                        <a:pt x="2456643" y="1879446"/>
                      </a:cubicBezTo>
                      <a:cubicBezTo>
                        <a:pt x="2434456" y="1874286"/>
                        <a:pt x="2411753" y="1869642"/>
                        <a:pt x="2389566" y="1863966"/>
                      </a:cubicBezTo>
                      <a:cubicBezTo>
                        <a:pt x="2375119" y="1860354"/>
                        <a:pt x="2363767" y="1864482"/>
                        <a:pt x="2354479" y="1874802"/>
                      </a:cubicBezTo>
                      <a:cubicBezTo>
                        <a:pt x="2335389" y="1896989"/>
                        <a:pt x="2320425" y="1922272"/>
                        <a:pt x="2312170" y="1950651"/>
                      </a:cubicBezTo>
                      <a:cubicBezTo>
                        <a:pt x="2308042" y="1964066"/>
                        <a:pt x="2314234" y="1973869"/>
                        <a:pt x="2322489" y="1983157"/>
                      </a:cubicBezTo>
                      <a:cubicBezTo>
                        <a:pt x="2352416" y="2015664"/>
                        <a:pt x="2382858" y="2048170"/>
                        <a:pt x="2412785" y="2080161"/>
                      </a:cubicBezTo>
                      <a:cubicBezTo>
                        <a:pt x="2435488" y="2104412"/>
                        <a:pt x="2436520" y="2118859"/>
                        <a:pt x="2418461" y="2146722"/>
                      </a:cubicBezTo>
                      <a:cubicBezTo>
                        <a:pt x="2417429" y="2148270"/>
                        <a:pt x="2416397" y="2150334"/>
                        <a:pt x="2414849" y="2151882"/>
                      </a:cubicBezTo>
                      <a:cubicBezTo>
                        <a:pt x="2380795" y="2197804"/>
                        <a:pt x="2365831" y="2198320"/>
                        <a:pt x="2324037" y="2174585"/>
                      </a:cubicBezTo>
                      <a:cubicBezTo>
                        <a:pt x="2289982" y="2154978"/>
                        <a:pt x="2253864" y="2137434"/>
                        <a:pt x="2219294" y="2118859"/>
                      </a:cubicBezTo>
                      <a:cubicBezTo>
                        <a:pt x="2204846" y="2111120"/>
                        <a:pt x="2191431" y="2111120"/>
                        <a:pt x="2178531" y="2120407"/>
                      </a:cubicBezTo>
                      <a:cubicBezTo>
                        <a:pt x="2157892" y="2134855"/>
                        <a:pt x="2140349" y="2152398"/>
                        <a:pt x="2125386" y="2172521"/>
                      </a:cubicBezTo>
                      <a:cubicBezTo>
                        <a:pt x="2114550" y="2186968"/>
                        <a:pt x="2114034" y="2201416"/>
                        <a:pt x="2122806" y="2217411"/>
                      </a:cubicBezTo>
                      <a:cubicBezTo>
                        <a:pt x="2143961" y="2256109"/>
                        <a:pt x="2164600" y="2295323"/>
                        <a:pt x="2184723" y="2334538"/>
                      </a:cubicBezTo>
                      <a:cubicBezTo>
                        <a:pt x="2198655" y="2361885"/>
                        <a:pt x="2196591" y="2374268"/>
                        <a:pt x="2174404" y="2395423"/>
                      </a:cubicBezTo>
                      <a:cubicBezTo>
                        <a:pt x="2170792" y="2398519"/>
                        <a:pt x="2167696" y="2402131"/>
                        <a:pt x="2164084" y="2404711"/>
                      </a:cubicBezTo>
                      <a:cubicBezTo>
                        <a:pt x="2131062" y="2428962"/>
                        <a:pt x="2114034" y="2440829"/>
                        <a:pt x="2075336" y="2401615"/>
                      </a:cubicBezTo>
                      <a:cubicBezTo>
                        <a:pt x="2047473" y="2373236"/>
                        <a:pt x="2017547" y="2347953"/>
                        <a:pt x="1988652" y="2320606"/>
                      </a:cubicBezTo>
                      <a:cubicBezTo>
                        <a:pt x="1975236" y="2307707"/>
                        <a:pt x="1960789" y="2305127"/>
                        <a:pt x="1944277" y="2311835"/>
                      </a:cubicBezTo>
                      <a:cubicBezTo>
                        <a:pt x="1922607" y="2320606"/>
                        <a:pt x="1901968" y="2331958"/>
                        <a:pt x="1883392" y="2346405"/>
                      </a:cubicBezTo>
                      <a:cubicBezTo>
                        <a:pt x="1867913" y="2358273"/>
                        <a:pt x="1863785" y="2373236"/>
                        <a:pt x="1868429" y="2391811"/>
                      </a:cubicBezTo>
                      <a:cubicBezTo>
                        <a:pt x="1879264" y="2436701"/>
                        <a:pt x="1889584" y="2482107"/>
                        <a:pt x="1899388" y="2526997"/>
                      </a:cubicBezTo>
                      <a:cubicBezTo>
                        <a:pt x="1903516" y="2546604"/>
                        <a:pt x="1896808" y="2561568"/>
                        <a:pt x="1879264" y="2571887"/>
                      </a:cubicBezTo>
                      <a:cubicBezTo>
                        <a:pt x="1867397" y="2579111"/>
                        <a:pt x="1854498" y="2584787"/>
                        <a:pt x="1841082" y="2588915"/>
                      </a:cubicBezTo>
                      <a:cubicBezTo>
                        <a:pt x="1813736" y="2597686"/>
                        <a:pt x="1798256" y="2592526"/>
                        <a:pt x="1782777" y="2568276"/>
                      </a:cubicBezTo>
                      <a:cubicBezTo>
                        <a:pt x="1760074" y="2532157"/>
                        <a:pt x="1736855" y="2496555"/>
                        <a:pt x="1715184" y="2459404"/>
                      </a:cubicBezTo>
                      <a:cubicBezTo>
                        <a:pt x="1703316" y="2439281"/>
                        <a:pt x="1687837" y="2431542"/>
                        <a:pt x="1664618" y="2435669"/>
                      </a:cubicBezTo>
                      <a:cubicBezTo>
                        <a:pt x="1646043" y="2439281"/>
                        <a:pt x="1627984" y="2443925"/>
                        <a:pt x="1610440" y="2450117"/>
                      </a:cubicBezTo>
                      <a:cubicBezTo>
                        <a:pt x="1586190" y="2458888"/>
                        <a:pt x="1578450" y="2469208"/>
                        <a:pt x="1577418" y="2495007"/>
                      </a:cubicBezTo>
                      <a:cubicBezTo>
                        <a:pt x="1575870" y="2535769"/>
                        <a:pt x="1574838" y="2576015"/>
                        <a:pt x="1573806" y="2616777"/>
                      </a:cubicBezTo>
                      <a:cubicBezTo>
                        <a:pt x="1572774" y="2653928"/>
                        <a:pt x="1563487" y="2665795"/>
                        <a:pt x="1526852" y="2672503"/>
                      </a:cubicBezTo>
                      <a:cubicBezTo>
                        <a:pt x="1517049" y="2674567"/>
                        <a:pt x="1507245" y="2675599"/>
                        <a:pt x="1497441" y="2676115"/>
                      </a:cubicBezTo>
                      <a:cubicBezTo>
                        <a:pt x="1473191" y="2677663"/>
                        <a:pt x="1457711" y="2667859"/>
                        <a:pt x="1449972" y="2644124"/>
                      </a:cubicBezTo>
                      <a:cubicBezTo>
                        <a:pt x="1436040" y="2600782"/>
                        <a:pt x="1422624" y="2557956"/>
                        <a:pt x="1410241" y="2514614"/>
                      </a:cubicBezTo>
                      <a:cubicBezTo>
                        <a:pt x="1404565" y="2495007"/>
                        <a:pt x="1392698" y="2485719"/>
                        <a:pt x="1373091" y="2482623"/>
                      </a:cubicBezTo>
                      <a:cubicBezTo>
                        <a:pt x="1350388" y="2479527"/>
                        <a:pt x="1327685" y="2479527"/>
                        <a:pt x="1304982" y="2483139"/>
                      </a:cubicBezTo>
                      <a:cubicBezTo>
                        <a:pt x="1287955" y="2485719"/>
                        <a:pt x="1277119" y="2494491"/>
                        <a:pt x="1271959" y="2511518"/>
                      </a:cubicBezTo>
                      <a:cubicBezTo>
                        <a:pt x="1260092" y="2552280"/>
                        <a:pt x="1247192" y="2593042"/>
                        <a:pt x="1234293" y="2633805"/>
                      </a:cubicBezTo>
                      <a:cubicBezTo>
                        <a:pt x="1222941" y="2670439"/>
                        <a:pt x="1208494" y="2679727"/>
                        <a:pt x="1170828" y="2674567"/>
                      </a:cubicBezTo>
                      <a:cubicBezTo>
                        <a:pt x="1114070" y="2666827"/>
                        <a:pt x="1107362" y="2659087"/>
                        <a:pt x="1106847" y="2602330"/>
                      </a:cubicBezTo>
                      <a:cubicBezTo>
                        <a:pt x="1106331" y="2565180"/>
                        <a:pt x="1104783" y="2528545"/>
                        <a:pt x="1103751" y="2491395"/>
                      </a:cubicBezTo>
                      <a:cubicBezTo>
                        <a:pt x="1103234" y="2474368"/>
                        <a:pt x="1096527" y="2460952"/>
                        <a:pt x="1080532" y="2454244"/>
                      </a:cubicBezTo>
                      <a:cubicBezTo>
                        <a:pt x="1056281" y="2443925"/>
                        <a:pt x="1031514" y="2436701"/>
                        <a:pt x="1005199" y="2435153"/>
                      </a:cubicBezTo>
                      <a:cubicBezTo>
                        <a:pt x="989203" y="2434121"/>
                        <a:pt x="977852" y="2440313"/>
                        <a:pt x="969080" y="2454244"/>
                      </a:cubicBezTo>
                      <a:cubicBezTo>
                        <a:pt x="946894" y="2491395"/>
                        <a:pt x="923159" y="2527513"/>
                        <a:pt x="900456" y="2564148"/>
                      </a:cubicBezTo>
                      <a:cubicBezTo>
                        <a:pt x="882396" y="2593042"/>
                        <a:pt x="868465" y="2598202"/>
                        <a:pt x="836474" y="2587367"/>
                      </a:cubicBezTo>
                      <a:cubicBezTo>
                        <a:pt x="834926" y="2586851"/>
                        <a:pt x="833379" y="2586335"/>
                        <a:pt x="831830" y="2585819"/>
                      </a:cubicBezTo>
                      <a:cubicBezTo>
                        <a:pt x="782297" y="2565696"/>
                        <a:pt x="772493" y="2554344"/>
                        <a:pt x="785392" y="2504810"/>
                      </a:cubicBezTo>
                      <a:cubicBezTo>
                        <a:pt x="795196" y="2467144"/>
                        <a:pt x="802420" y="2428962"/>
                        <a:pt x="811707" y="2390779"/>
                      </a:cubicBezTo>
                      <a:cubicBezTo>
                        <a:pt x="816351" y="2371172"/>
                        <a:pt x="811191" y="2356209"/>
                        <a:pt x="794680" y="2344341"/>
                      </a:cubicBezTo>
                      <a:cubicBezTo>
                        <a:pt x="777137" y="2331958"/>
                        <a:pt x="759078" y="2321122"/>
                        <a:pt x="739470" y="2312351"/>
                      </a:cubicBezTo>
                      <a:cubicBezTo>
                        <a:pt x="720895" y="2304095"/>
                        <a:pt x="704900" y="2307191"/>
                        <a:pt x="689421" y="2321638"/>
                      </a:cubicBezTo>
                      <a:cubicBezTo>
                        <a:pt x="658462" y="2351049"/>
                        <a:pt x="626988" y="2379944"/>
                        <a:pt x="596029" y="2408838"/>
                      </a:cubicBezTo>
                      <a:cubicBezTo>
                        <a:pt x="572810" y="2431026"/>
                        <a:pt x="557847" y="2432057"/>
                        <a:pt x="530500" y="2415030"/>
                      </a:cubicBezTo>
                      <a:cubicBezTo>
                        <a:pt x="527404" y="2412966"/>
                        <a:pt x="524308" y="2410902"/>
                        <a:pt x="521212" y="2408838"/>
                      </a:cubicBezTo>
                      <a:cubicBezTo>
                        <a:pt x="481482" y="2380460"/>
                        <a:pt x="477870" y="2365496"/>
                        <a:pt x="500573" y="2322670"/>
                      </a:cubicBezTo>
                      <a:cubicBezTo>
                        <a:pt x="519148" y="2287584"/>
                        <a:pt x="537207" y="2252497"/>
                        <a:pt x="556298" y="2217927"/>
                      </a:cubicBezTo>
                      <a:cubicBezTo>
                        <a:pt x="566102" y="2199868"/>
                        <a:pt x="564555" y="2184388"/>
                        <a:pt x="552171" y="2168909"/>
                      </a:cubicBezTo>
                      <a:cubicBezTo>
                        <a:pt x="538756" y="2151882"/>
                        <a:pt x="523276" y="2136402"/>
                        <a:pt x="505733" y="2122987"/>
                      </a:cubicBezTo>
                      <a:cubicBezTo>
                        <a:pt x="490254" y="2111120"/>
                        <a:pt x="474774" y="2110088"/>
                        <a:pt x="457747" y="2119375"/>
                      </a:cubicBezTo>
                      <a:cubicBezTo>
                        <a:pt x="419564" y="2140014"/>
                        <a:pt x="380866" y="2160653"/>
                        <a:pt x="341652" y="2180777"/>
                      </a:cubicBezTo>
                      <a:cubicBezTo>
                        <a:pt x="314305" y="2195224"/>
                        <a:pt x="298310" y="2191612"/>
                        <a:pt x="278187" y="2168909"/>
                      </a:cubicBezTo>
                      <a:cubicBezTo>
                        <a:pt x="276639" y="2167361"/>
                        <a:pt x="275607" y="2165813"/>
                        <a:pt x="274059" y="2164265"/>
                      </a:cubicBezTo>
                      <a:cubicBezTo>
                        <a:pt x="238456" y="2122987"/>
                        <a:pt x="238972" y="2108540"/>
                        <a:pt x="276639" y="2069325"/>
                      </a:cubicBezTo>
                      <a:cubicBezTo>
                        <a:pt x="302954" y="2041463"/>
                        <a:pt x="327721" y="2013084"/>
                        <a:pt x="354551" y="1986253"/>
                      </a:cubicBezTo>
                      <a:cubicBezTo>
                        <a:pt x="367967" y="1972322"/>
                        <a:pt x="370547" y="1957874"/>
                        <a:pt x="363839" y="1940847"/>
                      </a:cubicBezTo>
                      <a:cubicBezTo>
                        <a:pt x="355067" y="1918660"/>
                        <a:pt x="342684" y="1898021"/>
                        <a:pt x="328237" y="1878930"/>
                      </a:cubicBezTo>
                      <a:cubicBezTo>
                        <a:pt x="316369" y="1863450"/>
                        <a:pt x="300374" y="1861902"/>
                        <a:pt x="283347" y="1866030"/>
                      </a:cubicBezTo>
                      <a:cubicBezTo>
                        <a:pt x="245680" y="1874802"/>
                        <a:pt x="208530" y="1883573"/>
                        <a:pt x="170864" y="1891829"/>
                      </a:cubicBezTo>
                      <a:cubicBezTo>
                        <a:pt x="165704" y="1892861"/>
                        <a:pt x="160544" y="1894409"/>
                        <a:pt x="155900" y="1895441"/>
                      </a:cubicBezTo>
                      <a:cubicBezTo>
                        <a:pt x="127521" y="1900601"/>
                        <a:pt x="113074" y="1893893"/>
                        <a:pt x="100175" y="1868094"/>
                      </a:cubicBezTo>
                      <a:cubicBezTo>
                        <a:pt x="95531" y="1858291"/>
                        <a:pt x="90887" y="1848487"/>
                        <a:pt x="87275" y="1838168"/>
                      </a:cubicBezTo>
                      <a:cubicBezTo>
                        <a:pt x="77988" y="1810821"/>
                        <a:pt x="83147" y="1795341"/>
                        <a:pt x="107915" y="1779862"/>
                      </a:cubicBezTo>
                      <a:cubicBezTo>
                        <a:pt x="143001" y="1757675"/>
                        <a:pt x="178603" y="1735488"/>
                        <a:pt x="213690" y="1713817"/>
                      </a:cubicBezTo>
                      <a:cubicBezTo>
                        <a:pt x="241552" y="1696274"/>
                        <a:pt x="245680" y="1686470"/>
                        <a:pt x="238972" y="1654480"/>
                      </a:cubicBezTo>
                      <a:cubicBezTo>
                        <a:pt x="234845" y="1636420"/>
                        <a:pt x="230201" y="1617845"/>
                        <a:pt x="222977" y="1600818"/>
                      </a:cubicBezTo>
                      <a:cubicBezTo>
                        <a:pt x="215753" y="1583791"/>
                        <a:pt x="203370" y="1575535"/>
                        <a:pt x="184279" y="1575019"/>
                      </a:cubicBezTo>
                      <a:cubicBezTo>
                        <a:pt x="142485" y="1574503"/>
                        <a:pt x="101207" y="1572955"/>
                        <a:pt x="59413" y="1571407"/>
                      </a:cubicBezTo>
                      <a:cubicBezTo>
                        <a:pt x="21746" y="1570375"/>
                        <a:pt x="10395" y="1560572"/>
                        <a:pt x="3687" y="1524453"/>
                      </a:cubicBezTo>
                      <a:cubicBezTo>
                        <a:pt x="3171" y="1520841"/>
                        <a:pt x="2139" y="1517230"/>
                        <a:pt x="1623" y="1513618"/>
                      </a:cubicBezTo>
                      <a:cubicBezTo>
                        <a:pt x="-4053" y="1467696"/>
                        <a:pt x="3687" y="1455828"/>
                        <a:pt x="48577" y="1442413"/>
                      </a:cubicBezTo>
                      <a:cubicBezTo>
                        <a:pt x="85727" y="1431061"/>
                        <a:pt x="122877" y="1418678"/>
                        <a:pt x="160544" y="1408358"/>
                      </a:cubicBezTo>
                      <a:cubicBezTo>
                        <a:pt x="181183" y="1402683"/>
                        <a:pt x="192018" y="1390815"/>
                        <a:pt x="194083" y="1370692"/>
                      </a:cubicBezTo>
                      <a:cubicBezTo>
                        <a:pt x="196147" y="1346957"/>
                        <a:pt x="197178" y="1322706"/>
                        <a:pt x="192534" y="1298971"/>
                      </a:cubicBezTo>
                      <a:cubicBezTo>
                        <a:pt x="189954" y="1283492"/>
                        <a:pt x="181183" y="1274204"/>
                        <a:pt x="166220" y="1269560"/>
                      </a:cubicBezTo>
                      <a:cubicBezTo>
                        <a:pt x="126490" y="1257693"/>
                        <a:pt x="86759" y="1245310"/>
                        <a:pt x="47029" y="1232926"/>
                      </a:cubicBezTo>
                      <a:cubicBezTo>
                        <a:pt x="3687" y="1219511"/>
                        <a:pt x="-957" y="1212287"/>
                        <a:pt x="1623" y="1166881"/>
                      </a:cubicBezTo>
                      <a:cubicBezTo>
                        <a:pt x="2139" y="1157593"/>
                        <a:pt x="4203" y="1148306"/>
                        <a:pt x="6267" y="1139534"/>
                      </a:cubicBezTo>
                      <a:cubicBezTo>
                        <a:pt x="12459" y="1116831"/>
                        <a:pt x="25358" y="1106512"/>
                        <a:pt x="49093" y="1105480"/>
                      </a:cubicBezTo>
                      <a:cubicBezTo>
                        <a:pt x="87791" y="1103932"/>
                        <a:pt x="125974" y="1102900"/>
                        <a:pt x="164672" y="1101868"/>
                      </a:cubicBezTo>
                      <a:cubicBezTo>
                        <a:pt x="170348" y="1101868"/>
                        <a:pt x="176023" y="1101352"/>
                        <a:pt x="181699" y="1101352"/>
                      </a:cubicBezTo>
                      <a:cubicBezTo>
                        <a:pt x="207498" y="1102384"/>
                        <a:pt x="220913" y="1087936"/>
                        <a:pt x="227621" y="1065233"/>
                      </a:cubicBezTo>
                      <a:cubicBezTo>
                        <a:pt x="232781" y="1048206"/>
                        <a:pt x="237425" y="1031179"/>
                        <a:pt x="241036" y="1014152"/>
                      </a:cubicBezTo>
                      <a:cubicBezTo>
                        <a:pt x="245680" y="990417"/>
                        <a:pt x="240005" y="979065"/>
                        <a:pt x="219366" y="965650"/>
                      </a:cubicBezTo>
                      <a:cubicBezTo>
                        <a:pt x="184279" y="943463"/>
                        <a:pt x="148676" y="921276"/>
                        <a:pt x="113590" y="899605"/>
                      </a:cubicBezTo>
                      <a:cubicBezTo>
                        <a:pt x="82116" y="879997"/>
                        <a:pt x="77472" y="867614"/>
                        <a:pt x="89855" y="832012"/>
                      </a:cubicBezTo>
                      <a:cubicBezTo>
                        <a:pt x="93467" y="820660"/>
                        <a:pt x="98111" y="809309"/>
                        <a:pt x="104818" y="799505"/>
                      </a:cubicBezTo>
                      <a:cubicBezTo>
                        <a:pt x="115654" y="782994"/>
                        <a:pt x="130617" y="774738"/>
                        <a:pt x="151256" y="779898"/>
                      </a:cubicBezTo>
                      <a:cubicBezTo>
                        <a:pt x="195114" y="790217"/>
                        <a:pt x="239489" y="799505"/>
                        <a:pt x="283347" y="810341"/>
                      </a:cubicBezTo>
                      <a:cubicBezTo>
                        <a:pt x="303469" y="815500"/>
                        <a:pt x="318949" y="810857"/>
                        <a:pt x="331332" y="794345"/>
                      </a:cubicBezTo>
                      <a:cubicBezTo>
                        <a:pt x="344232" y="776802"/>
                        <a:pt x="355584" y="757711"/>
                        <a:pt x="363839" y="737588"/>
                      </a:cubicBezTo>
                      <a:cubicBezTo>
                        <a:pt x="371063" y="719529"/>
                        <a:pt x="368999" y="704049"/>
                        <a:pt x="354551" y="689086"/>
                      </a:cubicBezTo>
                      <a:cubicBezTo>
                        <a:pt x="324625" y="658643"/>
                        <a:pt x="296246" y="627169"/>
                        <a:pt x="266835" y="595694"/>
                      </a:cubicBezTo>
                      <a:cubicBezTo>
                        <a:pt x="244132" y="570927"/>
                        <a:pt x="243100" y="556996"/>
                        <a:pt x="261675" y="529133"/>
                      </a:cubicBezTo>
                      <a:cubicBezTo>
                        <a:pt x="264771" y="525005"/>
                        <a:pt x="267351" y="520361"/>
                        <a:pt x="270447" y="516233"/>
                      </a:cubicBezTo>
                      <a:cubicBezTo>
                        <a:pt x="296762" y="481663"/>
                        <a:pt x="311209" y="478567"/>
                        <a:pt x="349907" y="498690"/>
                      </a:cubicBezTo>
                      <a:cubicBezTo>
                        <a:pt x="386026" y="517781"/>
                        <a:pt x="422144" y="536357"/>
                        <a:pt x="457231" y="555964"/>
                      </a:cubicBezTo>
                      <a:cubicBezTo>
                        <a:pt x="475806" y="566283"/>
                        <a:pt x="492318" y="564219"/>
                        <a:pt x="507797" y="551320"/>
                      </a:cubicBezTo>
                      <a:cubicBezTo>
                        <a:pt x="523276" y="538421"/>
                        <a:pt x="537723" y="523973"/>
                        <a:pt x="551139" y="508494"/>
                      </a:cubicBezTo>
                      <a:cubicBezTo>
                        <a:pt x="564555" y="492499"/>
                        <a:pt x="567650" y="476503"/>
                        <a:pt x="556815" y="456896"/>
                      </a:cubicBezTo>
                      <a:cubicBezTo>
                        <a:pt x="535143" y="418198"/>
                        <a:pt x="515020" y="378983"/>
                        <a:pt x="494381" y="339769"/>
                      </a:cubicBezTo>
                      <a:cubicBezTo>
                        <a:pt x="480966" y="313970"/>
                        <a:pt x="484062" y="300039"/>
                        <a:pt x="505217" y="280432"/>
                      </a:cubicBezTo>
                      <a:cubicBezTo>
                        <a:pt x="515020" y="271144"/>
                        <a:pt x="525856" y="263405"/>
                        <a:pt x="537723" y="256181"/>
                      </a:cubicBezTo>
                      <a:cubicBezTo>
                        <a:pt x="558362" y="244313"/>
                        <a:pt x="572810" y="245861"/>
                        <a:pt x="590353" y="261857"/>
                      </a:cubicBezTo>
                      <a:cubicBezTo>
                        <a:pt x="620280" y="289203"/>
                        <a:pt x="650207" y="317066"/>
                        <a:pt x="679617" y="344929"/>
                      </a:cubicBezTo>
                      <a:cubicBezTo>
                        <a:pt x="710576" y="374340"/>
                        <a:pt x="717284" y="375372"/>
                        <a:pt x="754950" y="355765"/>
                      </a:cubicBezTo>
                      <a:cubicBezTo>
                        <a:pt x="769913" y="348025"/>
                        <a:pt x="783845" y="339769"/>
                        <a:pt x="797260" y="329450"/>
                      </a:cubicBezTo>
                      <a:cubicBezTo>
                        <a:pt x="811707" y="317582"/>
                        <a:pt x="816351" y="303651"/>
                        <a:pt x="811707" y="285076"/>
                      </a:cubicBezTo>
                      <a:cubicBezTo>
                        <a:pt x="800872" y="242249"/>
                        <a:pt x="791585" y="198907"/>
                        <a:pt x="781781" y="156081"/>
                      </a:cubicBezTo>
                      <a:cubicBezTo>
                        <a:pt x="775589" y="128218"/>
                        <a:pt x="782297" y="114287"/>
                        <a:pt x="807064" y="100872"/>
                      </a:cubicBezTo>
                      <a:cubicBezTo>
                        <a:pt x="818415" y="95196"/>
                        <a:pt x="829766" y="90552"/>
                        <a:pt x="841634" y="86424"/>
                      </a:cubicBezTo>
                      <a:cubicBezTo>
                        <a:pt x="866917" y="78685"/>
                        <a:pt x="881364" y="83328"/>
                        <a:pt x="896328" y="106031"/>
                      </a:cubicBezTo>
                      <a:cubicBezTo>
                        <a:pt x="920062" y="142666"/>
                        <a:pt x="943798" y="179300"/>
                        <a:pt x="965469" y="217483"/>
                      </a:cubicBezTo>
                      <a:cubicBezTo>
                        <a:pt x="976820" y="237090"/>
                        <a:pt x="992299" y="243797"/>
                        <a:pt x="1013455" y="240702"/>
                      </a:cubicBezTo>
                      <a:cubicBezTo>
                        <a:pt x="1035641" y="237090"/>
                        <a:pt x="1057313" y="231414"/>
                        <a:pt x="1077952" y="222642"/>
                      </a:cubicBezTo>
                      <a:cubicBezTo>
                        <a:pt x="1092915" y="215935"/>
                        <a:pt x="1101171" y="205615"/>
                        <a:pt x="1101687" y="188072"/>
                      </a:cubicBezTo>
                      <a:cubicBezTo>
                        <a:pt x="1102719" y="143182"/>
                        <a:pt x="1105298" y="98808"/>
                        <a:pt x="1106847" y="53918"/>
                      </a:cubicBezTo>
                      <a:cubicBezTo>
                        <a:pt x="1107878" y="25023"/>
                        <a:pt x="1117166" y="12640"/>
                        <a:pt x="1145029" y="4900"/>
                      </a:cubicBezTo>
                      <a:cubicBezTo>
                        <a:pt x="1149672" y="3868"/>
                        <a:pt x="1154316" y="2320"/>
                        <a:pt x="1158960" y="1804"/>
                      </a:cubicBezTo>
                      <a:cubicBezTo>
                        <a:pt x="1210042" y="-3872"/>
                        <a:pt x="1222426" y="1804"/>
                        <a:pt x="1235841" y="48758"/>
                      </a:cubicBezTo>
                      <a:cubicBezTo>
                        <a:pt x="1246676" y="86940"/>
                        <a:pt x="1259576" y="124091"/>
                        <a:pt x="1269895" y="162273"/>
                      </a:cubicBezTo>
                      <a:cubicBezTo>
                        <a:pt x="1275055" y="180332"/>
                        <a:pt x="1285890" y="190136"/>
                        <a:pt x="1303434" y="192716"/>
                      </a:cubicBezTo>
                      <a:cubicBezTo>
                        <a:pt x="1327685" y="195812"/>
                        <a:pt x="1352452" y="195812"/>
                        <a:pt x="1376702" y="192716"/>
                      </a:cubicBezTo>
                      <a:cubicBezTo>
                        <a:pt x="1393730" y="190652"/>
                        <a:pt x="1404049" y="180332"/>
                        <a:pt x="1409209" y="163305"/>
                      </a:cubicBezTo>
                      <a:cubicBezTo>
                        <a:pt x="1421593" y="121511"/>
                        <a:pt x="1434492" y="79717"/>
                        <a:pt x="1447392" y="37922"/>
                      </a:cubicBezTo>
                      <a:cubicBezTo>
                        <a:pt x="1457195" y="6964"/>
                        <a:pt x="1466998" y="-260"/>
                        <a:pt x="1499505" y="256"/>
                      </a:cubicBezTo>
                      <a:cubicBezTo>
                        <a:pt x="1504149" y="256"/>
                        <a:pt x="1508793" y="256"/>
                        <a:pt x="1513436" y="772"/>
                      </a:cubicBezTo>
                      <a:cubicBezTo>
                        <a:pt x="1559358" y="5416"/>
                        <a:pt x="1572258" y="19347"/>
                        <a:pt x="1573290" y="65269"/>
                      </a:cubicBezTo>
                      <a:cubicBezTo>
                        <a:pt x="1574322" y="105515"/>
                        <a:pt x="1575870" y="145246"/>
                        <a:pt x="1576902" y="185492"/>
                      </a:cubicBezTo>
                      <a:cubicBezTo>
                        <a:pt x="1577418" y="201487"/>
                        <a:pt x="1583093" y="213871"/>
                        <a:pt x="1598057" y="220578"/>
                      </a:cubicBezTo>
                      <a:cubicBezTo>
                        <a:pt x="1622308" y="231414"/>
                        <a:pt x="1647590" y="238638"/>
                        <a:pt x="1674422" y="240702"/>
                      </a:cubicBezTo>
                      <a:cubicBezTo>
                        <a:pt x="1690933" y="241733"/>
                        <a:pt x="1702285" y="235026"/>
                        <a:pt x="1710540" y="221610"/>
                      </a:cubicBezTo>
                      <a:cubicBezTo>
                        <a:pt x="1733243" y="184976"/>
                        <a:pt x="1756462" y="148342"/>
                        <a:pt x="1779165" y="111707"/>
                      </a:cubicBezTo>
                      <a:cubicBezTo>
                        <a:pt x="1798772" y="80749"/>
                        <a:pt x="1810640" y="76621"/>
                        <a:pt x="1845726" y="88488"/>
                      </a:cubicBezTo>
                      <a:cubicBezTo>
                        <a:pt x="1849854" y="90036"/>
                        <a:pt x="1853466" y="91068"/>
                        <a:pt x="1857594" y="92616"/>
                      </a:cubicBezTo>
                      <a:cubicBezTo>
                        <a:pt x="1898356" y="110159"/>
                        <a:pt x="1905063" y="123059"/>
                        <a:pt x="1895260" y="166401"/>
                      </a:cubicBezTo>
                      <a:cubicBezTo>
                        <a:pt x="1886488" y="205099"/>
                        <a:pt x="1877717" y="243281"/>
                        <a:pt x="1868429" y="281980"/>
                      </a:cubicBezTo>
                      <a:cubicBezTo>
                        <a:pt x="1863269" y="303135"/>
                        <a:pt x="1868429" y="319646"/>
                        <a:pt x="1887004" y="332030"/>
                      </a:cubicBezTo>
                      <a:cubicBezTo>
                        <a:pt x="1906096" y="344929"/>
                        <a:pt x="1925187" y="356796"/>
                        <a:pt x="1946857" y="365052"/>
                      </a:cubicBezTo>
                      <a:cubicBezTo>
                        <a:pt x="1962337" y="370728"/>
                        <a:pt x="1974720" y="367116"/>
                        <a:pt x="1986588" y="355765"/>
                      </a:cubicBezTo>
                      <a:cubicBezTo>
                        <a:pt x="2018062" y="325838"/>
                        <a:pt x="2049537" y="296943"/>
                        <a:pt x="2081528" y="267532"/>
                      </a:cubicBezTo>
                      <a:cubicBezTo>
                        <a:pt x="2107843" y="242765"/>
                        <a:pt x="2122290" y="241733"/>
                        <a:pt x="2151701" y="261857"/>
                      </a:cubicBezTo>
                      <a:cubicBezTo>
                        <a:pt x="2153248" y="262889"/>
                        <a:pt x="2154281" y="263405"/>
                        <a:pt x="2155312" y="264437"/>
                      </a:cubicBezTo>
                      <a:cubicBezTo>
                        <a:pt x="2205363" y="300555"/>
                        <a:pt x="2198139" y="316034"/>
                        <a:pt x="2177500" y="353701"/>
                      </a:cubicBezTo>
                      <a:cubicBezTo>
                        <a:pt x="2158925" y="387755"/>
                        <a:pt x="2141381" y="422842"/>
                        <a:pt x="2122290" y="456896"/>
                      </a:cubicBezTo>
                      <a:cubicBezTo>
                        <a:pt x="2112487" y="474955"/>
                        <a:pt x="2114550" y="490435"/>
                        <a:pt x="2126934" y="505914"/>
                      </a:cubicBezTo>
                      <a:cubicBezTo>
                        <a:pt x="2140865" y="522941"/>
                        <a:pt x="2156345" y="538421"/>
                        <a:pt x="2173372" y="551836"/>
                      </a:cubicBezTo>
                      <a:cubicBezTo>
                        <a:pt x="2187819" y="563187"/>
                        <a:pt x="2202783" y="564735"/>
                        <a:pt x="2219810" y="555964"/>
                      </a:cubicBezTo>
                      <a:cubicBezTo>
                        <a:pt x="2258508" y="534809"/>
                        <a:pt x="2297722" y="514170"/>
                        <a:pt x="2336937" y="494046"/>
                      </a:cubicBezTo>
                      <a:cubicBezTo>
                        <a:pt x="2364799" y="479599"/>
                        <a:pt x="2380795" y="482695"/>
                        <a:pt x="2400917" y="507462"/>
                      </a:cubicBezTo>
                      <a:cubicBezTo>
                        <a:pt x="2408141" y="515717"/>
                        <a:pt x="2414849" y="524489"/>
                        <a:pt x="2420525" y="533777"/>
                      </a:cubicBezTo>
                      <a:cubicBezTo>
                        <a:pt x="2434972" y="556480"/>
                        <a:pt x="2433424" y="571443"/>
                        <a:pt x="2415365" y="591566"/>
                      </a:cubicBezTo>
                      <a:cubicBezTo>
                        <a:pt x="2384406" y="625105"/>
                        <a:pt x="2353448" y="659159"/>
                        <a:pt x="2321973" y="692182"/>
                      </a:cubicBezTo>
                      <a:cubicBezTo>
                        <a:pt x="2310106" y="704565"/>
                        <a:pt x="2307526" y="717981"/>
                        <a:pt x="2313718" y="733460"/>
                      </a:cubicBezTo>
                      <a:cubicBezTo>
                        <a:pt x="2323005" y="755647"/>
                        <a:pt x="2334357" y="776286"/>
                        <a:pt x="2349320" y="795377"/>
                      </a:cubicBezTo>
                      <a:cubicBezTo>
                        <a:pt x="2361187" y="810857"/>
                        <a:pt x="2375635" y="814984"/>
                        <a:pt x="2394726" y="810341"/>
                      </a:cubicBezTo>
                      <a:cubicBezTo>
                        <a:pt x="2438584" y="799505"/>
                        <a:pt x="2482958" y="789701"/>
                        <a:pt x="2526816" y="780414"/>
                      </a:cubicBezTo>
                      <a:cubicBezTo>
                        <a:pt x="2550035" y="775254"/>
                        <a:pt x="2563967" y="781962"/>
                        <a:pt x="2575834" y="803117"/>
                      </a:cubicBezTo>
                      <a:cubicBezTo>
                        <a:pt x="2582026" y="814468"/>
                        <a:pt x="2587186" y="826336"/>
                        <a:pt x="2591313" y="838719"/>
                      </a:cubicBezTo>
                      <a:cubicBezTo>
                        <a:pt x="2600085" y="867098"/>
                        <a:pt x="2595441" y="880514"/>
                        <a:pt x="2570158" y="896509"/>
                      </a:cubicBezTo>
                      <a:cubicBezTo>
                        <a:pt x="2534040" y="919212"/>
                        <a:pt x="2498437" y="942947"/>
                        <a:pt x="2461287" y="964102"/>
                      </a:cubicBezTo>
                      <a:cubicBezTo>
                        <a:pt x="2440132" y="976485"/>
                        <a:pt x="2434456" y="992997"/>
                        <a:pt x="2438068" y="1014668"/>
                      </a:cubicBezTo>
                      <a:cubicBezTo>
                        <a:pt x="2441164" y="1034791"/>
                        <a:pt x="2446840" y="1054398"/>
                        <a:pt x="2454063" y="1073489"/>
                      </a:cubicBezTo>
                      <a:cubicBezTo>
                        <a:pt x="2460771" y="1091032"/>
                        <a:pt x="2472638" y="1100320"/>
                        <a:pt x="2492762" y="1100836"/>
                      </a:cubicBezTo>
                      <a:cubicBezTo>
                        <a:pt x="2538168" y="1101352"/>
                        <a:pt x="2583058" y="1104448"/>
                        <a:pt x="2628464" y="1105996"/>
                      </a:cubicBezTo>
                      <a:cubicBezTo>
                        <a:pt x="2653230" y="1107028"/>
                        <a:pt x="2665614" y="1116831"/>
                        <a:pt x="2672322" y="1140566"/>
                      </a:cubicBezTo>
                      <a:cubicBezTo>
                        <a:pt x="2676449" y="1153982"/>
                        <a:pt x="2677998" y="1167913"/>
                        <a:pt x="2677998" y="1182360"/>
                      </a:cubicBezTo>
                      <a:cubicBezTo>
                        <a:pt x="2677998" y="1210223"/>
                        <a:pt x="2670258" y="1221575"/>
                        <a:pt x="2644459" y="1229830"/>
                      </a:cubicBezTo>
                      <a:cubicBezTo>
                        <a:pt x="2603697" y="1242730"/>
                        <a:pt x="2562934" y="1255113"/>
                        <a:pt x="2522172" y="1267497"/>
                      </a:cubicBezTo>
                      <a:cubicBezTo>
                        <a:pt x="2492762" y="1276268"/>
                        <a:pt x="2485022" y="1285556"/>
                        <a:pt x="2483990" y="1315998"/>
                      </a:cubicBezTo>
                      <a:cubicBezTo>
                        <a:pt x="2483474" y="1337153"/>
                        <a:pt x="2481926" y="1358824"/>
                        <a:pt x="2486570" y="1379980"/>
                      </a:cubicBezTo>
                      <a:cubicBezTo>
                        <a:pt x="2489666" y="1394427"/>
                        <a:pt x="2498437" y="1403199"/>
                        <a:pt x="2512885" y="1407842"/>
                      </a:cubicBezTo>
                      <a:cubicBezTo>
                        <a:pt x="2555711" y="1420742"/>
                        <a:pt x="2598537" y="1433641"/>
                        <a:pt x="2641363" y="1447057"/>
                      </a:cubicBezTo>
                      <a:cubicBezTo>
                        <a:pt x="2671290" y="1456344"/>
                        <a:pt x="2678514" y="1466664"/>
                        <a:pt x="2677998" y="1498138"/>
                      </a:cubicBezTo>
                      <a:cubicBezTo>
                        <a:pt x="2677998" y="1501234"/>
                        <a:pt x="2677998" y="1504330"/>
                        <a:pt x="2677998" y="1507426"/>
                      </a:cubicBezTo>
                      <a:cubicBezTo>
                        <a:pt x="2675934" y="1555928"/>
                        <a:pt x="2660454" y="1571407"/>
                        <a:pt x="2611952" y="1572955"/>
                      </a:cubicBezTo>
                      <a:cubicBezTo>
                        <a:pt x="2571190" y="1573987"/>
                        <a:pt x="2530944" y="1576051"/>
                        <a:pt x="2490182" y="1576567"/>
                      </a:cubicBezTo>
                      <a:cubicBezTo>
                        <a:pt x="2474702" y="1577083"/>
                        <a:pt x="2463867" y="1583791"/>
                        <a:pt x="2457675" y="1596690"/>
                      </a:cubicBezTo>
                      <a:cubicBezTo>
                        <a:pt x="2446324" y="1620941"/>
                        <a:pt x="2439100" y="1646224"/>
                        <a:pt x="2437036" y="1673055"/>
                      </a:cubicBezTo>
                      <a:cubicBezTo>
                        <a:pt x="2435488" y="1690082"/>
                        <a:pt x="2442712" y="1701434"/>
                        <a:pt x="2457159" y="1710205"/>
                      </a:cubicBezTo>
                      <a:cubicBezTo>
                        <a:pt x="2493278" y="1732392"/>
                        <a:pt x="2528880" y="1754579"/>
                        <a:pt x="2564483" y="1777282"/>
                      </a:cubicBezTo>
                      <a:cubicBezTo>
                        <a:pt x="2596989" y="1797405"/>
                        <a:pt x="2601117" y="1809789"/>
                        <a:pt x="2588733" y="1845907"/>
                      </a:cubicBezTo>
                      <a:cubicBezTo>
                        <a:pt x="2584606" y="1858291"/>
                        <a:pt x="2578930" y="1870158"/>
                        <a:pt x="2571706" y="1880994"/>
                      </a:cubicBezTo>
                      <a:cubicBezTo>
                        <a:pt x="2564998" y="1890797"/>
                        <a:pt x="2554163" y="1897505"/>
                        <a:pt x="2538684" y="1897505"/>
                      </a:cubicBezTo>
                      <a:close/>
                      <a:moveTo>
                        <a:pt x="1338521" y="2312867"/>
                      </a:moveTo>
                      <a:cubicBezTo>
                        <a:pt x="1869461" y="2314931"/>
                        <a:pt x="2317329" y="1887701"/>
                        <a:pt x="2316814" y="1335605"/>
                      </a:cubicBezTo>
                      <a:cubicBezTo>
                        <a:pt x="2316298" y="792797"/>
                        <a:pt x="1880813" y="359892"/>
                        <a:pt x="1340068" y="359376"/>
                      </a:cubicBezTo>
                      <a:cubicBezTo>
                        <a:pt x="796228" y="358860"/>
                        <a:pt x="363839" y="794861"/>
                        <a:pt x="361775" y="1331994"/>
                      </a:cubicBezTo>
                      <a:cubicBezTo>
                        <a:pt x="359711" y="1882026"/>
                        <a:pt x="806032" y="2314415"/>
                        <a:pt x="1338521" y="2312867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718FFC3D-130E-4587-9FAD-F134E15CA98A}"/>
                    </a:ext>
                  </a:extLst>
                </p:cNvPr>
                <p:cNvSpPr/>
                <p:nvPr/>
              </p:nvSpPr>
              <p:spPr>
                <a:xfrm>
                  <a:off x="7558586" y="2011427"/>
                  <a:ext cx="1898797" cy="1893637"/>
                </a:xfrm>
                <a:custGeom>
                  <a:avLst/>
                  <a:gdLst>
                    <a:gd name="connsiteX0" fmla="*/ 30 w 1898796"/>
                    <a:gd name="connsiteY0" fmla="*/ 947852 h 1893636"/>
                    <a:gd name="connsiteX1" fmla="*/ 950461 w 1898796"/>
                    <a:gd name="connsiteY1" fmla="*/ 2 h 1893636"/>
                    <a:gd name="connsiteX2" fmla="*/ 1898827 w 1898796"/>
                    <a:gd name="connsiteY2" fmla="*/ 950948 h 1893636"/>
                    <a:gd name="connsiteX3" fmla="*/ 946849 w 1898796"/>
                    <a:gd name="connsiteY3" fmla="*/ 1898283 h 1893636"/>
                    <a:gd name="connsiteX4" fmla="*/ 30 w 1898796"/>
                    <a:gd name="connsiteY4" fmla="*/ 947852 h 1893636"/>
                    <a:gd name="connsiteX5" fmla="*/ 1187811 w 1898796"/>
                    <a:gd name="connsiteY5" fmla="*/ 949916 h 1893636"/>
                    <a:gd name="connsiteX6" fmla="*/ 949429 w 1898796"/>
                    <a:gd name="connsiteY6" fmla="*/ 710503 h 1893636"/>
                    <a:gd name="connsiteX7" fmla="*/ 710532 w 1898796"/>
                    <a:gd name="connsiteY7" fmla="*/ 948368 h 1893636"/>
                    <a:gd name="connsiteX8" fmla="*/ 948397 w 1898796"/>
                    <a:gd name="connsiteY8" fmla="*/ 1188298 h 1893636"/>
                    <a:gd name="connsiteX9" fmla="*/ 1187811 w 1898796"/>
                    <a:gd name="connsiteY9" fmla="*/ 949916 h 1893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98796" h="1893636">
                      <a:moveTo>
                        <a:pt x="30" y="947852"/>
                      </a:moveTo>
                      <a:cubicBezTo>
                        <a:pt x="-3065" y="428263"/>
                        <a:pt x="426228" y="-1030"/>
                        <a:pt x="950461" y="2"/>
                      </a:cubicBezTo>
                      <a:cubicBezTo>
                        <a:pt x="1472114" y="1034"/>
                        <a:pt x="1899859" y="427747"/>
                        <a:pt x="1898827" y="950948"/>
                      </a:cubicBezTo>
                      <a:cubicBezTo>
                        <a:pt x="1897795" y="1468473"/>
                        <a:pt x="1477790" y="1899315"/>
                        <a:pt x="946849" y="1898283"/>
                      </a:cubicBezTo>
                      <a:cubicBezTo>
                        <a:pt x="411781" y="1896735"/>
                        <a:pt x="-4097" y="1460218"/>
                        <a:pt x="30" y="947852"/>
                      </a:cubicBezTo>
                      <a:close/>
                      <a:moveTo>
                        <a:pt x="1187811" y="949916"/>
                      </a:moveTo>
                      <a:cubicBezTo>
                        <a:pt x="1188327" y="817310"/>
                        <a:pt x="1084099" y="710503"/>
                        <a:pt x="949429" y="710503"/>
                      </a:cubicBezTo>
                      <a:cubicBezTo>
                        <a:pt x="805987" y="710503"/>
                        <a:pt x="710015" y="828146"/>
                        <a:pt x="710532" y="948368"/>
                      </a:cubicBezTo>
                      <a:cubicBezTo>
                        <a:pt x="711048" y="1081490"/>
                        <a:pt x="815791" y="1188298"/>
                        <a:pt x="948397" y="1188298"/>
                      </a:cubicBezTo>
                      <a:cubicBezTo>
                        <a:pt x="1081003" y="1188298"/>
                        <a:pt x="1187294" y="1083038"/>
                        <a:pt x="1187811" y="949916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AE715F5-3FF5-4CC0-99F7-2396CA9783A9}"/>
                </a:ext>
              </a:extLst>
            </p:cNvPr>
            <p:cNvGrpSpPr/>
            <p:nvPr/>
          </p:nvGrpSpPr>
          <p:grpSpPr>
            <a:xfrm rot="18655185">
              <a:off x="7923365" y="4809769"/>
              <a:ext cx="1639387" cy="985059"/>
              <a:chOff x="2753518" y="3556278"/>
              <a:chExt cx="2028524" cy="1218879"/>
            </a:xfrm>
            <a:grpFill/>
          </p:grpSpPr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D307BAC0-5062-49C4-A10C-F15443D0B43E}"/>
                  </a:ext>
                </a:extLst>
              </p:cNvPr>
              <p:cNvSpPr/>
              <p:nvPr/>
            </p:nvSpPr>
            <p:spPr>
              <a:xfrm>
                <a:off x="2753518" y="3683131"/>
                <a:ext cx="796648" cy="799367"/>
              </a:xfrm>
              <a:custGeom>
                <a:avLst/>
                <a:gdLst>
                  <a:gd name="connsiteX0" fmla="*/ 817500 w 1511813"/>
                  <a:gd name="connsiteY0" fmla="*/ 1518710 h 1516973"/>
                  <a:gd name="connsiteX1" fmla="*/ 802537 w 1511813"/>
                  <a:gd name="connsiteY1" fmla="*/ 1507875 h 1516973"/>
                  <a:gd name="connsiteX2" fmla="*/ 780866 w 1511813"/>
                  <a:gd name="connsiteY2" fmla="*/ 1442862 h 1516973"/>
                  <a:gd name="connsiteX3" fmla="*/ 776738 w 1511813"/>
                  <a:gd name="connsiteY3" fmla="*/ 1385072 h 1516973"/>
                  <a:gd name="connsiteX4" fmla="*/ 760227 w 1511813"/>
                  <a:gd name="connsiteY4" fmla="*/ 1369593 h 1516973"/>
                  <a:gd name="connsiteX5" fmla="*/ 694698 w 1511813"/>
                  <a:gd name="connsiteY5" fmla="*/ 1366497 h 1516973"/>
                  <a:gd name="connsiteX6" fmla="*/ 676638 w 1511813"/>
                  <a:gd name="connsiteY6" fmla="*/ 1379912 h 1516973"/>
                  <a:gd name="connsiteX7" fmla="*/ 637940 w 1511813"/>
                  <a:gd name="connsiteY7" fmla="*/ 1501683 h 1516973"/>
                  <a:gd name="connsiteX8" fmla="*/ 622977 w 1511813"/>
                  <a:gd name="connsiteY8" fmla="*/ 1508907 h 1516973"/>
                  <a:gd name="connsiteX9" fmla="*/ 430517 w 1511813"/>
                  <a:gd name="connsiteY9" fmla="*/ 1447505 h 1516973"/>
                  <a:gd name="connsiteX10" fmla="*/ 422262 w 1511813"/>
                  <a:gd name="connsiteY10" fmla="*/ 1431510 h 1516973"/>
                  <a:gd name="connsiteX11" fmla="*/ 435677 w 1511813"/>
                  <a:gd name="connsiteY11" fmla="*/ 1364433 h 1516973"/>
                  <a:gd name="connsiteX12" fmla="*/ 461992 w 1511813"/>
                  <a:gd name="connsiteY12" fmla="*/ 1310255 h 1516973"/>
                  <a:gd name="connsiteX13" fmla="*/ 456316 w 1511813"/>
                  <a:gd name="connsiteY13" fmla="*/ 1290132 h 1516973"/>
                  <a:gd name="connsiteX14" fmla="*/ 395431 w 1511813"/>
                  <a:gd name="connsiteY14" fmla="*/ 1251434 h 1516973"/>
                  <a:gd name="connsiteX15" fmla="*/ 378919 w 1511813"/>
                  <a:gd name="connsiteY15" fmla="*/ 1254014 h 1516973"/>
                  <a:gd name="connsiteX16" fmla="*/ 283464 w 1511813"/>
                  <a:gd name="connsiteY16" fmla="*/ 1342246 h 1516973"/>
                  <a:gd name="connsiteX17" fmla="*/ 265920 w 1511813"/>
                  <a:gd name="connsiteY17" fmla="*/ 1341214 h 1516973"/>
                  <a:gd name="connsiteX18" fmla="*/ 130218 w 1511813"/>
                  <a:gd name="connsiteY18" fmla="*/ 1191580 h 1516973"/>
                  <a:gd name="connsiteX19" fmla="*/ 130734 w 1511813"/>
                  <a:gd name="connsiteY19" fmla="*/ 1174553 h 1516973"/>
                  <a:gd name="connsiteX20" fmla="*/ 177688 w 1511813"/>
                  <a:gd name="connsiteY20" fmla="*/ 1121408 h 1516973"/>
                  <a:gd name="connsiteX21" fmla="*/ 225674 w 1511813"/>
                  <a:gd name="connsiteY21" fmla="*/ 1089417 h 1516973"/>
                  <a:gd name="connsiteX22" fmla="*/ 230834 w 1511813"/>
                  <a:gd name="connsiteY22" fmla="*/ 1067230 h 1516973"/>
                  <a:gd name="connsiteX23" fmla="*/ 198327 w 1511813"/>
                  <a:gd name="connsiteY23" fmla="*/ 1004281 h 1516973"/>
                  <a:gd name="connsiteX24" fmla="*/ 183880 w 1511813"/>
                  <a:gd name="connsiteY24" fmla="*/ 998089 h 1516973"/>
                  <a:gd name="connsiteX25" fmla="*/ 67269 w 1511813"/>
                  <a:gd name="connsiteY25" fmla="*/ 1025952 h 1516973"/>
                  <a:gd name="connsiteX26" fmla="*/ 55918 w 1511813"/>
                  <a:gd name="connsiteY26" fmla="*/ 1027500 h 1516973"/>
                  <a:gd name="connsiteX27" fmla="*/ 41470 w 1511813"/>
                  <a:gd name="connsiteY27" fmla="*/ 1018212 h 1516973"/>
                  <a:gd name="connsiteX28" fmla="*/ 1224 w 1511813"/>
                  <a:gd name="connsiteY28" fmla="*/ 841748 h 1516973"/>
                  <a:gd name="connsiteX29" fmla="*/ 30635 w 1511813"/>
                  <a:gd name="connsiteY29" fmla="*/ 797374 h 1516973"/>
                  <a:gd name="connsiteX30" fmla="*/ 134862 w 1511813"/>
                  <a:gd name="connsiteY30" fmla="*/ 778799 h 1516973"/>
                  <a:gd name="connsiteX31" fmla="*/ 147246 w 1511813"/>
                  <a:gd name="connsiteY31" fmla="*/ 765899 h 1516973"/>
                  <a:gd name="connsiteX32" fmla="*/ 150342 w 1511813"/>
                  <a:gd name="connsiteY32" fmla="*/ 696242 h 1516973"/>
                  <a:gd name="connsiteX33" fmla="*/ 137442 w 1511813"/>
                  <a:gd name="connsiteY33" fmla="*/ 678699 h 1516973"/>
                  <a:gd name="connsiteX34" fmla="*/ 14639 w 1511813"/>
                  <a:gd name="connsiteY34" fmla="*/ 639485 h 1516973"/>
                  <a:gd name="connsiteX35" fmla="*/ 7932 w 1511813"/>
                  <a:gd name="connsiteY35" fmla="*/ 625037 h 1516973"/>
                  <a:gd name="connsiteX36" fmla="*/ 69333 w 1511813"/>
                  <a:gd name="connsiteY36" fmla="*/ 432578 h 1516973"/>
                  <a:gd name="connsiteX37" fmla="*/ 86360 w 1511813"/>
                  <a:gd name="connsiteY37" fmla="*/ 423806 h 1516973"/>
                  <a:gd name="connsiteX38" fmla="*/ 150858 w 1511813"/>
                  <a:gd name="connsiteY38" fmla="*/ 436706 h 1516973"/>
                  <a:gd name="connsiteX39" fmla="*/ 206583 w 1511813"/>
                  <a:gd name="connsiteY39" fmla="*/ 463536 h 1516973"/>
                  <a:gd name="connsiteX40" fmla="*/ 227738 w 1511813"/>
                  <a:gd name="connsiteY40" fmla="*/ 457345 h 1516973"/>
                  <a:gd name="connsiteX41" fmla="*/ 266952 w 1511813"/>
                  <a:gd name="connsiteY41" fmla="*/ 396459 h 1516973"/>
                  <a:gd name="connsiteX42" fmla="*/ 264373 w 1511813"/>
                  <a:gd name="connsiteY42" fmla="*/ 380980 h 1516973"/>
                  <a:gd name="connsiteX43" fmla="*/ 175108 w 1511813"/>
                  <a:gd name="connsiteY43" fmla="*/ 284492 h 1516973"/>
                  <a:gd name="connsiteX44" fmla="*/ 176140 w 1511813"/>
                  <a:gd name="connsiteY44" fmla="*/ 267981 h 1516973"/>
                  <a:gd name="connsiteX45" fmla="*/ 325258 w 1511813"/>
                  <a:gd name="connsiteY45" fmla="*/ 132279 h 1516973"/>
                  <a:gd name="connsiteX46" fmla="*/ 343317 w 1511813"/>
                  <a:gd name="connsiteY46" fmla="*/ 132795 h 1516973"/>
                  <a:gd name="connsiteX47" fmla="*/ 395431 w 1511813"/>
                  <a:gd name="connsiteY47" fmla="*/ 178717 h 1516973"/>
                  <a:gd name="connsiteX48" fmla="*/ 426389 w 1511813"/>
                  <a:gd name="connsiteY48" fmla="*/ 224639 h 1516973"/>
                  <a:gd name="connsiteX49" fmla="*/ 451156 w 1511813"/>
                  <a:gd name="connsiteY49" fmla="*/ 231347 h 1516973"/>
                  <a:gd name="connsiteX50" fmla="*/ 512042 w 1511813"/>
                  <a:gd name="connsiteY50" fmla="*/ 200388 h 1516973"/>
                  <a:gd name="connsiteX51" fmla="*/ 518233 w 1511813"/>
                  <a:gd name="connsiteY51" fmla="*/ 183877 h 1516973"/>
                  <a:gd name="connsiteX52" fmla="*/ 491403 w 1511813"/>
                  <a:gd name="connsiteY52" fmla="*/ 69846 h 1516973"/>
                  <a:gd name="connsiteX53" fmla="*/ 489855 w 1511813"/>
                  <a:gd name="connsiteY53" fmla="*/ 58494 h 1516973"/>
                  <a:gd name="connsiteX54" fmla="*/ 499658 w 1511813"/>
                  <a:gd name="connsiteY54" fmla="*/ 43015 h 1516973"/>
                  <a:gd name="connsiteX55" fmla="*/ 695730 w 1511813"/>
                  <a:gd name="connsiteY55" fmla="*/ 189 h 1516973"/>
                  <a:gd name="connsiteX56" fmla="*/ 713273 w 1511813"/>
                  <a:gd name="connsiteY56" fmla="*/ 12056 h 1516973"/>
                  <a:gd name="connsiteX57" fmla="*/ 721012 w 1511813"/>
                  <a:gd name="connsiteY57" fmla="*/ 35275 h 1516973"/>
                  <a:gd name="connsiteX58" fmla="*/ 738556 w 1511813"/>
                  <a:gd name="connsiteY58" fmla="*/ 134343 h 1516973"/>
                  <a:gd name="connsiteX59" fmla="*/ 753519 w 1511813"/>
                  <a:gd name="connsiteY59" fmla="*/ 148790 h 1516973"/>
                  <a:gd name="connsiteX60" fmla="*/ 820596 w 1511813"/>
                  <a:gd name="connsiteY60" fmla="*/ 151886 h 1516973"/>
                  <a:gd name="connsiteX61" fmla="*/ 838655 w 1511813"/>
                  <a:gd name="connsiteY61" fmla="*/ 138471 h 1516973"/>
                  <a:gd name="connsiteX62" fmla="*/ 877354 w 1511813"/>
                  <a:gd name="connsiteY62" fmla="*/ 16700 h 1516973"/>
                  <a:gd name="connsiteX63" fmla="*/ 892317 w 1511813"/>
                  <a:gd name="connsiteY63" fmla="*/ 9476 h 1516973"/>
                  <a:gd name="connsiteX64" fmla="*/ 1084777 w 1511813"/>
                  <a:gd name="connsiteY64" fmla="*/ 70878 h 1516973"/>
                  <a:gd name="connsiteX65" fmla="*/ 1093032 w 1511813"/>
                  <a:gd name="connsiteY65" fmla="*/ 86873 h 1516973"/>
                  <a:gd name="connsiteX66" fmla="*/ 1079617 w 1511813"/>
                  <a:gd name="connsiteY66" fmla="*/ 152402 h 1516973"/>
                  <a:gd name="connsiteX67" fmla="*/ 1053302 w 1511813"/>
                  <a:gd name="connsiteY67" fmla="*/ 206580 h 1516973"/>
                  <a:gd name="connsiteX68" fmla="*/ 1060010 w 1511813"/>
                  <a:gd name="connsiteY68" fmla="*/ 228251 h 1516973"/>
                  <a:gd name="connsiteX69" fmla="*/ 1118315 w 1511813"/>
                  <a:gd name="connsiteY69" fmla="*/ 265917 h 1516973"/>
                  <a:gd name="connsiteX70" fmla="*/ 1136374 w 1511813"/>
                  <a:gd name="connsiteY70" fmla="*/ 262821 h 1516973"/>
                  <a:gd name="connsiteX71" fmla="*/ 1232346 w 1511813"/>
                  <a:gd name="connsiteY71" fmla="*/ 174589 h 1516973"/>
                  <a:gd name="connsiteX72" fmla="*/ 1247825 w 1511813"/>
                  <a:gd name="connsiteY72" fmla="*/ 175621 h 1516973"/>
                  <a:gd name="connsiteX73" fmla="*/ 1384559 w 1511813"/>
                  <a:gd name="connsiteY73" fmla="*/ 325770 h 1516973"/>
                  <a:gd name="connsiteX74" fmla="*/ 1384043 w 1511813"/>
                  <a:gd name="connsiteY74" fmla="*/ 342798 h 1516973"/>
                  <a:gd name="connsiteX75" fmla="*/ 1336057 w 1511813"/>
                  <a:gd name="connsiteY75" fmla="*/ 396975 h 1516973"/>
                  <a:gd name="connsiteX76" fmla="*/ 1291167 w 1511813"/>
                  <a:gd name="connsiteY76" fmla="*/ 426902 h 1516973"/>
                  <a:gd name="connsiteX77" fmla="*/ 1284976 w 1511813"/>
                  <a:gd name="connsiteY77" fmla="*/ 451153 h 1516973"/>
                  <a:gd name="connsiteX78" fmla="*/ 1316450 w 1511813"/>
                  <a:gd name="connsiteY78" fmla="*/ 513070 h 1516973"/>
                  <a:gd name="connsiteX79" fmla="*/ 1330898 w 1511813"/>
                  <a:gd name="connsiteY79" fmla="*/ 519262 h 1516973"/>
                  <a:gd name="connsiteX80" fmla="*/ 1447509 w 1511813"/>
                  <a:gd name="connsiteY80" fmla="*/ 491399 h 1516973"/>
                  <a:gd name="connsiteX81" fmla="*/ 1458860 w 1511813"/>
                  <a:gd name="connsiteY81" fmla="*/ 489851 h 1516973"/>
                  <a:gd name="connsiteX82" fmla="*/ 1473307 w 1511813"/>
                  <a:gd name="connsiteY82" fmla="*/ 499139 h 1516973"/>
                  <a:gd name="connsiteX83" fmla="*/ 1513554 w 1511813"/>
                  <a:gd name="connsiteY83" fmla="*/ 675603 h 1516973"/>
                  <a:gd name="connsiteX84" fmla="*/ 1514070 w 1511813"/>
                  <a:gd name="connsiteY84" fmla="*/ 679215 h 1516973"/>
                  <a:gd name="connsiteX85" fmla="*/ 1490335 w 1511813"/>
                  <a:gd name="connsiteY85" fmla="*/ 717397 h 1516973"/>
                  <a:gd name="connsiteX86" fmla="*/ 1379916 w 1511813"/>
                  <a:gd name="connsiteY86" fmla="*/ 738036 h 1516973"/>
                  <a:gd name="connsiteX87" fmla="*/ 1367532 w 1511813"/>
                  <a:gd name="connsiteY87" fmla="*/ 749904 h 1516973"/>
                  <a:gd name="connsiteX88" fmla="*/ 1363920 w 1511813"/>
                  <a:gd name="connsiteY88" fmla="*/ 822141 h 1516973"/>
                  <a:gd name="connsiteX89" fmla="*/ 1375788 w 1511813"/>
                  <a:gd name="connsiteY89" fmla="*/ 838136 h 1516973"/>
                  <a:gd name="connsiteX90" fmla="*/ 1498590 w 1511813"/>
                  <a:gd name="connsiteY90" fmla="*/ 876834 h 1516973"/>
                  <a:gd name="connsiteX91" fmla="*/ 1506330 w 1511813"/>
                  <a:gd name="connsiteY91" fmla="*/ 891798 h 1516973"/>
                  <a:gd name="connsiteX92" fmla="*/ 1444413 w 1511813"/>
                  <a:gd name="connsiteY92" fmla="*/ 1085289 h 1516973"/>
                  <a:gd name="connsiteX93" fmla="*/ 1429449 w 1511813"/>
                  <a:gd name="connsiteY93" fmla="*/ 1093029 h 1516973"/>
                  <a:gd name="connsiteX94" fmla="*/ 1306647 w 1511813"/>
                  <a:gd name="connsiteY94" fmla="*/ 1052783 h 1516973"/>
                  <a:gd name="connsiteX95" fmla="*/ 1287556 w 1511813"/>
                  <a:gd name="connsiteY95" fmla="*/ 1057942 h 1516973"/>
                  <a:gd name="connsiteX96" fmla="*/ 1248857 w 1511813"/>
                  <a:gd name="connsiteY96" fmla="*/ 1118828 h 1516973"/>
                  <a:gd name="connsiteX97" fmla="*/ 1250405 w 1511813"/>
                  <a:gd name="connsiteY97" fmla="*/ 1135339 h 1516973"/>
                  <a:gd name="connsiteX98" fmla="*/ 1339153 w 1511813"/>
                  <a:gd name="connsiteY98" fmla="*/ 1230795 h 1516973"/>
                  <a:gd name="connsiteX99" fmla="*/ 1337605 w 1511813"/>
                  <a:gd name="connsiteY99" fmla="*/ 1249370 h 1516973"/>
                  <a:gd name="connsiteX100" fmla="*/ 1189004 w 1511813"/>
                  <a:gd name="connsiteY100" fmla="*/ 1384040 h 1516973"/>
                  <a:gd name="connsiteX101" fmla="*/ 1170945 w 1511813"/>
                  <a:gd name="connsiteY101" fmla="*/ 1383524 h 1516973"/>
                  <a:gd name="connsiteX102" fmla="*/ 1118831 w 1511813"/>
                  <a:gd name="connsiteY102" fmla="*/ 1337602 h 1516973"/>
                  <a:gd name="connsiteX103" fmla="*/ 1086840 w 1511813"/>
                  <a:gd name="connsiteY103" fmla="*/ 1289616 h 1516973"/>
                  <a:gd name="connsiteX104" fmla="*/ 1064137 w 1511813"/>
                  <a:gd name="connsiteY104" fmla="*/ 1284456 h 1516973"/>
                  <a:gd name="connsiteX105" fmla="*/ 1002220 w 1511813"/>
                  <a:gd name="connsiteY105" fmla="*/ 1316447 h 1516973"/>
                  <a:gd name="connsiteX106" fmla="*/ 996028 w 1511813"/>
                  <a:gd name="connsiteY106" fmla="*/ 1332958 h 1516973"/>
                  <a:gd name="connsiteX107" fmla="*/ 1022859 w 1511813"/>
                  <a:gd name="connsiteY107" fmla="*/ 1446989 h 1516973"/>
                  <a:gd name="connsiteX108" fmla="*/ 1024407 w 1511813"/>
                  <a:gd name="connsiteY108" fmla="*/ 1459889 h 1516973"/>
                  <a:gd name="connsiteX109" fmla="*/ 1015636 w 1511813"/>
                  <a:gd name="connsiteY109" fmla="*/ 1473304 h 1516973"/>
                  <a:gd name="connsiteX110" fmla="*/ 817500 w 1511813"/>
                  <a:gd name="connsiteY110" fmla="*/ 1518710 h 1516973"/>
                  <a:gd name="connsiteX111" fmla="*/ 758163 w 1511813"/>
                  <a:gd name="connsiteY111" fmla="*/ 1148238 h 1516973"/>
                  <a:gd name="connsiteX112" fmla="*/ 1145146 w 1511813"/>
                  <a:gd name="connsiteY112" fmla="*/ 758675 h 1516973"/>
                  <a:gd name="connsiteX113" fmla="*/ 757131 w 1511813"/>
                  <a:gd name="connsiteY113" fmla="*/ 371176 h 1516973"/>
                  <a:gd name="connsiteX114" fmla="*/ 368600 w 1511813"/>
                  <a:gd name="connsiteY114" fmla="*/ 759707 h 1516973"/>
                  <a:gd name="connsiteX115" fmla="*/ 758163 w 1511813"/>
                  <a:gd name="connsiteY115" fmla="*/ 1148238 h 1516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1511813" h="1516973">
                    <a:moveTo>
                      <a:pt x="817500" y="1518710"/>
                    </a:moveTo>
                    <a:cubicBezTo>
                      <a:pt x="809245" y="1520774"/>
                      <a:pt x="805633" y="1516130"/>
                      <a:pt x="802537" y="1507875"/>
                    </a:cubicBezTo>
                    <a:cubicBezTo>
                      <a:pt x="795829" y="1486204"/>
                      <a:pt x="788090" y="1464532"/>
                      <a:pt x="780866" y="1442862"/>
                    </a:cubicBezTo>
                    <a:cubicBezTo>
                      <a:pt x="774674" y="1424286"/>
                      <a:pt x="777770" y="1404679"/>
                      <a:pt x="776738" y="1385072"/>
                    </a:cubicBezTo>
                    <a:cubicBezTo>
                      <a:pt x="776222" y="1369593"/>
                      <a:pt x="775706" y="1370109"/>
                      <a:pt x="760227" y="1369593"/>
                    </a:cubicBezTo>
                    <a:cubicBezTo>
                      <a:pt x="738556" y="1369593"/>
                      <a:pt x="716369" y="1368045"/>
                      <a:pt x="694698" y="1366497"/>
                    </a:cubicBezTo>
                    <a:cubicBezTo>
                      <a:pt x="683346" y="1365465"/>
                      <a:pt x="676638" y="1365981"/>
                      <a:pt x="676638" y="1379912"/>
                    </a:cubicBezTo>
                    <a:cubicBezTo>
                      <a:pt x="676638" y="1424286"/>
                      <a:pt x="655483" y="1462469"/>
                      <a:pt x="637940" y="1501683"/>
                    </a:cubicBezTo>
                    <a:cubicBezTo>
                      <a:pt x="634844" y="1508907"/>
                      <a:pt x="630716" y="1510454"/>
                      <a:pt x="622977" y="1508907"/>
                    </a:cubicBezTo>
                    <a:cubicBezTo>
                      <a:pt x="556416" y="1496523"/>
                      <a:pt x="492434" y="1475368"/>
                      <a:pt x="430517" y="1447505"/>
                    </a:cubicBezTo>
                    <a:cubicBezTo>
                      <a:pt x="423294" y="1443893"/>
                      <a:pt x="420198" y="1440282"/>
                      <a:pt x="422262" y="1431510"/>
                    </a:cubicBezTo>
                    <a:cubicBezTo>
                      <a:pt x="427421" y="1409323"/>
                      <a:pt x="431033" y="1386620"/>
                      <a:pt x="435677" y="1364433"/>
                    </a:cubicBezTo>
                    <a:cubicBezTo>
                      <a:pt x="439805" y="1344310"/>
                      <a:pt x="452704" y="1327798"/>
                      <a:pt x="461992" y="1310255"/>
                    </a:cubicBezTo>
                    <a:cubicBezTo>
                      <a:pt x="467152" y="1300452"/>
                      <a:pt x="466120" y="1295808"/>
                      <a:pt x="456316" y="1290132"/>
                    </a:cubicBezTo>
                    <a:cubicBezTo>
                      <a:pt x="435677" y="1278265"/>
                      <a:pt x="415554" y="1264849"/>
                      <a:pt x="395431" y="1251434"/>
                    </a:cubicBezTo>
                    <a:cubicBezTo>
                      <a:pt x="388207" y="1246274"/>
                      <a:pt x="383563" y="1246274"/>
                      <a:pt x="378919" y="1254014"/>
                    </a:cubicBezTo>
                    <a:cubicBezTo>
                      <a:pt x="356216" y="1293228"/>
                      <a:pt x="319066" y="1317479"/>
                      <a:pt x="283464" y="1342246"/>
                    </a:cubicBezTo>
                    <a:cubicBezTo>
                      <a:pt x="276240" y="1346890"/>
                      <a:pt x="272112" y="1346374"/>
                      <a:pt x="265920" y="1341214"/>
                    </a:cubicBezTo>
                    <a:cubicBezTo>
                      <a:pt x="214323" y="1297356"/>
                      <a:pt x="169433" y="1246790"/>
                      <a:pt x="130218" y="1191580"/>
                    </a:cubicBezTo>
                    <a:cubicBezTo>
                      <a:pt x="125575" y="1185389"/>
                      <a:pt x="125059" y="1180745"/>
                      <a:pt x="130734" y="1174553"/>
                    </a:cubicBezTo>
                    <a:cubicBezTo>
                      <a:pt x="146730" y="1157010"/>
                      <a:pt x="161177" y="1138435"/>
                      <a:pt x="177688" y="1121408"/>
                    </a:cubicBezTo>
                    <a:cubicBezTo>
                      <a:pt x="191104" y="1107476"/>
                      <a:pt x="209163" y="1099221"/>
                      <a:pt x="225674" y="1089417"/>
                    </a:cubicBezTo>
                    <a:cubicBezTo>
                      <a:pt x="236510" y="1083225"/>
                      <a:pt x="237026" y="1078065"/>
                      <a:pt x="230834" y="1067230"/>
                    </a:cubicBezTo>
                    <a:cubicBezTo>
                      <a:pt x="218967" y="1047107"/>
                      <a:pt x="208647" y="1025436"/>
                      <a:pt x="198327" y="1004281"/>
                    </a:cubicBezTo>
                    <a:cubicBezTo>
                      <a:pt x="194716" y="997057"/>
                      <a:pt x="192136" y="993445"/>
                      <a:pt x="183880" y="998089"/>
                    </a:cubicBezTo>
                    <a:cubicBezTo>
                      <a:pt x="147246" y="1017180"/>
                      <a:pt x="108031" y="1024920"/>
                      <a:pt x="67269" y="1025952"/>
                    </a:cubicBezTo>
                    <a:cubicBezTo>
                      <a:pt x="63657" y="1025952"/>
                      <a:pt x="59529" y="1026984"/>
                      <a:pt x="55918" y="1027500"/>
                    </a:cubicBezTo>
                    <a:cubicBezTo>
                      <a:pt x="48694" y="1028532"/>
                      <a:pt x="44050" y="1025952"/>
                      <a:pt x="41470" y="1018212"/>
                    </a:cubicBezTo>
                    <a:cubicBezTo>
                      <a:pt x="21347" y="960939"/>
                      <a:pt x="6384" y="902117"/>
                      <a:pt x="1224" y="841748"/>
                    </a:cubicBezTo>
                    <a:cubicBezTo>
                      <a:pt x="-1872" y="808725"/>
                      <a:pt x="-1356" y="809241"/>
                      <a:pt x="30635" y="797374"/>
                    </a:cubicBezTo>
                    <a:cubicBezTo>
                      <a:pt x="64173" y="784474"/>
                      <a:pt x="98744" y="775703"/>
                      <a:pt x="134862" y="778799"/>
                    </a:cubicBezTo>
                    <a:cubicBezTo>
                      <a:pt x="144150" y="779315"/>
                      <a:pt x="147246" y="775187"/>
                      <a:pt x="147246" y="765899"/>
                    </a:cubicBezTo>
                    <a:cubicBezTo>
                      <a:pt x="147246" y="742680"/>
                      <a:pt x="148278" y="719461"/>
                      <a:pt x="150342" y="696242"/>
                    </a:cubicBezTo>
                    <a:cubicBezTo>
                      <a:pt x="151373" y="685923"/>
                      <a:pt x="150858" y="678699"/>
                      <a:pt x="137442" y="678699"/>
                    </a:cubicBezTo>
                    <a:cubicBezTo>
                      <a:pt x="92552" y="678699"/>
                      <a:pt x="53854" y="657544"/>
                      <a:pt x="14639" y="639485"/>
                    </a:cubicBezTo>
                    <a:cubicBezTo>
                      <a:pt x="7932" y="636389"/>
                      <a:pt x="6384" y="632261"/>
                      <a:pt x="7932" y="625037"/>
                    </a:cubicBezTo>
                    <a:cubicBezTo>
                      <a:pt x="20315" y="558476"/>
                      <a:pt x="40954" y="494495"/>
                      <a:pt x="69333" y="432578"/>
                    </a:cubicBezTo>
                    <a:cubicBezTo>
                      <a:pt x="72945" y="424838"/>
                      <a:pt x="77073" y="421742"/>
                      <a:pt x="86360" y="423806"/>
                    </a:cubicBezTo>
                    <a:cubicBezTo>
                      <a:pt x="107515" y="428450"/>
                      <a:pt x="129186" y="432578"/>
                      <a:pt x="150858" y="436706"/>
                    </a:cubicBezTo>
                    <a:cubicBezTo>
                      <a:pt x="171497" y="440833"/>
                      <a:pt x="188008" y="453733"/>
                      <a:pt x="206583" y="463536"/>
                    </a:cubicBezTo>
                    <a:cubicBezTo>
                      <a:pt x="216903" y="468696"/>
                      <a:pt x="221546" y="467664"/>
                      <a:pt x="227738" y="457345"/>
                    </a:cubicBezTo>
                    <a:cubicBezTo>
                      <a:pt x="239606" y="436706"/>
                      <a:pt x="253021" y="416582"/>
                      <a:pt x="266952" y="396459"/>
                    </a:cubicBezTo>
                    <a:cubicBezTo>
                      <a:pt x="271596" y="389752"/>
                      <a:pt x="271596" y="385108"/>
                      <a:pt x="264373" y="380980"/>
                    </a:cubicBezTo>
                    <a:cubicBezTo>
                      <a:pt x="225158" y="357761"/>
                      <a:pt x="200391" y="320611"/>
                      <a:pt x="175108" y="284492"/>
                    </a:cubicBezTo>
                    <a:cubicBezTo>
                      <a:pt x="170465" y="277785"/>
                      <a:pt x="170981" y="273657"/>
                      <a:pt x="176140" y="267981"/>
                    </a:cubicBezTo>
                    <a:cubicBezTo>
                      <a:pt x="219998" y="216383"/>
                      <a:pt x="270048" y="171493"/>
                      <a:pt x="325258" y="132279"/>
                    </a:cubicBezTo>
                    <a:cubicBezTo>
                      <a:pt x="331966" y="127635"/>
                      <a:pt x="336609" y="126603"/>
                      <a:pt x="343317" y="132795"/>
                    </a:cubicBezTo>
                    <a:cubicBezTo>
                      <a:pt x="360344" y="148274"/>
                      <a:pt x="378404" y="162722"/>
                      <a:pt x="395431" y="178717"/>
                    </a:cubicBezTo>
                    <a:cubicBezTo>
                      <a:pt x="409362" y="191616"/>
                      <a:pt x="416070" y="209160"/>
                      <a:pt x="426389" y="224639"/>
                    </a:cubicBezTo>
                    <a:cubicBezTo>
                      <a:pt x="437741" y="241666"/>
                      <a:pt x="435161" y="240634"/>
                      <a:pt x="451156" y="231347"/>
                    </a:cubicBezTo>
                    <a:cubicBezTo>
                      <a:pt x="470763" y="219995"/>
                      <a:pt x="491403" y="209676"/>
                      <a:pt x="512042" y="200388"/>
                    </a:cubicBezTo>
                    <a:cubicBezTo>
                      <a:pt x="521329" y="196260"/>
                      <a:pt x="522361" y="192132"/>
                      <a:pt x="518233" y="183877"/>
                    </a:cubicBezTo>
                    <a:cubicBezTo>
                      <a:pt x="499142" y="148274"/>
                      <a:pt x="492434" y="109576"/>
                      <a:pt x="491403" y="69846"/>
                    </a:cubicBezTo>
                    <a:cubicBezTo>
                      <a:pt x="491403" y="66234"/>
                      <a:pt x="490371" y="62106"/>
                      <a:pt x="489855" y="58494"/>
                    </a:cubicBezTo>
                    <a:cubicBezTo>
                      <a:pt x="488307" y="50239"/>
                      <a:pt x="491403" y="46111"/>
                      <a:pt x="499658" y="43015"/>
                    </a:cubicBezTo>
                    <a:cubicBezTo>
                      <a:pt x="563123" y="20312"/>
                      <a:pt x="628653" y="6380"/>
                      <a:pt x="695730" y="189"/>
                    </a:cubicBezTo>
                    <a:cubicBezTo>
                      <a:pt x="706049" y="-843"/>
                      <a:pt x="710693" y="2253"/>
                      <a:pt x="713273" y="12056"/>
                    </a:cubicBezTo>
                    <a:cubicBezTo>
                      <a:pt x="715337" y="19796"/>
                      <a:pt x="717917" y="27536"/>
                      <a:pt x="721012" y="35275"/>
                    </a:cubicBezTo>
                    <a:cubicBezTo>
                      <a:pt x="734428" y="67266"/>
                      <a:pt x="741136" y="99772"/>
                      <a:pt x="738556" y="134343"/>
                    </a:cubicBezTo>
                    <a:cubicBezTo>
                      <a:pt x="737524" y="145694"/>
                      <a:pt x="742168" y="148790"/>
                      <a:pt x="753519" y="148790"/>
                    </a:cubicBezTo>
                    <a:cubicBezTo>
                      <a:pt x="775706" y="148274"/>
                      <a:pt x="797893" y="149822"/>
                      <a:pt x="820596" y="151886"/>
                    </a:cubicBezTo>
                    <a:cubicBezTo>
                      <a:pt x="831948" y="152918"/>
                      <a:pt x="838655" y="152402"/>
                      <a:pt x="838655" y="138471"/>
                    </a:cubicBezTo>
                    <a:cubicBezTo>
                      <a:pt x="838655" y="94097"/>
                      <a:pt x="859810" y="55914"/>
                      <a:pt x="877354" y="16700"/>
                    </a:cubicBezTo>
                    <a:cubicBezTo>
                      <a:pt x="880449" y="9476"/>
                      <a:pt x="885093" y="7928"/>
                      <a:pt x="892317" y="9476"/>
                    </a:cubicBezTo>
                    <a:cubicBezTo>
                      <a:pt x="958878" y="21860"/>
                      <a:pt x="1022859" y="42499"/>
                      <a:pt x="1084777" y="70878"/>
                    </a:cubicBezTo>
                    <a:cubicBezTo>
                      <a:pt x="1092000" y="74489"/>
                      <a:pt x="1095096" y="78617"/>
                      <a:pt x="1093032" y="86873"/>
                    </a:cubicBezTo>
                    <a:cubicBezTo>
                      <a:pt x="1088388" y="108544"/>
                      <a:pt x="1084261" y="130731"/>
                      <a:pt x="1079617" y="152402"/>
                    </a:cubicBezTo>
                    <a:cubicBezTo>
                      <a:pt x="1075489" y="172525"/>
                      <a:pt x="1062590" y="189036"/>
                      <a:pt x="1053302" y="206580"/>
                    </a:cubicBezTo>
                    <a:cubicBezTo>
                      <a:pt x="1047626" y="217415"/>
                      <a:pt x="1048658" y="222575"/>
                      <a:pt x="1060010" y="228251"/>
                    </a:cubicBezTo>
                    <a:cubicBezTo>
                      <a:pt x="1080133" y="239602"/>
                      <a:pt x="1099740" y="252502"/>
                      <a:pt x="1118315" y="265917"/>
                    </a:cubicBezTo>
                    <a:cubicBezTo>
                      <a:pt x="1126571" y="272109"/>
                      <a:pt x="1131214" y="271593"/>
                      <a:pt x="1136374" y="262821"/>
                    </a:cubicBezTo>
                    <a:cubicBezTo>
                      <a:pt x="1159077" y="223607"/>
                      <a:pt x="1196744" y="199872"/>
                      <a:pt x="1232346" y="174589"/>
                    </a:cubicBezTo>
                    <a:cubicBezTo>
                      <a:pt x="1238538" y="170461"/>
                      <a:pt x="1242666" y="170977"/>
                      <a:pt x="1247825" y="175621"/>
                    </a:cubicBezTo>
                    <a:cubicBezTo>
                      <a:pt x="1299939" y="219995"/>
                      <a:pt x="1345345" y="270045"/>
                      <a:pt x="1384559" y="325770"/>
                    </a:cubicBezTo>
                    <a:cubicBezTo>
                      <a:pt x="1389203" y="331962"/>
                      <a:pt x="1389719" y="336606"/>
                      <a:pt x="1384043" y="342798"/>
                    </a:cubicBezTo>
                    <a:cubicBezTo>
                      <a:pt x="1368048" y="360857"/>
                      <a:pt x="1352569" y="379432"/>
                      <a:pt x="1336057" y="396975"/>
                    </a:cubicBezTo>
                    <a:cubicBezTo>
                      <a:pt x="1323674" y="409875"/>
                      <a:pt x="1306131" y="417098"/>
                      <a:pt x="1291167" y="426902"/>
                    </a:cubicBezTo>
                    <a:cubicBezTo>
                      <a:pt x="1276720" y="436706"/>
                      <a:pt x="1276720" y="436190"/>
                      <a:pt x="1284976" y="451153"/>
                    </a:cubicBezTo>
                    <a:cubicBezTo>
                      <a:pt x="1295811" y="471792"/>
                      <a:pt x="1306647" y="492431"/>
                      <a:pt x="1316450" y="513070"/>
                    </a:cubicBezTo>
                    <a:cubicBezTo>
                      <a:pt x="1320062" y="520294"/>
                      <a:pt x="1323158" y="523390"/>
                      <a:pt x="1330898" y="519262"/>
                    </a:cubicBezTo>
                    <a:cubicBezTo>
                      <a:pt x="1367532" y="500171"/>
                      <a:pt x="1406746" y="492431"/>
                      <a:pt x="1447509" y="491399"/>
                    </a:cubicBezTo>
                    <a:cubicBezTo>
                      <a:pt x="1451120" y="491399"/>
                      <a:pt x="1455248" y="490367"/>
                      <a:pt x="1458860" y="489851"/>
                    </a:cubicBezTo>
                    <a:cubicBezTo>
                      <a:pt x="1466600" y="488819"/>
                      <a:pt x="1470728" y="491399"/>
                      <a:pt x="1473307" y="499139"/>
                    </a:cubicBezTo>
                    <a:cubicBezTo>
                      <a:pt x="1493431" y="556412"/>
                      <a:pt x="1508394" y="615234"/>
                      <a:pt x="1513554" y="675603"/>
                    </a:cubicBezTo>
                    <a:cubicBezTo>
                      <a:pt x="1513554" y="676635"/>
                      <a:pt x="1513554" y="678183"/>
                      <a:pt x="1514070" y="679215"/>
                    </a:cubicBezTo>
                    <a:cubicBezTo>
                      <a:pt x="1518713" y="714301"/>
                      <a:pt x="1519745" y="706046"/>
                      <a:pt x="1490335" y="717397"/>
                    </a:cubicBezTo>
                    <a:cubicBezTo>
                      <a:pt x="1454732" y="730813"/>
                      <a:pt x="1418614" y="741648"/>
                      <a:pt x="1379916" y="738036"/>
                    </a:cubicBezTo>
                    <a:cubicBezTo>
                      <a:pt x="1371144" y="737004"/>
                      <a:pt x="1368048" y="740616"/>
                      <a:pt x="1367532" y="749904"/>
                    </a:cubicBezTo>
                    <a:cubicBezTo>
                      <a:pt x="1367016" y="774155"/>
                      <a:pt x="1365984" y="797890"/>
                      <a:pt x="1363920" y="822141"/>
                    </a:cubicBezTo>
                    <a:cubicBezTo>
                      <a:pt x="1363404" y="831944"/>
                      <a:pt x="1363920" y="838136"/>
                      <a:pt x="1375788" y="838136"/>
                    </a:cubicBezTo>
                    <a:cubicBezTo>
                      <a:pt x="1420678" y="838136"/>
                      <a:pt x="1459376" y="858775"/>
                      <a:pt x="1498590" y="876834"/>
                    </a:cubicBezTo>
                    <a:cubicBezTo>
                      <a:pt x="1505298" y="879930"/>
                      <a:pt x="1507878" y="883542"/>
                      <a:pt x="1506330" y="891798"/>
                    </a:cubicBezTo>
                    <a:cubicBezTo>
                      <a:pt x="1493947" y="958875"/>
                      <a:pt x="1472791" y="1023372"/>
                      <a:pt x="1444413" y="1085289"/>
                    </a:cubicBezTo>
                    <a:cubicBezTo>
                      <a:pt x="1441317" y="1092513"/>
                      <a:pt x="1437189" y="1094577"/>
                      <a:pt x="1429449" y="1093029"/>
                    </a:cubicBezTo>
                    <a:cubicBezTo>
                      <a:pt x="1386623" y="1085289"/>
                      <a:pt x="1343797" y="1078581"/>
                      <a:pt x="1306647" y="1052783"/>
                    </a:cubicBezTo>
                    <a:cubicBezTo>
                      <a:pt x="1297875" y="1046591"/>
                      <a:pt x="1293231" y="1048655"/>
                      <a:pt x="1287556" y="1057942"/>
                    </a:cubicBezTo>
                    <a:cubicBezTo>
                      <a:pt x="1275688" y="1078581"/>
                      <a:pt x="1262273" y="1098705"/>
                      <a:pt x="1248857" y="1118828"/>
                    </a:cubicBezTo>
                    <a:cubicBezTo>
                      <a:pt x="1244214" y="1125535"/>
                      <a:pt x="1242150" y="1130179"/>
                      <a:pt x="1250405" y="1135339"/>
                    </a:cubicBezTo>
                    <a:cubicBezTo>
                      <a:pt x="1289620" y="1158558"/>
                      <a:pt x="1313871" y="1194676"/>
                      <a:pt x="1339153" y="1230795"/>
                    </a:cubicBezTo>
                    <a:cubicBezTo>
                      <a:pt x="1344313" y="1238018"/>
                      <a:pt x="1343797" y="1242662"/>
                      <a:pt x="1337605" y="1249370"/>
                    </a:cubicBezTo>
                    <a:cubicBezTo>
                      <a:pt x="1293747" y="1300968"/>
                      <a:pt x="1244214" y="1345342"/>
                      <a:pt x="1189004" y="1384040"/>
                    </a:cubicBezTo>
                    <a:cubicBezTo>
                      <a:pt x="1182296" y="1388684"/>
                      <a:pt x="1177652" y="1389716"/>
                      <a:pt x="1170945" y="1383524"/>
                    </a:cubicBezTo>
                    <a:cubicBezTo>
                      <a:pt x="1153918" y="1368045"/>
                      <a:pt x="1135858" y="1353597"/>
                      <a:pt x="1118831" y="1337602"/>
                    </a:cubicBezTo>
                    <a:cubicBezTo>
                      <a:pt x="1104384" y="1324187"/>
                      <a:pt x="1096644" y="1306128"/>
                      <a:pt x="1086840" y="1289616"/>
                    </a:cubicBezTo>
                    <a:cubicBezTo>
                      <a:pt x="1080133" y="1278265"/>
                      <a:pt x="1074973" y="1277749"/>
                      <a:pt x="1064137" y="1284456"/>
                    </a:cubicBezTo>
                    <a:cubicBezTo>
                      <a:pt x="1044530" y="1296324"/>
                      <a:pt x="1023375" y="1306643"/>
                      <a:pt x="1002220" y="1316447"/>
                    </a:cubicBezTo>
                    <a:cubicBezTo>
                      <a:pt x="993449" y="1320575"/>
                      <a:pt x="991385" y="1324703"/>
                      <a:pt x="996028" y="1332958"/>
                    </a:cubicBezTo>
                    <a:cubicBezTo>
                      <a:pt x="1015120" y="1368561"/>
                      <a:pt x="1021827" y="1407259"/>
                      <a:pt x="1022859" y="1446989"/>
                    </a:cubicBezTo>
                    <a:cubicBezTo>
                      <a:pt x="1022859" y="1451117"/>
                      <a:pt x="1023891" y="1455245"/>
                      <a:pt x="1024407" y="1459889"/>
                    </a:cubicBezTo>
                    <a:cubicBezTo>
                      <a:pt x="1025439" y="1466596"/>
                      <a:pt x="1022859" y="1470724"/>
                      <a:pt x="1015636" y="1473304"/>
                    </a:cubicBezTo>
                    <a:cubicBezTo>
                      <a:pt x="970745" y="1493943"/>
                      <a:pt x="870646" y="1516130"/>
                      <a:pt x="817500" y="1518710"/>
                    </a:cubicBezTo>
                    <a:close/>
                    <a:moveTo>
                      <a:pt x="758163" y="1148238"/>
                    </a:moveTo>
                    <a:cubicBezTo>
                      <a:pt x="974357" y="1144627"/>
                      <a:pt x="1145146" y="976418"/>
                      <a:pt x="1145146" y="758675"/>
                    </a:cubicBezTo>
                    <a:cubicBezTo>
                      <a:pt x="1145146" y="542481"/>
                      <a:pt x="974357" y="371176"/>
                      <a:pt x="757131" y="371176"/>
                    </a:cubicBezTo>
                    <a:cubicBezTo>
                      <a:pt x="539904" y="371176"/>
                      <a:pt x="368600" y="542481"/>
                      <a:pt x="368600" y="759707"/>
                    </a:cubicBezTo>
                    <a:cubicBezTo>
                      <a:pt x="369116" y="977966"/>
                      <a:pt x="541452" y="1145659"/>
                      <a:pt x="758163" y="114823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1CF69320-9037-483C-B337-9C3798F9516C}"/>
                  </a:ext>
                </a:extLst>
              </p:cNvPr>
              <p:cNvGrpSpPr/>
              <p:nvPr/>
            </p:nvGrpSpPr>
            <p:grpSpPr>
              <a:xfrm>
                <a:off x="3563163" y="3556278"/>
                <a:ext cx="1218879" cy="1218879"/>
                <a:chOff x="3264582" y="1870309"/>
                <a:chExt cx="1774962" cy="1774962"/>
              </a:xfrm>
              <a:grpFill/>
            </p:grpSpPr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E8FAEED8-8E0A-4D16-BC31-1DD02EB1FE84}"/>
                    </a:ext>
                  </a:extLst>
                </p:cNvPr>
                <p:cNvSpPr/>
                <p:nvPr/>
              </p:nvSpPr>
              <p:spPr>
                <a:xfrm>
                  <a:off x="3264582" y="1870309"/>
                  <a:ext cx="1774962" cy="1774962"/>
                </a:xfrm>
                <a:custGeom>
                  <a:avLst/>
                  <a:gdLst>
                    <a:gd name="connsiteX0" fmla="*/ 894776 w 1774962"/>
                    <a:gd name="connsiteY0" fmla="*/ 1775736 h 1774962"/>
                    <a:gd name="connsiteX1" fmla="*/ 852466 w 1774962"/>
                    <a:gd name="connsiteY1" fmla="*/ 1775736 h 1774962"/>
                    <a:gd name="connsiteX2" fmla="*/ 839567 w 1774962"/>
                    <a:gd name="connsiteY2" fmla="*/ 1764901 h 1774962"/>
                    <a:gd name="connsiteX3" fmla="*/ 819960 w 1774962"/>
                    <a:gd name="connsiteY3" fmla="*/ 1666349 h 1774962"/>
                    <a:gd name="connsiteX4" fmla="*/ 822024 w 1774962"/>
                    <a:gd name="connsiteY4" fmla="*/ 1636938 h 1774962"/>
                    <a:gd name="connsiteX5" fmla="*/ 811704 w 1774962"/>
                    <a:gd name="connsiteY5" fmla="*/ 1623523 h 1774962"/>
                    <a:gd name="connsiteX6" fmla="*/ 695093 w 1774962"/>
                    <a:gd name="connsiteY6" fmla="*/ 1601852 h 1774962"/>
                    <a:gd name="connsiteX7" fmla="*/ 680130 w 1774962"/>
                    <a:gd name="connsiteY7" fmla="*/ 1610623 h 1774962"/>
                    <a:gd name="connsiteX8" fmla="*/ 615116 w 1774962"/>
                    <a:gd name="connsiteY8" fmla="*/ 1727234 h 1774962"/>
                    <a:gd name="connsiteX9" fmla="*/ 603765 w 1774962"/>
                    <a:gd name="connsiteY9" fmla="*/ 1730330 h 1774962"/>
                    <a:gd name="connsiteX10" fmla="*/ 512953 w 1774962"/>
                    <a:gd name="connsiteY10" fmla="*/ 1694212 h 1774962"/>
                    <a:gd name="connsiteX11" fmla="*/ 507277 w 1774962"/>
                    <a:gd name="connsiteY11" fmla="*/ 1681828 h 1774962"/>
                    <a:gd name="connsiteX12" fmla="*/ 527400 w 1774962"/>
                    <a:gd name="connsiteY12" fmla="*/ 1583277 h 1774962"/>
                    <a:gd name="connsiteX13" fmla="*/ 541848 w 1774962"/>
                    <a:gd name="connsiteY13" fmla="*/ 1552834 h 1774962"/>
                    <a:gd name="connsiteX14" fmla="*/ 537720 w 1774962"/>
                    <a:gd name="connsiteY14" fmla="*/ 1539418 h 1774962"/>
                    <a:gd name="connsiteX15" fmla="*/ 435041 w 1774962"/>
                    <a:gd name="connsiteY15" fmla="*/ 1472857 h 1774962"/>
                    <a:gd name="connsiteX16" fmla="*/ 420593 w 1774962"/>
                    <a:gd name="connsiteY16" fmla="*/ 1474921 h 1774962"/>
                    <a:gd name="connsiteX17" fmla="*/ 315334 w 1774962"/>
                    <a:gd name="connsiteY17" fmla="*/ 1559026 h 1774962"/>
                    <a:gd name="connsiteX18" fmla="*/ 302950 w 1774962"/>
                    <a:gd name="connsiteY18" fmla="*/ 1557478 h 1774962"/>
                    <a:gd name="connsiteX19" fmla="*/ 233809 w 1774962"/>
                    <a:gd name="connsiteY19" fmla="*/ 1490401 h 1774962"/>
                    <a:gd name="connsiteX20" fmla="*/ 232777 w 1774962"/>
                    <a:gd name="connsiteY20" fmla="*/ 1476985 h 1774962"/>
                    <a:gd name="connsiteX21" fmla="*/ 289019 w 1774962"/>
                    <a:gd name="connsiteY21" fmla="*/ 1393397 h 1774962"/>
                    <a:gd name="connsiteX22" fmla="*/ 312754 w 1774962"/>
                    <a:gd name="connsiteY22" fmla="*/ 1371726 h 1774962"/>
                    <a:gd name="connsiteX23" fmla="*/ 314818 w 1774962"/>
                    <a:gd name="connsiteY23" fmla="*/ 1355731 h 1774962"/>
                    <a:gd name="connsiteX24" fmla="*/ 246193 w 1774962"/>
                    <a:gd name="connsiteY24" fmla="*/ 1255631 h 1774962"/>
                    <a:gd name="connsiteX25" fmla="*/ 230713 w 1774962"/>
                    <a:gd name="connsiteY25" fmla="*/ 1253051 h 1774962"/>
                    <a:gd name="connsiteX26" fmla="*/ 102751 w 1774962"/>
                    <a:gd name="connsiteY26" fmla="*/ 1289685 h 1774962"/>
                    <a:gd name="connsiteX27" fmla="*/ 91916 w 1774962"/>
                    <a:gd name="connsiteY27" fmla="*/ 1282978 h 1774962"/>
                    <a:gd name="connsiteX28" fmla="*/ 53733 w 1774962"/>
                    <a:gd name="connsiteY28" fmla="*/ 1194230 h 1774962"/>
                    <a:gd name="connsiteX29" fmla="*/ 58377 w 1774962"/>
                    <a:gd name="connsiteY29" fmla="*/ 1181330 h 1774962"/>
                    <a:gd name="connsiteX30" fmla="*/ 142481 w 1774962"/>
                    <a:gd name="connsiteY30" fmla="*/ 1125605 h 1774962"/>
                    <a:gd name="connsiteX31" fmla="*/ 173956 w 1774962"/>
                    <a:gd name="connsiteY31" fmla="*/ 1114253 h 1774962"/>
                    <a:gd name="connsiteX32" fmla="*/ 180664 w 1774962"/>
                    <a:gd name="connsiteY32" fmla="*/ 1101870 h 1774962"/>
                    <a:gd name="connsiteX33" fmla="*/ 154865 w 1774962"/>
                    <a:gd name="connsiteY33" fmla="*/ 981131 h 1774962"/>
                    <a:gd name="connsiteX34" fmla="*/ 144029 w 1774962"/>
                    <a:gd name="connsiteY34" fmla="*/ 973391 h 1774962"/>
                    <a:gd name="connsiteX35" fmla="*/ 10391 w 1774962"/>
                    <a:gd name="connsiteY35" fmla="*/ 958428 h 1774962"/>
                    <a:gd name="connsiteX36" fmla="*/ 2135 w 1774962"/>
                    <a:gd name="connsiteY36" fmla="*/ 948624 h 1774962"/>
                    <a:gd name="connsiteX37" fmla="*/ 588 w 1774962"/>
                    <a:gd name="connsiteY37" fmla="*/ 850589 h 1774962"/>
                    <a:gd name="connsiteX38" fmla="*/ 10391 w 1774962"/>
                    <a:gd name="connsiteY38" fmla="*/ 840785 h 1774962"/>
                    <a:gd name="connsiteX39" fmla="*/ 110491 w 1774962"/>
                    <a:gd name="connsiteY39" fmla="*/ 820662 h 1774962"/>
                    <a:gd name="connsiteX40" fmla="*/ 139901 w 1774962"/>
                    <a:gd name="connsiteY40" fmla="*/ 822726 h 1774962"/>
                    <a:gd name="connsiteX41" fmla="*/ 153317 w 1774962"/>
                    <a:gd name="connsiteY41" fmla="*/ 811890 h 1774962"/>
                    <a:gd name="connsiteX42" fmla="*/ 174472 w 1774962"/>
                    <a:gd name="connsiteY42" fmla="*/ 696827 h 1774962"/>
                    <a:gd name="connsiteX43" fmla="*/ 164152 w 1774962"/>
                    <a:gd name="connsiteY43" fmla="*/ 680316 h 1774962"/>
                    <a:gd name="connsiteX44" fmla="*/ 49090 w 1774962"/>
                    <a:gd name="connsiteY44" fmla="*/ 615819 h 1774962"/>
                    <a:gd name="connsiteX45" fmla="*/ 45993 w 1774962"/>
                    <a:gd name="connsiteY45" fmla="*/ 606015 h 1774962"/>
                    <a:gd name="connsiteX46" fmla="*/ 82628 w 1774962"/>
                    <a:gd name="connsiteY46" fmla="*/ 513655 h 1774962"/>
                    <a:gd name="connsiteX47" fmla="*/ 93979 w 1774962"/>
                    <a:gd name="connsiteY47" fmla="*/ 508496 h 1774962"/>
                    <a:gd name="connsiteX48" fmla="*/ 224006 w 1774962"/>
                    <a:gd name="connsiteY48" fmla="*/ 543066 h 1774962"/>
                    <a:gd name="connsiteX49" fmla="*/ 236905 w 1774962"/>
                    <a:gd name="connsiteY49" fmla="*/ 538938 h 1774962"/>
                    <a:gd name="connsiteX50" fmla="*/ 302434 w 1774962"/>
                    <a:gd name="connsiteY50" fmla="*/ 437291 h 1774962"/>
                    <a:gd name="connsiteX51" fmla="*/ 302950 w 1774962"/>
                    <a:gd name="connsiteY51" fmla="*/ 423359 h 1774962"/>
                    <a:gd name="connsiteX52" fmla="*/ 238453 w 1774962"/>
                    <a:gd name="connsiteY52" fmla="*/ 346995 h 1774962"/>
                    <a:gd name="connsiteX53" fmla="*/ 228650 w 1774962"/>
                    <a:gd name="connsiteY53" fmla="*/ 333063 h 1774962"/>
                    <a:gd name="connsiteX54" fmla="*/ 230713 w 1774962"/>
                    <a:gd name="connsiteY54" fmla="*/ 290237 h 1774962"/>
                    <a:gd name="connsiteX55" fmla="*/ 283859 w 1774962"/>
                    <a:gd name="connsiteY55" fmla="*/ 236060 h 1774962"/>
                    <a:gd name="connsiteX56" fmla="*/ 300370 w 1774962"/>
                    <a:gd name="connsiteY56" fmla="*/ 234512 h 1774962"/>
                    <a:gd name="connsiteX57" fmla="*/ 380863 w 1774962"/>
                    <a:gd name="connsiteY57" fmla="*/ 288173 h 1774962"/>
                    <a:gd name="connsiteX58" fmla="*/ 403050 w 1774962"/>
                    <a:gd name="connsiteY58" fmla="*/ 311392 h 1774962"/>
                    <a:gd name="connsiteX59" fmla="*/ 422141 w 1774962"/>
                    <a:gd name="connsiteY59" fmla="*/ 313972 h 1774962"/>
                    <a:gd name="connsiteX60" fmla="*/ 519661 w 1774962"/>
                    <a:gd name="connsiteY60" fmla="*/ 246895 h 1774962"/>
                    <a:gd name="connsiteX61" fmla="*/ 524820 w 1774962"/>
                    <a:gd name="connsiteY61" fmla="*/ 233996 h 1774962"/>
                    <a:gd name="connsiteX62" fmla="*/ 492314 w 1774962"/>
                    <a:gd name="connsiteY62" fmla="*/ 127704 h 1774962"/>
                    <a:gd name="connsiteX63" fmla="*/ 514501 w 1774962"/>
                    <a:gd name="connsiteY63" fmla="*/ 82298 h 1774962"/>
                    <a:gd name="connsiteX64" fmla="*/ 578482 w 1774962"/>
                    <a:gd name="connsiteY64" fmla="*/ 55468 h 1774962"/>
                    <a:gd name="connsiteX65" fmla="*/ 595509 w 1774962"/>
                    <a:gd name="connsiteY65" fmla="*/ 60111 h 1774962"/>
                    <a:gd name="connsiteX66" fmla="*/ 648655 w 1774962"/>
                    <a:gd name="connsiteY66" fmla="*/ 139572 h 1774962"/>
                    <a:gd name="connsiteX67" fmla="*/ 661039 w 1774962"/>
                    <a:gd name="connsiteY67" fmla="*/ 172078 h 1774962"/>
                    <a:gd name="connsiteX68" fmla="*/ 675486 w 1774962"/>
                    <a:gd name="connsiteY68" fmla="*/ 180334 h 1774962"/>
                    <a:gd name="connsiteX69" fmla="*/ 792613 w 1774962"/>
                    <a:gd name="connsiteY69" fmla="*/ 155567 h 1774962"/>
                    <a:gd name="connsiteX70" fmla="*/ 801900 w 1774962"/>
                    <a:gd name="connsiteY70" fmla="*/ 143700 h 1774962"/>
                    <a:gd name="connsiteX71" fmla="*/ 816864 w 1774962"/>
                    <a:gd name="connsiteY71" fmla="*/ 11094 h 1774962"/>
                    <a:gd name="connsiteX72" fmla="*/ 826151 w 1774962"/>
                    <a:gd name="connsiteY72" fmla="*/ 2322 h 1774962"/>
                    <a:gd name="connsiteX73" fmla="*/ 925219 w 1774962"/>
                    <a:gd name="connsiteY73" fmla="*/ 774 h 1774962"/>
                    <a:gd name="connsiteX74" fmla="*/ 934507 w 1774962"/>
                    <a:gd name="connsiteY74" fmla="*/ 10062 h 1774962"/>
                    <a:gd name="connsiteX75" fmla="*/ 954114 w 1774962"/>
                    <a:gd name="connsiteY75" fmla="*/ 111193 h 1774962"/>
                    <a:gd name="connsiteX76" fmla="*/ 952050 w 1774962"/>
                    <a:gd name="connsiteY76" fmla="*/ 140604 h 1774962"/>
                    <a:gd name="connsiteX77" fmla="*/ 962369 w 1774962"/>
                    <a:gd name="connsiteY77" fmla="*/ 152987 h 1774962"/>
                    <a:gd name="connsiteX78" fmla="*/ 1078980 w 1774962"/>
                    <a:gd name="connsiteY78" fmla="*/ 174658 h 1774962"/>
                    <a:gd name="connsiteX79" fmla="*/ 1093428 w 1774962"/>
                    <a:gd name="connsiteY79" fmla="*/ 168467 h 1774962"/>
                    <a:gd name="connsiteX80" fmla="*/ 1147089 w 1774962"/>
                    <a:gd name="connsiteY80" fmla="*/ 69399 h 1774962"/>
                    <a:gd name="connsiteX81" fmla="*/ 1192495 w 1774962"/>
                    <a:gd name="connsiteY81" fmla="*/ 54436 h 1774962"/>
                    <a:gd name="connsiteX82" fmla="*/ 1258024 w 1774962"/>
                    <a:gd name="connsiteY82" fmla="*/ 81266 h 1774962"/>
                    <a:gd name="connsiteX83" fmla="*/ 1267312 w 1774962"/>
                    <a:gd name="connsiteY83" fmla="*/ 96746 h 1774962"/>
                    <a:gd name="connsiteX84" fmla="*/ 1247705 w 1774962"/>
                    <a:gd name="connsiteY84" fmla="*/ 192718 h 1774962"/>
                    <a:gd name="connsiteX85" fmla="*/ 1233258 w 1774962"/>
                    <a:gd name="connsiteY85" fmla="*/ 224192 h 1774962"/>
                    <a:gd name="connsiteX86" fmla="*/ 1237385 w 1774962"/>
                    <a:gd name="connsiteY86" fmla="*/ 237608 h 1774962"/>
                    <a:gd name="connsiteX87" fmla="*/ 1340065 w 1774962"/>
                    <a:gd name="connsiteY87" fmla="*/ 304169 h 1774962"/>
                    <a:gd name="connsiteX88" fmla="*/ 1354512 w 1774962"/>
                    <a:gd name="connsiteY88" fmla="*/ 302621 h 1774962"/>
                    <a:gd name="connsiteX89" fmla="*/ 1459771 w 1774962"/>
                    <a:gd name="connsiteY89" fmla="*/ 218516 h 1774962"/>
                    <a:gd name="connsiteX90" fmla="*/ 1472155 w 1774962"/>
                    <a:gd name="connsiteY90" fmla="*/ 220064 h 1774962"/>
                    <a:gd name="connsiteX91" fmla="*/ 1541296 w 1774962"/>
                    <a:gd name="connsiteY91" fmla="*/ 287657 h 1774962"/>
                    <a:gd name="connsiteX92" fmla="*/ 1542328 w 1774962"/>
                    <a:gd name="connsiteY92" fmla="*/ 301073 h 1774962"/>
                    <a:gd name="connsiteX93" fmla="*/ 1485570 w 1774962"/>
                    <a:gd name="connsiteY93" fmla="*/ 385693 h 1774962"/>
                    <a:gd name="connsiteX94" fmla="*/ 1462868 w 1774962"/>
                    <a:gd name="connsiteY94" fmla="*/ 406332 h 1774962"/>
                    <a:gd name="connsiteX95" fmla="*/ 1460803 w 1774962"/>
                    <a:gd name="connsiteY95" fmla="*/ 422327 h 1774962"/>
                    <a:gd name="connsiteX96" fmla="*/ 1529428 w 1774962"/>
                    <a:gd name="connsiteY96" fmla="*/ 522427 h 1774962"/>
                    <a:gd name="connsiteX97" fmla="*/ 1544908 w 1774962"/>
                    <a:gd name="connsiteY97" fmla="*/ 525007 h 1774962"/>
                    <a:gd name="connsiteX98" fmla="*/ 1672870 w 1774962"/>
                    <a:gd name="connsiteY98" fmla="*/ 488373 h 1774962"/>
                    <a:gd name="connsiteX99" fmla="*/ 1683706 w 1774962"/>
                    <a:gd name="connsiteY99" fmla="*/ 495080 h 1774962"/>
                    <a:gd name="connsiteX100" fmla="*/ 1721888 w 1774962"/>
                    <a:gd name="connsiteY100" fmla="*/ 583828 h 1774962"/>
                    <a:gd name="connsiteX101" fmla="*/ 1717244 w 1774962"/>
                    <a:gd name="connsiteY101" fmla="*/ 596728 h 1774962"/>
                    <a:gd name="connsiteX102" fmla="*/ 1633140 w 1774962"/>
                    <a:gd name="connsiteY102" fmla="*/ 652453 h 1774962"/>
                    <a:gd name="connsiteX103" fmla="*/ 1601665 w 1774962"/>
                    <a:gd name="connsiteY103" fmla="*/ 663805 h 1774962"/>
                    <a:gd name="connsiteX104" fmla="*/ 1594958 w 1774962"/>
                    <a:gd name="connsiteY104" fmla="*/ 676188 h 1774962"/>
                    <a:gd name="connsiteX105" fmla="*/ 1620241 w 1774962"/>
                    <a:gd name="connsiteY105" fmla="*/ 795895 h 1774962"/>
                    <a:gd name="connsiteX106" fmla="*/ 1631076 w 1774962"/>
                    <a:gd name="connsiteY106" fmla="*/ 804667 h 1774962"/>
                    <a:gd name="connsiteX107" fmla="*/ 1763682 w 1774962"/>
                    <a:gd name="connsiteY107" fmla="*/ 819630 h 1774962"/>
                    <a:gd name="connsiteX108" fmla="*/ 1773486 w 1774962"/>
                    <a:gd name="connsiteY108" fmla="*/ 829950 h 1774962"/>
                    <a:gd name="connsiteX109" fmla="*/ 1775034 w 1774962"/>
                    <a:gd name="connsiteY109" fmla="*/ 927985 h 1774962"/>
                    <a:gd name="connsiteX110" fmla="*/ 1766262 w 1774962"/>
                    <a:gd name="connsiteY110" fmla="*/ 937273 h 1774962"/>
                    <a:gd name="connsiteX111" fmla="*/ 1663583 w 1774962"/>
                    <a:gd name="connsiteY111" fmla="*/ 957396 h 1774962"/>
                    <a:gd name="connsiteX112" fmla="*/ 1636752 w 1774962"/>
                    <a:gd name="connsiteY112" fmla="*/ 955332 h 1774962"/>
                    <a:gd name="connsiteX113" fmla="*/ 1622304 w 1774962"/>
                    <a:gd name="connsiteY113" fmla="*/ 966684 h 1774962"/>
                    <a:gd name="connsiteX114" fmla="*/ 1601149 w 1774962"/>
                    <a:gd name="connsiteY114" fmla="*/ 1081746 h 1774962"/>
                    <a:gd name="connsiteX115" fmla="*/ 1610437 w 1774962"/>
                    <a:gd name="connsiteY115" fmla="*/ 1097742 h 1774962"/>
                    <a:gd name="connsiteX116" fmla="*/ 1726016 w 1774962"/>
                    <a:gd name="connsiteY116" fmla="*/ 1161723 h 1774962"/>
                    <a:gd name="connsiteX117" fmla="*/ 1729112 w 1774962"/>
                    <a:gd name="connsiteY117" fmla="*/ 1174107 h 1774962"/>
                    <a:gd name="connsiteX118" fmla="*/ 1693509 w 1774962"/>
                    <a:gd name="connsiteY118" fmla="*/ 1263887 h 1774962"/>
                    <a:gd name="connsiteX119" fmla="*/ 1681126 w 1774962"/>
                    <a:gd name="connsiteY119" fmla="*/ 1270078 h 1774962"/>
                    <a:gd name="connsiteX120" fmla="*/ 1581542 w 1774962"/>
                    <a:gd name="connsiteY120" fmla="*/ 1249955 h 1774962"/>
                    <a:gd name="connsiteX121" fmla="*/ 1552647 w 1774962"/>
                    <a:gd name="connsiteY121" fmla="*/ 1236024 h 1774962"/>
                    <a:gd name="connsiteX122" fmla="*/ 1538200 w 1774962"/>
                    <a:gd name="connsiteY122" fmla="*/ 1240152 h 1774962"/>
                    <a:gd name="connsiteX123" fmla="*/ 1473187 w 1774962"/>
                    <a:gd name="connsiteY123" fmla="*/ 1340767 h 1774962"/>
                    <a:gd name="connsiteX124" fmla="*/ 1475251 w 1774962"/>
                    <a:gd name="connsiteY124" fmla="*/ 1358310 h 1774962"/>
                    <a:gd name="connsiteX125" fmla="*/ 1535104 w 1774962"/>
                    <a:gd name="connsiteY125" fmla="*/ 1430031 h 1774962"/>
                    <a:gd name="connsiteX126" fmla="*/ 1545424 w 1774962"/>
                    <a:gd name="connsiteY126" fmla="*/ 1444995 h 1774962"/>
                    <a:gd name="connsiteX127" fmla="*/ 1542844 w 1774962"/>
                    <a:gd name="connsiteY127" fmla="*/ 1489885 h 1774962"/>
                    <a:gd name="connsiteX128" fmla="*/ 1491246 w 1774962"/>
                    <a:gd name="connsiteY128" fmla="*/ 1542514 h 1774962"/>
                    <a:gd name="connsiteX129" fmla="*/ 1472155 w 1774962"/>
                    <a:gd name="connsiteY129" fmla="*/ 1544062 h 1774962"/>
                    <a:gd name="connsiteX130" fmla="*/ 1393726 w 1774962"/>
                    <a:gd name="connsiteY130" fmla="*/ 1491948 h 1774962"/>
                    <a:gd name="connsiteX131" fmla="*/ 1369992 w 1774962"/>
                    <a:gd name="connsiteY131" fmla="*/ 1466666 h 1774962"/>
                    <a:gd name="connsiteX132" fmla="*/ 1352964 w 1774962"/>
                    <a:gd name="connsiteY132" fmla="*/ 1464602 h 1774962"/>
                    <a:gd name="connsiteX133" fmla="*/ 1254413 w 1774962"/>
                    <a:gd name="connsiteY133" fmla="*/ 1532711 h 1774962"/>
                    <a:gd name="connsiteX134" fmla="*/ 1248737 w 1774962"/>
                    <a:gd name="connsiteY134" fmla="*/ 1544578 h 1774962"/>
                    <a:gd name="connsiteX135" fmla="*/ 1284339 w 1774962"/>
                    <a:gd name="connsiteY135" fmla="*/ 1662221 h 1774962"/>
                    <a:gd name="connsiteX136" fmla="*/ 1268860 w 1774962"/>
                    <a:gd name="connsiteY136" fmla="*/ 1693180 h 1774962"/>
                    <a:gd name="connsiteX137" fmla="*/ 1195591 w 1774962"/>
                    <a:gd name="connsiteY137" fmla="*/ 1724654 h 1774962"/>
                    <a:gd name="connsiteX138" fmla="*/ 1178564 w 1774962"/>
                    <a:gd name="connsiteY138" fmla="*/ 1719495 h 1774962"/>
                    <a:gd name="connsiteX139" fmla="*/ 1125418 w 1774962"/>
                    <a:gd name="connsiteY139" fmla="*/ 1640034 h 1774962"/>
                    <a:gd name="connsiteX140" fmla="*/ 1113035 w 1774962"/>
                    <a:gd name="connsiteY140" fmla="*/ 1606496 h 1774962"/>
                    <a:gd name="connsiteX141" fmla="*/ 1099619 w 1774962"/>
                    <a:gd name="connsiteY141" fmla="*/ 1599272 h 1774962"/>
                    <a:gd name="connsiteX142" fmla="*/ 979913 w 1774962"/>
                    <a:gd name="connsiteY142" fmla="*/ 1624555 h 1774962"/>
                    <a:gd name="connsiteX143" fmla="*/ 972173 w 1774962"/>
                    <a:gd name="connsiteY143" fmla="*/ 1634874 h 1774962"/>
                    <a:gd name="connsiteX144" fmla="*/ 957726 w 1774962"/>
                    <a:gd name="connsiteY144" fmla="*/ 1767481 h 1774962"/>
                    <a:gd name="connsiteX145" fmla="*/ 945858 w 1774962"/>
                    <a:gd name="connsiteY145" fmla="*/ 1777800 h 1774962"/>
                    <a:gd name="connsiteX146" fmla="*/ 895808 w 1774962"/>
                    <a:gd name="connsiteY146" fmla="*/ 1779864 h 1774962"/>
                    <a:gd name="connsiteX147" fmla="*/ 894776 w 1774962"/>
                    <a:gd name="connsiteY147" fmla="*/ 1775736 h 1774962"/>
                    <a:gd name="connsiteX148" fmla="*/ 890648 w 1774962"/>
                    <a:gd name="connsiteY148" fmla="*/ 1454798 h 1774962"/>
                    <a:gd name="connsiteX149" fmla="*/ 1452548 w 1774962"/>
                    <a:gd name="connsiteY149" fmla="*/ 884127 h 1774962"/>
                    <a:gd name="connsiteX150" fmla="*/ 881361 w 1774962"/>
                    <a:gd name="connsiteY150" fmla="*/ 322228 h 1774962"/>
                    <a:gd name="connsiteX151" fmla="*/ 320494 w 1774962"/>
                    <a:gd name="connsiteY151" fmla="*/ 893415 h 1774962"/>
                    <a:gd name="connsiteX152" fmla="*/ 890648 w 1774962"/>
                    <a:gd name="connsiteY152" fmla="*/ 1454798 h 17749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</a:cxnLst>
                  <a:rect l="l" t="t" r="r" b="b"/>
                  <a:pathLst>
                    <a:path w="1774962" h="1774962">
                      <a:moveTo>
                        <a:pt x="894776" y="1775736"/>
                      </a:moveTo>
                      <a:cubicBezTo>
                        <a:pt x="880845" y="1775736"/>
                        <a:pt x="866397" y="1775736"/>
                        <a:pt x="852466" y="1775736"/>
                      </a:cubicBezTo>
                      <a:cubicBezTo>
                        <a:pt x="844726" y="1775736"/>
                        <a:pt x="840599" y="1772640"/>
                        <a:pt x="839567" y="1764901"/>
                      </a:cubicBezTo>
                      <a:cubicBezTo>
                        <a:pt x="833375" y="1731878"/>
                        <a:pt x="826151" y="1699371"/>
                        <a:pt x="819960" y="1666349"/>
                      </a:cubicBezTo>
                      <a:cubicBezTo>
                        <a:pt x="817896" y="1656545"/>
                        <a:pt x="820992" y="1646742"/>
                        <a:pt x="822024" y="1636938"/>
                      </a:cubicBezTo>
                      <a:cubicBezTo>
                        <a:pt x="823056" y="1628682"/>
                        <a:pt x="820992" y="1624555"/>
                        <a:pt x="811704" y="1623523"/>
                      </a:cubicBezTo>
                      <a:cubicBezTo>
                        <a:pt x="772490" y="1619395"/>
                        <a:pt x="733275" y="1612171"/>
                        <a:pt x="695093" y="1601852"/>
                      </a:cubicBezTo>
                      <a:cubicBezTo>
                        <a:pt x="686837" y="1599788"/>
                        <a:pt x="682194" y="1602368"/>
                        <a:pt x="680130" y="1610623"/>
                      </a:cubicBezTo>
                      <a:cubicBezTo>
                        <a:pt x="669294" y="1655513"/>
                        <a:pt x="636788" y="1688020"/>
                        <a:pt x="615116" y="1727234"/>
                      </a:cubicBezTo>
                      <a:cubicBezTo>
                        <a:pt x="612537" y="1731878"/>
                        <a:pt x="608409" y="1731878"/>
                        <a:pt x="603765" y="1730330"/>
                      </a:cubicBezTo>
                      <a:cubicBezTo>
                        <a:pt x="572807" y="1720011"/>
                        <a:pt x="542364" y="1707627"/>
                        <a:pt x="512953" y="1694212"/>
                      </a:cubicBezTo>
                      <a:cubicBezTo>
                        <a:pt x="506761" y="1691632"/>
                        <a:pt x="506245" y="1686988"/>
                        <a:pt x="507277" y="1681828"/>
                      </a:cubicBezTo>
                      <a:cubicBezTo>
                        <a:pt x="513985" y="1648806"/>
                        <a:pt x="519661" y="1615783"/>
                        <a:pt x="527400" y="1583277"/>
                      </a:cubicBezTo>
                      <a:cubicBezTo>
                        <a:pt x="529980" y="1572441"/>
                        <a:pt x="536172" y="1562637"/>
                        <a:pt x="541848" y="1552834"/>
                      </a:cubicBezTo>
                      <a:cubicBezTo>
                        <a:pt x="545460" y="1546642"/>
                        <a:pt x="544428" y="1543030"/>
                        <a:pt x="537720" y="1539418"/>
                      </a:cubicBezTo>
                      <a:cubicBezTo>
                        <a:pt x="501601" y="1520327"/>
                        <a:pt x="467547" y="1497624"/>
                        <a:pt x="435041" y="1472857"/>
                      </a:cubicBezTo>
                      <a:cubicBezTo>
                        <a:pt x="429365" y="1468214"/>
                        <a:pt x="425237" y="1468214"/>
                        <a:pt x="420593" y="1474921"/>
                      </a:cubicBezTo>
                      <a:cubicBezTo>
                        <a:pt x="393762" y="1512588"/>
                        <a:pt x="350936" y="1531163"/>
                        <a:pt x="315334" y="1559026"/>
                      </a:cubicBezTo>
                      <a:cubicBezTo>
                        <a:pt x="310690" y="1562637"/>
                        <a:pt x="307078" y="1561090"/>
                        <a:pt x="302950" y="1557478"/>
                      </a:cubicBezTo>
                      <a:cubicBezTo>
                        <a:pt x="278699" y="1536323"/>
                        <a:pt x="255996" y="1513104"/>
                        <a:pt x="233809" y="1490401"/>
                      </a:cubicBezTo>
                      <a:cubicBezTo>
                        <a:pt x="229682" y="1485757"/>
                        <a:pt x="229165" y="1482145"/>
                        <a:pt x="232777" y="1476985"/>
                      </a:cubicBezTo>
                      <a:cubicBezTo>
                        <a:pt x="251352" y="1449122"/>
                        <a:pt x="269928" y="1421260"/>
                        <a:pt x="289019" y="1393397"/>
                      </a:cubicBezTo>
                      <a:cubicBezTo>
                        <a:pt x="295210" y="1384625"/>
                        <a:pt x="304498" y="1378949"/>
                        <a:pt x="312754" y="1371726"/>
                      </a:cubicBezTo>
                      <a:cubicBezTo>
                        <a:pt x="318946" y="1366566"/>
                        <a:pt x="319978" y="1361922"/>
                        <a:pt x="314818" y="1355731"/>
                      </a:cubicBezTo>
                      <a:cubicBezTo>
                        <a:pt x="289535" y="1324256"/>
                        <a:pt x="266316" y="1291233"/>
                        <a:pt x="246193" y="1255631"/>
                      </a:cubicBezTo>
                      <a:cubicBezTo>
                        <a:pt x="241549" y="1247375"/>
                        <a:pt x="236905" y="1248923"/>
                        <a:pt x="230713" y="1253051"/>
                      </a:cubicBezTo>
                      <a:cubicBezTo>
                        <a:pt x="191499" y="1277302"/>
                        <a:pt x="145577" y="1277818"/>
                        <a:pt x="102751" y="1289685"/>
                      </a:cubicBezTo>
                      <a:cubicBezTo>
                        <a:pt x="97075" y="1291233"/>
                        <a:pt x="93979" y="1288137"/>
                        <a:pt x="91916" y="1282978"/>
                      </a:cubicBezTo>
                      <a:cubicBezTo>
                        <a:pt x="77984" y="1254083"/>
                        <a:pt x="65085" y="1224156"/>
                        <a:pt x="53733" y="1194230"/>
                      </a:cubicBezTo>
                      <a:cubicBezTo>
                        <a:pt x="51669" y="1188038"/>
                        <a:pt x="53217" y="1184426"/>
                        <a:pt x="58377" y="1181330"/>
                      </a:cubicBezTo>
                      <a:cubicBezTo>
                        <a:pt x="86240" y="1162755"/>
                        <a:pt x="113587" y="1143664"/>
                        <a:pt x="142481" y="1125605"/>
                      </a:cubicBezTo>
                      <a:cubicBezTo>
                        <a:pt x="151769" y="1119929"/>
                        <a:pt x="163120" y="1117349"/>
                        <a:pt x="173956" y="1114253"/>
                      </a:cubicBezTo>
                      <a:cubicBezTo>
                        <a:pt x="180664" y="1112189"/>
                        <a:pt x="182727" y="1109093"/>
                        <a:pt x="180664" y="1101870"/>
                      </a:cubicBezTo>
                      <a:cubicBezTo>
                        <a:pt x="168796" y="1062139"/>
                        <a:pt x="160541" y="1021893"/>
                        <a:pt x="154865" y="981131"/>
                      </a:cubicBezTo>
                      <a:cubicBezTo>
                        <a:pt x="153833" y="974423"/>
                        <a:pt x="150737" y="972359"/>
                        <a:pt x="144029" y="973391"/>
                      </a:cubicBezTo>
                      <a:cubicBezTo>
                        <a:pt x="98107" y="981131"/>
                        <a:pt x="54765" y="963588"/>
                        <a:pt x="10391" y="958428"/>
                      </a:cubicBezTo>
                      <a:cubicBezTo>
                        <a:pt x="4715" y="957912"/>
                        <a:pt x="2652" y="954300"/>
                        <a:pt x="2135" y="948624"/>
                      </a:cubicBezTo>
                      <a:cubicBezTo>
                        <a:pt x="-960" y="916118"/>
                        <a:pt x="72" y="883611"/>
                        <a:pt x="588" y="850589"/>
                      </a:cubicBezTo>
                      <a:cubicBezTo>
                        <a:pt x="588" y="844397"/>
                        <a:pt x="4715" y="841817"/>
                        <a:pt x="10391" y="840785"/>
                      </a:cubicBezTo>
                      <a:cubicBezTo>
                        <a:pt x="43930" y="834077"/>
                        <a:pt x="76952" y="827370"/>
                        <a:pt x="110491" y="820662"/>
                      </a:cubicBezTo>
                      <a:cubicBezTo>
                        <a:pt x="120294" y="818598"/>
                        <a:pt x="130098" y="821694"/>
                        <a:pt x="139901" y="822726"/>
                      </a:cubicBezTo>
                      <a:cubicBezTo>
                        <a:pt x="148157" y="823758"/>
                        <a:pt x="152285" y="820662"/>
                        <a:pt x="153317" y="811890"/>
                      </a:cubicBezTo>
                      <a:cubicBezTo>
                        <a:pt x="157445" y="773192"/>
                        <a:pt x="164668" y="734494"/>
                        <a:pt x="174472" y="696827"/>
                      </a:cubicBezTo>
                      <a:cubicBezTo>
                        <a:pt x="177052" y="687024"/>
                        <a:pt x="173440" y="682380"/>
                        <a:pt x="164152" y="680316"/>
                      </a:cubicBezTo>
                      <a:cubicBezTo>
                        <a:pt x="120294" y="668965"/>
                        <a:pt x="87272" y="636974"/>
                        <a:pt x="49090" y="615819"/>
                      </a:cubicBezTo>
                      <a:cubicBezTo>
                        <a:pt x="44961" y="613755"/>
                        <a:pt x="44961" y="610143"/>
                        <a:pt x="45993" y="606015"/>
                      </a:cubicBezTo>
                      <a:cubicBezTo>
                        <a:pt x="56313" y="574541"/>
                        <a:pt x="69212" y="544098"/>
                        <a:pt x="82628" y="513655"/>
                      </a:cubicBezTo>
                      <a:cubicBezTo>
                        <a:pt x="85208" y="507980"/>
                        <a:pt x="89336" y="506948"/>
                        <a:pt x="93979" y="508496"/>
                      </a:cubicBezTo>
                      <a:cubicBezTo>
                        <a:pt x="137322" y="519847"/>
                        <a:pt x="183760" y="518815"/>
                        <a:pt x="224006" y="543066"/>
                      </a:cubicBezTo>
                      <a:cubicBezTo>
                        <a:pt x="230713" y="547194"/>
                        <a:pt x="233809" y="544614"/>
                        <a:pt x="236905" y="538938"/>
                      </a:cubicBezTo>
                      <a:cubicBezTo>
                        <a:pt x="255996" y="503336"/>
                        <a:pt x="278183" y="469281"/>
                        <a:pt x="302434" y="437291"/>
                      </a:cubicBezTo>
                      <a:cubicBezTo>
                        <a:pt x="305530" y="433163"/>
                        <a:pt x="310690" y="428519"/>
                        <a:pt x="302950" y="423359"/>
                      </a:cubicBezTo>
                      <a:cubicBezTo>
                        <a:pt x="273540" y="404268"/>
                        <a:pt x="258576" y="373826"/>
                        <a:pt x="238453" y="346995"/>
                      </a:cubicBezTo>
                      <a:cubicBezTo>
                        <a:pt x="234841" y="342351"/>
                        <a:pt x="232262" y="337707"/>
                        <a:pt x="228650" y="333063"/>
                      </a:cubicBezTo>
                      <a:cubicBezTo>
                        <a:pt x="212654" y="310360"/>
                        <a:pt x="212138" y="309844"/>
                        <a:pt x="230713" y="290237"/>
                      </a:cubicBezTo>
                      <a:cubicBezTo>
                        <a:pt x="248257" y="271662"/>
                        <a:pt x="266316" y="254119"/>
                        <a:pt x="283859" y="236060"/>
                      </a:cubicBezTo>
                      <a:cubicBezTo>
                        <a:pt x="289535" y="230384"/>
                        <a:pt x="294179" y="229868"/>
                        <a:pt x="300370" y="234512"/>
                      </a:cubicBezTo>
                      <a:cubicBezTo>
                        <a:pt x="327201" y="252571"/>
                        <a:pt x="354032" y="270114"/>
                        <a:pt x="380863" y="288173"/>
                      </a:cubicBezTo>
                      <a:cubicBezTo>
                        <a:pt x="390150" y="294365"/>
                        <a:pt x="396342" y="303137"/>
                        <a:pt x="403050" y="311392"/>
                      </a:cubicBezTo>
                      <a:cubicBezTo>
                        <a:pt x="408726" y="319132"/>
                        <a:pt x="413885" y="320680"/>
                        <a:pt x="422141" y="313972"/>
                      </a:cubicBezTo>
                      <a:cubicBezTo>
                        <a:pt x="452584" y="288689"/>
                        <a:pt x="485606" y="266502"/>
                        <a:pt x="519661" y="246895"/>
                      </a:cubicBezTo>
                      <a:cubicBezTo>
                        <a:pt x="524820" y="243799"/>
                        <a:pt x="529464" y="240703"/>
                        <a:pt x="524820" y="233996"/>
                      </a:cubicBezTo>
                      <a:cubicBezTo>
                        <a:pt x="502633" y="202005"/>
                        <a:pt x="501086" y="163823"/>
                        <a:pt x="492314" y="127704"/>
                      </a:cubicBezTo>
                      <a:cubicBezTo>
                        <a:pt x="484574" y="96230"/>
                        <a:pt x="485606" y="96746"/>
                        <a:pt x="514501" y="82298"/>
                      </a:cubicBezTo>
                      <a:cubicBezTo>
                        <a:pt x="535140" y="71979"/>
                        <a:pt x="557327" y="64239"/>
                        <a:pt x="578482" y="55468"/>
                      </a:cubicBezTo>
                      <a:cubicBezTo>
                        <a:pt x="586222" y="52372"/>
                        <a:pt x="590866" y="52888"/>
                        <a:pt x="595509" y="60111"/>
                      </a:cubicBezTo>
                      <a:cubicBezTo>
                        <a:pt x="613053" y="86942"/>
                        <a:pt x="630596" y="113257"/>
                        <a:pt x="648655" y="139572"/>
                      </a:cubicBezTo>
                      <a:cubicBezTo>
                        <a:pt x="655363" y="149375"/>
                        <a:pt x="657427" y="160727"/>
                        <a:pt x="661039" y="172078"/>
                      </a:cubicBezTo>
                      <a:cubicBezTo>
                        <a:pt x="663618" y="180334"/>
                        <a:pt x="667230" y="182914"/>
                        <a:pt x="675486" y="180334"/>
                      </a:cubicBezTo>
                      <a:cubicBezTo>
                        <a:pt x="713668" y="168983"/>
                        <a:pt x="752882" y="160727"/>
                        <a:pt x="792613" y="155567"/>
                      </a:cubicBezTo>
                      <a:cubicBezTo>
                        <a:pt x="800352" y="154535"/>
                        <a:pt x="802932" y="151439"/>
                        <a:pt x="801900" y="143700"/>
                      </a:cubicBezTo>
                      <a:cubicBezTo>
                        <a:pt x="795193" y="98294"/>
                        <a:pt x="811704" y="55468"/>
                        <a:pt x="816864" y="11094"/>
                      </a:cubicBezTo>
                      <a:cubicBezTo>
                        <a:pt x="817380" y="5934"/>
                        <a:pt x="820476" y="2838"/>
                        <a:pt x="826151" y="2322"/>
                      </a:cubicBezTo>
                      <a:cubicBezTo>
                        <a:pt x="859174" y="-1290"/>
                        <a:pt x="892196" y="258"/>
                        <a:pt x="925219" y="774"/>
                      </a:cubicBezTo>
                      <a:cubicBezTo>
                        <a:pt x="930895" y="774"/>
                        <a:pt x="933475" y="4902"/>
                        <a:pt x="934507" y="10062"/>
                      </a:cubicBezTo>
                      <a:cubicBezTo>
                        <a:pt x="941214" y="43600"/>
                        <a:pt x="948438" y="77139"/>
                        <a:pt x="954114" y="111193"/>
                      </a:cubicBezTo>
                      <a:cubicBezTo>
                        <a:pt x="955662" y="120481"/>
                        <a:pt x="953082" y="130800"/>
                        <a:pt x="952050" y="140604"/>
                      </a:cubicBezTo>
                      <a:cubicBezTo>
                        <a:pt x="951018" y="148343"/>
                        <a:pt x="954114" y="151955"/>
                        <a:pt x="962369" y="152987"/>
                      </a:cubicBezTo>
                      <a:cubicBezTo>
                        <a:pt x="1001584" y="157115"/>
                        <a:pt x="1040798" y="164339"/>
                        <a:pt x="1078980" y="174658"/>
                      </a:cubicBezTo>
                      <a:cubicBezTo>
                        <a:pt x="1085172" y="176206"/>
                        <a:pt x="1091364" y="176722"/>
                        <a:pt x="1093428" y="168467"/>
                      </a:cubicBezTo>
                      <a:cubicBezTo>
                        <a:pt x="1101683" y="130284"/>
                        <a:pt x="1127482" y="101390"/>
                        <a:pt x="1147089" y="69399"/>
                      </a:cubicBezTo>
                      <a:cubicBezTo>
                        <a:pt x="1162569" y="43084"/>
                        <a:pt x="1163601" y="43600"/>
                        <a:pt x="1192495" y="54436"/>
                      </a:cubicBezTo>
                      <a:cubicBezTo>
                        <a:pt x="1214682" y="62691"/>
                        <a:pt x="1236353" y="71979"/>
                        <a:pt x="1258024" y="81266"/>
                      </a:cubicBezTo>
                      <a:cubicBezTo>
                        <a:pt x="1265764" y="84362"/>
                        <a:pt x="1268860" y="88490"/>
                        <a:pt x="1267312" y="96746"/>
                      </a:cubicBezTo>
                      <a:cubicBezTo>
                        <a:pt x="1260604" y="128736"/>
                        <a:pt x="1254928" y="160727"/>
                        <a:pt x="1247705" y="192718"/>
                      </a:cubicBezTo>
                      <a:cubicBezTo>
                        <a:pt x="1245125" y="203553"/>
                        <a:pt x="1238417" y="213873"/>
                        <a:pt x="1233258" y="224192"/>
                      </a:cubicBezTo>
                      <a:cubicBezTo>
                        <a:pt x="1229646" y="230384"/>
                        <a:pt x="1230678" y="233996"/>
                        <a:pt x="1237385" y="237608"/>
                      </a:cubicBezTo>
                      <a:cubicBezTo>
                        <a:pt x="1273504" y="256699"/>
                        <a:pt x="1307558" y="279402"/>
                        <a:pt x="1340065" y="304169"/>
                      </a:cubicBezTo>
                      <a:cubicBezTo>
                        <a:pt x="1345741" y="308812"/>
                        <a:pt x="1349868" y="309328"/>
                        <a:pt x="1354512" y="302621"/>
                      </a:cubicBezTo>
                      <a:cubicBezTo>
                        <a:pt x="1381343" y="264954"/>
                        <a:pt x="1424169" y="246379"/>
                        <a:pt x="1459771" y="218516"/>
                      </a:cubicBezTo>
                      <a:cubicBezTo>
                        <a:pt x="1464415" y="214905"/>
                        <a:pt x="1468027" y="216452"/>
                        <a:pt x="1472155" y="220064"/>
                      </a:cubicBezTo>
                      <a:cubicBezTo>
                        <a:pt x="1496406" y="241219"/>
                        <a:pt x="1519109" y="264438"/>
                        <a:pt x="1541296" y="287657"/>
                      </a:cubicBezTo>
                      <a:cubicBezTo>
                        <a:pt x="1545424" y="292301"/>
                        <a:pt x="1545940" y="296429"/>
                        <a:pt x="1542328" y="301073"/>
                      </a:cubicBezTo>
                      <a:cubicBezTo>
                        <a:pt x="1523237" y="329452"/>
                        <a:pt x="1505177" y="357830"/>
                        <a:pt x="1485570" y="385693"/>
                      </a:cubicBezTo>
                      <a:cubicBezTo>
                        <a:pt x="1479895" y="393949"/>
                        <a:pt x="1470607" y="400140"/>
                        <a:pt x="1462868" y="406332"/>
                      </a:cubicBezTo>
                      <a:cubicBezTo>
                        <a:pt x="1456676" y="411492"/>
                        <a:pt x="1455644" y="416136"/>
                        <a:pt x="1460803" y="422327"/>
                      </a:cubicBezTo>
                      <a:cubicBezTo>
                        <a:pt x="1486086" y="453802"/>
                        <a:pt x="1509305" y="487341"/>
                        <a:pt x="1529428" y="522427"/>
                      </a:cubicBezTo>
                      <a:cubicBezTo>
                        <a:pt x="1534072" y="530167"/>
                        <a:pt x="1538716" y="529135"/>
                        <a:pt x="1544908" y="525007"/>
                      </a:cubicBezTo>
                      <a:cubicBezTo>
                        <a:pt x="1584122" y="500756"/>
                        <a:pt x="1630044" y="500240"/>
                        <a:pt x="1672870" y="488373"/>
                      </a:cubicBezTo>
                      <a:cubicBezTo>
                        <a:pt x="1678546" y="486825"/>
                        <a:pt x="1681642" y="489921"/>
                        <a:pt x="1683706" y="495080"/>
                      </a:cubicBezTo>
                      <a:cubicBezTo>
                        <a:pt x="1697637" y="523975"/>
                        <a:pt x="1710537" y="553902"/>
                        <a:pt x="1721888" y="583828"/>
                      </a:cubicBezTo>
                      <a:cubicBezTo>
                        <a:pt x="1723952" y="590020"/>
                        <a:pt x="1722404" y="593632"/>
                        <a:pt x="1717244" y="596728"/>
                      </a:cubicBezTo>
                      <a:cubicBezTo>
                        <a:pt x="1689381" y="615303"/>
                        <a:pt x="1662035" y="634394"/>
                        <a:pt x="1633140" y="652453"/>
                      </a:cubicBezTo>
                      <a:cubicBezTo>
                        <a:pt x="1623852" y="658129"/>
                        <a:pt x="1612501" y="660709"/>
                        <a:pt x="1601665" y="663805"/>
                      </a:cubicBezTo>
                      <a:cubicBezTo>
                        <a:pt x="1594958" y="665869"/>
                        <a:pt x="1592894" y="668965"/>
                        <a:pt x="1594958" y="676188"/>
                      </a:cubicBezTo>
                      <a:cubicBezTo>
                        <a:pt x="1606309" y="715403"/>
                        <a:pt x="1615081" y="755133"/>
                        <a:pt x="1620241" y="795895"/>
                      </a:cubicBezTo>
                      <a:cubicBezTo>
                        <a:pt x="1621272" y="803119"/>
                        <a:pt x="1624368" y="805699"/>
                        <a:pt x="1631076" y="804667"/>
                      </a:cubicBezTo>
                      <a:cubicBezTo>
                        <a:pt x="1676482" y="797959"/>
                        <a:pt x="1719308" y="814470"/>
                        <a:pt x="1763682" y="819630"/>
                      </a:cubicBezTo>
                      <a:cubicBezTo>
                        <a:pt x="1769874" y="820146"/>
                        <a:pt x="1772454" y="823758"/>
                        <a:pt x="1773486" y="829950"/>
                      </a:cubicBezTo>
                      <a:cubicBezTo>
                        <a:pt x="1776582" y="862456"/>
                        <a:pt x="1775034" y="895479"/>
                        <a:pt x="1775034" y="927985"/>
                      </a:cubicBezTo>
                      <a:cubicBezTo>
                        <a:pt x="1775034" y="933661"/>
                        <a:pt x="1771422" y="936241"/>
                        <a:pt x="1766262" y="937273"/>
                      </a:cubicBezTo>
                      <a:cubicBezTo>
                        <a:pt x="1732207" y="943981"/>
                        <a:pt x="1698153" y="951204"/>
                        <a:pt x="1663583" y="957396"/>
                      </a:cubicBezTo>
                      <a:cubicBezTo>
                        <a:pt x="1654811" y="958944"/>
                        <a:pt x="1645523" y="956364"/>
                        <a:pt x="1636752" y="955332"/>
                      </a:cubicBezTo>
                      <a:cubicBezTo>
                        <a:pt x="1627980" y="954300"/>
                        <a:pt x="1623336" y="956364"/>
                        <a:pt x="1622304" y="966684"/>
                      </a:cubicBezTo>
                      <a:cubicBezTo>
                        <a:pt x="1618177" y="1005382"/>
                        <a:pt x="1610953" y="1044080"/>
                        <a:pt x="1601149" y="1081746"/>
                      </a:cubicBezTo>
                      <a:cubicBezTo>
                        <a:pt x="1598569" y="1091034"/>
                        <a:pt x="1601665" y="1095678"/>
                        <a:pt x="1610437" y="1097742"/>
                      </a:cubicBezTo>
                      <a:cubicBezTo>
                        <a:pt x="1654811" y="1108577"/>
                        <a:pt x="1687318" y="1140568"/>
                        <a:pt x="1726016" y="1161723"/>
                      </a:cubicBezTo>
                      <a:cubicBezTo>
                        <a:pt x="1731176" y="1164819"/>
                        <a:pt x="1731176" y="1168947"/>
                        <a:pt x="1729112" y="1174107"/>
                      </a:cubicBezTo>
                      <a:cubicBezTo>
                        <a:pt x="1718792" y="1204549"/>
                        <a:pt x="1706409" y="1234476"/>
                        <a:pt x="1693509" y="1263887"/>
                      </a:cubicBezTo>
                      <a:cubicBezTo>
                        <a:pt x="1690929" y="1269562"/>
                        <a:pt x="1687318" y="1271626"/>
                        <a:pt x="1681126" y="1270078"/>
                      </a:cubicBezTo>
                      <a:cubicBezTo>
                        <a:pt x="1648103" y="1263371"/>
                        <a:pt x="1614565" y="1257179"/>
                        <a:pt x="1581542" y="1249955"/>
                      </a:cubicBezTo>
                      <a:cubicBezTo>
                        <a:pt x="1571223" y="1247375"/>
                        <a:pt x="1561935" y="1241184"/>
                        <a:pt x="1552647" y="1236024"/>
                      </a:cubicBezTo>
                      <a:cubicBezTo>
                        <a:pt x="1545940" y="1232412"/>
                        <a:pt x="1542328" y="1232928"/>
                        <a:pt x="1538200" y="1240152"/>
                      </a:cubicBezTo>
                      <a:cubicBezTo>
                        <a:pt x="1519109" y="1275238"/>
                        <a:pt x="1497954" y="1309293"/>
                        <a:pt x="1473187" y="1340767"/>
                      </a:cubicBezTo>
                      <a:cubicBezTo>
                        <a:pt x="1467511" y="1347991"/>
                        <a:pt x="1466479" y="1352635"/>
                        <a:pt x="1475251" y="1358310"/>
                      </a:cubicBezTo>
                      <a:cubicBezTo>
                        <a:pt x="1502598" y="1375854"/>
                        <a:pt x="1516013" y="1405264"/>
                        <a:pt x="1535104" y="1430031"/>
                      </a:cubicBezTo>
                      <a:cubicBezTo>
                        <a:pt x="1538716" y="1434675"/>
                        <a:pt x="1541812" y="1439835"/>
                        <a:pt x="1545424" y="1444995"/>
                      </a:cubicBezTo>
                      <a:cubicBezTo>
                        <a:pt x="1566063" y="1474921"/>
                        <a:pt x="1565031" y="1464602"/>
                        <a:pt x="1542844" y="1489885"/>
                      </a:cubicBezTo>
                      <a:cubicBezTo>
                        <a:pt x="1526849" y="1508460"/>
                        <a:pt x="1508273" y="1524971"/>
                        <a:pt x="1491246" y="1542514"/>
                      </a:cubicBezTo>
                      <a:cubicBezTo>
                        <a:pt x="1485054" y="1549222"/>
                        <a:pt x="1479895" y="1549222"/>
                        <a:pt x="1472155" y="1544062"/>
                      </a:cubicBezTo>
                      <a:cubicBezTo>
                        <a:pt x="1446356" y="1526519"/>
                        <a:pt x="1420041" y="1508976"/>
                        <a:pt x="1393726" y="1491948"/>
                      </a:cubicBezTo>
                      <a:cubicBezTo>
                        <a:pt x="1383923" y="1485241"/>
                        <a:pt x="1377215" y="1475437"/>
                        <a:pt x="1369992" y="1466666"/>
                      </a:cubicBezTo>
                      <a:cubicBezTo>
                        <a:pt x="1364316" y="1459958"/>
                        <a:pt x="1359672" y="1458926"/>
                        <a:pt x="1352964" y="1464602"/>
                      </a:cubicBezTo>
                      <a:cubicBezTo>
                        <a:pt x="1322005" y="1489885"/>
                        <a:pt x="1288983" y="1512588"/>
                        <a:pt x="1254413" y="1532711"/>
                      </a:cubicBezTo>
                      <a:cubicBezTo>
                        <a:pt x="1249769" y="1535291"/>
                        <a:pt x="1244609" y="1537871"/>
                        <a:pt x="1248737" y="1544578"/>
                      </a:cubicBezTo>
                      <a:cubicBezTo>
                        <a:pt x="1272472" y="1580181"/>
                        <a:pt x="1274020" y="1622491"/>
                        <a:pt x="1284339" y="1662221"/>
                      </a:cubicBezTo>
                      <a:cubicBezTo>
                        <a:pt x="1290531" y="1685440"/>
                        <a:pt x="1292079" y="1682344"/>
                        <a:pt x="1268860" y="1693180"/>
                      </a:cubicBezTo>
                      <a:cubicBezTo>
                        <a:pt x="1244609" y="1704531"/>
                        <a:pt x="1219842" y="1714335"/>
                        <a:pt x="1195591" y="1724654"/>
                      </a:cubicBezTo>
                      <a:cubicBezTo>
                        <a:pt x="1187851" y="1727750"/>
                        <a:pt x="1183208" y="1726718"/>
                        <a:pt x="1178564" y="1719495"/>
                      </a:cubicBezTo>
                      <a:cubicBezTo>
                        <a:pt x="1161021" y="1692664"/>
                        <a:pt x="1142962" y="1666865"/>
                        <a:pt x="1125418" y="1640034"/>
                      </a:cubicBezTo>
                      <a:cubicBezTo>
                        <a:pt x="1118711" y="1629715"/>
                        <a:pt x="1116131" y="1617847"/>
                        <a:pt x="1113035" y="1606496"/>
                      </a:cubicBezTo>
                      <a:cubicBezTo>
                        <a:pt x="1110971" y="1599272"/>
                        <a:pt x="1107359" y="1597208"/>
                        <a:pt x="1099619" y="1599272"/>
                      </a:cubicBezTo>
                      <a:cubicBezTo>
                        <a:pt x="1060405" y="1611139"/>
                        <a:pt x="1020675" y="1619395"/>
                        <a:pt x="979913" y="1624555"/>
                      </a:cubicBezTo>
                      <a:cubicBezTo>
                        <a:pt x="973205" y="1625587"/>
                        <a:pt x="971141" y="1628682"/>
                        <a:pt x="972173" y="1634874"/>
                      </a:cubicBezTo>
                      <a:cubicBezTo>
                        <a:pt x="979397" y="1680280"/>
                        <a:pt x="962885" y="1723106"/>
                        <a:pt x="957726" y="1767481"/>
                      </a:cubicBezTo>
                      <a:cubicBezTo>
                        <a:pt x="956694" y="1775220"/>
                        <a:pt x="952566" y="1777800"/>
                        <a:pt x="945858" y="1777800"/>
                      </a:cubicBezTo>
                      <a:cubicBezTo>
                        <a:pt x="929347" y="1778316"/>
                        <a:pt x="912320" y="1779348"/>
                        <a:pt x="895808" y="1779864"/>
                      </a:cubicBezTo>
                      <a:cubicBezTo>
                        <a:pt x="894776" y="1776252"/>
                        <a:pt x="894776" y="1776252"/>
                        <a:pt x="894776" y="1775736"/>
                      </a:cubicBezTo>
                      <a:close/>
                      <a:moveTo>
                        <a:pt x="890648" y="1454798"/>
                      </a:moveTo>
                      <a:cubicBezTo>
                        <a:pt x="1199203" y="1449638"/>
                        <a:pt x="1454096" y="1207645"/>
                        <a:pt x="1452548" y="884127"/>
                      </a:cubicBezTo>
                      <a:cubicBezTo>
                        <a:pt x="1451516" y="575057"/>
                        <a:pt x="1205395" y="320164"/>
                        <a:pt x="881361" y="322228"/>
                      </a:cubicBezTo>
                      <a:cubicBezTo>
                        <a:pt x="571775" y="324292"/>
                        <a:pt x="318429" y="570929"/>
                        <a:pt x="320494" y="893415"/>
                      </a:cubicBezTo>
                      <a:cubicBezTo>
                        <a:pt x="323073" y="1202485"/>
                        <a:pt x="569195" y="1452218"/>
                        <a:pt x="890648" y="1454798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ABEF1D94-1333-4CA0-B29B-49A00AFB5E03}"/>
                    </a:ext>
                  </a:extLst>
                </p:cNvPr>
                <p:cNvSpPr/>
                <p:nvPr/>
              </p:nvSpPr>
              <p:spPr>
                <a:xfrm>
                  <a:off x="3733675" y="2339591"/>
                  <a:ext cx="835883" cy="835883"/>
                </a:xfrm>
                <a:custGeom>
                  <a:avLst/>
                  <a:gdLst>
                    <a:gd name="connsiteX0" fmla="*/ 836916 w 835883"/>
                    <a:gd name="connsiteY0" fmla="*/ 418458 h 835883"/>
                    <a:gd name="connsiteX1" fmla="*/ 418459 w 835883"/>
                    <a:gd name="connsiteY1" fmla="*/ 836399 h 835883"/>
                    <a:gd name="connsiteX2" fmla="*/ 1 w 835883"/>
                    <a:gd name="connsiteY2" fmla="*/ 417426 h 835883"/>
                    <a:gd name="connsiteX3" fmla="*/ 418975 w 835883"/>
                    <a:gd name="connsiteY3" fmla="*/ 0 h 835883"/>
                    <a:gd name="connsiteX4" fmla="*/ 836916 w 835883"/>
                    <a:gd name="connsiteY4" fmla="*/ 418458 h 8358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35883" h="835883">
                      <a:moveTo>
                        <a:pt x="836916" y="418458"/>
                      </a:moveTo>
                      <a:cubicBezTo>
                        <a:pt x="833821" y="651679"/>
                        <a:pt x="651165" y="836915"/>
                        <a:pt x="418459" y="836399"/>
                      </a:cubicBezTo>
                      <a:cubicBezTo>
                        <a:pt x="182657" y="836399"/>
                        <a:pt x="-515" y="649615"/>
                        <a:pt x="1" y="417426"/>
                      </a:cubicBezTo>
                      <a:cubicBezTo>
                        <a:pt x="517" y="181624"/>
                        <a:pt x="187301" y="0"/>
                        <a:pt x="418975" y="0"/>
                      </a:cubicBezTo>
                      <a:cubicBezTo>
                        <a:pt x="651680" y="516"/>
                        <a:pt x="833821" y="186268"/>
                        <a:pt x="836916" y="418458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6943520-8E50-4DAD-A59E-7A5A1DEE2133}"/>
                </a:ext>
              </a:extLst>
            </p:cNvPr>
            <p:cNvGrpSpPr/>
            <p:nvPr/>
          </p:nvGrpSpPr>
          <p:grpSpPr>
            <a:xfrm>
              <a:off x="218787" y="4076953"/>
              <a:ext cx="2745260" cy="2471860"/>
              <a:chOff x="6486650" y="2648852"/>
              <a:chExt cx="2745260" cy="2471860"/>
            </a:xfrm>
            <a:grpFill/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CA826ACA-0EB1-4F7B-86EA-A2622410F84A}"/>
                  </a:ext>
                </a:extLst>
              </p:cNvPr>
              <p:cNvSpPr/>
              <p:nvPr/>
            </p:nvSpPr>
            <p:spPr>
              <a:xfrm>
                <a:off x="6486650" y="3806165"/>
                <a:ext cx="1318090" cy="1314547"/>
              </a:xfrm>
              <a:custGeom>
                <a:avLst/>
                <a:gdLst>
                  <a:gd name="connsiteX0" fmla="*/ 0 w 1919435"/>
                  <a:gd name="connsiteY0" fmla="*/ 987194 h 1914275"/>
                  <a:gd name="connsiteX1" fmla="*/ 37667 w 1919435"/>
                  <a:gd name="connsiteY1" fmla="*/ 959846 h 1914275"/>
                  <a:gd name="connsiteX2" fmla="*/ 169757 w 1919435"/>
                  <a:gd name="connsiteY2" fmla="*/ 922696 h 1914275"/>
                  <a:gd name="connsiteX3" fmla="*/ 215163 w 1919435"/>
                  <a:gd name="connsiteY3" fmla="*/ 872130 h 1914275"/>
                  <a:gd name="connsiteX4" fmla="*/ 217743 w 1919435"/>
                  <a:gd name="connsiteY4" fmla="*/ 850459 h 1914275"/>
                  <a:gd name="connsiteX5" fmla="*/ 189364 w 1919435"/>
                  <a:gd name="connsiteY5" fmla="*/ 797830 h 1914275"/>
                  <a:gd name="connsiteX6" fmla="*/ 69657 w 1919435"/>
                  <a:gd name="connsiteY6" fmla="*/ 727657 h 1914275"/>
                  <a:gd name="connsiteX7" fmla="*/ 43858 w 1919435"/>
                  <a:gd name="connsiteY7" fmla="*/ 664708 h 1914275"/>
                  <a:gd name="connsiteX8" fmla="*/ 46438 w 1919435"/>
                  <a:gd name="connsiteY8" fmla="*/ 655936 h 1914275"/>
                  <a:gd name="connsiteX9" fmla="*/ 114547 w 1919435"/>
                  <a:gd name="connsiteY9" fmla="*/ 608982 h 1914275"/>
                  <a:gd name="connsiteX10" fmla="*/ 241478 w 1919435"/>
                  <a:gd name="connsiteY10" fmla="*/ 623429 h 1914275"/>
                  <a:gd name="connsiteX11" fmla="*/ 306491 w 1919435"/>
                  <a:gd name="connsiteY11" fmla="*/ 593503 h 1914275"/>
                  <a:gd name="connsiteX12" fmla="*/ 301331 w 1919435"/>
                  <a:gd name="connsiteY12" fmla="*/ 505271 h 1914275"/>
                  <a:gd name="connsiteX13" fmla="*/ 222386 w 1919435"/>
                  <a:gd name="connsiteY13" fmla="*/ 400527 h 1914275"/>
                  <a:gd name="connsiteX14" fmla="*/ 222386 w 1919435"/>
                  <a:gd name="connsiteY14" fmla="*/ 342222 h 1914275"/>
                  <a:gd name="connsiteX15" fmla="*/ 248185 w 1919435"/>
                  <a:gd name="connsiteY15" fmla="*/ 313327 h 1914275"/>
                  <a:gd name="connsiteX16" fmla="*/ 303395 w 1919435"/>
                  <a:gd name="connsiteY16" fmla="*/ 307135 h 1914275"/>
                  <a:gd name="connsiteX17" fmla="*/ 420522 w 1919435"/>
                  <a:gd name="connsiteY17" fmla="*/ 373180 h 1914275"/>
                  <a:gd name="connsiteX18" fmla="*/ 525265 w 1919435"/>
                  <a:gd name="connsiteY18" fmla="*/ 343770 h 1914275"/>
                  <a:gd name="connsiteX19" fmla="*/ 527845 w 1919435"/>
                  <a:gd name="connsiteY19" fmla="*/ 298364 h 1914275"/>
                  <a:gd name="connsiteX20" fmla="*/ 493791 w 1919435"/>
                  <a:gd name="connsiteY20" fmla="*/ 166789 h 1914275"/>
                  <a:gd name="connsiteX21" fmla="*/ 518557 w 1919435"/>
                  <a:gd name="connsiteY21" fmla="*/ 105904 h 1914275"/>
                  <a:gd name="connsiteX22" fmla="*/ 537649 w 1919435"/>
                  <a:gd name="connsiteY22" fmla="*/ 95585 h 1914275"/>
                  <a:gd name="connsiteX23" fmla="*/ 608853 w 1919435"/>
                  <a:gd name="connsiteY23" fmla="*/ 113128 h 1914275"/>
                  <a:gd name="connsiteX24" fmla="*/ 690894 w 1919435"/>
                  <a:gd name="connsiteY24" fmla="*/ 217355 h 1914275"/>
                  <a:gd name="connsiteX25" fmla="*/ 802861 w 1919435"/>
                  <a:gd name="connsiteY25" fmla="*/ 216839 h 1914275"/>
                  <a:gd name="connsiteX26" fmla="*/ 816277 w 1919435"/>
                  <a:gd name="connsiteY26" fmla="*/ 169369 h 1914275"/>
                  <a:gd name="connsiteX27" fmla="*/ 832788 w 1919435"/>
                  <a:gd name="connsiteY27" fmla="*/ 48631 h 1914275"/>
                  <a:gd name="connsiteX28" fmla="*/ 877677 w 1919435"/>
                  <a:gd name="connsiteY28" fmla="*/ 2193 h 1914275"/>
                  <a:gd name="connsiteX29" fmla="*/ 917924 w 1919435"/>
                  <a:gd name="connsiteY29" fmla="*/ 645 h 1914275"/>
                  <a:gd name="connsiteX30" fmla="*/ 956106 w 1919435"/>
                  <a:gd name="connsiteY30" fmla="*/ 31603 h 1914275"/>
                  <a:gd name="connsiteX31" fmla="*/ 993772 w 1919435"/>
                  <a:gd name="connsiteY31" fmla="*/ 163693 h 1914275"/>
                  <a:gd name="connsiteX32" fmla="*/ 1089745 w 1919435"/>
                  <a:gd name="connsiteY32" fmla="*/ 217871 h 1914275"/>
                  <a:gd name="connsiteX33" fmla="*/ 1120703 w 1919435"/>
                  <a:gd name="connsiteY33" fmla="*/ 191040 h 1914275"/>
                  <a:gd name="connsiteX34" fmla="*/ 1192940 w 1919435"/>
                  <a:gd name="connsiteY34" fmla="*/ 68754 h 1914275"/>
                  <a:gd name="connsiteX35" fmla="*/ 1251245 w 1919435"/>
                  <a:gd name="connsiteY35" fmla="*/ 44503 h 1914275"/>
                  <a:gd name="connsiteX36" fmla="*/ 1309035 w 1919435"/>
                  <a:gd name="connsiteY36" fmla="*/ 137895 h 1914275"/>
                  <a:gd name="connsiteX37" fmla="*/ 1294587 w 1919435"/>
                  <a:gd name="connsiteY37" fmla="*/ 255538 h 1914275"/>
                  <a:gd name="connsiteX38" fmla="*/ 1294587 w 1919435"/>
                  <a:gd name="connsiteY38" fmla="*/ 267921 h 1914275"/>
                  <a:gd name="connsiteX39" fmla="*/ 1399331 w 1919435"/>
                  <a:gd name="connsiteY39" fmla="*/ 314359 h 1914275"/>
                  <a:gd name="connsiteX40" fmla="*/ 1514394 w 1919435"/>
                  <a:gd name="connsiteY40" fmla="*/ 228191 h 1914275"/>
                  <a:gd name="connsiteX41" fmla="*/ 1584050 w 1919435"/>
                  <a:gd name="connsiteY41" fmla="*/ 229223 h 1914275"/>
                  <a:gd name="connsiteX42" fmla="*/ 1594886 w 1919435"/>
                  <a:gd name="connsiteY42" fmla="*/ 238510 h 1914275"/>
                  <a:gd name="connsiteX43" fmla="*/ 1606754 w 1919435"/>
                  <a:gd name="connsiteY43" fmla="*/ 317971 h 1914275"/>
                  <a:gd name="connsiteX44" fmla="*/ 1543288 w 1919435"/>
                  <a:gd name="connsiteY44" fmla="*/ 430970 h 1914275"/>
                  <a:gd name="connsiteX45" fmla="*/ 1552060 w 1919435"/>
                  <a:gd name="connsiteY45" fmla="*/ 504239 h 1914275"/>
                  <a:gd name="connsiteX46" fmla="*/ 1619137 w 1919435"/>
                  <a:gd name="connsiteY46" fmla="*/ 531069 h 1914275"/>
                  <a:gd name="connsiteX47" fmla="*/ 1754839 w 1919435"/>
                  <a:gd name="connsiteY47" fmla="*/ 495467 h 1914275"/>
                  <a:gd name="connsiteX48" fmla="*/ 1812629 w 1919435"/>
                  <a:gd name="connsiteY48" fmla="*/ 517654 h 1914275"/>
                  <a:gd name="connsiteX49" fmla="*/ 1830172 w 1919435"/>
                  <a:gd name="connsiteY49" fmla="*/ 552225 h 1914275"/>
                  <a:gd name="connsiteX50" fmla="*/ 1815724 w 1919435"/>
                  <a:gd name="connsiteY50" fmla="*/ 603306 h 1914275"/>
                  <a:gd name="connsiteX51" fmla="*/ 1699630 w 1919435"/>
                  <a:gd name="connsiteY51" fmla="*/ 695666 h 1914275"/>
                  <a:gd name="connsiteX52" fmla="*/ 1678990 w 1919435"/>
                  <a:gd name="connsiteY52" fmla="*/ 751908 h 1914275"/>
                  <a:gd name="connsiteX53" fmla="*/ 1685182 w 1919435"/>
                  <a:gd name="connsiteY53" fmla="*/ 774611 h 1914275"/>
                  <a:gd name="connsiteX54" fmla="*/ 1732652 w 1919435"/>
                  <a:gd name="connsiteY54" fmla="*/ 815373 h 1914275"/>
                  <a:gd name="connsiteX55" fmla="*/ 1872998 w 1919435"/>
                  <a:gd name="connsiteY55" fmla="*/ 834464 h 1914275"/>
                  <a:gd name="connsiteX56" fmla="*/ 1918404 w 1919435"/>
                  <a:gd name="connsiteY56" fmla="*/ 879354 h 1914275"/>
                  <a:gd name="connsiteX57" fmla="*/ 1919952 w 1919435"/>
                  <a:gd name="connsiteY57" fmla="*/ 919600 h 1914275"/>
                  <a:gd name="connsiteX58" fmla="*/ 1886930 w 1919435"/>
                  <a:gd name="connsiteY58" fmla="*/ 958299 h 1914275"/>
                  <a:gd name="connsiteX59" fmla="*/ 1754839 w 1919435"/>
                  <a:gd name="connsiteY59" fmla="*/ 995965 h 1914275"/>
                  <a:gd name="connsiteX60" fmla="*/ 1701178 w 1919435"/>
                  <a:gd name="connsiteY60" fmla="*/ 1085229 h 1914275"/>
                  <a:gd name="connsiteX61" fmla="*/ 1728524 w 1919435"/>
                  <a:gd name="connsiteY61" fmla="*/ 1121348 h 1914275"/>
                  <a:gd name="connsiteX62" fmla="*/ 1849779 w 1919435"/>
                  <a:gd name="connsiteY62" fmla="*/ 1192552 h 1914275"/>
                  <a:gd name="connsiteX63" fmla="*/ 1876094 w 1919435"/>
                  <a:gd name="connsiteY63" fmla="*/ 1253954 h 1914275"/>
                  <a:gd name="connsiteX64" fmla="*/ 1875062 w 1919435"/>
                  <a:gd name="connsiteY64" fmla="*/ 1260145 h 1914275"/>
                  <a:gd name="connsiteX65" fmla="*/ 1802309 w 1919435"/>
                  <a:gd name="connsiteY65" fmla="*/ 1312259 h 1914275"/>
                  <a:gd name="connsiteX66" fmla="*/ 1675379 w 1919435"/>
                  <a:gd name="connsiteY66" fmla="*/ 1296264 h 1914275"/>
                  <a:gd name="connsiteX67" fmla="*/ 1611398 w 1919435"/>
                  <a:gd name="connsiteY67" fmla="*/ 1329286 h 1914275"/>
                  <a:gd name="connsiteX68" fmla="*/ 1610365 w 1919435"/>
                  <a:gd name="connsiteY68" fmla="*/ 1405651 h 1914275"/>
                  <a:gd name="connsiteX69" fmla="*/ 1692406 w 1919435"/>
                  <a:gd name="connsiteY69" fmla="*/ 1514006 h 1914275"/>
                  <a:gd name="connsiteX70" fmla="*/ 1692406 w 1919435"/>
                  <a:gd name="connsiteY70" fmla="*/ 1584695 h 1914275"/>
                  <a:gd name="connsiteX71" fmla="*/ 1689310 w 1919435"/>
                  <a:gd name="connsiteY71" fmla="*/ 1588307 h 1914275"/>
                  <a:gd name="connsiteX72" fmla="*/ 1600562 w 1919435"/>
                  <a:gd name="connsiteY72" fmla="*/ 1605850 h 1914275"/>
                  <a:gd name="connsiteX73" fmla="*/ 1490659 w 1919435"/>
                  <a:gd name="connsiteY73" fmla="*/ 1543933 h 1914275"/>
                  <a:gd name="connsiteX74" fmla="*/ 1415326 w 1919435"/>
                  <a:gd name="connsiteY74" fmla="*/ 1554769 h 1914275"/>
                  <a:gd name="connsiteX75" fmla="*/ 1391075 w 1919435"/>
                  <a:gd name="connsiteY75" fmla="*/ 1622877 h 1914275"/>
                  <a:gd name="connsiteX76" fmla="*/ 1426677 w 1919435"/>
                  <a:gd name="connsiteY76" fmla="*/ 1760128 h 1914275"/>
                  <a:gd name="connsiteX77" fmla="*/ 1406554 w 1919435"/>
                  <a:gd name="connsiteY77" fmla="*/ 1811725 h 1914275"/>
                  <a:gd name="connsiteX78" fmla="*/ 1370436 w 1919435"/>
                  <a:gd name="connsiteY78" fmla="*/ 1830300 h 1914275"/>
                  <a:gd name="connsiteX79" fmla="*/ 1316258 w 1919435"/>
                  <a:gd name="connsiteY79" fmla="*/ 1815337 h 1914275"/>
                  <a:gd name="connsiteX80" fmla="*/ 1231122 w 1919435"/>
                  <a:gd name="connsiteY80" fmla="*/ 1707498 h 1914275"/>
                  <a:gd name="connsiteX81" fmla="*/ 1121219 w 1919435"/>
                  <a:gd name="connsiteY81" fmla="*/ 1698210 h 1914275"/>
                  <a:gd name="connsiteX82" fmla="*/ 1106771 w 1919435"/>
                  <a:gd name="connsiteY82" fmla="*/ 1727105 h 1914275"/>
                  <a:gd name="connsiteX83" fmla="*/ 1087165 w 1919435"/>
                  <a:gd name="connsiteY83" fmla="*/ 1868999 h 1914275"/>
                  <a:gd name="connsiteX84" fmla="*/ 1050014 w 1919435"/>
                  <a:gd name="connsiteY84" fmla="*/ 1919049 h 1914275"/>
                  <a:gd name="connsiteX85" fmla="*/ 987581 w 1919435"/>
                  <a:gd name="connsiteY85" fmla="*/ 1919049 h 1914275"/>
                  <a:gd name="connsiteX86" fmla="*/ 960234 w 1919435"/>
                  <a:gd name="connsiteY86" fmla="*/ 1880866 h 1914275"/>
                  <a:gd name="connsiteX87" fmla="*/ 921535 w 1919435"/>
                  <a:gd name="connsiteY87" fmla="*/ 1744132 h 1914275"/>
                  <a:gd name="connsiteX88" fmla="*/ 875614 w 1919435"/>
                  <a:gd name="connsiteY88" fmla="*/ 1703886 h 1914275"/>
                  <a:gd name="connsiteX89" fmla="*/ 847751 w 1919435"/>
                  <a:gd name="connsiteY89" fmla="*/ 1700790 h 1914275"/>
                  <a:gd name="connsiteX90" fmla="*/ 800281 w 1919435"/>
                  <a:gd name="connsiteY90" fmla="*/ 1727105 h 1914275"/>
                  <a:gd name="connsiteX91" fmla="*/ 788414 w 1919435"/>
                  <a:gd name="connsiteY91" fmla="*/ 1747228 h 1914275"/>
                  <a:gd name="connsiteX92" fmla="*/ 723401 w 1919435"/>
                  <a:gd name="connsiteY92" fmla="*/ 1857131 h 1914275"/>
                  <a:gd name="connsiteX93" fmla="*/ 674383 w 1919435"/>
                  <a:gd name="connsiteY93" fmla="*/ 1877254 h 1914275"/>
                  <a:gd name="connsiteX94" fmla="*/ 634652 w 1919435"/>
                  <a:gd name="connsiteY94" fmla="*/ 1863839 h 1914275"/>
                  <a:gd name="connsiteX95" fmla="*/ 607822 w 1919435"/>
                  <a:gd name="connsiteY95" fmla="*/ 1813789 h 1914275"/>
                  <a:gd name="connsiteX96" fmla="*/ 624848 w 1919435"/>
                  <a:gd name="connsiteY96" fmla="*/ 1672927 h 1914275"/>
                  <a:gd name="connsiteX97" fmla="*/ 586150 w 1919435"/>
                  <a:gd name="connsiteY97" fmla="*/ 1607398 h 1914275"/>
                  <a:gd name="connsiteX98" fmla="*/ 514430 w 1919435"/>
                  <a:gd name="connsiteY98" fmla="*/ 1611010 h 1914275"/>
                  <a:gd name="connsiteX99" fmla="*/ 413814 w 1919435"/>
                  <a:gd name="connsiteY99" fmla="*/ 1687375 h 1914275"/>
                  <a:gd name="connsiteX100" fmla="*/ 324550 w 1919435"/>
                  <a:gd name="connsiteY100" fmla="*/ 1682215 h 1914275"/>
                  <a:gd name="connsiteX101" fmla="*/ 316810 w 1919435"/>
                  <a:gd name="connsiteY101" fmla="*/ 1674475 h 1914275"/>
                  <a:gd name="connsiteX102" fmla="*/ 309071 w 1919435"/>
                  <a:gd name="connsiteY102" fmla="*/ 1612558 h 1914275"/>
                  <a:gd name="connsiteX103" fmla="*/ 376148 w 1919435"/>
                  <a:gd name="connsiteY103" fmla="*/ 1492851 h 1914275"/>
                  <a:gd name="connsiteX104" fmla="*/ 387499 w 1919435"/>
                  <a:gd name="connsiteY104" fmla="*/ 1456217 h 1914275"/>
                  <a:gd name="connsiteX105" fmla="*/ 297203 w 1919435"/>
                  <a:gd name="connsiteY105" fmla="*/ 1391720 h 1914275"/>
                  <a:gd name="connsiteX106" fmla="*/ 158405 w 1919435"/>
                  <a:gd name="connsiteY106" fmla="*/ 1427838 h 1914275"/>
                  <a:gd name="connsiteX107" fmla="*/ 114031 w 1919435"/>
                  <a:gd name="connsiteY107" fmla="*/ 1412875 h 1914275"/>
                  <a:gd name="connsiteX108" fmla="*/ 91844 w 1919435"/>
                  <a:gd name="connsiteY108" fmla="*/ 1373660 h 1914275"/>
                  <a:gd name="connsiteX109" fmla="*/ 106808 w 1919435"/>
                  <a:gd name="connsiteY109" fmla="*/ 1315871 h 1914275"/>
                  <a:gd name="connsiteX110" fmla="*/ 209487 w 1919435"/>
                  <a:gd name="connsiteY110" fmla="*/ 1234347 h 1914275"/>
                  <a:gd name="connsiteX111" fmla="*/ 236834 w 1919435"/>
                  <a:gd name="connsiteY111" fmla="*/ 1151274 h 1914275"/>
                  <a:gd name="connsiteX112" fmla="*/ 181624 w 1919435"/>
                  <a:gd name="connsiteY112" fmla="*/ 1104836 h 1914275"/>
                  <a:gd name="connsiteX113" fmla="*/ 52114 w 1919435"/>
                  <a:gd name="connsiteY113" fmla="*/ 1087293 h 1914275"/>
                  <a:gd name="connsiteX114" fmla="*/ 1032 w 1919435"/>
                  <a:gd name="connsiteY114" fmla="*/ 1051175 h 1914275"/>
                  <a:gd name="connsiteX115" fmla="*/ 0 w 1919435"/>
                  <a:gd name="connsiteY115" fmla="*/ 987194 h 1914275"/>
                  <a:gd name="connsiteX116" fmla="*/ 1198616 w 1919435"/>
                  <a:gd name="connsiteY116" fmla="*/ 960879 h 1914275"/>
                  <a:gd name="connsiteX117" fmla="*/ 958686 w 1919435"/>
                  <a:gd name="connsiteY117" fmla="*/ 720949 h 1914275"/>
                  <a:gd name="connsiteX118" fmla="*/ 720304 w 1919435"/>
                  <a:gd name="connsiteY118" fmla="*/ 959331 h 1914275"/>
                  <a:gd name="connsiteX119" fmla="*/ 957654 w 1919435"/>
                  <a:gd name="connsiteY119" fmla="*/ 1198744 h 1914275"/>
                  <a:gd name="connsiteX120" fmla="*/ 1198616 w 1919435"/>
                  <a:gd name="connsiteY120" fmla="*/ 960879 h 1914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</a:cxnLst>
                <a:rect l="l" t="t" r="r" b="b"/>
                <a:pathLst>
                  <a:path w="1919435" h="1914275">
                    <a:moveTo>
                      <a:pt x="0" y="987194"/>
                    </a:moveTo>
                    <a:cubicBezTo>
                      <a:pt x="8256" y="971714"/>
                      <a:pt x="21155" y="963975"/>
                      <a:pt x="37667" y="959846"/>
                    </a:cubicBezTo>
                    <a:cubicBezTo>
                      <a:pt x="82041" y="947979"/>
                      <a:pt x="125383" y="934564"/>
                      <a:pt x="169757" y="922696"/>
                    </a:cubicBezTo>
                    <a:cubicBezTo>
                      <a:pt x="196587" y="915473"/>
                      <a:pt x="212583" y="900509"/>
                      <a:pt x="215163" y="872130"/>
                    </a:cubicBezTo>
                    <a:cubicBezTo>
                      <a:pt x="215679" y="864907"/>
                      <a:pt x="216710" y="857683"/>
                      <a:pt x="217743" y="850459"/>
                    </a:cubicBezTo>
                    <a:cubicBezTo>
                      <a:pt x="220323" y="826209"/>
                      <a:pt x="209487" y="809697"/>
                      <a:pt x="189364" y="797830"/>
                    </a:cubicBezTo>
                    <a:cubicBezTo>
                      <a:pt x="149118" y="774611"/>
                      <a:pt x="109388" y="750876"/>
                      <a:pt x="69657" y="727657"/>
                    </a:cubicBezTo>
                    <a:cubicBezTo>
                      <a:pt x="40246" y="710629"/>
                      <a:pt x="35087" y="697730"/>
                      <a:pt x="43858" y="664708"/>
                    </a:cubicBezTo>
                    <a:cubicBezTo>
                      <a:pt x="44890" y="661612"/>
                      <a:pt x="45406" y="658516"/>
                      <a:pt x="46438" y="655936"/>
                    </a:cubicBezTo>
                    <a:cubicBezTo>
                      <a:pt x="59337" y="613110"/>
                      <a:pt x="70689" y="604854"/>
                      <a:pt x="114547" y="608982"/>
                    </a:cubicBezTo>
                    <a:cubicBezTo>
                      <a:pt x="156857" y="613110"/>
                      <a:pt x="199167" y="617754"/>
                      <a:pt x="241478" y="623429"/>
                    </a:cubicBezTo>
                    <a:cubicBezTo>
                      <a:pt x="275016" y="627557"/>
                      <a:pt x="289463" y="621881"/>
                      <a:pt x="306491" y="593503"/>
                    </a:cubicBezTo>
                    <a:cubicBezTo>
                      <a:pt x="330741" y="554288"/>
                      <a:pt x="329710" y="541905"/>
                      <a:pt x="301331" y="505271"/>
                    </a:cubicBezTo>
                    <a:cubicBezTo>
                      <a:pt x="274500" y="470700"/>
                      <a:pt x="248185" y="435614"/>
                      <a:pt x="222386" y="400527"/>
                    </a:cubicBezTo>
                    <a:cubicBezTo>
                      <a:pt x="206907" y="379888"/>
                      <a:pt x="206907" y="362861"/>
                      <a:pt x="222386" y="342222"/>
                    </a:cubicBezTo>
                    <a:cubicBezTo>
                      <a:pt x="230126" y="331902"/>
                      <a:pt x="238382" y="321583"/>
                      <a:pt x="248185" y="313327"/>
                    </a:cubicBezTo>
                    <a:cubicBezTo>
                      <a:pt x="267792" y="296816"/>
                      <a:pt x="281208" y="294752"/>
                      <a:pt x="303395" y="307135"/>
                    </a:cubicBezTo>
                    <a:cubicBezTo>
                      <a:pt x="342609" y="328806"/>
                      <a:pt x="382856" y="348929"/>
                      <a:pt x="420522" y="373180"/>
                    </a:cubicBezTo>
                    <a:cubicBezTo>
                      <a:pt x="463864" y="401043"/>
                      <a:pt x="493791" y="382468"/>
                      <a:pt x="525265" y="343770"/>
                    </a:cubicBezTo>
                    <a:cubicBezTo>
                      <a:pt x="535585" y="330870"/>
                      <a:pt x="531973" y="313843"/>
                      <a:pt x="527845" y="298364"/>
                    </a:cubicBezTo>
                    <a:cubicBezTo>
                      <a:pt x="516493" y="254506"/>
                      <a:pt x="505142" y="210647"/>
                      <a:pt x="493791" y="166789"/>
                    </a:cubicBezTo>
                    <a:cubicBezTo>
                      <a:pt x="485535" y="135315"/>
                      <a:pt x="490694" y="122415"/>
                      <a:pt x="518557" y="105904"/>
                    </a:cubicBezTo>
                    <a:cubicBezTo>
                      <a:pt x="524749" y="102292"/>
                      <a:pt x="530941" y="98680"/>
                      <a:pt x="537649" y="95585"/>
                    </a:cubicBezTo>
                    <a:cubicBezTo>
                      <a:pt x="571187" y="80105"/>
                      <a:pt x="586150" y="83717"/>
                      <a:pt x="608853" y="113128"/>
                    </a:cubicBezTo>
                    <a:cubicBezTo>
                      <a:pt x="636200" y="147698"/>
                      <a:pt x="663547" y="182785"/>
                      <a:pt x="690894" y="217355"/>
                    </a:cubicBezTo>
                    <a:cubicBezTo>
                      <a:pt x="716693" y="249346"/>
                      <a:pt x="777062" y="249346"/>
                      <a:pt x="802861" y="216839"/>
                    </a:cubicBezTo>
                    <a:cubicBezTo>
                      <a:pt x="813697" y="202908"/>
                      <a:pt x="813697" y="185365"/>
                      <a:pt x="816277" y="169369"/>
                    </a:cubicBezTo>
                    <a:cubicBezTo>
                      <a:pt x="822468" y="129123"/>
                      <a:pt x="827628" y="88877"/>
                      <a:pt x="832788" y="48631"/>
                    </a:cubicBezTo>
                    <a:cubicBezTo>
                      <a:pt x="836916" y="16640"/>
                      <a:pt x="845687" y="7868"/>
                      <a:pt x="877677" y="2193"/>
                    </a:cubicBezTo>
                    <a:cubicBezTo>
                      <a:pt x="891093" y="-387"/>
                      <a:pt x="904509" y="-387"/>
                      <a:pt x="917924" y="645"/>
                    </a:cubicBezTo>
                    <a:cubicBezTo>
                      <a:pt x="937531" y="1677"/>
                      <a:pt x="950947" y="11996"/>
                      <a:pt x="956106" y="31603"/>
                    </a:cubicBezTo>
                    <a:cubicBezTo>
                      <a:pt x="968490" y="75461"/>
                      <a:pt x="981389" y="119835"/>
                      <a:pt x="993772" y="163693"/>
                    </a:cubicBezTo>
                    <a:cubicBezTo>
                      <a:pt x="1006672" y="208584"/>
                      <a:pt x="1043822" y="229739"/>
                      <a:pt x="1089745" y="217871"/>
                    </a:cubicBezTo>
                    <a:cubicBezTo>
                      <a:pt x="1104707" y="214259"/>
                      <a:pt x="1113479" y="203424"/>
                      <a:pt x="1120703" y="191040"/>
                    </a:cubicBezTo>
                    <a:cubicBezTo>
                      <a:pt x="1144438" y="150278"/>
                      <a:pt x="1168689" y="109516"/>
                      <a:pt x="1192940" y="68754"/>
                    </a:cubicBezTo>
                    <a:cubicBezTo>
                      <a:pt x="1208419" y="42439"/>
                      <a:pt x="1221835" y="36763"/>
                      <a:pt x="1251245" y="44503"/>
                    </a:cubicBezTo>
                    <a:cubicBezTo>
                      <a:pt x="1310067" y="59466"/>
                      <a:pt x="1317806" y="72366"/>
                      <a:pt x="1309035" y="137895"/>
                    </a:cubicBezTo>
                    <a:cubicBezTo>
                      <a:pt x="1303875" y="177109"/>
                      <a:pt x="1299231" y="216323"/>
                      <a:pt x="1294587" y="255538"/>
                    </a:cubicBezTo>
                    <a:cubicBezTo>
                      <a:pt x="1294071" y="259665"/>
                      <a:pt x="1294071" y="263793"/>
                      <a:pt x="1294587" y="267921"/>
                    </a:cubicBezTo>
                    <a:cubicBezTo>
                      <a:pt x="1301295" y="309715"/>
                      <a:pt x="1364760" y="338610"/>
                      <a:pt x="1399331" y="314359"/>
                    </a:cubicBezTo>
                    <a:cubicBezTo>
                      <a:pt x="1438545" y="286496"/>
                      <a:pt x="1476211" y="257085"/>
                      <a:pt x="1514394" y="228191"/>
                    </a:cubicBezTo>
                    <a:cubicBezTo>
                      <a:pt x="1542256" y="207036"/>
                      <a:pt x="1556188" y="207552"/>
                      <a:pt x="1584050" y="229223"/>
                    </a:cubicBezTo>
                    <a:cubicBezTo>
                      <a:pt x="1587663" y="232319"/>
                      <a:pt x="1591274" y="234898"/>
                      <a:pt x="1594886" y="238510"/>
                    </a:cubicBezTo>
                    <a:cubicBezTo>
                      <a:pt x="1627393" y="269469"/>
                      <a:pt x="1628941" y="278757"/>
                      <a:pt x="1606754" y="317971"/>
                    </a:cubicBezTo>
                    <a:cubicBezTo>
                      <a:pt x="1585599" y="355637"/>
                      <a:pt x="1565475" y="393819"/>
                      <a:pt x="1543288" y="430970"/>
                    </a:cubicBezTo>
                    <a:cubicBezTo>
                      <a:pt x="1527293" y="458317"/>
                      <a:pt x="1534517" y="481020"/>
                      <a:pt x="1552060" y="504239"/>
                    </a:cubicBezTo>
                    <a:cubicBezTo>
                      <a:pt x="1569604" y="527458"/>
                      <a:pt x="1589726" y="538809"/>
                      <a:pt x="1619137" y="531069"/>
                    </a:cubicBezTo>
                    <a:cubicBezTo>
                      <a:pt x="1664543" y="519202"/>
                      <a:pt x="1709949" y="507850"/>
                      <a:pt x="1754839" y="495467"/>
                    </a:cubicBezTo>
                    <a:cubicBezTo>
                      <a:pt x="1783734" y="487727"/>
                      <a:pt x="1796634" y="492371"/>
                      <a:pt x="1812629" y="517654"/>
                    </a:cubicBezTo>
                    <a:cubicBezTo>
                      <a:pt x="1819853" y="528490"/>
                      <a:pt x="1826044" y="539841"/>
                      <a:pt x="1830172" y="552225"/>
                    </a:cubicBezTo>
                    <a:cubicBezTo>
                      <a:pt x="1837912" y="574412"/>
                      <a:pt x="1834299" y="588343"/>
                      <a:pt x="1815724" y="603306"/>
                    </a:cubicBezTo>
                    <a:cubicBezTo>
                      <a:pt x="1777026" y="634265"/>
                      <a:pt x="1738844" y="665224"/>
                      <a:pt x="1699630" y="695666"/>
                    </a:cubicBezTo>
                    <a:cubicBezTo>
                      <a:pt x="1680022" y="710629"/>
                      <a:pt x="1674862" y="729205"/>
                      <a:pt x="1678990" y="751908"/>
                    </a:cubicBezTo>
                    <a:cubicBezTo>
                      <a:pt x="1680539" y="759647"/>
                      <a:pt x="1683119" y="766871"/>
                      <a:pt x="1685182" y="774611"/>
                    </a:cubicBezTo>
                    <a:cubicBezTo>
                      <a:pt x="1691890" y="798862"/>
                      <a:pt x="1707885" y="812277"/>
                      <a:pt x="1732652" y="815373"/>
                    </a:cubicBezTo>
                    <a:cubicBezTo>
                      <a:pt x="1779606" y="821565"/>
                      <a:pt x="1826560" y="828272"/>
                      <a:pt x="1872998" y="834464"/>
                    </a:cubicBezTo>
                    <a:cubicBezTo>
                      <a:pt x="1900861" y="838076"/>
                      <a:pt x="1915308" y="851491"/>
                      <a:pt x="1918404" y="879354"/>
                    </a:cubicBezTo>
                    <a:cubicBezTo>
                      <a:pt x="1919952" y="892770"/>
                      <a:pt x="1921500" y="906185"/>
                      <a:pt x="1919952" y="919600"/>
                    </a:cubicBezTo>
                    <a:cubicBezTo>
                      <a:pt x="1917372" y="940755"/>
                      <a:pt x="1906536" y="952623"/>
                      <a:pt x="1886930" y="958299"/>
                    </a:cubicBezTo>
                    <a:cubicBezTo>
                      <a:pt x="1843071" y="970682"/>
                      <a:pt x="1798697" y="983065"/>
                      <a:pt x="1754839" y="995965"/>
                    </a:cubicBezTo>
                    <a:cubicBezTo>
                      <a:pt x="1712013" y="1008348"/>
                      <a:pt x="1692406" y="1040855"/>
                      <a:pt x="1701178" y="1085229"/>
                    </a:cubicBezTo>
                    <a:cubicBezTo>
                      <a:pt x="1704273" y="1102256"/>
                      <a:pt x="1714077" y="1113092"/>
                      <a:pt x="1728524" y="1121348"/>
                    </a:cubicBezTo>
                    <a:cubicBezTo>
                      <a:pt x="1768771" y="1145083"/>
                      <a:pt x="1809016" y="1168817"/>
                      <a:pt x="1849779" y="1192552"/>
                    </a:cubicBezTo>
                    <a:cubicBezTo>
                      <a:pt x="1879706" y="1210096"/>
                      <a:pt x="1884350" y="1220415"/>
                      <a:pt x="1876094" y="1253954"/>
                    </a:cubicBezTo>
                    <a:cubicBezTo>
                      <a:pt x="1875578" y="1256018"/>
                      <a:pt x="1875578" y="1258082"/>
                      <a:pt x="1875062" y="1260145"/>
                    </a:cubicBezTo>
                    <a:cubicBezTo>
                      <a:pt x="1862678" y="1300908"/>
                      <a:pt x="1848747" y="1321031"/>
                      <a:pt x="1802309" y="1312259"/>
                    </a:cubicBezTo>
                    <a:cubicBezTo>
                      <a:pt x="1760515" y="1304003"/>
                      <a:pt x="1717689" y="1302456"/>
                      <a:pt x="1675379" y="1296264"/>
                    </a:cubicBezTo>
                    <a:cubicBezTo>
                      <a:pt x="1645452" y="1292136"/>
                      <a:pt x="1625845" y="1304003"/>
                      <a:pt x="1611398" y="1329286"/>
                    </a:cubicBezTo>
                    <a:cubicBezTo>
                      <a:pt x="1596434" y="1355085"/>
                      <a:pt x="1589726" y="1379336"/>
                      <a:pt x="1610365" y="1405651"/>
                    </a:cubicBezTo>
                    <a:cubicBezTo>
                      <a:pt x="1638228" y="1441254"/>
                      <a:pt x="1665059" y="1477888"/>
                      <a:pt x="1692406" y="1514006"/>
                    </a:cubicBezTo>
                    <a:cubicBezTo>
                      <a:pt x="1715109" y="1543417"/>
                      <a:pt x="1715109" y="1555285"/>
                      <a:pt x="1692406" y="1584695"/>
                    </a:cubicBezTo>
                    <a:cubicBezTo>
                      <a:pt x="1691374" y="1585727"/>
                      <a:pt x="1690342" y="1587275"/>
                      <a:pt x="1689310" y="1588307"/>
                    </a:cubicBezTo>
                    <a:cubicBezTo>
                      <a:pt x="1659383" y="1620298"/>
                      <a:pt x="1647516" y="1634229"/>
                      <a:pt x="1600562" y="1605850"/>
                    </a:cubicBezTo>
                    <a:cubicBezTo>
                      <a:pt x="1564444" y="1584179"/>
                      <a:pt x="1526261" y="1565604"/>
                      <a:pt x="1490659" y="1543933"/>
                    </a:cubicBezTo>
                    <a:cubicBezTo>
                      <a:pt x="1461248" y="1526390"/>
                      <a:pt x="1438545" y="1536709"/>
                      <a:pt x="1415326" y="1554769"/>
                    </a:cubicBezTo>
                    <a:cubicBezTo>
                      <a:pt x="1392107" y="1572312"/>
                      <a:pt x="1382819" y="1593467"/>
                      <a:pt x="1391075" y="1622877"/>
                    </a:cubicBezTo>
                    <a:cubicBezTo>
                      <a:pt x="1403974" y="1668284"/>
                      <a:pt x="1415326" y="1714205"/>
                      <a:pt x="1426677" y="1760128"/>
                    </a:cubicBezTo>
                    <a:cubicBezTo>
                      <a:pt x="1432870" y="1784894"/>
                      <a:pt x="1427710" y="1798310"/>
                      <a:pt x="1406554" y="1811725"/>
                    </a:cubicBezTo>
                    <a:cubicBezTo>
                      <a:pt x="1395203" y="1818949"/>
                      <a:pt x="1383335" y="1825657"/>
                      <a:pt x="1370436" y="1830300"/>
                    </a:cubicBezTo>
                    <a:cubicBezTo>
                      <a:pt x="1347733" y="1838556"/>
                      <a:pt x="1331222" y="1834428"/>
                      <a:pt x="1316258" y="1815337"/>
                    </a:cubicBezTo>
                    <a:cubicBezTo>
                      <a:pt x="1287879" y="1779735"/>
                      <a:pt x="1259501" y="1743616"/>
                      <a:pt x="1231122" y="1707498"/>
                    </a:cubicBezTo>
                    <a:cubicBezTo>
                      <a:pt x="1203775" y="1673443"/>
                      <a:pt x="1154242" y="1668800"/>
                      <a:pt x="1121219" y="1698210"/>
                    </a:cubicBezTo>
                    <a:cubicBezTo>
                      <a:pt x="1112447" y="1705950"/>
                      <a:pt x="1108320" y="1715753"/>
                      <a:pt x="1106771" y="1727105"/>
                    </a:cubicBezTo>
                    <a:cubicBezTo>
                      <a:pt x="1100064" y="1774575"/>
                      <a:pt x="1092324" y="1821529"/>
                      <a:pt x="1087165" y="1868999"/>
                    </a:cubicBezTo>
                    <a:cubicBezTo>
                      <a:pt x="1084068" y="1893766"/>
                      <a:pt x="1074265" y="1911309"/>
                      <a:pt x="1050014" y="1919049"/>
                    </a:cubicBezTo>
                    <a:cubicBezTo>
                      <a:pt x="1029375" y="1919049"/>
                      <a:pt x="1008220" y="1919049"/>
                      <a:pt x="987581" y="1919049"/>
                    </a:cubicBezTo>
                    <a:cubicBezTo>
                      <a:pt x="973133" y="1910277"/>
                      <a:pt x="964878" y="1897377"/>
                      <a:pt x="960234" y="1880866"/>
                    </a:cubicBezTo>
                    <a:cubicBezTo>
                      <a:pt x="947851" y="1835460"/>
                      <a:pt x="933919" y="1790054"/>
                      <a:pt x="921535" y="1744132"/>
                    </a:cubicBezTo>
                    <a:cubicBezTo>
                      <a:pt x="914828" y="1719881"/>
                      <a:pt x="899865" y="1706982"/>
                      <a:pt x="875614" y="1703886"/>
                    </a:cubicBezTo>
                    <a:cubicBezTo>
                      <a:pt x="866326" y="1702854"/>
                      <a:pt x="857038" y="1701306"/>
                      <a:pt x="847751" y="1700790"/>
                    </a:cubicBezTo>
                    <a:cubicBezTo>
                      <a:pt x="826080" y="1699242"/>
                      <a:pt x="811117" y="1709046"/>
                      <a:pt x="800281" y="1727105"/>
                    </a:cubicBezTo>
                    <a:cubicBezTo>
                      <a:pt x="796153" y="1733813"/>
                      <a:pt x="792541" y="1740520"/>
                      <a:pt x="788414" y="1747228"/>
                    </a:cubicBezTo>
                    <a:cubicBezTo>
                      <a:pt x="766742" y="1783862"/>
                      <a:pt x="745587" y="1821013"/>
                      <a:pt x="723401" y="1857131"/>
                    </a:cubicBezTo>
                    <a:cubicBezTo>
                      <a:pt x="711533" y="1877254"/>
                      <a:pt x="697085" y="1882414"/>
                      <a:pt x="674383" y="1877254"/>
                    </a:cubicBezTo>
                    <a:cubicBezTo>
                      <a:pt x="660451" y="1874158"/>
                      <a:pt x="647552" y="1869515"/>
                      <a:pt x="634652" y="1863839"/>
                    </a:cubicBezTo>
                    <a:cubicBezTo>
                      <a:pt x="611949" y="1853003"/>
                      <a:pt x="604726" y="1839072"/>
                      <a:pt x="607822" y="1813789"/>
                    </a:cubicBezTo>
                    <a:cubicBezTo>
                      <a:pt x="613497" y="1766835"/>
                      <a:pt x="618141" y="1719881"/>
                      <a:pt x="624848" y="1672927"/>
                    </a:cubicBezTo>
                    <a:cubicBezTo>
                      <a:pt x="629492" y="1639905"/>
                      <a:pt x="611949" y="1621846"/>
                      <a:pt x="586150" y="1607398"/>
                    </a:cubicBezTo>
                    <a:cubicBezTo>
                      <a:pt x="560868" y="1593467"/>
                      <a:pt x="538165" y="1591403"/>
                      <a:pt x="514430" y="1611010"/>
                    </a:cubicBezTo>
                    <a:cubicBezTo>
                      <a:pt x="481407" y="1637325"/>
                      <a:pt x="446836" y="1661576"/>
                      <a:pt x="413814" y="1687375"/>
                    </a:cubicBezTo>
                    <a:cubicBezTo>
                      <a:pt x="380276" y="1713690"/>
                      <a:pt x="365828" y="1719365"/>
                      <a:pt x="324550" y="1682215"/>
                    </a:cubicBezTo>
                    <a:cubicBezTo>
                      <a:pt x="321970" y="1679635"/>
                      <a:pt x="319390" y="1677055"/>
                      <a:pt x="316810" y="1674475"/>
                    </a:cubicBezTo>
                    <a:cubicBezTo>
                      <a:pt x="296687" y="1653836"/>
                      <a:pt x="294623" y="1637841"/>
                      <a:pt x="309071" y="1612558"/>
                    </a:cubicBezTo>
                    <a:cubicBezTo>
                      <a:pt x="331258" y="1572828"/>
                      <a:pt x="353960" y="1532581"/>
                      <a:pt x="376148" y="1492851"/>
                    </a:cubicBezTo>
                    <a:cubicBezTo>
                      <a:pt x="382339" y="1481500"/>
                      <a:pt x="389047" y="1470148"/>
                      <a:pt x="387499" y="1456217"/>
                    </a:cubicBezTo>
                    <a:cubicBezTo>
                      <a:pt x="383887" y="1414423"/>
                      <a:pt x="337449" y="1381400"/>
                      <a:pt x="297203" y="1391720"/>
                    </a:cubicBezTo>
                    <a:cubicBezTo>
                      <a:pt x="250765" y="1403587"/>
                      <a:pt x="204327" y="1415455"/>
                      <a:pt x="158405" y="1427838"/>
                    </a:cubicBezTo>
                    <a:cubicBezTo>
                      <a:pt x="139830" y="1432998"/>
                      <a:pt x="125899" y="1427322"/>
                      <a:pt x="114031" y="1412875"/>
                    </a:cubicBezTo>
                    <a:cubicBezTo>
                      <a:pt x="104228" y="1401007"/>
                      <a:pt x="98036" y="1387592"/>
                      <a:pt x="91844" y="1373660"/>
                    </a:cubicBezTo>
                    <a:cubicBezTo>
                      <a:pt x="81525" y="1349409"/>
                      <a:pt x="86169" y="1331866"/>
                      <a:pt x="106808" y="1315871"/>
                    </a:cubicBezTo>
                    <a:cubicBezTo>
                      <a:pt x="140862" y="1288524"/>
                      <a:pt x="175432" y="1261693"/>
                      <a:pt x="209487" y="1234347"/>
                    </a:cubicBezTo>
                    <a:cubicBezTo>
                      <a:pt x="245605" y="1206484"/>
                      <a:pt x="248701" y="1194616"/>
                      <a:pt x="236834" y="1151274"/>
                    </a:cubicBezTo>
                    <a:cubicBezTo>
                      <a:pt x="228578" y="1122896"/>
                      <a:pt x="211551" y="1107932"/>
                      <a:pt x="181624" y="1104836"/>
                    </a:cubicBezTo>
                    <a:cubicBezTo>
                      <a:pt x="138282" y="1100192"/>
                      <a:pt x="95456" y="1091937"/>
                      <a:pt x="52114" y="1087293"/>
                    </a:cubicBezTo>
                    <a:cubicBezTo>
                      <a:pt x="27347" y="1084713"/>
                      <a:pt x="9804" y="1074910"/>
                      <a:pt x="1032" y="1051175"/>
                    </a:cubicBezTo>
                    <a:cubicBezTo>
                      <a:pt x="0" y="1028988"/>
                      <a:pt x="0" y="1008348"/>
                      <a:pt x="0" y="987194"/>
                    </a:cubicBezTo>
                    <a:close/>
                    <a:moveTo>
                      <a:pt x="1198616" y="960879"/>
                    </a:moveTo>
                    <a:cubicBezTo>
                      <a:pt x="1200163" y="838592"/>
                      <a:pt x="1104192" y="720433"/>
                      <a:pt x="958686" y="720949"/>
                    </a:cubicBezTo>
                    <a:cubicBezTo>
                      <a:pt x="824016" y="721465"/>
                      <a:pt x="720821" y="824145"/>
                      <a:pt x="720304" y="959331"/>
                    </a:cubicBezTo>
                    <a:cubicBezTo>
                      <a:pt x="719788" y="1096581"/>
                      <a:pt x="827628" y="1197712"/>
                      <a:pt x="957654" y="1198744"/>
                    </a:cubicBezTo>
                    <a:cubicBezTo>
                      <a:pt x="1090776" y="1199776"/>
                      <a:pt x="1198100" y="1092969"/>
                      <a:pt x="1198616" y="960879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C1613B70-341B-437A-A0D4-569BDB3F76E5}"/>
                  </a:ext>
                </a:extLst>
              </p:cNvPr>
              <p:cNvGrpSpPr/>
              <p:nvPr/>
            </p:nvGrpSpPr>
            <p:grpSpPr>
              <a:xfrm>
                <a:off x="7392963" y="2648852"/>
                <a:ext cx="1838947" cy="1835405"/>
                <a:chOff x="7167947" y="1624190"/>
                <a:chExt cx="2677922" cy="2672763"/>
              </a:xfrm>
              <a:grpFill/>
            </p:grpSpPr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A96EF5B8-28BF-47BD-A097-7ADED01EDC98}"/>
                    </a:ext>
                  </a:extLst>
                </p:cNvPr>
                <p:cNvSpPr/>
                <p:nvPr/>
              </p:nvSpPr>
              <p:spPr>
                <a:xfrm>
                  <a:off x="7167947" y="1624190"/>
                  <a:ext cx="2677922" cy="2672763"/>
                </a:xfrm>
                <a:custGeom>
                  <a:avLst/>
                  <a:gdLst>
                    <a:gd name="connsiteX0" fmla="*/ 2538684 w 2677922"/>
                    <a:gd name="connsiteY0" fmla="*/ 1897505 h 2672762"/>
                    <a:gd name="connsiteX1" fmla="*/ 2456643 w 2677922"/>
                    <a:gd name="connsiteY1" fmla="*/ 1879446 h 2672762"/>
                    <a:gd name="connsiteX2" fmla="*/ 2389566 w 2677922"/>
                    <a:gd name="connsiteY2" fmla="*/ 1863966 h 2672762"/>
                    <a:gd name="connsiteX3" fmla="*/ 2354479 w 2677922"/>
                    <a:gd name="connsiteY3" fmla="*/ 1874802 h 2672762"/>
                    <a:gd name="connsiteX4" fmla="*/ 2312170 w 2677922"/>
                    <a:gd name="connsiteY4" fmla="*/ 1950651 h 2672762"/>
                    <a:gd name="connsiteX5" fmla="*/ 2322489 w 2677922"/>
                    <a:gd name="connsiteY5" fmla="*/ 1983157 h 2672762"/>
                    <a:gd name="connsiteX6" fmla="*/ 2412785 w 2677922"/>
                    <a:gd name="connsiteY6" fmla="*/ 2080161 h 2672762"/>
                    <a:gd name="connsiteX7" fmla="*/ 2418461 w 2677922"/>
                    <a:gd name="connsiteY7" fmla="*/ 2146722 h 2672762"/>
                    <a:gd name="connsiteX8" fmla="*/ 2414849 w 2677922"/>
                    <a:gd name="connsiteY8" fmla="*/ 2151882 h 2672762"/>
                    <a:gd name="connsiteX9" fmla="*/ 2324037 w 2677922"/>
                    <a:gd name="connsiteY9" fmla="*/ 2174585 h 2672762"/>
                    <a:gd name="connsiteX10" fmla="*/ 2219294 w 2677922"/>
                    <a:gd name="connsiteY10" fmla="*/ 2118859 h 2672762"/>
                    <a:gd name="connsiteX11" fmla="*/ 2178531 w 2677922"/>
                    <a:gd name="connsiteY11" fmla="*/ 2120407 h 2672762"/>
                    <a:gd name="connsiteX12" fmla="*/ 2125386 w 2677922"/>
                    <a:gd name="connsiteY12" fmla="*/ 2172521 h 2672762"/>
                    <a:gd name="connsiteX13" fmla="*/ 2122806 w 2677922"/>
                    <a:gd name="connsiteY13" fmla="*/ 2217411 h 2672762"/>
                    <a:gd name="connsiteX14" fmla="*/ 2184723 w 2677922"/>
                    <a:gd name="connsiteY14" fmla="*/ 2334538 h 2672762"/>
                    <a:gd name="connsiteX15" fmla="*/ 2174404 w 2677922"/>
                    <a:gd name="connsiteY15" fmla="*/ 2395423 h 2672762"/>
                    <a:gd name="connsiteX16" fmla="*/ 2164084 w 2677922"/>
                    <a:gd name="connsiteY16" fmla="*/ 2404711 h 2672762"/>
                    <a:gd name="connsiteX17" fmla="*/ 2075336 w 2677922"/>
                    <a:gd name="connsiteY17" fmla="*/ 2401615 h 2672762"/>
                    <a:gd name="connsiteX18" fmla="*/ 1988652 w 2677922"/>
                    <a:gd name="connsiteY18" fmla="*/ 2320606 h 2672762"/>
                    <a:gd name="connsiteX19" fmla="*/ 1944277 w 2677922"/>
                    <a:gd name="connsiteY19" fmla="*/ 2311835 h 2672762"/>
                    <a:gd name="connsiteX20" fmla="*/ 1883392 w 2677922"/>
                    <a:gd name="connsiteY20" fmla="*/ 2346405 h 2672762"/>
                    <a:gd name="connsiteX21" fmla="*/ 1868429 w 2677922"/>
                    <a:gd name="connsiteY21" fmla="*/ 2391811 h 2672762"/>
                    <a:gd name="connsiteX22" fmla="*/ 1899388 w 2677922"/>
                    <a:gd name="connsiteY22" fmla="*/ 2526997 h 2672762"/>
                    <a:gd name="connsiteX23" fmla="*/ 1879264 w 2677922"/>
                    <a:gd name="connsiteY23" fmla="*/ 2571887 h 2672762"/>
                    <a:gd name="connsiteX24" fmla="*/ 1841082 w 2677922"/>
                    <a:gd name="connsiteY24" fmla="*/ 2588915 h 2672762"/>
                    <a:gd name="connsiteX25" fmla="*/ 1782777 w 2677922"/>
                    <a:gd name="connsiteY25" fmla="*/ 2568276 h 2672762"/>
                    <a:gd name="connsiteX26" fmla="*/ 1715184 w 2677922"/>
                    <a:gd name="connsiteY26" fmla="*/ 2459404 h 2672762"/>
                    <a:gd name="connsiteX27" fmla="*/ 1664618 w 2677922"/>
                    <a:gd name="connsiteY27" fmla="*/ 2435669 h 2672762"/>
                    <a:gd name="connsiteX28" fmla="*/ 1610440 w 2677922"/>
                    <a:gd name="connsiteY28" fmla="*/ 2450117 h 2672762"/>
                    <a:gd name="connsiteX29" fmla="*/ 1577418 w 2677922"/>
                    <a:gd name="connsiteY29" fmla="*/ 2495007 h 2672762"/>
                    <a:gd name="connsiteX30" fmla="*/ 1573806 w 2677922"/>
                    <a:gd name="connsiteY30" fmla="*/ 2616777 h 2672762"/>
                    <a:gd name="connsiteX31" fmla="*/ 1526852 w 2677922"/>
                    <a:gd name="connsiteY31" fmla="*/ 2672503 h 2672762"/>
                    <a:gd name="connsiteX32" fmla="*/ 1497441 w 2677922"/>
                    <a:gd name="connsiteY32" fmla="*/ 2676115 h 2672762"/>
                    <a:gd name="connsiteX33" fmla="*/ 1449972 w 2677922"/>
                    <a:gd name="connsiteY33" fmla="*/ 2644124 h 2672762"/>
                    <a:gd name="connsiteX34" fmla="*/ 1410241 w 2677922"/>
                    <a:gd name="connsiteY34" fmla="*/ 2514614 h 2672762"/>
                    <a:gd name="connsiteX35" fmla="*/ 1373091 w 2677922"/>
                    <a:gd name="connsiteY35" fmla="*/ 2482623 h 2672762"/>
                    <a:gd name="connsiteX36" fmla="*/ 1304982 w 2677922"/>
                    <a:gd name="connsiteY36" fmla="*/ 2483139 h 2672762"/>
                    <a:gd name="connsiteX37" fmla="*/ 1271959 w 2677922"/>
                    <a:gd name="connsiteY37" fmla="*/ 2511518 h 2672762"/>
                    <a:gd name="connsiteX38" fmla="*/ 1234293 w 2677922"/>
                    <a:gd name="connsiteY38" fmla="*/ 2633805 h 2672762"/>
                    <a:gd name="connsiteX39" fmla="*/ 1170828 w 2677922"/>
                    <a:gd name="connsiteY39" fmla="*/ 2674567 h 2672762"/>
                    <a:gd name="connsiteX40" fmla="*/ 1106847 w 2677922"/>
                    <a:gd name="connsiteY40" fmla="*/ 2602330 h 2672762"/>
                    <a:gd name="connsiteX41" fmla="*/ 1103751 w 2677922"/>
                    <a:gd name="connsiteY41" fmla="*/ 2491395 h 2672762"/>
                    <a:gd name="connsiteX42" fmla="*/ 1080532 w 2677922"/>
                    <a:gd name="connsiteY42" fmla="*/ 2454244 h 2672762"/>
                    <a:gd name="connsiteX43" fmla="*/ 1005199 w 2677922"/>
                    <a:gd name="connsiteY43" fmla="*/ 2435153 h 2672762"/>
                    <a:gd name="connsiteX44" fmla="*/ 969080 w 2677922"/>
                    <a:gd name="connsiteY44" fmla="*/ 2454244 h 2672762"/>
                    <a:gd name="connsiteX45" fmla="*/ 900456 w 2677922"/>
                    <a:gd name="connsiteY45" fmla="*/ 2564148 h 2672762"/>
                    <a:gd name="connsiteX46" fmla="*/ 836474 w 2677922"/>
                    <a:gd name="connsiteY46" fmla="*/ 2587367 h 2672762"/>
                    <a:gd name="connsiteX47" fmla="*/ 831830 w 2677922"/>
                    <a:gd name="connsiteY47" fmla="*/ 2585819 h 2672762"/>
                    <a:gd name="connsiteX48" fmla="*/ 785392 w 2677922"/>
                    <a:gd name="connsiteY48" fmla="*/ 2504810 h 2672762"/>
                    <a:gd name="connsiteX49" fmla="*/ 811707 w 2677922"/>
                    <a:gd name="connsiteY49" fmla="*/ 2390779 h 2672762"/>
                    <a:gd name="connsiteX50" fmla="*/ 794680 w 2677922"/>
                    <a:gd name="connsiteY50" fmla="*/ 2344341 h 2672762"/>
                    <a:gd name="connsiteX51" fmla="*/ 739470 w 2677922"/>
                    <a:gd name="connsiteY51" fmla="*/ 2312351 h 2672762"/>
                    <a:gd name="connsiteX52" fmla="*/ 689421 w 2677922"/>
                    <a:gd name="connsiteY52" fmla="*/ 2321638 h 2672762"/>
                    <a:gd name="connsiteX53" fmla="*/ 596029 w 2677922"/>
                    <a:gd name="connsiteY53" fmla="*/ 2408838 h 2672762"/>
                    <a:gd name="connsiteX54" fmla="*/ 530500 w 2677922"/>
                    <a:gd name="connsiteY54" fmla="*/ 2415030 h 2672762"/>
                    <a:gd name="connsiteX55" fmla="*/ 521212 w 2677922"/>
                    <a:gd name="connsiteY55" fmla="*/ 2408838 h 2672762"/>
                    <a:gd name="connsiteX56" fmla="*/ 500573 w 2677922"/>
                    <a:gd name="connsiteY56" fmla="*/ 2322670 h 2672762"/>
                    <a:gd name="connsiteX57" fmla="*/ 556298 w 2677922"/>
                    <a:gd name="connsiteY57" fmla="*/ 2217927 h 2672762"/>
                    <a:gd name="connsiteX58" fmla="*/ 552171 w 2677922"/>
                    <a:gd name="connsiteY58" fmla="*/ 2168909 h 2672762"/>
                    <a:gd name="connsiteX59" fmla="*/ 505733 w 2677922"/>
                    <a:gd name="connsiteY59" fmla="*/ 2122987 h 2672762"/>
                    <a:gd name="connsiteX60" fmla="*/ 457747 w 2677922"/>
                    <a:gd name="connsiteY60" fmla="*/ 2119375 h 2672762"/>
                    <a:gd name="connsiteX61" fmla="*/ 341652 w 2677922"/>
                    <a:gd name="connsiteY61" fmla="*/ 2180777 h 2672762"/>
                    <a:gd name="connsiteX62" fmla="*/ 278187 w 2677922"/>
                    <a:gd name="connsiteY62" fmla="*/ 2168909 h 2672762"/>
                    <a:gd name="connsiteX63" fmla="*/ 274059 w 2677922"/>
                    <a:gd name="connsiteY63" fmla="*/ 2164265 h 2672762"/>
                    <a:gd name="connsiteX64" fmla="*/ 276639 w 2677922"/>
                    <a:gd name="connsiteY64" fmla="*/ 2069325 h 2672762"/>
                    <a:gd name="connsiteX65" fmla="*/ 354551 w 2677922"/>
                    <a:gd name="connsiteY65" fmla="*/ 1986253 h 2672762"/>
                    <a:gd name="connsiteX66" fmla="*/ 363839 w 2677922"/>
                    <a:gd name="connsiteY66" fmla="*/ 1940847 h 2672762"/>
                    <a:gd name="connsiteX67" fmla="*/ 328237 w 2677922"/>
                    <a:gd name="connsiteY67" fmla="*/ 1878930 h 2672762"/>
                    <a:gd name="connsiteX68" fmla="*/ 283347 w 2677922"/>
                    <a:gd name="connsiteY68" fmla="*/ 1866030 h 2672762"/>
                    <a:gd name="connsiteX69" fmla="*/ 170864 w 2677922"/>
                    <a:gd name="connsiteY69" fmla="*/ 1891829 h 2672762"/>
                    <a:gd name="connsiteX70" fmla="*/ 155900 w 2677922"/>
                    <a:gd name="connsiteY70" fmla="*/ 1895441 h 2672762"/>
                    <a:gd name="connsiteX71" fmla="*/ 100175 w 2677922"/>
                    <a:gd name="connsiteY71" fmla="*/ 1868094 h 2672762"/>
                    <a:gd name="connsiteX72" fmla="*/ 87275 w 2677922"/>
                    <a:gd name="connsiteY72" fmla="*/ 1838168 h 2672762"/>
                    <a:gd name="connsiteX73" fmla="*/ 107915 w 2677922"/>
                    <a:gd name="connsiteY73" fmla="*/ 1779862 h 2672762"/>
                    <a:gd name="connsiteX74" fmla="*/ 213690 w 2677922"/>
                    <a:gd name="connsiteY74" fmla="*/ 1713817 h 2672762"/>
                    <a:gd name="connsiteX75" fmla="*/ 238972 w 2677922"/>
                    <a:gd name="connsiteY75" fmla="*/ 1654480 h 2672762"/>
                    <a:gd name="connsiteX76" fmla="*/ 222977 w 2677922"/>
                    <a:gd name="connsiteY76" fmla="*/ 1600818 h 2672762"/>
                    <a:gd name="connsiteX77" fmla="*/ 184279 w 2677922"/>
                    <a:gd name="connsiteY77" fmla="*/ 1575019 h 2672762"/>
                    <a:gd name="connsiteX78" fmla="*/ 59413 w 2677922"/>
                    <a:gd name="connsiteY78" fmla="*/ 1571407 h 2672762"/>
                    <a:gd name="connsiteX79" fmla="*/ 3687 w 2677922"/>
                    <a:gd name="connsiteY79" fmla="*/ 1524453 h 2672762"/>
                    <a:gd name="connsiteX80" fmla="*/ 1623 w 2677922"/>
                    <a:gd name="connsiteY80" fmla="*/ 1513618 h 2672762"/>
                    <a:gd name="connsiteX81" fmla="*/ 48577 w 2677922"/>
                    <a:gd name="connsiteY81" fmla="*/ 1442413 h 2672762"/>
                    <a:gd name="connsiteX82" fmla="*/ 160544 w 2677922"/>
                    <a:gd name="connsiteY82" fmla="*/ 1408358 h 2672762"/>
                    <a:gd name="connsiteX83" fmla="*/ 194083 w 2677922"/>
                    <a:gd name="connsiteY83" fmla="*/ 1370692 h 2672762"/>
                    <a:gd name="connsiteX84" fmla="*/ 192534 w 2677922"/>
                    <a:gd name="connsiteY84" fmla="*/ 1298971 h 2672762"/>
                    <a:gd name="connsiteX85" fmla="*/ 166220 w 2677922"/>
                    <a:gd name="connsiteY85" fmla="*/ 1269560 h 2672762"/>
                    <a:gd name="connsiteX86" fmla="*/ 47029 w 2677922"/>
                    <a:gd name="connsiteY86" fmla="*/ 1232926 h 2672762"/>
                    <a:gd name="connsiteX87" fmla="*/ 1623 w 2677922"/>
                    <a:gd name="connsiteY87" fmla="*/ 1166881 h 2672762"/>
                    <a:gd name="connsiteX88" fmla="*/ 6267 w 2677922"/>
                    <a:gd name="connsiteY88" fmla="*/ 1139534 h 2672762"/>
                    <a:gd name="connsiteX89" fmla="*/ 49093 w 2677922"/>
                    <a:gd name="connsiteY89" fmla="*/ 1105480 h 2672762"/>
                    <a:gd name="connsiteX90" fmla="*/ 164672 w 2677922"/>
                    <a:gd name="connsiteY90" fmla="*/ 1101868 h 2672762"/>
                    <a:gd name="connsiteX91" fmla="*/ 181699 w 2677922"/>
                    <a:gd name="connsiteY91" fmla="*/ 1101352 h 2672762"/>
                    <a:gd name="connsiteX92" fmla="*/ 227621 w 2677922"/>
                    <a:gd name="connsiteY92" fmla="*/ 1065233 h 2672762"/>
                    <a:gd name="connsiteX93" fmla="*/ 241036 w 2677922"/>
                    <a:gd name="connsiteY93" fmla="*/ 1014152 h 2672762"/>
                    <a:gd name="connsiteX94" fmla="*/ 219366 w 2677922"/>
                    <a:gd name="connsiteY94" fmla="*/ 965650 h 2672762"/>
                    <a:gd name="connsiteX95" fmla="*/ 113590 w 2677922"/>
                    <a:gd name="connsiteY95" fmla="*/ 899605 h 2672762"/>
                    <a:gd name="connsiteX96" fmla="*/ 89855 w 2677922"/>
                    <a:gd name="connsiteY96" fmla="*/ 832012 h 2672762"/>
                    <a:gd name="connsiteX97" fmla="*/ 104818 w 2677922"/>
                    <a:gd name="connsiteY97" fmla="*/ 799505 h 2672762"/>
                    <a:gd name="connsiteX98" fmla="*/ 151256 w 2677922"/>
                    <a:gd name="connsiteY98" fmla="*/ 779898 h 2672762"/>
                    <a:gd name="connsiteX99" fmla="*/ 283347 w 2677922"/>
                    <a:gd name="connsiteY99" fmla="*/ 810341 h 2672762"/>
                    <a:gd name="connsiteX100" fmla="*/ 331332 w 2677922"/>
                    <a:gd name="connsiteY100" fmla="*/ 794345 h 2672762"/>
                    <a:gd name="connsiteX101" fmla="*/ 363839 w 2677922"/>
                    <a:gd name="connsiteY101" fmla="*/ 737588 h 2672762"/>
                    <a:gd name="connsiteX102" fmla="*/ 354551 w 2677922"/>
                    <a:gd name="connsiteY102" fmla="*/ 689086 h 2672762"/>
                    <a:gd name="connsiteX103" fmla="*/ 266835 w 2677922"/>
                    <a:gd name="connsiteY103" fmla="*/ 595694 h 2672762"/>
                    <a:gd name="connsiteX104" fmla="*/ 261675 w 2677922"/>
                    <a:gd name="connsiteY104" fmla="*/ 529133 h 2672762"/>
                    <a:gd name="connsiteX105" fmla="*/ 270447 w 2677922"/>
                    <a:gd name="connsiteY105" fmla="*/ 516233 h 2672762"/>
                    <a:gd name="connsiteX106" fmla="*/ 349907 w 2677922"/>
                    <a:gd name="connsiteY106" fmla="*/ 498690 h 2672762"/>
                    <a:gd name="connsiteX107" fmla="*/ 457231 w 2677922"/>
                    <a:gd name="connsiteY107" fmla="*/ 555964 h 2672762"/>
                    <a:gd name="connsiteX108" fmla="*/ 507797 w 2677922"/>
                    <a:gd name="connsiteY108" fmla="*/ 551320 h 2672762"/>
                    <a:gd name="connsiteX109" fmla="*/ 551139 w 2677922"/>
                    <a:gd name="connsiteY109" fmla="*/ 508494 h 2672762"/>
                    <a:gd name="connsiteX110" fmla="*/ 556815 w 2677922"/>
                    <a:gd name="connsiteY110" fmla="*/ 456896 h 2672762"/>
                    <a:gd name="connsiteX111" fmla="*/ 494381 w 2677922"/>
                    <a:gd name="connsiteY111" fmla="*/ 339769 h 2672762"/>
                    <a:gd name="connsiteX112" fmla="*/ 505217 w 2677922"/>
                    <a:gd name="connsiteY112" fmla="*/ 280432 h 2672762"/>
                    <a:gd name="connsiteX113" fmla="*/ 537723 w 2677922"/>
                    <a:gd name="connsiteY113" fmla="*/ 256181 h 2672762"/>
                    <a:gd name="connsiteX114" fmla="*/ 590353 w 2677922"/>
                    <a:gd name="connsiteY114" fmla="*/ 261857 h 2672762"/>
                    <a:gd name="connsiteX115" fmla="*/ 679617 w 2677922"/>
                    <a:gd name="connsiteY115" fmla="*/ 344929 h 2672762"/>
                    <a:gd name="connsiteX116" fmla="*/ 754950 w 2677922"/>
                    <a:gd name="connsiteY116" fmla="*/ 355765 h 2672762"/>
                    <a:gd name="connsiteX117" fmla="*/ 797260 w 2677922"/>
                    <a:gd name="connsiteY117" fmla="*/ 329450 h 2672762"/>
                    <a:gd name="connsiteX118" fmla="*/ 811707 w 2677922"/>
                    <a:gd name="connsiteY118" fmla="*/ 285076 h 2672762"/>
                    <a:gd name="connsiteX119" fmla="*/ 781781 w 2677922"/>
                    <a:gd name="connsiteY119" fmla="*/ 156081 h 2672762"/>
                    <a:gd name="connsiteX120" fmla="*/ 807064 w 2677922"/>
                    <a:gd name="connsiteY120" fmla="*/ 100872 h 2672762"/>
                    <a:gd name="connsiteX121" fmla="*/ 841634 w 2677922"/>
                    <a:gd name="connsiteY121" fmla="*/ 86424 h 2672762"/>
                    <a:gd name="connsiteX122" fmla="*/ 896328 w 2677922"/>
                    <a:gd name="connsiteY122" fmla="*/ 106031 h 2672762"/>
                    <a:gd name="connsiteX123" fmla="*/ 965469 w 2677922"/>
                    <a:gd name="connsiteY123" fmla="*/ 217483 h 2672762"/>
                    <a:gd name="connsiteX124" fmla="*/ 1013455 w 2677922"/>
                    <a:gd name="connsiteY124" fmla="*/ 240702 h 2672762"/>
                    <a:gd name="connsiteX125" fmla="*/ 1077952 w 2677922"/>
                    <a:gd name="connsiteY125" fmla="*/ 222642 h 2672762"/>
                    <a:gd name="connsiteX126" fmla="*/ 1101687 w 2677922"/>
                    <a:gd name="connsiteY126" fmla="*/ 188072 h 2672762"/>
                    <a:gd name="connsiteX127" fmla="*/ 1106847 w 2677922"/>
                    <a:gd name="connsiteY127" fmla="*/ 53918 h 2672762"/>
                    <a:gd name="connsiteX128" fmla="*/ 1145029 w 2677922"/>
                    <a:gd name="connsiteY128" fmla="*/ 4900 h 2672762"/>
                    <a:gd name="connsiteX129" fmla="*/ 1158960 w 2677922"/>
                    <a:gd name="connsiteY129" fmla="*/ 1804 h 2672762"/>
                    <a:gd name="connsiteX130" fmla="*/ 1235841 w 2677922"/>
                    <a:gd name="connsiteY130" fmla="*/ 48758 h 2672762"/>
                    <a:gd name="connsiteX131" fmla="*/ 1269895 w 2677922"/>
                    <a:gd name="connsiteY131" fmla="*/ 162273 h 2672762"/>
                    <a:gd name="connsiteX132" fmla="*/ 1303434 w 2677922"/>
                    <a:gd name="connsiteY132" fmla="*/ 192716 h 2672762"/>
                    <a:gd name="connsiteX133" fmla="*/ 1376702 w 2677922"/>
                    <a:gd name="connsiteY133" fmla="*/ 192716 h 2672762"/>
                    <a:gd name="connsiteX134" fmla="*/ 1409209 w 2677922"/>
                    <a:gd name="connsiteY134" fmla="*/ 163305 h 2672762"/>
                    <a:gd name="connsiteX135" fmla="*/ 1447392 w 2677922"/>
                    <a:gd name="connsiteY135" fmla="*/ 37922 h 2672762"/>
                    <a:gd name="connsiteX136" fmla="*/ 1499505 w 2677922"/>
                    <a:gd name="connsiteY136" fmla="*/ 256 h 2672762"/>
                    <a:gd name="connsiteX137" fmla="*/ 1513436 w 2677922"/>
                    <a:gd name="connsiteY137" fmla="*/ 772 h 2672762"/>
                    <a:gd name="connsiteX138" fmla="*/ 1573290 w 2677922"/>
                    <a:gd name="connsiteY138" fmla="*/ 65269 h 2672762"/>
                    <a:gd name="connsiteX139" fmla="*/ 1576902 w 2677922"/>
                    <a:gd name="connsiteY139" fmla="*/ 185492 h 2672762"/>
                    <a:gd name="connsiteX140" fmla="*/ 1598057 w 2677922"/>
                    <a:gd name="connsiteY140" fmla="*/ 220578 h 2672762"/>
                    <a:gd name="connsiteX141" fmla="*/ 1674422 w 2677922"/>
                    <a:gd name="connsiteY141" fmla="*/ 240702 h 2672762"/>
                    <a:gd name="connsiteX142" fmla="*/ 1710540 w 2677922"/>
                    <a:gd name="connsiteY142" fmla="*/ 221610 h 2672762"/>
                    <a:gd name="connsiteX143" fmla="*/ 1779165 w 2677922"/>
                    <a:gd name="connsiteY143" fmla="*/ 111707 h 2672762"/>
                    <a:gd name="connsiteX144" fmla="*/ 1845726 w 2677922"/>
                    <a:gd name="connsiteY144" fmla="*/ 88488 h 2672762"/>
                    <a:gd name="connsiteX145" fmla="*/ 1857594 w 2677922"/>
                    <a:gd name="connsiteY145" fmla="*/ 92616 h 2672762"/>
                    <a:gd name="connsiteX146" fmla="*/ 1895260 w 2677922"/>
                    <a:gd name="connsiteY146" fmla="*/ 166401 h 2672762"/>
                    <a:gd name="connsiteX147" fmla="*/ 1868429 w 2677922"/>
                    <a:gd name="connsiteY147" fmla="*/ 281980 h 2672762"/>
                    <a:gd name="connsiteX148" fmla="*/ 1887004 w 2677922"/>
                    <a:gd name="connsiteY148" fmla="*/ 332030 h 2672762"/>
                    <a:gd name="connsiteX149" fmla="*/ 1946857 w 2677922"/>
                    <a:gd name="connsiteY149" fmla="*/ 365052 h 2672762"/>
                    <a:gd name="connsiteX150" fmla="*/ 1986588 w 2677922"/>
                    <a:gd name="connsiteY150" fmla="*/ 355765 h 2672762"/>
                    <a:gd name="connsiteX151" fmla="*/ 2081528 w 2677922"/>
                    <a:gd name="connsiteY151" fmla="*/ 267532 h 2672762"/>
                    <a:gd name="connsiteX152" fmla="*/ 2151701 w 2677922"/>
                    <a:gd name="connsiteY152" fmla="*/ 261857 h 2672762"/>
                    <a:gd name="connsiteX153" fmla="*/ 2155312 w 2677922"/>
                    <a:gd name="connsiteY153" fmla="*/ 264437 h 2672762"/>
                    <a:gd name="connsiteX154" fmla="*/ 2177500 w 2677922"/>
                    <a:gd name="connsiteY154" fmla="*/ 353701 h 2672762"/>
                    <a:gd name="connsiteX155" fmla="*/ 2122290 w 2677922"/>
                    <a:gd name="connsiteY155" fmla="*/ 456896 h 2672762"/>
                    <a:gd name="connsiteX156" fmla="*/ 2126934 w 2677922"/>
                    <a:gd name="connsiteY156" fmla="*/ 505914 h 2672762"/>
                    <a:gd name="connsiteX157" fmla="*/ 2173372 w 2677922"/>
                    <a:gd name="connsiteY157" fmla="*/ 551836 h 2672762"/>
                    <a:gd name="connsiteX158" fmla="*/ 2219810 w 2677922"/>
                    <a:gd name="connsiteY158" fmla="*/ 555964 h 2672762"/>
                    <a:gd name="connsiteX159" fmla="*/ 2336937 w 2677922"/>
                    <a:gd name="connsiteY159" fmla="*/ 494046 h 2672762"/>
                    <a:gd name="connsiteX160" fmla="*/ 2400917 w 2677922"/>
                    <a:gd name="connsiteY160" fmla="*/ 507462 h 2672762"/>
                    <a:gd name="connsiteX161" fmla="*/ 2420525 w 2677922"/>
                    <a:gd name="connsiteY161" fmla="*/ 533777 h 2672762"/>
                    <a:gd name="connsiteX162" fmla="*/ 2415365 w 2677922"/>
                    <a:gd name="connsiteY162" fmla="*/ 591566 h 2672762"/>
                    <a:gd name="connsiteX163" fmla="*/ 2321973 w 2677922"/>
                    <a:gd name="connsiteY163" fmla="*/ 692182 h 2672762"/>
                    <a:gd name="connsiteX164" fmla="*/ 2313718 w 2677922"/>
                    <a:gd name="connsiteY164" fmla="*/ 733460 h 2672762"/>
                    <a:gd name="connsiteX165" fmla="*/ 2349320 w 2677922"/>
                    <a:gd name="connsiteY165" fmla="*/ 795377 h 2672762"/>
                    <a:gd name="connsiteX166" fmla="*/ 2394726 w 2677922"/>
                    <a:gd name="connsiteY166" fmla="*/ 810341 h 2672762"/>
                    <a:gd name="connsiteX167" fmla="*/ 2526816 w 2677922"/>
                    <a:gd name="connsiteY167" fmla="*/ 780414 h 2672762"/>
                    <a:gd name="connsiteX168" fmla="*/ 2575834 w 2677922"/>
                    <a:gd name="connsiteY168" fmla="*/ 803117 h 2672762"/>
                    <a:gd name="connsiteX169" fmla="*/ 2591313 w 2677922"/>
                    <a:gd name="connsiteY169" fmla="*/ 838719 h 2672762"/>
                    <a:gd name="connsiteX170" fmla="*/ 2570158 w 2677922"/>
                    <a:gd name="connsiteY170" fmla="*/ 896509 h 2672762"/>
                    <a:gd name="connsiteX171" fmla="*/ 2461287 w 2677922"/>
                    <a:gd name="connsiteY171" fmla="*/ 964102 h 2672762"/>
                    <a:gd name="connsiteX172" fmla="*/ 2438068 w 2677922"/>
                    <a:gd name="connsiteY172" fmla="*/ 1014668 h 2672762"/>
                    <a:gd name="connsiteX173" fmla="*/ 2454063 w 2677922"/>
                    <a:gd name="connsiteY173" fmla="*/ 1073489 h 2672762"/>
                    <a:gd name="connsiteX174" fmla="*/ 2492762 w 2677922"/>
                    <a:gd name="connsiteY174" fmla="*/ 1100836 h 2672762"/>
                    <a:gd name="connsiteX175" fmla="*/ 2628464 w 2677922"/>
                    <a:gd name="connsiteY175" fmla="*/ 1105996 h 2672762"/>
                    <a:gd name="connsiteX176" fmla="*/ 2672322 w 2677922"/>
                    <a:gd name="connsiteY176" fmla="*/ 1140566 h 2672762"/>
                    <a:gd name="connsiteX177" fmla="*/ 2677998 w 2677922"/>
                    <a:gd name="connsiteY177" fmla="*/ 1182360 h 2672762"/>
                    <a:gd name="connsiteX178" fmla="*/ 2644459 w 2677922"/>
                    <a:gd name="connsiteY178" fmla="*/ 1229830 h 2672762"/>
                    <a:gd name="connsiteX179" fmla="*/ 2522172 w 2677922"/>
                    <a:gd name="connsiteY179" fmla="*/ 1267497 h 2672762"/>
                    <a:gd name="connsiteX180" fmla="*/ 2483990 w 2677922"/>
                    <a:gd name="connsiteY180" fmla="*/ 1315998 h 2672762"/>
                    <a:gd name="connsiteX181" fmla="*/ 2486570 w 2677922"/>
                    <a:gd name="connsiteY181" fmla="*/ 1379980 h 2672762"/>
                    <a:gd name="connsiteX182" fmla="*/ 2512885 w 2677922"/>
                    <a:gd name="connsiteY182" fmla="*/ 1407842 h 2672762"/>
                    <a:gd name="connsiteX183" fmla="*/ 2641363 w 2677922"/>
                    <a:gd name="connsiteY183" fmla="*/ 1447057 h 2672762"/>
                    <a:gd name="connsiteX184" fmla="*/ 2677998 w 2677922"/>
                    <a:gd name="connsiteY184" fmla="*/ 1498138 h 2672762"/>
                    <a:gd name="connsiteX185" fmla="*/ 2677998 w 2677922"/>
                    <a:gd name="connsiteY185" fmla="*/ 1507426 h 2672762"/>
                    <a:gd name="connsiteX186" fmla="*/ 2611952 w 2677922"/>
                    <a:gd name="connsiteY186" fmla="*/ 1572955 h 2672762"/>
                    <a:gd name="connsiteX187" fmla="*/ 2490182 w 2677922"/>
                    <a:gd name="connsiteY187" fmla="*/ 1576567 h 2672762"/>
                    <a:gd name="connsiteX188" fmla="*/ 2457675 w 2677922"/>
                    <a:gd name="connsiteY188" fmla="*/ 1596690 h 2672762"/>
                    <a:gd name="connsiteX189" fmla="*/ 2437036 w 2677922"/>
                    <a:gd name="connsiteY189" fmla="*/ 1673055 h 2672762"/>
                    <a:gd name="connsiteX190" fmla="*/ 2457159 w 2677922"/>
                    <a:gd name="connsiteY190" fmla="*/ 1710205 h 2672762"/>
                    <a:gd name="connsiteX191" fmla="*/ 2564483 w 2677922"/>
                    <a:gd name="connsiteY191" fmla="*/ 1777282 h 2672762"/>
                    <a:gd name="connsiteX192" fmla="*/ 2588733 w 2677922"/>
                    <a:gd name="connsiteY192" fmla="*/ 1845907 h 2672762"/>
                    <a:gd name="connsiteX193" fmla="*/ 2571706 w 2677922"/>
                    <a:gd name="connsiteY193" fmla="*/ 1880994 h 2672762"/>
                    <a:gd name="connsiteX194" fmla="*/ 2538684 w 2677922"/>
                    <a:gd name="connsiteY194" fmla="*/ 1897505 h 2672762"/>
                    <a:gd name="connsiteX195" fmla="*/ 1338521 w 2677922"/>
                    <a:gd name="connsiteY195" fmla="*/ 2312867 h 2672762"/>
                    <a:gd name="connsiteX196" fmla="*/ 2316814 w 2677922"/>
                    <a:gd name="connsiteY196" fmla="*/ 1335605 h 2672762"/>
                    <a:gd name="connsiteX197" fmla="*/ 1340068 w 2677922"/>
                    <a:gd name="connsiteY197" fmla="*/ 359376 h 2672762"/>
                    <a:gd name="connsiteX198" fmla="*/ 361775 w 2677922"/>
                    <a:gd name="connsiteY198" fmla="*/ 1331994 h 2672762"/>
                    <a:gd name="connsiteX199" fmla="*/ 1338521 w 2677922"/>
                    <a:gd name="connsiteY199" fmla="*/ 2312867 h 2672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</a:cxnLst>
                  <a:rect l="l" t="t" r="r" b="b"/>
                  <a:pathLst>
                    <a:path w="2677922" h="2672762">
                      <a:moveTo>
                        <a:pt x="2538684" y="1897505"/>
                      </a:moveTo>
                      <a:cubicBezTo>
                        <a:pt x="2511337" y="1891313"/>
                        <a:pt x="2483990" y="1885121"/>
                        <a:pt x="2456643" y="1879446"/>
                      </a:cubicBezTo>
                      <a:cubicBezTo>
                        <a:pt x="2434456" y="1874286"/>
                        <a:pt x="2411753" y="1869642"/>
                        <a:pt x="2389566" y="1863966"/>
                      </a:cubicBezTo>
                      <a:cubicBezTo>
                        <a:pt x="2375119" y="1860354"/>
                        <a:pt x="2363767" y="1864482"/>
                        <a:pt x="2354479" y="1874802"/>
                      </a:cubicBezTo>
                      <a:cubicBezTo>
                        <a:pt x="2335389" y="1896989"/>
                        <a:pt x="2320425" y="1922272"/>
                        <a:pt x="2312170" y="1950651"/>
                      </a:cubicBezTo>
                      <a:cubicBezTo>
                        <a:pt x="2308042" y="1964066"/>
                        <a:pt x="2314234" y="1973869"/>
                        <a:pt x="2322489" y="1983157"/>
                      </a:cubicBezTo>
                      <a:cubicBezTo>
                        <a:pt x="2352416" y="2015664"/>
                        <a:pt x="2382858" y="2048170"/>
                        <a:pt x="2412785" y="2080161"/>
                      </a:cubicBezTo>
                      <a:cubicBezTo>
                        <a:pt x="2435488" y="2104412"/>
                        <a:pt x="2436520" y="2118859"/>
                        <a:pt x="2418461" y="2146722"/>
                      </a:cubicBezTo>
                      <a:cubicBezTo>
                        <a:pt x="2417429" y="2148270"/>
                        <a:pt x="2416397" y="2150334"/>
                        <a:pt x="2414849" y="2151882"/>
                      </a:cubicBezTo>
                      <a:cubicBezTo>
                        <a:pt x="2380795" y="2197804"/>
                        <a:pt x="2365831" y="2198320"/>
                        <a:pt x="2324037" y="2174585"/>
                      </a:cubicBezTo>
                      <a:cubicBezTo>
                        <a:pt x="2289982" y="2154978"/>
                        <a:pt x="2253864" y="2137434"/>
                        <a:pt x="2219294" y="2118859"/>
                      </a:cubicBezTo>
                      <a:cubicBezTo>
                        <a:pt x="2204846" y="2111120"/>
                        <a:pt x="2191431" y="2111120"/>
                        <a:pt x="2178531" y="2120407"/>
                      </a:cubicBezTo>
                      <a:cubicBezTo>
                        <a:pt x="2157892" y="2134855"/>
                        <a:pt x="2140349" y="2152398"/>
                        <a:pt x="2125386" y="2172521"/>
                      </a:cubicBezTo>
                      <a:cubicBezTo>
                        <a:pt x="2114550" y="2186968"/>
                        <a:pt x="2114034" y="2201416"/>
                        <a:pt x="2122806" y="2217411"/>
                      </a:cubicBezTo>
                      <a:cubicBezTo>
                        <a:pt x="2143961" y="2256109"/>
                        <a:pt x="2164600" y="2295323"/>
                        <a:pt x="2184723" y="2334538"/>
                      </a:cubicBezTo>
                      <a:cubicBezTo>
                        <a:pt x="2198655" y="2361885"/>
                        <a:pt x="2196591" y="2374268"/>
                        <a:pt x="2174404" y="2395423"/>
                      </a:cubicBezTo>
                      <a:cubicBezTo>
                        <a:pt x="2170792" y="2398519"/>
                        <a:pt x="2167696" y="2402131"/>
                        <a:pt x="2164084" y="2404711"/>
                      </a:cubicBezTo>
                      <a:cubicBezTo>
                        <a:pt x="2131062" y="2428962"/>
                        <a:pt x="2114034" y="2440829"/>
                        <a:pt x="2075336" y="2401615"/>
                      </a:cubicBezTo>
                      <a:cubicBezTo>
                        <a:pt x="2047473" y="2373236"/>
                        <a:pt x="2017547" y="2347953"/>
                        <a:pt x="1988652" y="2320606"/>
                      </a:cubicBezTo>
                      <a:cubicBezTo>
                        <a:pt x="1975236" y="2307707"/>
                        <a:pt x="1960789" y="2305127"/>
                        <a:pt x="1944277" y="2311835"/>
                      </a:cubicBezTo>
                      <a:cubicBezTo>
                        <a:pt x="1922607" y="2320606"/>
                        <a:pt x="1901968" y="2331958"/>
                        <a:pt x="1883392" y="2346405"/>
                      </a:cubicBezTo>
                      <a:cubicBezTo>
                        <a:pt x="1867913" y="2358273"/>
                        <a:pt x="1863785" y="2373236"/>
                        <a:pt x="1868429" y="2391811"/>
                      </a:cubicBezTo>
                      <a:cubicBezTo>
                        <a:pt x="1879264" y="2436701"/>
                        <a:pt x="1889584" y="2482107"/>
                        <a:pt x="1899388" y="2526997"/>
                      </a:cubicBezTo>
                      <a:cubicBezTo>
                        <a:pt x="1903516" y="2546604"/>
                        <a:pt x="1896808" y="2561568"/>
                        <a:pt x="1879264" y="2571887"/>
                      </a:cubicBezTo>
                      <a:cubicBezTo>
                        <a:pt x="1867397" y="2579111"/>
                        <a:pt x="1854498" y="2584787"/>
                        <a:pt x="1841082" y="2588915"/>
                      </a:cubicBezTo>
                      <a:cubicBezTo>
                        <a:pt x="1813736" y="2597686"/>
                        <a:pt x="1798256" y="2592526"/>
                        <a:pt x="1782777" y="2568276"/>
                      </a:cubicBezTo>
                      <a:cubicBezTo>
                        <a:pt x="1760074" y="2532157"/>
                        <a:pt x="1736855" y="2496555"/>
                        <a:pt x="1715184" y="2459404"/>
                      </a:cubicBezTo>
                      <a:cubicBezTo>
                        <a:pt x="1703316" y="2439281"/>
                        <a:pt x="1687837" y="2431542"/>
                        <a:pt x="1664618" y="2435669"/>
                      </a:cubicBezTo>
                      <a:cubicBezTo>
                        <a:pt x="1646043" y="2439281"/>
                        <a:pt x="1627984" y="2443925"/>
                        <a:pt x="1610440" y="2450117"/>
                      </a:cubicBezTo>
                      <a:cubicBezTo>
                        <a:pt x="1586190" y="2458888"/>
                        <a:pt x="1578450" y="2469208"/>
                        <a:pt x="1577418" y="2495007"/>
                      </a:cubicBezTo>
                      <a:cubicBezTo>
                        <a:pt x="1575870" y="2535769"/>
                        <a:pt x="1574838" y="2576015"/>
                        <a:pt x="1573806" y="2616777"/>
                      </a:cubicBezTo>
                      <a:cubicBezTo>
                        <a:pt x="1572774" y="2653928"/>
                        <a:pt x="1563487" y="2665795"/>
                        <a:pt x="1526852" y="2672503"/>
                      </a:cubicBezTo>
                      <a:cubicBezTo>
                        <a:pt x="1517049" y="2674567"/>
                        <a:pt x="1507245" y="2675599"/>
                        <a:pt x="1497441" y="2676115"/>
                      </a:cubicBezTo>
                      <a:cubicBezTo>
                        <a:pt x="1473191" y="2677663"/>
                        <a:pt x="1457711" y="2667859"/>
                        <a:pt x="1449972" y="2644124"/>
                      </a:cubicBezTo>
                      <a:cubicBezTo>
                        <a:pt x="1436040" y="2600782"/>
                        <a:pt x="1422624" y="2557956"/>
                        <a:pt x="1410241" y="2514614"/>
                      </a:cubicBezTo>
                      <a:cubicBezTo>
                        <a:pt x="1404565" y="2495007"/>
                        <a:pt x="1392698" y="2485719"/>
                        <a:pt x="1373091" y="2482623"/>
                      </a:cubicBezTo>
                      <a:cubicBezTo>
                        <a:pt x="1350388" y="2479527"/>
                        <a:pt x="1327685" y="2479527"/>
                        <a:pt x="1304982" y="2483139"/>
                      </a:cubicBezTo>
                      <a:cubicBezTo>
                        <a:pt x="1287955" y="2485719"/>
                        <a:pt x="1277119" y="2494491"/>
                        <a:pt x="1271959" y="2511518"/>
                      </a:cubicBezTo>
                      <a:cubicBezTo>
                        <a:pt x="1260092" y="2552280"/>
                        <a:pt x="1247192" y="2593042"/>
                        <a:pt x="1234293" y="2633805"/>
                      </a:cubicBezTo>
                      <a:cubicBezTo>
                        <a:pt x="1222941" y="2670439"/>
                        <a:pt x="1208494" y="2679727"/>
                        <a:pt x="1170828" y="2674567"/>
                      </a:cubicBezTo>
                      <a:cubicBezTo>
                        <a:pt x="1114070" y="2666827"/>
                        <a:pt x="1107362" y="2659087"/>
                        <a:pt x="1106847" y="2602330"/>
                      </a:cubicBezTo>
                      <a:cubicBezTo>
                        <a:pt x="1106331" y="2565180"/>
                        <a:pt x="1104783" y="2528545"/>
                        <a:pt x="1103751" y="2491395"/>
                      </a:cubicBezTo>
                      <a:cubicBezTo>
                        <a:pt x="1103234" y="2474368"/>
                        <a:pt x="1096527" y="2460952"/>
                        <a:pt x="1080532" y="2454244"/>
                      </a:cubicBezTo>
                      <a:cubicBezTo>
                        <a:pt x="1056281" y="2443925"/>
                        <a:pt x="1031514" y="2436701"/>
                        <a:pt x="1005199" y="2435153"/>
                      </a:cubicBezTo>
                      <a:cubicBezTo>
                        <a:pt x="989203" y="2434121"/>
                        <a:pt x="977852" y="2440313"/>
                        <a:pt x="969080" y="2454244"/>
                      </a:cubicBezTo>
                      <a:cubicBezTo>
                        <a:pt x="946894" y="2491395"/>
                        <a:pt x="923159" y="2527513"/>
                        <a:pt x="900456" y="2564148"/>
                      </a:cubicBezTo>
                      <a:cubicBezTo>
                        <a:pt x="882396" y="2593042"/>
                        <a:pt x="868465" y="2598202"/>
                        <a:pt x="836474" y="2587367"/>
                      </a:cubicBezTo>
                      <a:cubicBezTo>
                        <a:pt x="834926" y="2586851"/>
                        <a:pt x="833379" y="2586335"/>
                        <a:pt x="831830" y="2585819"/>
                      </a:cubicBezTo>
                      <a:cubicBezTo>
                        <a:pt x="782297" y="2565696"/>
                        <a:pt x="772493" y="2554344"/>
                        <a:pt x="785392" y="2504810"/>
                      </a:cubicBezTo>
                      <a:cubicBezTo>
                        <a:pt x="795196" y="2467144"/>
                        <a:pt x="802420" y="2428962"/>
                        <a:pt x="811707" y="2390779"/>
                      </a:cubicBezTo>
                      <a:cubicBezTo>
                        <a:pt x="816351" y="2371172"/>
                        <a:pt x="811191" y="2356209"/>
                        <a:pt x="794680" y="2344341"/>
                      </a:cubicBezTo>
                      <a:cubicBezTo>
                        <a:pt x="777137" y="2331958"/>
                        <a:pt x="759078" y="2321122"/>
                        <a:pt x="739470" y="2312351"/>
                      </a:cubicBezTo>
                      <a:cubicBezTo>
                        <a:pt x="720895" y="2304095"/>
                        <a:pt x="704900" y="2307191"/>
                        <a:pt x="689421" y="2321638"/>
                      </a:cubicBezTo>
                      <a:cubicBezTo>
                        <a:pt x="658462" y="2351049"/>
                        <a:pt x="626988" y="2379944"/>
                        <a:pt x="596029" y="2408838"/>
                      </a:cubicBezTo>
                      <a:cubicBezTo>
                        <a:pt x="572810" y="2431026"/>
                        <a:pt x="557847" y="2432057"/>
                        <a:pt x="530500" y="2415030"/>
                      </a:cubicBezTo>
                      <a:cubicBezTo>
                        <a:pt x="527404" y="2412966"/>
                        <a:pt x="524308" y="2410902"/>
                        <a:pt x="521212" y="2408838"/>
                      </a:cubicBezTo>
                      <a:cubicBezTo>
                        <a:pt x="481482" y="2380460"/>
                        <a:pt x="477870" y="2365496"/>
                        <a:pt x="500573" y="2322670"/>
                      </a:cubicBezTo>
                      <a:cubicBezTo>
                        <a:pt x="519148" y="2287584"/>
                        <a:pt x="537207" y="2252497"/>
                        <a:pt x="556298" y="2217927"/>
                      </a:cubicBezTo>
                      <a:cubicBezTo>
                        <a:pt x="566102" y="2199868"/>
                        <a:pt x="564555" y="2184388"/>
                        <a:pt x="552171" y="2168909"/>
                      </a:cubicBezTo>
                      <a:cubicBezTo>
                        <a:pt x="538756" y="2151882"/>
                        <a:pt x="523276" y="2136402"/>
                        <a:pt x="505733" y="2122987"/>
                      </a:cubicBezTo>
                      <a:cubicBezTo>
                        <a:pt x="490254" y="2111120"/>
                        <a:pt x="474774" y="2110088"/>
                        <a:pt x="457747" y="2119375"/>
                      </a:cubicBezTo>
                      <a:cubicBezTo>
                        <a:pt x="419564" y="2140014"/>
                        <a:pt x="380866" y="2160653"/>
                        <a:pt x="341652" y="2180777"/>
                      </a:cubicBezTo>
                      <a:cubicBezTo>
                        <a:pt x="314305" y="2195224"/>
                        <a:pt x="298310" y="2191612"/>
                        <a:pt x="278187" y="2168909"/>
                      </a:cubicBezTo>
                      <a:cubicBezTo>
                        <a:pt x="276639" y="2167361"/>
                        <a:pt x="275607" y="2165813"/>
                        <a:pt x="274059" y="2164265"/>
                      </a:cubicBezTo>
                      <a:cubicBezTo>
                        <a:pt x="238456" y="2122987"/>
                        <a:pt x="238972" y="2108540"/>
                        <a:pt x="276639" y="2069325"/>
                      </a:cubicBezTo>
                      <a:cubicBezTo>
                        <a:pt x="302954" y="2041463"/>
                        <a:pt x="327721" y="2013084"/>
                        <a:pt x="354551" y="1986253"/>
                      </a:cubicBezTo>
                      <a:cubicBezTo>
                        <a:pt x="367967" y="1972322"/>
                        <a:pt x="370547" y="1957874"/>
                        <a:pt x="363839" y="1940847"/>
                      </a:cubicBezTo>
                      <a:cubicBezTo>
                        <a:pt x="355067" y="1918660"/>
                        <a:pt x="342684" y="1898021"/>
                        <a:pt x="328237" y="1878930"/>
                      </a:cubicBezTo>
                      <a:cubicBezTo>
                        <a:pt x="316369" y="1863450"/>
                        <a:pt x="300374" y="1861902"/>
                        <a:pt x="283347" y="1866030"/>
                      </a:cubicBezTo>
                      <a:cubicBezTo>
                        <a:pt x="245680" y="1874802"/>
                        <a:pt x="208530" y="1883573"/>
                        <a:pt x="170864" y="1891829"/>
                      </a:cubicBezTo>
                      <a:cubicBezTo>
                        <a:pt x="165704" y="1892861"/>
                        <a:pt x="160544" y="1894409"/>
                        <a:pt x="155900" y="1895441"/>
                      </a:cubicBezTo>
                      <a:cubicBezTo>
                        <a:pt x="127521" y="1900601"/>
                        <a:pt x="113074" y="1893893"/>
                        <a:pt x="100175" y="1868094"/>
                      </a:cubicBezTo>
                      <a:cubicBezTo>
                        <a:pt x="95531" y="1858291"/>
                        <a:pt x="90887" y="1848487"/>
                        <a:pt x="87275" y="1838168"/>
                      </a:cubicBezTo>
                      <a:cubicBezTo>
                        <a:pt x="77988" y="1810821"/>
                        <a:pt x="83147" y="1795341"/>
                        <a:pt x="107915" y="1779862"/>
                      </a:cubicBezTo>
                      <a:cubicBezTo>
                        <a:pt x="143001" y="1757675"/>
                        <a:pt x="178603" y="1735488"/>
                        <a:pt x="213690" y="1713817"/>
                      </a:cubicBezTo>
                      <a:cubicBezTo>
                        <a:pt x="241552" y="1696274"/>
                        <a:pt x="245680" y="1686470"/>
                        <a:pt x="238972" y="1654480"/>
                      </a:cubicBezTo>
                      <a:cubicBezTo>
                        <a:pt x="234845" y="1636420"/>
                        <a:pt x="230201" y="1617845"/>
                        <a:pt x="222977" y="1600818"/>
                      </a:cubicBezTo>
                      <a:cubicBezTo>
                        <a:pt x="215753" y="1583791"/>
                        <a:pt x="203370" y="1575535"/>
                        <a:pt x="184279" y="1575019"/>
                      </a:cubicBezTo>
                      <a:cubicBezTo>
                        <a:pt x="142485" y="1574503"/>
                        <a:pt x="101207" y="1572955"/>
                        <a:pt x="59413" y="1571407"/>
                      </a:cubicBezTo>
                      <a:cubicBezTo>
                        <a:pt x="21746" y="1570375"/>
                        <a:pt x="10395" y="1560572"/>
                        <a:pt x="3687" y="1524453"/>
                      </a:cubicBezTo>
                      <a:cubicBezTo>
                        <a:pt x="3171" y="1520841"/>
                        <a:pt x="2139" y="1517230"/>
                        <a:pt x="1623" y="1513618"/>
                      </a:cubicBezTo>
                      <a:cubicBezTo>
                        <a:pt x="-4053" y="1467696"/>
                        <a:pt x="3687" y="1455828"/>
                        <a:pt x="48577" y="1442413"/>
                      </a:cubicBezTo>
                      <a:cubicBezTo>
                        <a:pt x="85727" y="1431061"/>
                        <a:pt x="122877" y="1418678"/>
                        <a:pt x="160544" y="1408358"/>
                      </a:cubicBezTo>
                      <a:cubicBezTo>
                        <a:pt x="181183" y="1402683"/>
                        <a:pt x="192018" y="1390815"/>
                        <a:pt x="194083" y="1370692"/>
                      </a:cubicBezTo>
                      <a:cubicBezTo>
                        <a:pt x="196147" y="1346957"/>
                        <a:pt x="197178" y="1322706"/>
                        <a:pt x="192534" y="1298971"/>
                      </a:cubicBezTo>
                      <a:cubicBezTo>
                        <a:pt x="189954" y="1283492"/>
                        <a:pt x="181183" y="1274204"/>
                        <a:pt x="166220" y="1269560"/>
                      </a:cubicBezTo>
                      <a:cubicBezTo>
                        <a:pt x="126490" y="1257693"/>
                        <a:pt x="86759" y="1245310"/>
                        <a:pt x="47029" y="1232926"/>
                      </a:cubicBezTo>
                      <a:cubicBezTo>
                        <a:pt x="3687" y="1219511"/>
                        <a:pt x="-957" y="1212287"/>
                        <a:pt x="1623" y="1166881"/>
                      </a:cubicBezTo>
                      <a:cubicBezTo>
                        <a:pt x="2139" y="1157593"/>
                        <a:pt x="4203" y="1148306"/>
                        <a:pt x="6267" y="1139534"/>
                      </a:cubicBezTo>
                      <a:cubicBezTo>
                        <a:pt x="12459" y="1116831"/>
                        <a:pt x="25358" y="1106512"/>
                        <a:pt x="49093" y="1105480"/>
                      </a:cubicBezTo>
                      <a:cubicBezTo>
                        <a:pt x="87791" y="1103932"/>
                        <a:pt x="125974" y="1102900"/>
                        <a:pt x="164672" y="1101868"/>
                      </a:cubicBezTo>
                      <a:cubicBezTo>
                        <a:pt x="170348" y="1101868"/>
                        <a:pt x="176023" y="1101352"/>
                        <a:pt x="181699" y="1101352"/>
                      </a:cubicBezTo>
                      <a:cubicBezTo>
                        <a:pt x="207498" y="1102384"/>
                        <a:pt x="220913" y="1087936"/>
                        <a:pt x="227621" y="1065233"/>
                      </a:cubicBezTo>
                      <a:cubicBezTo>
                        <a:pt x="232781" y="1048206"/>
                        <a:pt x="237425" y="1031179"/>
                        <a:pt x="241036" y="1014152"/>
                      </a:cubicBezTo>
                      <a:cubicBezTo>
                        <a:pt x="245680" y="990417"/>
                        <a:pt x="240005" y="979065"/>
                        <a:pt x="219366" y="965650"/>
                      </a:cubicBezTo>
                      <a:cubicBezTo>
                        <a:pt x="184279" y="943463"/>
                        <a:pt x="148676" y="921276"/>
                        <a:pt x="113590" y="899605"/>
                      </a:cubicBezTo>
                      <a:cubicBezTo>
                        <a:pt x="82116" y="879997"/>
                        <a:pt x="77472" y="867614"/>
                        <a:pt x="89855" y="832012"/>
                      </a:cubicBezTo>
                      <a:cubicBezTo>
                        <a:pt x="93467" y="820660"/>
                        <a:pt x="98111" y="809309"/>
                        <a:pt x="104818" y="799505"/>
                      </a:cubicBezTo>
                      <a:cubicBezTo>
                        <a:pt x="115654" y="782994"/>
                        <a:pt x="130617" y="774738"/>
                        <a:pt x="151256" y="779898"/>
                      </a:cubicBezTo>
                      <a:cubicBezTo>
                        <a:pt x="195114" y="790217"/>
                        <a:pt x="239489" y="799505"/>
                        <a:pt x="283347" y="810341"/>
                      </a:cubicBezTo>
                      <a:cubicBezTo>
                        <a:pt x="303469" y="815500"/>
                        <a:pt x="318949" y="810857"/>
                        <a:pt x="331332" y="794345"/>
                      </a:cubicBezTo>
                      <a:cubicBezTo>
                        <a:pt x="344232" y="776802"/>
                        <a:pt x="355584" y="757711"/>
                        <a:pt x="363839" y="737588"/>
                      </a:cubicBezTo>
                      <a:cubicBezTo>
                        <a:pt x="371063" y="719529"/>
                        <a:pt x="368999" y="704049"/>
                        <a:pt x="354551" y="689086"/>
                      </a:cubicBezTo>
                      <a:cubicBezTo>
                        <a:pt x="324625" y="658643"/>
                        <a:pt x="296246" y="627169"/>
                        <a:pt x="266835" y="595694"/>
                      </a:cubicBezTo>
                      <a:cubicBezTo>
                        <a:pt x="244132" y="570927"/>
                        <a:pt x="243100" y="556996"/>
                        <a:pt x="261675" y="529133"/>
                      </a:cubicBezTo>
                      <a:cubicBezTo>
                        <a:pt x="264771" y="525005"/>
                        <a:pt x="267351" y="520361"/>
                        <a:pt x="270447" y="516233"/>
                      </a:cubicBezTo>
                      <a:cubicBezTo>
                        <a:pt x="296762" y="481663"/>
                        <a:pt x="311209" y="478567"/>
                        <a:pt x="349907" y="498690"/>
                      </a:cubicBezTo>
                      <a:cubicBezTo>
                        <a:pt x="386026" y="517781"/>
                        <a:pt x="422144" y="536357"/>
                        <a:pt x="457231" y="555964"/>
                      </a:cubicBezTo>
                      <a:cubicBezTo>
                        <a:pt x="475806" y="566283"/>
                        <a:pt x="492318" y="564219"/>
                        <a:pt x="507797" y="551320"/>
                      </a:cubicBezTo>
                      <a:cubicBezTo>
                        <a:pt x="523276" y="538421"/>
                        <a:pt x="537723" y="523973"/>
                        <a:pt x="551139" y="508494"/>
                      </a:cubicBezTo>
                      <a:cubicBezTo>
                        <a:pt x="564555" y="492499"/>
                        <a:pt x="567650" y="476503"/>
                        <a:pt x="556815" y="456896"/>
                      </a:cubicBezTo>
                      <a:cubicBezTo>
                        <a:pt x="535143" y="418198"/>
                        <a:pt x="515020" y="378983"/>
                        <a:pt x="494381" y="339769"/>
                      </a:cubicBezTo>
                      <a:cubicBezTo>
                        <a:pt x="480966" y="313970"/>
                        <a:pt x="484062" y="300039"/>
                        <a:pt x="505217" y="280432"/>
                      </a:cubicBezTo>
                      <a:cubicBezTo>
                        <a:pt x="515020" y="271144"/>
                        <a:pt x="525856" y="263405"/>
                        <a:pt x="537723" y="256181"/>
                      </a:cubicBezTo>
                      <a:cubicBezTo>
                        <a:pt x="558362" y="244313"/>
                        <a:pt x="572810" y="245861"/>
                        <a:pt x="590353" y="261857"/>
                      </a:cubicBezTo>
                      <a:cubicBezTo>
                        <a:pt x="620280" y="289203"/>
                        <a:pt x="650207" y="317066"/>
                        <a:pt x="679617" y="344929"/>
                      </a:cubicBezTo>
                      <a:cubicBezTo>
                        <a:pt x="710576" y="374340"/>
                        <a:pt x="717284" y="375372"/>
                        <a:pt x="754950" y="355765"/>
                      </a:cubicBezTo>
                      <a:cubicBezTo>
                        <a:pt x="769913" y="348025"/>
                        <a:pt x="783845" y="339769"/>
                        <a:pt x="797260" y="329450"/>
                      </a:cubicBezTo>
                      <a:cubicBezTo>
                        <a:pt x="811707" y="317582"/>
                        <a:pt x="816351" y="303651"/>
                        <a:pt x="811707" y="285076"/>
                      </a:cubicBezTo>
                      <a:cubicBezTo>
                        <a:pt x="800872" y="242249"/>
                        <a:pt x="791585" y="198907"/>
                        <a:pt x="781781" y="156081"/>
                      </a:cubicBezTo>
                      <a:cubicBezTo>
                        <a:pt x="775589" y="128218"/>
                        <a:pt x="782297" y="114287"/>
                        <a:pt x="807064" y="100872"/>
                      </a:cubicBezTo>
                      <a:cubicBezTo>
                        <a:pt x="818415" y="95196"/>
                        <a:pt x="829766" y="90552"/>
                        <a:pt x="841634" y="86424"/>
                      </a:cubicBezTo>
                      <a:cubicBezTo>
                        <a:pt x="866917" y="78685"/>
                        <a:pt x="881364" y="83328"/>
                        <a:pt x="896328" y="106031"/>
                      </a:cubicBezTo>
                      <a:cubicBezTo>
                        <a:pt x="920062" y="142666"/>
                        <a:pt x="943798" y="179300"/>
                        <a:pt x="965469" y="217483"/>
                      </a:cubicBezTo>
                      <a:cubicBezTo>
                        <a:pt x="976820" y="237090"/>
                        <a:pt x="992299" y="243797"/>
                        <a:pt x="1013455" y="240702"/>
                      </a:cubicBezTo>
                      <a:cubicBezTo>
                        <a:pt x="1035641" y="237090"/>
                        <a:pt x="1057313" y="231414"/>
                        <a:pt x="1077952" y="222642"/>
                      </a:cubicBezTo>
                      <a:cubicBezTo>
                        <a:pt x="1092915" y="215935"/>
                        <a:pt x="1101171" y="205615"/>
                        <a:pt x="1101687" y="188072"/>
                      </a:cubicBezTo>
                      <a:cubicBezTo>
                        <a:pt x="1102719" y="143182"/>
                        <a:pt x="1105298" y="98808"/>
                        <a:pt x="1106847" y="53918"/>
                      </a:cubicBezTo>
                      <a:cubicBezTo>
                        <a:pt x="1107878" y="25023"/>
                        <a:pt x="1117166" y="12640"/>
                        <a:pt x="1145029" y="4900"/>
                      </a:cubicBezTo>
                      <a:cubicBezTo>
                        <a:pt x="1149672" y="3868"/>
                        <a:pt x="1154316" y="2320"/>
                        <a:pt x="1158960" y="1804"/>
                      </a:cubicBezTo>
                      <a:cubicBezTo>
                        <a:pt x="1210042" y="-3872"/>
                        <a:pt x="1222426" y="1804"/>
                        <a:pt x="1235841" y="48758"/>
                      </a:cubicBezTo>
                      <a:cubicBezTo>
                        <a:pt x="1246676" y="86940"/>
                        <a:pt x="1259576" y="124091"/>
                        <a:pt x="1269895" y="162273"/>
                      </a:cubicBezTo>
                      <a:cubicBezTo>
                        <a:pt x="1275055" y="180332"/>
                        <a:pt x="1285890" y="190136"/>
                        <a:pt x="1303434" y="192716"/>
                      </a:cubicBezTo>
                      <a:cubicBezTo>
                        <a:pt x="1327685" y="195812"/>
                        <a:pt x="1352452" y="195812"/>
                        <a:pt x="1376702" y="192716"/>
                      </a:cubicBezTo>
                      <a:cubicBezTo>
                        <a:pt x="1393730" y="190652"/>
                        <a:pt x="1404049" y="180332"/>
                        <a:pt x="1409209" y="163305"/>
                      </a:cubicBezTo>
                      <a:cubicBezTo>
                        <a:pt x="1421593" y="121511"/>
                        <a:pt x="1434492" y="79717"/>
                        <a:pt x="1447392" y="37922"/>
                      </a:cubicBezTo>
                      <a:cubicBezTo>
                        <a:pt x="1457195" y="6964"/>
                        <a:pt x="1466998" y="-260"/>
                        <a:pt x="1499505" y="256"/>
                      </a:cubicBezTo>
                      <a:cubicBezTo>
                        <a:pt x="1504149" y="256"/>
                        <a:pt x="1508793" y="256"/>
                        <a:pt x="1513436" y="772"/>
                      </a:cubicBezTo>
                      <a:cubicBezTo>
                        <a:pt x="1559358" y="5416"/>
                        <a:pt x="1572258" y="19347"/>
                        <a:pt x="1573290" y="65269"/>
                      </a:cubicBezTo>
                      <a:cubicBezTo>
                        <a:pt x="1574322" y="105515"/>
                        <a:pt x="1575870" y="145246"/>
                        <a:pt x="1576902" y="185492"/>
                      </a:cubicBezTo>
                      <a:cubicBezTo>
                        <a:pt x="1577418" y="201487"/>
                        <a:pt x="1583093" y="213871"/>
                        <a:pt x="1598057" y="220578"/>
                      </a:cubicBezTo>
                      <a:cubicBezTo>
                        <a:pt x="1622308" y="231414"/>
                        <a:pt x="1647590" y="238638"/>
                        <a:pt x="1674422" y="240702"/>
                      </a:cubicBezTo>
                      <a:cubicBezTo>
                        <a:pt x="1690933" y="241733"/>
                        <a:pt x="1702285" y="235026"/>
                        <a:pt x="1710540" y="221610"/>
                      </a:cubicBezTo>
                      <a:cubicBezTo>
                        <a:pt x="1733243" y="184976"/>
                        <a:pt x="1756462" y="148342"/>
                        <a:pt x="1779165" y="111707"/>
                      </a:cubicBezTo>
                      <a:cubicBezTo>
                        <a:pt x="1798772" y="80749"/>
                        <a:pt x="1810640" y="76621"/>
                        <a:pt x="1845726" y="88488"/>
                      </a:cubicBezTo>
                      <a:cubicBezTo>
                        <a:pt x="1849854" y="90036"/>
                        <a:pt x="1853466" y="91068"/>
                        <a:pt x="1857594" y="92616"/>
                      </a:cubicBezTo>
                      <a:cubicBezTo>
                        <a:pt x="1898356" y="110159"/>
                        <a:pt x="1905063" y="123059"/>
                        <a:pt x="1895260" y="166401"/>
                      </a:cubicBezTo>
                      <a:cubicBezTo>
                        <a:pt x="1886488" y="205099"/>
                        <a:pt x="1877717" y="243281"/>
                        <a:pt x="1868429" y="281980"/>
                      </a:cubicBezTo>
                      <a:cubicBezTo>
                        <a:pt x="1863269" y="303135"/>
                        <a:pt x="1868429" y="319646"/>
                        <a:pt x="1887004" y="332030"/>
                      </a:cubicBezTo>
                      <a:cubicBezTo>
                        <a:pt x="1906096" y="344929"/>
                        <a:pt x="1925187" y="356796"/>
                        <a:pt x="1946857" y="365052"/>
                      </a:cubicBezTo>
                      <a:cubicBezTo>
                        <a:pt x="1962337" y="370728"/>
                        <a:pt x="1974720" y="367116"/>
                        <a:pt x="1986588" y="355765"/>
                      </a:cubicBezTo>
                      <a:cubicBezTo>
                        <a:pt x="2018062" y="325838"/>
                        <a:pt x="2049537" y="296943"/>
                        <a:pt x="2081528" y="267532"/>
                      </a:cubicBezTo>
                      <a:cubicBezTo>
                        <a:pt x="2107843" y="242765"/>
                        <a:pt x="2122290" y="241733"/>
                        <a:pt x="2151701" y="261857"/>
                      </a:cubicBezTo>
                      <a:cubicBezTo>
                        <a:pt x="2153248" y="262889"/>
                        <a:pt x="2154281" y="263405"/>
                        <a:pt x="2155312" y="264437"/>
                      </a:cubicBezTo>
                      <a:cubicBezTo>
                        <a:pt x="2205363" y="300555"/>
                        <a:pt x="2198139" y="316034"/>
                        <a:pt x="2177500" y="353701"/>
                      </a:cubicBezTo>
                      <a:cubicBezTo>
                        <a:pt x="2158925" y="387755"/>
                        <a:pt x="2141381" y="422842"/>
                        <a:pt x="2122290" y="456896"/>
                      </a:cubicBezTo>
                      <a:cubicBezTo>
                        <a:pt x="2112487" y="474955"/>
                        <a:pt x="2114550" y="490435"/>
                        <a:pt x="2126934" y="505914"/>
                      </a:cubicBezTo>
                      <a:cubicBezTo>
                        <a:pt x="2140865" y="522941"/>
                        <a:pt x="2156345" y="538421"/>
                        <a:pt x="2173372" y="551836"/>
                      </a:cubicBezTo>
                      <a:cubicBezTo>
                        <a:pt x="2187819" y="563187"/>
                        <a:pt x="2202783" y="564735"/>
                        <a:pt x="2219810" y="555964"/>
                      </a:cubicBezTo>
                      <a:cubicBezTo>
                        <a:pt x="2258508" y="534809"/>
                        <a:pt x="2297722" y="514170"/>
                        <a:pt x="2336937" y="494046"/>
                      </a:cubicBezTo>
                      <a:cubicBezTo>
                        <a:pt x="2364799" y="479599"/>
                        <a:pt x="2380795" y="482695"/>
                        <a:pt x="2400917" y="507462"/>
                      </a:cubicBezTo>
                      <a:cubicBezTo>
                        <a:pt x="2408141" y="515717"/>
                        <a:pt x="2414849" y="524489"/>
                        <a:pt x="2420525" y="533777"/>
                      </a:cubicBezTo>
                      <a:cubicBezTo>
                        <a:pt x="2434972" y="556480"/>
                        <a:pt x="2433424" y="571443"/>
                        <a:pt x="2415365" y="591566"/>
                      </a:cubicBezTo>
                      <a:cubicBezTo>
                        <a:pt x="2384406" y="625105"/>
                        <a:pt x="2353448" y="659159"/>
                        <a:pt x="2321973" y="692182"/>
                      </a:cubicBezTo>
                      <a:cubicBezTo>
                        <a:pt x="2310106" y="704565"/>
                        <a:pt x="2307526" y="717981"/>
                        <a:pt x="2313718" y="733460"/>
                      </a:cubicBezTo>
                      <a:cubicBezTo>
                        <a:pt x="2323005" y="755647"/>
                        <a:pt x="2334357" y="776286"/>
                        <a:pt x="2349320" y="795377"/>
                      </a:cubicBezTo>
                      <a:cubicBezTo>
                        <a:pt x="2361187" y="810857"/>
                        <a:pt x="2375635" y="814984"/>
                        <a:pt x="2394726" y="810341"/>
                      </a:cubicBezTo>
                      <a:cubicBezTo>
                        <a:pt x="2438584" y="799505"/>
                        <a:pt x="2482958" y="789701"/>
                        <a:pt x="2526816" y="780414"/>
                      </a:cubicBezTo>
                      <a:cubicBezTo>
                        <a:pt x="2550035" y="775254"/>
                        <a:pt x="2563967" y="781962"/>
                        <a:pt x="2575834" y="803117"/>
                      </a:cubicBezTo>
                      <a:cubicBezTo>
                        <a:pt x="2582026" y="814468"/>
                        <a:pt x="2587186" y="826336"/>
                        <a:pt x="2591313" y="838719"/>
                      </a:cubicBezTo>
                      <a:cubicBezTo>
                        <a:pt x="2600085" y="867098"/>
                        <a:pt x="2595441" y="880514"/>
                        <a:pt x="2570158" y="896509"/>
                      </a:cubicBezTo>
                      <a:cubicBezTo>
                        <a:pt x="2534040" y="919212"/>
                        <a:pt x="2498437" y="942947"/>
                        <a:pt x="2461287" y="964102"/>
                      </a:cubicBezTo>
                      <a:cubicBezTo>
                        <a:pt x="2440132" y="976485"/>
                        <a:pt x="2434456" y="992997"/>
                        <a:pt x="2438068" y="1014668"/>
                      </a:cubicBezTo>
                      <a:cubicBezTo>
                        <a:pt x="2441164" y="1034791"/>
                        <a:pt x="2446840" y="1054398"/>
                        <a:pt x="2454063" y="1073489"/>
                      </a:cubicBezTo>
                      <a:cubicBezTo>
                        <a:pt x="2460771" y="1091032"/>
                        <a:pt x="2472638" y="1100320"/>
                        <a:pt x="2492762" y="1100836"/>
                      </a:cubicBezTo>
                      <a:cubicBezTo>
                        <a:pt x="2538168" y="1101352"/>
                        <a:pt x="2583058" y="1104448"/>
                        <a:pt x="2628464" y="1105996"/>
                      </a:cubicBezTo>
                      <a:cubicBezTo>
                        <a:pt x="2653230" y="1107028"/>
                        <a:pt x="2665614" y="1116831"/>
                        <a:pt x="2672322" y="1140566"/>
                      </a:cubicBezTo>
                      <a:cubicBezTo>
                        <a:pt x="2676449" y="1153982"/>
                        <a:pt x="2677998" y="1167913"/>
                        <a:pt x="2677998" y="1182360"/>
                      </a:cubicBezTo>
                      <a:cubicBezTo>
                        <a:pt x="2677998" y="1210223"/>
                        <a:pt x="2670258" y="1221575"/>
                        <a:pt x="2644459" y="1229830"/>
                      </a:cubicBezTo>
                      <a:cubicBezTo>
                        <a:pt x="2603697" y="1242730"/>
                        <a:pt x="2562934" y="1255113"/>
                        <a:pt x="2522172" y="1267497"/>
                      </a:cubicBezTo>
                      <a:cubicBezTo>
                        <a:pt x="2492762" y="1276268"/>
                        <a:pt x="2485022" y="1285556"/>
                        <a:pt x="2483990" y="1315998"/>
                      </a:cubicBezTo>
                      <a:cubicBezTo>
                        <a:pt x="2483474" y="1337153"/>
                        <a:pt x="2481926" y="1358824"/>
                        <a:pt x="2486570" y="1379980"/>
                      </a:cubicBezTo>
                      <a:cubicBezTo>
                        <a:pt x="2489666" y="1394427"/>
                        <a:pt x="2498437" y="1403199"/>
                        <a:pt x="2512885" y="1407842"/>
                      </a:cubicBezTo>
                      <a:cubicBezTo>
                        <a:pt x="2555711" y="1420742"/>
                        <a:pt x="2598537" y="1433641"/>
                        <a:pt x="2641363" y="1447057"/>
                      </a:cubicBezTo>
                      <a:cubicBezTo>
                        <a:pt x="2671290" y="1456344"/>
                        <a:pt x="2678514" y="1466664"/>
                        <a:pt x="2677998" y="1498138"/>
                      </a:cubicBezTo>
                      <a:cubicBezTo>
                        <a:pt x="2677998" y="1501234"/>
                        <a:pt x="2677998" y="1504330"/>
                        <a:pt x="2677998" y="1507426"/>
                      </a:cubicBezTo>
                      <a:cubicBezTo>
                        <a:pt x="2675934" y="1555928"/>
                        <a:pt x="2660454" y="1571407"/>
                        <a:pt x="2611952" y="1572955"/>
                      </a:cubicBezTo>
                      <a:cubicBezTo>
                        <a:pt x="2571190" y="1573987"/>
                        <a:pt x="2530944" y="1576051"/>
                        <a:pt x="2490182" y="1576567"/>
                      </a:cubicBezTo>
                      <a:cubicBezTo>
                        <a:pt x="2474702" y="1577083"/>
                        <a:pt x="2463867" y="1583791"/>
                        <a:pt x="2457675" y="1596690"/>
                      </a:cubicBezTo>
                      <a:cubicBezTo>
                        <a:pt x="2446324" y="1620941"/>
                        <a:pt x="2439100" y="1646224"/>
                        <a:pt x="2437036" y="1673055"/>
                      </a:cubicBezTo>
                      <a:cubicBezTo>
                        <a:pt x="2435488" y="1690082"/>
                        <a:pt x="2442712" y="1701434"/>
                        <a:pt x="2457159" y="1710205"/>
                      </a:cubicBezTo>
                      <a:cubicBezTo>
                        <a:pt x="2493278" y="1732392"/>
                        <a:pt x="2528880" y="1754579"/>
                        <a:pt x="2564483" y="1777282"/>
                      </a:cubicBezTo>
                      <a:cubicBezTo>
                        <a:pt x="2596989" y="1797405"/>
                        <a:pt x="2601117" y="1809789"/>
                        <a:pt x="2588733" y="1845907"/>
                      </a:cubicBezTo>
                      <a:cubicBezTo>
                        <a:pt x="2584606" y="1858291"/>
                        <a:pt x="2578930" y="1870158"/>
                        <a:pt x="2571706" y="1880994"/>
                      </a:cubicBezTo>
                      <a:cubicBezTo>
                        <a:pt x="2564998" y="1890797"/>
                        <a:pt x="2554163" y="1897505"/>
                        <a:pt x="2538684" y="1897505"/>
                      </a:cubicBezTo>
                      <a:close/>
                      <a:moveTo>
                        <a:pt x="1338521" y="2312867"/>
                      </a:moveTo>
                      <a:cubicBezTo>
                        <a:pt x="1869461" y="2314931"/>
                        <a:pt x="2317329" y="1887701"/>
                        <a:pt x="2316814" y="1335605"/>
                      </a:cubicBezTo>
                      <a:cubicBezTo>
                        <a:pt x="2316298" y="792797"/>
                        <a:pt x="1880813" y="359892"/>
                        <a:pt x="1340068" y="359376"/>
                      </a:cubicBezTo>
                      <a:cubicBezTo>
                        <a:pt x="796228" y="358860"/>
                        <a:pt x="363839" y="794861"/>
                        <a:pt x="361775" y="1331994"/>
                      </a:cubicBezTo>
                      <a:cubicBezTo>
                        <a:pt x="359711" y="1882026"/>
                        <a:pt x="806032" y="2314415"/>
                        <a:pt x="1338521" y="2312867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A9D3A2AA-E3A6-42DB-936E-D30F8E2F943A}"/>
                    </a:ext>
                  </a:extLst>
                </p:cNvPr>
                <p:cNvSpPr/>
                <p:nvPr/>
              </p:nvSpPr>
              <p:spPr>
                <a:xfrm>
                  <a:off x="7558586" y="2011427"/>
                  <a:ext cx="1898797" cy="1893637"/>
                </a:xfrm>
                <a:custGeom>
                  <a:avLst/>
                  <a:gdLst>
                    <a:gd name="connsiteX0" fmla="*/ 30 w 1898796"/>
                    <a:gd name="connsiteY0" fmla="*/ 947852 h 1893636"/>
                    <a:gd name="connsiteX1" fmla="*/ 950461 w 1898796"/>
                    <a:gd name="connsiteY1" fmla="*/ 2 h 1893636"/>
                    <a:gd name="connsiteX2" fmla="*/ 1898827 w 1898796"/>
                    <a:gd name="connsiteY2" fmla="*/ 950948 h 1893636"/>
                    <a:gd name="connsiteX3" fmla="*/ 946849 w 1898796"/>
                    <a:gd name="connsiteY3" fmla="*/ 1898283 h 1893636"/>
                    <a:gd name="connsiteX4" fmla="*/ 30 w 1898796"/>
                    <a:gd name="connsiteY4" fmla="*/ 947852 h 1893636"/>
                    <a:gd name="connsiteX5" fmla="*/ 1187811 w 1898796"/>
                    <a:gd name="connsiteY5" fmla="*/ 949916 h 1893636"/>
                    <a:gd name="connsiteX6" fmla="*/ 949429 w 1898796"/>
                    <a:gd name="connsiteY6" fmla="*/ 710503 h 1893636"/>
                    <a:gd name="connsiteX7" fmla="*/ 710532 w 1898796"/>
                    <a:gd name="connsiteY7" fmla="*/ 948368 h 1893636"/>
                    <a:gd name="connsiteX8" fmla="*/ 948397 w 1898796"/>
                    <a:gd name="connsiteY8" fmla="*/ 1188298 h 1893636"/>
                    <a:gd name="connsiteX9" fmla="*/ 1187811 w 1898796"/>
                    <a:gd name="connsiteY9" fmla="*/ 949916 h 1893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98796" h="1893636">
                      <a:moveTo>
                        <a:pt x="30" y="947852"/>
                      </a:moveTo>
                      <a:cubicBezTo>
                        <a:pt x="-3065" y="428263"/>
                        <a:pt x="426228" y="-1030"/>
                        <a:pt x="950461" y="2"/>
                      </a:cubicBezTo>
                      <a:cubicBezTo>
                        <a:pt x="1472114" y="1034"/>
                        <a:pt x="1899859" y="427747"/>
                        <a:pt x="1898827" y="950948"/>
                      </a:cubicBezTo>
                      <a:cubicBezTo>
                        <a:pt x="1897795" y="1468473"/>
                        <a:pt x="1477790" y="1899315"/>
                        <a:pt x="946849" y="1898283"/>
                      </a:cubicBezTo>
                      <a:cubicBezTo>
                        <a:pt x="411781" y="1896735"/>
                        <a:pt x="-4097" y="1460218"/>
                        <a:pt x="30" y="947852"/>
                      </a:cubicBezTo>
                      <a:close/>
                      <a:moveTo>
                        <a:pt x="1187811" y="949916"/>
                      </a:moveTo>
                      <a:cubicBezTo>
                        <a:pt x="1188327" y="817310"/>
                        <a:pt x="1084099" y="710503"/>
                        <a:pt x="949429" y="710503"/>
                      </a:cubicBezTo>
                      <a:cubicBezTo>
                        <a:pt x="805987" y="710503"/>
                        <a:pt x="710015" y="828146"/>
                        <a:pt x="710532" y="948368"/>
                      </a:cubicBezTo>
                      <a:cubicBezTo>
                        <a:pt x="711048" y="1081490"/>
                        <a:pt x="815791" y="1188298"/>
                        <a:pt x="948397" y="1188298"/>
                      </a:cubicBezTo>
                      <a:cubicBezTo>
                        <a:pt x="1081003" y="1188298"/>
                        <a:pt x="1187294" y="1083038"/>
                        <a:pt x="1187811" y="949916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7C996FD-CF0A-4F68-895E-6062455A1573}"/>
                </a:ext>
              </a:extLst>
            </p:cNvPr>
            <p:cNvSpPr/>
            <p:nvPr/>
          </p:nvSpPr>
          <p:spPr>
            <a:xfrm>
              <a:off x="4309443" y="5224203"/>
              <a:ext cx="936646" cy="931442"/>
            </a:xfrm>
            <a:custGeom>
              <a:avLst/>
              <a:gdLst>
                <a:gd name="connsiteX0" fmla="*/ 959201 w 1857518"/>
                <a:gd name="connsiteY0" fmla="*/ 1852264 h 1847198"/>
                <a:gd name="connsiteX1" fmla="*/ 910700 w 1857518"/>
                <a:gd name="connsiteY1" fmla="*/ 1852264 h 1847198"/>
                <a:gd name="connsiteX2" fmla="*/ 891608 w 1857518"/>
                <a:gd name="connsiteY2" fmla="*/ 1830593 h 1847198"/>
                <a:gd name="connsiteX3" fmla="*/ 838463 w 1857518"/>
                <a:gd name="connsiteY3" fmla="*/ 1669608 h 1847198"/>
                <a:gd name="connsiteX4" fmla="*/ 813180 w 1857518"/>
                <a:gd name="connsiteY4" fmla="*/ 1646905 h 1847198"/>
                <a:gd name="connsiteX5" fmla="*/ 730624 w 1857518"/>
                <a:gd name="connsiteY5" fmla="*/ 1628330 h 1847198"/>
                <a:gd name="connsiteX6" fmla="*/ 693990 w 1857518"/>
                <a:gd name="connsiteY6" fmla="*/ 1639165 h 1847198"/>
                <a:gd name="connsiteX7" fmla="*/ 573251 w 1857518"/>
                <a:gd name="connsiteY7" fmla="*/ 1761452 h 1847198"/>
                <a:gd name="connsiteX8" fmla="*/ 542292 w 1857518"/>
                <a:gd name="connsiteY8" fmla="*/ 1766612 h 1847198"/>
                <a:gd name="connsiteX9" fmla="*/ 412782 w 1857518"/>
                <a:gd name="connsiteY9" fmla="*/ 1693859 h 1847198"/>
                <a:gd name="connsiteX10" fmla="*/ 398334 w 1857518"/>
                <a:gd name="connsiteY10" fmla="*/ 1660836 h 1847198"/>
                <a:gd name="connsiteX11" fmla="*/ 440644 w 1857518"/>
                <a:gd name="connsiteY11" fmla="*/ 1494176 h 1847198"/>
                <a:gd name="connsiteX12" fmla="*/ 432904 w 1857518"/>
                <a:gd name="connsiteY12" fmla="*/ 1462185 h 1847198"/>
                <a:gd name="connsiteX13" fmla="*/ 370471 w 1857518"/>
                <a:gd name="connsiteY13" fmla="*/ 1397172 h 1847198"/>
                <a:gd name="connsiteX14" fmla="*/ 340545 w 1857518"/>
                <a:gd name="connsiteY14" fmla="*/ 1388400 h 1847198"/>
                <a:gd name="connsiteX15" fmla="*/ 310618 w 1857518"/>
                <a:gd name="connsiteY15" fmla="*/ 1395108 h 1847198"/>
                <a:gd name="connsiteX16" fmla="*/ 170273 w 1857518"/>
                <a:gd name="connsiteY16" fmla="*/ 1426583 h 1847198"/>
                <a:gd name="connsiteX17" fmla="*/ 141377 w 1857518"/>
                <a:gd name="connsiteY17" fmla="*/ 1413683 h 1847198"/>
                <a:gd name="connsiteX18" fmla="*/ 70689 w 1857518"/>
                <a:gd name="connsiteY18" fmla="*/ 1276949 h 1847198"/>
                <a:gd name="connsiteX19" fmla="*/ 75848 w 1857518"/>
                <a:gd name="connsiteY19" fmla="*/ 1247539 h 1847198"/>
                <a:gd name="connsiteX20" fmla="*/ 206391 w 1857518"/>
                <a:gd name="connsiteY20" fmla="*/ 1126284 h 1847198"/>
                <a:gd name="connsiteX21" fmla="*/ 216710 w 1857518"/>
                <a:gd name="connsiteY21" fmla="*/ 1096873 h 1847198"/>
                <a:gd name="connsiteX22" fmla="*/ 201231 w 1857518"/>
                <a:gd name="connsiteY22" fmla="*/ 1012769 h 1847198"/>
                <a:gd name="connsiteX23" fmla="*/ 181108 w 1857518"/>
                <a:gd name="connsiteY23" fmla="*/ 989034 h 1847198"/>
                <a:gd name="connsiteX24" fmla="*/ 67077 w 1857518"/>
                <a:gd name="connsiteY24" fmla="*/ 947240 h 1847198"/>
                <a:gd name="connsiteX25" fmla="*/ 0 w 1857518"/>
                <a:gd name="connsiteY25" fmla="*/ 921957 h 1847198"/>
                <a:gd name="connsiteX26" fmla="*/ 0 w 1857518"/>
                <a:gd name="connsiteY26" fmla="*/ 893062 h 1847198"/>
                <a:gd name="connsiteX27" fmla="*/ 4643 w 1857518"/>
                <a:gd name="connsiteY27" fmla="*/ 842496 h 1847198"/>
                <a:gd name="connsiteX28" fmla="*/ 17543 w 1857518"/>
                <a:gd name="connsiteY28" fmla="*/ 743945 h 1847198"/>
                <a:gd name="connsiteX29" fmla="*/ 38182 w 1857518"/>
                <a:gd name="connsiteY29" fmla="*/ 723305 h 1847198"/>
                <a:gd name="connsiteX30" fmla="*/ 214131 w 1857518"/>
                <a:gd name="connsiteY30" fmla="*/ 691315 h 1847198"/>
                <a:gd name="connsiteX31" fmla="*/ 239929 w 1857518"/>
                <a:gd name="connsiteY31" fmla="*/ 671192 h 1847198"/>
                <a:gd name="connsiteX32" fmla="*/ 266760 w 1857518"/>
                <a:gd name="connsiteY32" fmla="*/ 606695 h 1847198"/>
                <a:gd name="connsiteX33" fmla="*/ 262116 w 1857518"/>
                <a:gd name="connsiteY33" fmla="*/ 570060 h 1847198"/>
                <a:gd name="connsiteX34" fmla="*/ 159437 w 1857518"/>
                <a:gd name="connsiteY34" fmla="*/ 434874 h 1847198"/>
                <a:gd name="connsiteX35" fmla="*/ 159953 w 1857518"/>
                <a:gd name="connsiteY35" fmla="*/ 401336 h 1847198"/>
                <a:gd name="connsiteX36" fmla="*/ 259536 w 1857518"/>
                <a:gd name="connsiteY36" fmla="*/ 278017 h 1847198"/>
                <a:gd name="connsiteX37" fmla="*/ 294623 w 1857518"/>
                <a:gd name="connsiteY37" fmla="*/ 268729 h 1847198"/>
                <a:gd name="connsiteX38" fmla="*/ 457672 w 1857518"/>
                <a:gd name="connsiteY38" fmla="*/ 336322 h 1847198"/>
                <a:gd name="connsiteX39" fmla="*/ 489146 w 1857518"/>
                <a:gd name="connsiteY39" fmla="*/ 333743 h 1847198"/>
                <a:gd name="connsiteX40" fmla="*/ 540744 w 1857518"/>
                <a:gd name="connsiteY40" fmla="*/ 298140 h 1847198"/>
                <a:gd name="connsiteX41" fmla="*/ 553127 w 1857518"/>
                <a:gd name="connsiteY41" fmla="*/ 273889 h 1847198"/>
                <a:gd name="connsiteX42" fmla="*/ 552096 w 1857518"/>
                <a:gd name="connsiteY42" fmla="*/ 255830 h 1847198"/>
                <a:gd name="connsiteX43" fmla="*/ 545904 w 1857518"/>
                <a:gd name="connsiteY43" fmla="*/ 175854 h 1847198"/>
                <a:gd name="connsiteX44" fmla="*/ 539712 w 1857518"/>
                <a:gd name="connsiteY44" fmla="*/ 95877 h 1847198"/>
                <a:gd name="connsiteX45" fmla="*/ 556739 w 1857518"/>
                <a:gd name="connsiteY45" fmla="*/ 69562 h 1847198"/>
                <a:gd name="connsiteX46" fmla="*/ 716176 w 1857518"/>
                <a:gd name="connsiteY46" fmla="*/ 15901 h 1847198"/>
                <a:gd name="connsiteX47" fmla="*/ 726496 w 1857518"/>
                <a:gd name="connsiteY47" fmla="*/ 14353 h 1847198"/>
                <a:gd name="connsiteX48" fmla="*/ 748167 w 1857518"/>
                <a:gd name="connsiteY48" fmla="*/ 28800 h 1847198"/>
                <a:gd name="connsiteX49" fmla="*/ 847750 w 1857518"/>
                <a:gd name="connsiteY49" fmla="*/ 172758 h 1847198"/>
                <a:gd name="connsiteX50" fmla="*/ 878709 w 1857518"/>
                <a:gd name="connsiteY50" fmla="*/ 187721 h 1847198"/>
                <a:gd name="connsiteX51" fmla="*/ 931855 w 1857518"/>
                <a:gd name="connsiteY51" fmla="*/ 185657 h 1847198"/>
                <a:gd name="connsiteX52" fmla="*/ 948366 w 1857518"/>
                <a:gd name="connsiteY52" fmla="*/ 177401 h 1847198"/>
                <a:gd name="connsiteX53" fmla="*/ 954042 w 1857518"/>
                <a:gd name="connsiteY53" fmla="*/ 169146 h 1847198"/>
                <a:gd name="connsiteX54" fmla="*/ 979840 w 1857518"/>
                <a:gd name="connsiteY54" fmla="*/ 121676 h 1847198"/>
                <a:gd name="connsiteX55" fmla="*/ 1037630 w 1857518"/>
                <a:gd name="connsiteY55" fmla="*/ 13837 h 1847198"/>
                <a:gd name="connsiteX56" fmla="*/ 1066525 w 1857518"/>
                <a:gd name="connsiteY56" fmla="*/ 937 h 1847198"/>
                <a:gd name="connsiteX57" fmla="*/ 1233702 w 1857518"/>
                <a:gd name="connsiteY57" fmla="*/ 40667 h 1847198"/>
                <a:gd name="connsiteX58" fmla="*/ 1253309 w 1857518"/>
                <a:gd name="connsiteY58" fmla="*/ 64918 h 1847198"/>
                <a:gd name="connsiteX59" fmla="*/ 1254341 w 1857518"/>
                <a:gd name="connsiteY59" fmla="*/ 85042 h 1847198"/>
                <a:gd name="connsiteX60" fmla="*/ 1258468 w 1857518"/>
                <a:gd name="connsiteY60" fmla="*/ 209908 h 1847198"/>
                <a:gd name="connsiteX61" fmla="*/ 1260016 w 1857518"/>
                <a:gd name="connsiteY61" fmla="*/ 244478 h 1847198"/>
                <a:gd name="connsiteX62" fmla="*/ 1276012 w 1857518"/>
                <a:gd name="connsiteY62" fmla="*/ 270277 h 1847198"/>
                <a:gd name="connsiteX63" fmla="*/ 1313678 w 1857518"/>
                <a:gd name="connsiteY63" fmla="*/ 291948 h 1847198"/>
                <a:gd name="connsiteX64" fmla="*/ 1349797 w 1857518"/>
                <a:gd name="connsiteY64" fmla="*/ 291948 h 1847198"/>
                <a:gd name="connsiteX65" fmla="*/ 1502526 w 1857518"/>
                <a:gd name="connsiteY65" fmla="*/ 206812 h 1847198"/>
                <a:gd name="connsiteX66" fmla="*/ 1535033 w 1857518"/>
                <a:gd name="connsiteY66" fmla="*/ 211456 h 1847198"/>
                <a:gd name="connsiteX67" fmla="*/ 1653707 w 1857518"/>
                <a:gd name="connsiteY67" fmla="*/ 332711 h 1847198"/>
                <a:gd name="connsiteX68" fmla="*/ 1657835 w 1857518"/>
                <a:gd name="connsiteY68" fmla="*/ 366249 h 1847198"/>
                <a:gd name="connsiteX69" fmla="*/ 1569087 w 1857518"/>
                <a:gd name="connsiteY69" fmla="*/ 515883 h 1847198"/>
                <a:gd name="connsiteX70" fmla="*/ 1568571 w 1857518"/>
                <a:gd name="connsiteY70" fmla="*/ 550453 h 1847198"/>
                <a:gd name="connsiteX71" fmla="*/ 1591274 w 1857518"/>
                <a:gd name="connsiteY71" fmla="*/ 592247 h 1847198"/>
                <a:gd name="connsiteX72" fmla="*/ 1617589 w 1857518"/>
                <a:gd name="connsiteY72" fmla="*/ 608759 h 1847198"/>
                <a:gd name="connsiteX73" fmla="*/ 1676926 w 1857518"/>
                <a:gd name="connsiteY73" fmla="*/ 612886 h 1847198"/>
                <a:gd name="connsiteX74" fmla="*/ 1797665 w 1857518"/>
                <a:gd name="connsiteY74" fmla="*/ 620626 h 1847198"/>
                <a:gd name="connsiteX75" fmla="*/ 1820884 w 1857518"/>
                <a:gd name="connsiteY75" fmla="*/ 640233 h 1847198"/>
                <a:gd name="connsiteX76" fmla="*/ 1857518 w 1857518"/>
                <a:gd name="connsiteY76" fmla="*/ 808442 h 1847198"/>
                <a:gd name="connsiteX77" fmla="*/ 1851842 w 1857518"/>
                <a:gd name="connsiteY77" fmla="*/ 829081 h 1847198"/>
                <a:gd name="connsiteX78" fmla="*/ 1841523 w 1857518"/>
                <a:gd name="connsiteY78" fmla="*/ 836305 h 1847198"/>
                <a:gd name="connsiteX79" fmla="*/ 1686214 w 1857518"/>
                <a:gd name="connsiteY79" fmla="*/ 913701 h 1847198"/>
                <a:gd name="connsiteX80" fmla="*/ 1668670 w 1857518"/>
                <a:gd name="connsiteY80" fmla="*/ 940016 h 1847198"/>
                <a:gd name="connsiteX81" fmla="*/ 1665059 w 1857518"/>
                <a:gd name="connsiteY81" fmla="*/ 998322 h 1847198"/>
                <a:gd name="connsiteX82" fmla="*/ 1678474 w 1857518"/>
                <a:gd name="connsiteY82" fmla="*/ 1026184 h 1847198"/>
                <a:gd name="connsiteX83" fmla="*/ 1821916 w 1857518"/>
                <a:gd name="connsiteY83" fmla="*/ 1131960 h 1847198"/>
                <a:gd name="connsiteX84" fmla="*/ 1831720 w 1857518"/>
                <a:gd name="connsiteY84" fmla="*/ 1163950 h 1847198"/>
                <a:gd name="connsiteX85" fmla="*/ 1805404 w 1857518"/>
                <a:gd name="connsiteY85" fmla="*/ 1236703 h 1847198"/>
                <a:gd name="connsiteX86" fmla="*/ 1775478 w 1857518"/>
                <a:gd name="connsiteY86" fmla="*/ 1317711 h 1847198"/>
                <a:gd name="connsiteX87" fmla="*/ 1750195 w 1857518"/>
                <a:gd name="connsiteY87" fmla="*/ 1334223 h 1847198"/>
                <a:gd name="connsiteX88" fmla="*/ 1685698 w 1857518"/>
                <a:gd name="connsiteY88" fmla="*/ 1327515 h 1847198"/>
                <a:gd name="connsiteX89" fmla="*/ 1574247 w 1857518"/>
                <a:gd name="connsiteY89" fmla="*/ 1315648 h 1847198"/>
                <a:gd name="connsiteX90" fmla="*/ 1545868 w 1857518"/>
                <a:gd name="connsiteY90" fmla="*/ 1328547 h 1847198"/>
                <a:gd name="connsiteX91" fmla="*/ 1505622 w 1857518"/>
                <a:gd name="connsiteY91" fmla="*/ 1383241 h 1847198"/>
                <a:gd name="connsiteX92" fmla="*/ 1500978 w 1857518"/>
                <a:gd name="connsiteY92" fmla="*/ 1417811 h 1847198"/>
                <a:gd name="connsiteX93" fmla="*/ 1563411 w 1857518"/>
                <a:gd name="connsiteY93" fmla="*/ 1581892 h 1847198"/>
                <a:gd name="connsiteX94" fmla="*/ 1554124 w 1857518"/>
                <a:gd name="connsiteY94" fmla="*/ 1615430 h 1847198"/>
                <a:gd name="connsiteX95" fmla="*/ 1430805 w 1857518"/>
                <a:gd name="connsiteY95" fmla="*/ 1708822 h 1847198"/>
                <a:gd name="connsiteX96" fmla="*/ 1397266 w 1857518"/>
                <a:gd name="connsiteY96" fmla="*/ 1708306 h 1847198"/>
                <a:gd name="connsiteX97" fmla="*/ 1263628 w 1857518"/>
                <a:gd name="connsiteY97" fmla="*/ 1600467 h 1847198"/>
                <a:gd name="connsiteX98" fmla="*/ 1232154 w 1857518"/>
                <a:gd name="connsiteY98" fmla="*/ 1594275 h 1847198"/>
                <a:gd name="connsiteX99" fmla="*/ 1153725 w 1857518"/>
                <a:gd name="connsiteY99" fmla="*/ 1624202 h 1847198"/>
                <a:gd name="connsiteX100" fmla="*/ 1134634 w 1857518"/>
                <a:gd name="connsiteY100" fmla="*/ 1646905 h 1847198"/>
                <a:gd name="connsiteX101" fmla="*/ 1123798 w 1857518"/>
                <a:gd name="connsiteY101" fmla="*/ 1698503 h 1847198"/>
                <a:gd name="connsiteX102" fmla="*/ 1097999 w 1857518"/>
                <a:gd name="connsiteY102" fmla="*/ 1821821 h 1847198"/>
                <a:gd name="connsiteX103" fmla="*/ 1076329 w 1857518"/>
                <a:gd name="connsiteY103" fmla="*/ 1842460 h 1847198"/>
                <a:gd name="connsiteX104" fmla="*/ 994288 w 1857518"/>
                <a:gd name="connsiteY104" fmla="*/ 1851232 h 1847198"/>
                <a:gd name="connsiteX105" fmla="*/ 959201 w 1857518"/>
                <a:gd name="connsiteY105" fmla="*/ 1852264 h 1847198"/>
                <a:gd name="connsiteX106" fmla="*/ 928759 w 1857518"/>
                <a:gd name="connsiteY106" fmla="*/ 382245 h 1847198"/>
                <a:gd name="connsiteX107" fmla="*/ 386983 w 1857518"/>
                <a:gd name="connsiteY107" fmla="*/ 921957 h 1847198"/>
                <a:gd name="connsiteX108" fmla="*/ 926695 w 1857518"/>
                <a:gd name="connsiteY108" fmla="*/ 1465797 h 1847198"/>
                <a:gd name="connsiteX109" fmla="*/ 1470535 w 1857518"/>
                <a:gd name="connsiteY109" fmla="*/ 924537 h 1847198"/>
                <a:gd name="connsiteX110" fmla="*/ 928759 w 1857518"/>
                <a:gd name="connsiteY110" fmla="*/ 382245 h 1847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1857518" h="1847198">
                  <a:moveTo>
                    <a:pt x="959201" y="1852264"/>
                  </a:moveTo>
                  <a:cubicBezTo>
                    <a:pt x="943206" y="1852264"/>
                    <a:pt x="927211" y="1852264"/>
                    <a:pt x="910700" y="1852264"/>
                  </a:cubicBezTo>
                  <a:cubicBezTo>
                    <a:pt x="900380" y="1848652"/>
                    <a:pt x="894704" y="1840913"/>
                    <a:pt x="891608" y="1830593"/>
                  </a:cubicBezTo>
                  <a:cubicBezTo>
                    <a:pt x="874065" y="1776931"/>
                    <a:pt x="856006" y="1723270"/>
                    <a:pt x="838463" y="1669608"/>
                  </a:cubicBezTo>
                  <a:cubicBezTo>
                    <a:pt x="834335" y="1657224"/>
                    <a:pt x="826080" y="1649485"/>
                    <a:pt x="813180" y="1646905"/>
                  </a:cubicBezTo>
                  <a:cubicBezTo>
                    <a:pt x="785833" y="1640713"/>
                    <a:pt x="757970" y="1635037"/>
                    <a:pt x="730624" y="1628330"/>
                  </a:cubicBezTo>
                  <a:cubicBezTo>
                    <a:pt x="716176" y="1624718"/>
                    <a:pt x="704309" y="1628330"/>
                    <a:pt x="693990" y="1639165"/>
                  </a:cubicBezTo>
                  <a:cubicBezTo>
                    <a:pt x="654259" y="1680443"/>
                    <a:pt x="613497" y="1720690"/>
                    <a:pt x="573251" y="1761452"/>
                  </a:cubicBezTo>
                  <a:cubicBezTo>
                    <a:pt x="563963" y="1770739"/>
                    <a:pt x="553127" y="1772804"/>
                    <a:pt x="542292" y="1766612"/>
                  </a:cubicBezTo>
                  <a:cubicBezTo>
                    <a:pt x="498950" y="1742361"/>
                    <a:pt x="456123" y="1718110"/>
                    <a:pt x="412782" y="1693859"/>
                  </a:cubicBezTo>
                  <a:cubicBezTo>
                    <a:pt x="397818" y="1685603"/>
                    <a:pt x="394206" y="1676832"/>
                    <a:pt x="398334" y="1660836"/>
                  </a:cubicBezTo>
                  <a:cubicBezTo>
                    <a:pt x="412265" y="1605111"/>
                    <a:pt x="426713" y="1549901"/>
                    <a:pt x="440644" y="1494176"/>
                  </a:cubicBezTo>
                  <a:cubicBezTo>
                    <a:pt x="443741" y="1482308"/>
                    <a:pt x="441676" y="1471473"/>
                    <a:pt x="432904" y="1462185"/>
                  </a:cubicBezTo>
                  <a:cubicBezTo>
                    <a:pt x="412265" y="1440514"/>
                    <a:pt x="391110" y="1418843"/>
                    <a:pt x="370471" y="1397172"/>
                  </a:cubicBezTo>
                  <a:cubicBezTo>
                    <a:pt x="362216" y="1388400"/>
                    <a:pt x="351896" y="1385820"/>
                    <a:pt x="340545" y="1388400"/>
                  </a:cubicBezTo>
                  <a:cubicBezTo>
                    <a:pt x="330226" y="1390464"/>
                    <a:pt x="320422" y="1393044"/>
                    <a:pt x="310618" y="1395108"/>
                  </a:cubicBezTo>
                  <a:cubicBezTo>
                    <a:pt x="263664" y="1405428"/>
                    <a:pt x="217226" y="1416263"/>
                    <a:pt x="170273" y="1426583"/>
                  </a:cubicBezTo>
                  <a:cubicBezTo>
                    <a:pt x="157373" y="1429679"/>
                    <a:pt x="147054" y="1425035"/>
                    <a:pt x="141377" y="1413683"/>
                  </a:cubicBezTo>
                  <a:cubicBezTo>
                    <a:pt x="117642" y="1368277"/>
                    <a:pt x="94423" y="1322355"/>
                    <a:pt x="70689" y="1276949"/>
                  </a:cubicBezTo>
                  <a:cubicBezTo>
                    <a:pt x="65529" y="1266630"/>
                    <a:pt x="67593" y="1255278"/>
                    <a:pt x="75848" y="1247539"/>
                  </a:cubicBezTo>
                  <a:cubicBezTo>
                    <a:pt x="119191" y="1207292"/>
                    <a:pt x="163049" y="1166530"/>
                    <a:pt x="206391" y="1126284"/>
                  </a:cubicBezTo>
                  <a:cubicBezTo>
                    <a:pt x="215162" y="1118544"/>
                    <a:pt x="218258" y="1108225"/>
                    <a:pt x="216710" y="1096873"/>
                  </a:cubicBezTo>
                  <a:cubicBezTo>
                    <a:pt x="211551" y="1069010"/>
                    <a:pt x="206391" y="1040631"/>
                    <a:pt x="201231" y="1012769"/>
                  </a:cubicBezTo>
                  <a:cubicBezTo>
                    <a:pt x="199167" y="1000901"/>
                    <a:pt x="192459" y="993162"/>
                    <a:pt x="181108" y="989034"/>
                  </a:cubicBezTo>
                  <a:cubicBezTo>
                    <a:pt x="142925" y="975103"/>
                    <a:pt x="104743" y="961171"/>
                    <a:pt x="67077" y="947240"/>
                  </a:cubicBezTo>
                  <a:cubicBezTo>
                    <a:pt x="44890" y="938984"/>
                    <a:pt x="22187" y="931760"/>
                    <a:pt x="0" y="921957"/>
                  </a:cubicBezTo>
                  <a:cubicBezTo>
                    <a:pt x="0" y="912153"/>
                    <a:pt x="0" y="902866"/>
                    <a:pt x="0" y="893062"/>
                  </a:cubicBezTo>
                  <a:cubicBezTo>
                    <a:pt x="1548" y="876035"/>
                    <a:pt x="3096" y="859524"/>
                    <a:pt x="4643" y="842496"/>
                  </a:cubicBezTo>
                  <a:cubicBezTo>
                    <a:pt x="7740" y="809474"/>
                    <a:pt x="12383" y="776451"/>
                    <a:pt x="17543" y="743945"/>
                  </a:cubicBezTo>
                  <a:cubicBezTo>
                    <a:pt x="19091" y="733109"/>
                    <a:pt x="26831" y="725369"/>
                    <a:pt x="38182" y="723305"/>
                  </a:cubicBezTo>
                  <a:cubicBezTo>
                    <a:pt x="97003" y="712470"/>
                    <a:pt x="155309" y="702150"/>
                    <a:pt x="214131" y="691315"/>
                  </a:cubicBezTo>
                  <a:cubicBezTo>
                    <a:pt x="226514" y="689251"/>
                    <a:pt x="234770" y="682543"/>
                    <a:pt x="239929" y="671192"/>
                  </a:cubicBezTo>
                  <a:cubicBezTo>
                    <a:pt x="248701" y="649521"/>
                    <a:pt x="257989" y="627850"/>
                    <a:pt x="266760" y="606695"/>
                  </a:cubicBezTo>
                  <a:cubicBezTo>
                    <a:pt x="272436" y="593279"/>
                    <a:pt x="270888" y="581928"/>
                    <a:pt x="262116" y="570060"/>
                  </a:cubicBezTo>
                  <a:cubicBezTo>
                    <a:pt x="227546" y="525170"/>
                    <a:pt x="193492" y="479764"/>
                    <a:pt x="159437" y="434874"/>
                  </a:cubicBezTo>
                  <a:cubicBezTo>
                    <a:pt x="150665" y="423007"/>
                    <a:pt x="150665" y="412687"/>
                    <a:pt x="159953" y="401336"/>
                  </a:cubicBezTo>
                  <a:cubicBezTo>
                    <a:pt x="192975" y="360058"/>
                    <a:pt x="225998" y="319295"/>
                    <a:pt x="259536" y="278017"/>
                  </a:cubicBezTo>
                  <a:cubicBezTo>
                    <a:pt x="270372" y="265118"/>
                    <a:pt x="279144" y="262538"/>
                    <a:pt x="294623" y="268729"/>
                  </a:cubicBezTo>
                  <a:cubicBezTo>
                    <a:pt x="348801" y="291433"/>
                    <a:pt x="402978" y="313620"/>
                    <a:pt x="457672" y="336322"/>
                  </a:cubicBezTo>
                  <a:cubicBezTo>
                    <a:pt x="468507" y="340966"/>
                    <a:pt x="479342" y="340450"/>
                    <a:pt x="489146" y="333743"/>
                  </a:cubicBezTo>
                  <a:cubicBezTo>
                    <a:pt x="506690" y="321875"/>
                    <a:pt x="523717" y="310008"/>
                    <a:pt x="540744" y="298140"/>
                  </a:cubicBezTo>
                  <a:cubicBezTo>
                    <a:pt x="548999" y="292464"/>
                    <a:pt x="553127" y="284209"/>
                    <a:pt x="553127" y="273889"/>
                  </a:cubicBezTo>
                  <a:cubicBezTo>
                    <a:pt x="553127" y="267697"/>
                    <a:pt x="552612" y="261506"/>
                    <a:pt x="552096" y="255830"/>
                  </a:cubicBezTo>
                  <a:cubicBezTo>
                    <a:pt x="550032" y="228999"/>
                    <a:pt x="547968" y="202684"/>
                    <a:pt x="545904" y="175854"/>
                  </a:cubicBezTo>
                  <a:cubicBezTo>
                    <a:pt x="543840" y="149023"/>
                    <a:pt x="541776" y="122708"/>
                    <a:pt x="539712" y="95877"/>
                  </a:cubicBezTo>
                  <a:cubicBezTo>
                    <a:pt x="538680" y="83493"/>
                    <a:pt x="544872" y="73690"/>
                    <a:pt x="556739" y="69562"/>
                  </a:cubicBezTo>
                  <a:cubicBezTo>
                    <a:pt x="609885" y="51503"/>
                    <a:pt x="663031" y="33444"/>
                    <a:pt x="716176" y="15901"/>
                  </a:cubicBezTo>
                  <a:cubicBezTo>
                    <a:pt x="719788" y="14869"/>
                    <a:pt x="722884" y="14353"/>
                    <a:pt x="726496" y="14353"/>
                  </a:cubicBezTo>
                  <a:cubicBezTo>
                    <a:pt x="736299" y="14869"/>
                    <a:pt x="742491" y="21060"/>
                    <a:pt x="748167" y="28800"/>
                  </a:cubicBezTo>
                  <a:cubicBezTo>
                    <a:pt x="781189" y="76786"/>
                    <a:pt x="814728" y="124772"/>
                    <a:pt x="847750" y="172758"/>
                  </a:cubicBezTo>
                  <a:cubicBezTo>
                    <a:pt x="855490" y="183593"/>
                    <a:pt x="865810" y="188753"/>
                    <a:pt x="878709" y="187721"/>
                  </a:cubicBezTo>
                  <a:cubicBezTo>
                    <a:pt x="896252" y="186173"/>
                    <a:pt x="914312" y="185657"/>
                    <a:pt x="931855" y="185657"/>
                  </a:cubicBezTo>
                  <a:cubicBezTo>
                    <a:pt x="939079" y="185657"/>
                    <a:pt x="944239" y="183077"/>
                    <a:pt x="948366" y="177401"/>
                  </a:cubicBezTo>
                  <a:cubicBezTo>
                    <a:pt x="950430" y="174822"/>
                    <a:pt x="952494" y="171726"/>
                    <a:pt x="954042" y="169146"/>
                  </a:cubicBezTo>
                  <a:cubicBezTo>
                    <a:pt x="962814" y="153150"/>
                    <a:pt x="971069" y="137155"/>
                    <a:pt x="979840" y="121676"/>
                  </a:cubicBezTo>
                  <a:cubicBezTo>
                    <a:pt x="998932" y="85558"/>
                    <a:pt x="1018539" y="49955"/>
                    <a:pt x="1037630" y="13837"/>
                  </a:cubicBezTo>
                  <a:cubicBezTo>
                    <a:pt x="1043822" y="2485"/>
                    <a:pt x="1053626" y="-2159"/>
                    <a:pt x="1066525" y="937"/>
                  </a:cubicBezTo>
                  <a:cubicBezTo>
                    <a:pt x="1122251" y="14353"/>
                    <a:pt x="1177976" y="27252"/>
                    <a:pt x="1233702" y="40667"/>
                  </a:cubicBezTo>
                  <a:cubicBezTo>
                    <a:pt x="1245569" y="43763"/>
                    <a:pt x="1252793" y="52535"/>
                    <a:pt x="1253309" y="64918"/>
                  </a:cubicBezTo>
                  <a:cubicBezTo>
                    <a:pt x="1253825" y="71626"/>
                    <a:pt x="1253825" y="78334"/>
                    <a:pt x="1254341" y="85042"/>
                  </a:cubicBezTo>
                  <a:cubicBezTo>
                    <a:pt x="1255888" y="126836"/>
                    <a:pt x="1256921" y="168630"/>
                    <a:pt x="1258468" y="209908"/>
                  </a:cubicBezTo>
                  <a:cubicBezTo>
                    <a:pt x="1258985" y="221260"/>
                    <a:pt x="1259501" y="233127"/>
                    <a:pt x="1260016" y="244478"/>
                  </a:cubicBezTo>
                  <a:cubicBezTo>
                    <a:pt x="1260532" y="255830"/>
                    <a:pt x="1266208" y="264602"/>
                    <a:pt x="1276012" y="270277"/>
                  </a:cubicBezTo>
                  <a:cubicBezTo>
                    <a:pt x="1288395" y="277501"/>
                    <a:pt x="1301295" y="284209"/>
                    <a:pt x="1313678" y="291948"/>
                  </a:cubicBezTo>
                  <a:cubicBezTo>
                    <a:pt x="1326062" y="299172"/>
                    <a:pt x="1337413" y="298656"/>
                    <a:pt x="1349797" y="291948"/>
                  </a:cubicBezTo>
                  <a:cubicBezTo>
                    <a:pt x="1400879" y="263570"/>
                    <a:pt x="1451444" y="235191"/>
                    <a:pt x="1502526" y="206812"/>
                  </a:cubicBezTo>
                  <a:cubicBezTo>
                    <a:pt x="1514394" y="200105"/>
                    <a:pt x="1525745" y="202168"/>
                    <a:pt x="1535033" y="211456"/>
                  </a:cubicBezTo>
                  <a:cubicBezTo>
                    <a:pt x="1574763" y="251702"/>
                    <a:pt x="1613977" y="292464"/>
                    <a:pt x="1653707" y="332711"/>
                  </a:cubicBezTo>
                  <a:cubicBezTo>
                    <a:pt x="1664027" y="343546"/>
                    <a:pt x="1665575" y="353350"/>
                    <a:pt x="1657835" y="366249"/>
                  </a:cubicBezTo>
                  <a:cubicBezTo>
                    <a:pt x="1628424" y="416299"/>
                    <a:pt x="1598497" y="465833"/>
                    <a:pt x="1569087" y="515883"/>
                  </a:cubicBezTo>
                  <a:cubicBezTo>
                    <a:pt x="1562379" y="527234"/>
                    <a:pt x="1561863" y="539102"/>
                    <a:pt x="1568571" y="550453"/>
                  </a:cubicBezTo>
                  <a:cubicBezTo>
                    <a:pt x="1576311" y="564384"/>
                    <a:pt x="1583534" y="578316"/>
                    <a:pt x="1591274" y="592247"/>
                  </a:cubicBezTo>
                  <a:cubicBezTo>
                    <a:pt x="1596950" y="602567"/>
                    <a:pt x="1605721" y="608243"/>
                    <a:pt x="1617589" y="608759"/>
                  </a:cubicBezTo>
                  <a:cubicBezTo>
                    <a:pt x="1637196" y="610307"/>
                    <a:pt x="1657319" y="611339"/>
                    <a:pt x="1676926" y="612886"/>
                  </a:cubicBezTo>
                  <a:cubicBezTo>
                    <a:pt x="1717172" y="615466"/>
                    <a:pt x="1757419" y="618046"/>
                    <a:pt x="1797665" y="620626"/>
                  </a:cubicBezTo>
                  <a:cubicBezTo>
                    <a:pt x="1809016" y="621142"/>
                    <a:pt x="1818304" y="628882"/>
                    <a:pt x="1820884" y="640233"/>
                  </a:cubicBezTo>
                  <a:cubicBezTo>
                    <a:pt x="1833267" y="695959"/>
                    <a:pt x="1845135" y="752200"/>
                    <a:pt x="1857518" y="808442"/>
                  </a:cubicBezTo>
                  <a:cubicBezTo>
                    <a:pt x="1859066" y="816181"/>
                    <a:pt x="1857002" y="822889"/>
                    <a:pt x="1851842" y="829081"/>
                  </a:cubicBezTo>
                  <a:cubicBezTo>
                    <a:pt x="1849262" y="832177"/>
                    <a:pt x="1845135" y="834241"/>
                    <a:pt x="1841523" y="836305"/>
                  </a:cubicBezTo>
                  <a:cubicBezTo>
                    <a:pt x="1789925" y="862103"/>
                    <a:pt x="1738327" y="887902"/>
                    <a:pt x="1686214" y="913701"/>
                  </a:cubicBezTo>
                  <a:cubicBezTo>
                    <a:pt x="1675378" y="919377"/>
                    <a:pt x="1669187" y="927633"/>
                    <a:pt x="1668670" y="940016"/>
                  </a:cubicBezTo>
                  <a:cubicBezTo>
                    <a:pt x="1667639" y="959623"/>
                    <a:pt x="1666090" y="978714"/>
                    <a:pt x="1665059" y="998322"/>
                  </a:cubicBezTo>
                  <a:cubicBezTo>
                    <a:pt x="1664543" y="1009673"/>
                    <a:pt x="1668670" y="1019477"/>
                    <a:pt x="1678474" y="1026184"/>
                  </a:cubicBezTo>
                  <a:cubicBezTo>
                    <a:pt x="1726460" y="1061271"/>
                    <a:pt x="1773930" y="1096873"/>
                    <a:pt x="1821916" y="1131960"/>
                  </a:cubicBezTo>
                  <a:cubicBezTo>
                    <a:pt x="1833267" y="1140215"/>
                    <a:pt x="1836879" y="1150535"/>
                    <a:pt x="1831720" y="1163950"/>
                  </a:cubicBezTo>
                  <a:cubicBezTo>
                    <a:pt x="1822948" y="1188201"/>
                    <a:pt x="1814176" y="1212452"/>
                    <a:pt x="1805404" y="1236703"/>
                  </a:cubicBezTo>
                  <a:cubicBezTo>
                    <a:pt x="1795601" y="1263534"/>
                    <a:pt x="1785798" y="1290881"/>
                    <a:pt x="1775478" y="1317711"/>
                  </a:cubicBezTo>
                  <a:cubicBezTo>
                    <a:pt x="1771350" y="1329063"/>
                    <a:pt x="1761546" y="1335255"/>
                    <a:pt x="1750195" y="1334223"/>
                  </a:cubicBezTo>
                  <a:cubicBezTo>
                    <a:pt x="1728524" y="1332159"/>
                    <a:pt x="1707369" y="1329579"/>
                    <a:pt x="1685698" y="1327515"/>
                  </a:cubicBezTo>
                  <a:cubicBezTo>
                    <a:pt x="1648548" y="1323387"/>
                    <a:pt x="1611397" y="1319259"/>
                    <a:pt x="1574247" y="1315648"/>
                  </a:cubicBezTo>
                  <a:cubicBezTo>
                    <a:pt x="1562379" y="1314616"/>
                    <a:pt x="1553092" y="1318743"/>
                    <a:pt x="1545868" y="1328547"/>
                  </a:cubicBezTo>
                  <a:cubicBezTo>
                    <a:pt x="1532453" y="1346606"/>
                    <a:pt x="1519553" y="1365181"/>
                    <a:pt x="1505622" y="1383241"/>
                  </a:cubicBezTo>
                  <a:cubicBezTo>
                    <a:pt x="1497366" y="1394076"/>
                    <a:pt x="1496334" y="1405428"/>
                    <a:pt x="1500978" y="1417811"/>
                  </a:cubicBezTo>
                  <a:cubicBezTo>
                    <a:pt x="1521617" y="1472505"/>
                    <a:pt x="1542772" y="1527198"/>
                    <a:pt x="1563411" y="1581892"/>
                  </a:cubicBezTo>
                  <a:cubicBezTo>
                    <a:pt x="1569087" y="1596339"/>
                    <a:pt x="1565991" y="1606143"/>
                    <a:pt x="1554124" y="1615430"/>
                  </a:cubicBezTo>
                  <a:cubicBezTo>
                    <a:pt x="1512845" y="1646389"/>
                    <a:pt x="1472083" y="1677864"/>
                    <a:pt x="1430805" y="1708822"/>
                  </a:cubicBezTo>
                  <a:cubicBezTo>
                    <a:pt x="1418938" y="1717594"/>
                    <a:pt x="1408618" y="1717594"/>
                    <a:pt x="1397266" y="1708306"/>
                  </a:cubicBezTo>
                  <a:cubicBezTo>
                    <a:pt x="1352892" y="1672704"/>
                    <a:pt x="1308003" y="1636585"/>
                    <a:pt x="1263628" y="1600467"/>
                  </a:cubicBezTo>
                  <a:cubicBezTo>
                    <a:pt x="1253825" y="1592727"/>
                    <a:pt x="1243505" y="1590147"/>
                    <a:pt x="1232154" y="1594275"/>
                  </a:cubicBezTo>
                  <a:cubicBezTo>
                    <a:pt x="1205839" y="1604079"/>
                    <a:pt x="1179524" y="1613883"/>
                    <a:pt x="1153725" y="1624202"/>
                  </a:cubicBezTo>
                  <a:cubicBezTo>
                    <a:pt x="1143406" y="1628330"/>
                    <a:pt x="1137214" y="1636070"/>
                    <a:pt x="1134634" y="1646905"/>
                  </a:cubicBezTo>
                  <a:cubicBezTo>
                    <a:pt x="1131022" y="1663932"/>
                    <a:pt x="1127411" y="1681475"/>
                    <a:pt x="1123798" y="1698503"/>
                  </a:cubicBezTo>
                  <a:cubicBezTo>
                    <a:pt x="1115027" y="1739781"/>
                    <a:pt x="1106771" y="1780543"/>
                    <a:pt x="1097999" y="1821821"/>
                  </a:cubicBezTo>
                  <a:cubicBezTo>
                    <a:pt x="1095420" y="1833689"/>
                    <a:pt x="1088196" y="1840913"/>
                    <a:pt x="1076329" y="1842460"/>
                  </a:cubicBezTo>
                  <a:cubicBezTo>
                    <a:pt x="1048982" y="1846072"/>
                    <a:pt x="1021635" y="1848652"/>
                    <a:pt x="994288" y="1851232"/>
                  </a:cubicBezTo>
                  <a:cubicBezTo>
                    <a:pt x="980873" y="1850200"/>
                    <a:pt x="970037" y="1851232"/>
                    <a:pt x="959201" y="1852264"/>
                  </a:cubicBezTo>
                  <a:close/>
                  <a:moveTo>
                    <a:pt x="928759" y="382245"/>
                  </a:moveTo>
                  <a:cubicBezTo>
                    <a:pt x="633620" y="381729"/>
                    <a:pt x="388015" y="619594"/>
                    <a:pt x="386983" y="921957"/>
                  </a:cubicBezTo>
                  <a:cubicBezTo>
                    <a:pt x="385951" y="1222772"/>
                    <a:pt x="627428" y="1464765"/>
                    <a:pt x="926695" y="1465797"/>
                  </a:cubicBezTo>
                  <a:cubicBezTo>
                    <a:pt x="1229058" y="1466829"/>
                    <a:pt x="1470019" y="1222772"/>
                    <a:pt x="1470535" y="924537"/>
                  </a:cubicBezTo>
                  <a:cubicBezTo>
                    <a:pt x="1470535" y="625270"/>
                    <a:pt x="1228026" y="381729"/>
                    <a:pt x="928759" y="382245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6A48627-8991-4822-BA51-E0B5CA3A4F9C}"/>
                </a:ext>
              </a:extLst>
            </p:cNvPr>
            <p:cNvSpPr/>
            <p:nvPr/>
          </p:nvSpPr>
          <p:spPr>
            <a:xfrm>
              <a:off x="3167084" y="4595897"/>
              <a:ext cx="1051669" cy="1070562"/>
            </a:xfrm>
            <a:custGeom>
              <a:avLst/>
              <a:gdLst>
                <a:gd name="connsiteX0" fmla="*/ 879664 w 1723364"/>
                <a:gd name="connsiteY0" fmla="*/ 267 h 1754322"/>
                <a:gd name="connsiteX1" fmla="*/ 964801 w 1723364"/>
                <a:gd name="connsiteY1" fmla="*/ 5943 h 1754322"/>
                <a:gd name="connsiteX2" fmla="*/ 979248 w 1723364"/>
                <a:gd name="connsiteY2" fmla="*/ 18843 h 1754322"/>
                <a:gd name="connsiteX3" fmla="*/ 977700 w 1723364"/>
                <a:gd name="connsiteY3" fmla="*/ 158673 h 1754322"/>
                <a:gd name="connsiteX4" fmla="*/ 968928 w 1723364"/>
                <a:gd name="connsiteY4" fmla="*/ 213366 h 1754322"/>
                <a:gd name="connsiteX5" fmla="*/ 979764 w 1723364"/>
                <a:gd name="connsiteY5" fmla="*/ 229877 h 1754322"/>
                <a:gd name="connsiteX6" fmla="*/ 1149520 w 1723364"/>
                <a:gd name="connsiteY6" fmla="*/ 285087 h 1754322"/>
                <a:gd name="connsiteX7" fmla="*/ 1166548 w 1723364"/>
                <a:gd name="connsiteY7" fmla="*/ 278379 h 1754322"/>
                <a:gd name="connsiteX8" fmla="*/ 1210406 w 1723364"/>
                <a:gd name="connsiteY8" fmla="*/ 190663 h 1754322"/>
                <a:gd name="connsiteX9" fmla="*/ 1263035 w 1723364"/>
                <a:gd name="connsiteY9" fmla="*/ 123070 h 1754322"/>
                <a:gd name="connsiteX10" fmla="*/ 1304314 w 1723364"/>
                <a:gd name="connsiteY10" fmla="*/ 119458 h 1754322"/>
                <a:gd name="connsiteX11" fmla="*/ 1458075 w 1723364"/>
                <a:gd name="connsiteY11" fmla="*/ 231941 h 1754322"/>
                <a:gd name="connsiteX12" fmla="*/ 1462203 w 1723364"/>
                <a:gd name="connsiteY12" fmla="*/ 251549 h 1754322"/>
                <a:gd name="connsiteX13" fmla="*/ 1461171 w 1723364"/>
                <a:gd name="connsiteY13" fmla="*/ 254128 h 1754322"/>
                <a:gd name="connsiteX14" fmla="*/ 1396158 w 1723364"/>
                <a:gd name="connsiteY14" fmla="*/ 347004 h 1754322"/>
                <a:gd name="connsiteX15" fmla="*/ 1337336 w 1723364"/>
                <a:gd name="connsiteY15" fmla="*/ 404794 h 1754322"/>
                <a:gd name="connsiteX16" fmla="*/ 1336304 w 1723364"/>
                <a:gd name="connsiteY16" fmla="*/ 419757 h 1754322"/>
                <a:gd name="connsiteX17" fmla="*/ 1369327 w 1723364"/>
                <a:gd name="connsiteY17" fmla="*/ 457939 h 1754322"/>
                <a:gd name="connsiteX18" fmla="*/ 1442596 w 1723364"/>
                <a:gd name="connsiteY18" fmla="*/ 565263 h 1754322"/>
                <a:gd name="connsiteX19" fmla="*/ 1462719 w 1723364"/>
                <a:gd name="connsiteY19" fmla="*/ 570938 h 1754322"/>
                <a:gd name="connsiteX20" fmla="*/ 1573138 w 1723364"/>
                <a:gd name="connsiteY20" fmla="*/ 514697 h 1754322"/>
                <a:gd name="connsiteX21" fmla="*/ 1650018 w 1723364"/>
                <a:gd name="connsiteY21" fmla="*/ 501281 h 1754322"/>
                <a:gd name="connsiteX22" fmla="*/ 1659822 w 1723364"/>
                <a:gd name="connsiteY22" fmla="*/ 509537 h 1754322"/>
                <a:gd name="connsiteX23" fmla="*/ 1724835 w 1723364"/>
                <a:gd name="connsiteY23" fmla="*/ 709220 h 1754322"/>
                <a:gd name="connsiteX24" fmla="*/ 1717611 w 1723364"/>
                <a:gd name="connsiteY24" fmla="*/ 723668 h 1754322"/>
                <a:gd name="connsiteX25" fmla="*/ 1671173 w 1723364"/>
                <a:gd name="connsiteY25" fmla="*/ 748950 h 1754322"/>
                <a:gd name="connsiteX26" fmla="*/ 1618544 w 1723364"/>
                <a:gd name="connsiteY26" fmla="*/ 760302 h 1754322"/>
                <a:gd name="connsiteX27" fmla="*/ 1529280 w 1723364"/>
                <a:gd name="connsiteY27" fmla="*/ 774234 h 1754322"/>
                <a:gd name="connsiteX28" fmla="*/ 1515349 w 1723364"/>
                <a:gd name="connsiteY28" fmla="*/ 791777 h 1754322"/>
                <a:gd name="connsiteX29" fmla="*/ 1521024 w 1723364"/>
                <a:gd name="connsiteY29" fmla="*/ 857306 h 1754322"/>
                <a:gd name="connsiteX30" fmla="*/ 1516380 w 1723364"/>
                <a:gd name="connsiteY30" fmla="*/ 953794 h 1754322"/>
                <a:gd name="connsiteX31" fmla="*/ 1538567 w 1723364"/>
                <a:gd name="connsiteY31" fmla="*/ 983720 h 1754322"/>
                <a:gd name="connsiteX32" fmla="*/ 1653114 w 1723364"/>
                <a:gd name="connsiteY32" fmla="*/ 1001779 h 1754322"/>
                <a:gd name="connsiteX33" fmla="*/ 1700584 w 1723364"/>
                <a:gd name="connsiteY33" fmla="*/ 1024483 h 1754322"/>
                <a:gd name="connsiteX34" fmla="*/ 1719675 w 1723364"/>
                <a:gd name="connsiteY34" fmla="*/ 1067825 h 1754322"/>
                <a:gd name="connsiteX35" fmla="*/ 1661370 w 1723364"/>
                <a:gd name="connsiteY35" fmla="*/ 1243773 h 1754322"/>
                <a:gd name="connsiteX36" fmla="*/ 1641763 w 1723364"/>
                <a:gd name="connsiteY36" fmla="*/ 1255124 h 1754322"/>
                <a:gd name="connsiteX37" fmla="*/ 1541663 w 1723364"/>
                <a:gd name="connsiteY37" fmla="*/ 1226230 h 1754322"/>
                <a:gd name="connsiteX38" fmla="*/ 1461687 w 1723364"/>
                <a:gd name="connsiteY38" fmla="*/ 1184436 h 1754322"/>
                <a:gd name="connsiteX39" fmla="*/ 1444143 w 1723364"/>
                <a:gd name="connsiteY39" fmla="*/ 1189079 h 1754322"/>
                <a:gd name="connsiteX40" fmla="*/ 1339400 w 1723364"/>
                <a:gd name="connsiteY40" fmla="*/ 1333553 h 1754322"/>
                <a:gd name="connsiteX41" fmla="*/ 1339916 w 1723364"/>
                <a:gd name="connsiteY41" fmla="*/ 1353160 h 1754322"/>
                <a:gd name="connsiteX42" fmla="*/ 1430212 w 1723364"/>
                <a:gd name="connsiteY42" fmla="*/ 1443456 h 1754322"/>
                <a:gd name="connsiteX43" fmla="*/ 1465814 w 1723364"/>
                <a:gd name="connsiteY43" fmla="*/ 1511565 h 1754322"/>
                <a:gd name="connsiteX44" fmla="*/ 1461171 w 1723364"/>
                <a:gd name="connsiteY44" fmla="*/ 1521369 h 1754322"/>
                <a:gd name="connsiteX45" fmla="*/ 1290382 w 1723364"/>
                <a:gd name="connsiteY45" fmla="*/ 1645203 h 1754322"/>
                <a:gd name="connsiteX46" fmla="*/ 1275419 w 1723364"/>
                <a:gd name="connsiteY46" fmla="*/ 1643655 h 1754322"/>
                <a:gd name="connsiteX47" fmla="*/ 1207310 w 1723364"/>
                <a:gd name="connsiteY47" fmla="*/ 1558003 h 1754322"/>
                <a:gd name="connsiteX48" fmla="*/ 1167064 w 1723364"/>
                <a:gd name="connsiteY48" fmla="*/ 1477511 h 1754322"/>
                <a:gd name="connsiteX49" fmla="*/ 1150036 w 1723364"/>
                <a:gd name="connsiteY49" fmla="*/ 1470803 h 1754322"/>
                <a:gd name="connsiteX50" fmla="*/ 981312 w 1723364"/>
                <a:gd name="connsiteY50" fmla="*/ 1526013 h 1754322"/>
                <a:gd name="connsiteX51" fmla="*/ 969960 w 1723364"/>
                <a:gd name="connsiteY51" fmla="*/ 1544072 h 1754322"/>
                <a:gd name="connsiteX52" fmla="*/ 989052 w 1723364"/>
                <a:gd name="connsiteY52" fmla="*/ 1663779 h 1754322"/>
                <a:gd name="connsiteX53" fmla="*/ 978216 w 1723364"/>
                <a:gd name="connsiteY53" fmla="*/ 1743755 h 1754322"/>
                <a:gd name="connsiteX54" fmla="*/ 966864 w 1723364"/>
                <a:gd name="connsiteY54" fmla="*/ 1749947 h 1754322"/>
                <a:gd name="connsiteX55" fmla="*/ 758410 w 1723364"/>
                <a:gd name="connsiteY55" fmla="*/ 1749947 h 1754322"/>
                <a:gd name="connsiteX56" fmla="*/ 745510 w 1723364"/>
                <a:gd name="connsiteY56" fmla="*/ 1737047 h 1754322"/>
                <a:gd name="connsiteX57" fmla="*/ 747058 w 1723364"/>
                <a:gd name="connsiteY57" fmla="*/ 1598249 h 1754322"/>
                <a:gd name="connsiteX58" fmla="*/ 756346 w 1723364"/>
                <a:gd name="connsiteY58" fmla="*/ 1543556 h 1754322"/>
                <a:gd name="connsiteX59" fmla="*/ 744478 w 1723364"/>
                <a:gd name="connsiteY59" fmla="*/ 1525496 h 1754322"/>
                <a:gd name="connsiteX60" fmla="*/ 575754 w 1723364"/>
                <a:gd name="connsiteY60" fmla="*/ 1470287 h 1754322"/>
                <a:gd name="connsiteX61" fmla="*/ 559758 w 1723364"/>
                <a:gd name="connsiteY61" fmla="*/ 1475963 h 1754322"/>
                <a:gd name="connsiteX62" fmla="*/ 504549 w 1723364"/>
                <a:gd name="connsiteY62" fmla="*/ 1585350 h 1754322"/>
                <a:gd name="connsiteX63" fmla="*/ 447275 w 1723364"/>
                <a:gd name="connsiteY63" fmla="*/ 1645719 h 1754322"/>
                <a:gd name="connsiteX64" fmla="*/ 434376 w 1723364"/>
                <a:gd name="connsiteY64" fmla="*/ 1643655 h 1754322"/>
                <a:gd name="connsiteX65" fmla="*/ 290418 w 1723364"/>
                <a:gd name="connsiteY65" fmla="*/ 1542008 h 1754322"/>
                <a:gd name="connsiteX66" fmla="*/ 265651 w 1723364"/>
                <a:gd name="connsiteY66" fmla="*/ 1521369 h 1754322"/>
                <a:gd name="connsiteX67" fmla="*/ 262039 w 1723364"/>
                <a:gd name="connsiteY67" fmla="*/ 1505889 h 1754322"/>
                <a:gd name="connsiteX68" fmla="*/ 321893 w 1723364"/>
                <a:gd name="connsiteY68" fmla="*/ 1415593 h 1754322"/>
                <a:gd name="connsiteX69" fmla="*/ 386906 w 1723364"/>
                <a:gd name="connsiteY69" fmla="*/ 1351096 h 1754322"/>
                <a:gd name="connsiteX70" fmla="*/ 387938 w 1723364"/>
                <a:gd name="connsiteY70" fmla="*/ 1334069 h 1754322"/>
                <a:gd name="connsiteX71" fmla="*/ 354915 w 1723364"/>
                <a:gd name="connsiteY71" fmla="*/ 1295887 h 1754322"/>
                <a:gd name="connsiteX72" fmla="*/ 282678 w 1723364"/>
                <a:gd name="connsiteY72" fmla="*/ 1189595 h 1754322"/>
                <a:gd name="connsiteX73" fmla="*/ 262555 w 1723364"/>
                <a:gd name="connsiteY73" fmla="*/ 1183920 h 1754322"/>
                <a:gd name="connsiteX74" fmla="*/ 152136 w 1723364"/>
                <a:gd name="connsiteY74" fmla="*/ 1240161 h 1754322"/>
                <a:gd name="connsiteX75" fmla="*/ 75256 w 1723364"/>
                <a:gd name="connsiteY75" fmla="*/ 1253577 h 1754322"/>
                <a:gd name="connsiteX76" fmla="*/ 65452 w 1723364"/>
                <a:gd name="connsiteY76" fmla="*/ 1245321 h 1754322"/>
                <a:gd name="connsiteX77" fmla="*/ 439 w 1723364"/>
                <a:gd name="connsiteY77" fmla="*/ 1045637 h 1754322"/>
                <a:gd name="connsiteX78" fmla="*/ 7663 w 1723364"/>
                <a:gd name="connsiteY78" fmla="*/ 1031190 h 1754322"/>
                <a:gd name="connsiteX79" fmla="*/ 54101 w 1723364"/>
                <a:gd name="connsiteY79" fmla="*/ 1005907 h 1754322"/>
                <a:gd name="connsiteX80" fmla="*/ 106730 w 1723364"/>
                <a:gd name="connsiteY80" fmla="*/ 994556 h 1754322"/>
                <a:gd name="connsiteX81" fmla="*/ 197026 w 1723364"/>
                <a:gd name="connsiteY81" fmla="*/ 980109 h 1754322"/>
                <a:gd name="connsiteX82" fmla="*/ 209410 w 1723364"/>
                <a:gd name="connsiteY82" fmla="*/ 964113 h 1754322"/>
                <a:gd name="connsiteX83" fmla="*/ 203734 w 1723364"/>
                <a:gd name="connsiteY83" fmla="*/ 897552 h 1754322"/>
                <a:gd name="connsiteX84" fmla="*/ 208378 w 1723364"/>
                <a:gd name="connsiteY84" fmla="*/ 801064 h 1754322"/>
                <a:gd name="connsiteX85" fmla="*/ 185159 w 1723364"/>
                <a:gd name="connsiteY85" fmla="*/ 770622 h 1754322"/>
                <a:gd name="connsiteX86" fmla="*/ 73192 w 1723364"/>
                <a:gd name="connsiteY86" fmla="*/ 753079 h 1754322"/>
                <a:gd name="connsiteX87" fmla="*/ 24690 w 1723364"/>
                <a:gd name="connsiteY87" fmla="*/ 730375 h 1754322"/>
                <a:gd name="connsiteX88" fmla="*/ 5599 w 1723364"/>
                <a:gd name="connsiteY88" fmla="*/ 687033 h 1754322"/>
                <a:gd name="connsiteX89" fmla="*/ 63904 w 1723364"/>
                <a:gd name="connsiteY89" fmla="*/ 511085 h 1754322"/>
                <a:gd name="connsiteX90" fmla="*/ 83511 w 1723364"/>
                <a:gd name="connsiteY90" fmla="*/ 499733 h 1754322"/>
                <a:gd name="connsiteX91" fmla="*/ 183611 w 1723364"/>
                <a:gd name="connsiteY91" fmla="*/ 528628 h 1754322"/>
                <a:gd name="connsiteX92" fmla="*/ 262555 w 1723364"/>
                <a:gd name="connsiteY92" fmla="*/ 569390 h 1754322"/>
                <a:gd name="connsiteX93" fmla="*/ 282163 w 1723364"/>
                <a:gd name="connsiteY93" fmla="*/ 564231 h 1754322"/>
                <a:gd name="connsiteX94" fmla="*/ 386906 w 1723364"/>
                <a:gd name="connsiteY94" fmla="*/ 419757 h 1754322"/>
                <a:gd name="connsiteX95" fmla="*/ 386390 w 1723364"/>
                <a:gd name="connsiteY95" fmla="*/ 402214 h 1754322"/>
                <a:gd name="connsiteX96" fmla="*/ 296094 w 1723364"/>
                <a:gd name="connsiteY96" fmla="*/ 311918 h 1754322"/>
                <a:gd name="connsiteX97" fmla="*/ 259975 w 1723364"/>
                <a:gd name="connsiteY97" fmla="*/ 242777 h 1754322"/>
                <a:gd name="connsiteX98" fmla="*/ 264619 w 1723364"/>
                <a:gd name="connsiteY98" fmla="*/ 232973 h 1754322"/>
                <a:gd name="connsiteX99" fmla="*/ 435408 w 1723364"/>
                <a:gd name="connsiteY99" fmla="*/ 109139 h 1754322"/>
                <a:gd name="connsiteX100" fmla="*/ 450371 w 1723364"/>
                <a:gd name="connsiteY100" fmla="*/ 110687 h 1754322"/>
                <a:gd name="connsiteX101" fmla="*/ 518480 w 1723364"/>
                <a:gd name="connsiteY101" fmla="*/ 196339 h 1754322"/>
                <a:gd name="connsiteX102" fmla="*/ 559758 w 1723364"/>
                <a:gd name="connsiteY102" fmla="*/ 277863 h 1754322"/>
                <a:gd name="connsiteX103" fmla="*/ 574722 w 1723364"/>
                <a:gd name="connsiteY103" fmla="*/ 283539 h 1754322"/>
                <a:gd name="connsiteX104" fmla="*/ 746026 w 1723364"/>
                <a:gd name="connsiteY104" fmla="*/ 227813 h 1754322"/>
                <a:gd name="connsiteX105" fmla="*/ 756346 w 1723364"/>
                <a:gd name="connsiteY105" fmla="*/ 211302 h 1754322"/>
                <a:gd name="connsiteX106" fmla="*/ 737254 w 1723364"/>
                <a:gd name="connsiteY106" fmla="*/ 91596 h 1754322"/>
                <a:gd name="connsiteX107" fmla="*/ 748090 w 1723364"/>
                <a:gd name="connsiteY107" fmla="*/ 10587 h 1754322"/>
                <a:gd name="connsiteX108" fmla="*/ 758410 w 1723364"/>
                <a:gd name="connsiteY108" fmla="*/ 4395 h 1754322"/>
                <a:gd name="connsiteX109" fmla="*/ 879664 w 1723364"/>
                <a:gd name="connsiteY109" fmla="*/ 267 h 1754322"/>
                <a:gd name="connsiteX110" fmla="*/ 861605 w 1723364"/>
                <a:gd name="connsiteY110" fmla="*/ 1409918 h 1754322"/>
                <a:gd name="connsiteX111" fmla="*/ 1392546 w 1723364"/>
                <a:gd name="connsiteY111" fmla="*/ 879493 h 1754322"/>
                <a:gd name="connsiteX112" fmla="*/ 862637 w 1723364"/>
                <a:gd name="connsiteY112" fmla="*/ 348552 h 1754322"/>
                <a:gd name="connsiteX113" fmla="*/ 331180 w 1723364"/>
                <a:gd name="connsiteY113" fmla="*/ 879493 h 1754322"/>
                <a:gd name="connsiteX114" fmla="*/ 861605 w 1723364"/>
                <a:gd name="connsiteY114" fmla="*/ 1409918 h 1754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1723364" h="1754322">
                  <a:moveTo>
                    <a:pt x="879664" y="267"/>
                  </a:moveTo>
                  <a:cubicBezTo>
                    <a:pt x="907527" y="2332"/>
                    <a:pt x="935906" y="4395"/>
                    <a:pt x="964801" y="5943"/>
                  </a:cubicBezTo>
                  <a:cubicBezTo>
                    <a:pt x="974088" y="6459"/>
                    <a:pt x="976668" y="11103"/>
                    <a:pt x="979248" y="18843"/>
                  </a:cubicBezTo>
                  <a:cubicBezTo>
                    <a:pt x="994727" y="65797"/>
                    <a:pt x="985956" y="112235"/>
                    <a:pt x="977700" y="158673"/>
                  </a:cubicBezTo>
                  <a:cubicBezTo>
                    <a:pt x="974604" y="176732"/>
                    <a:pt x="972024" y="195307"/>
                    <a:pt x="968928" y="213366"/>
                  </a:cubicBezTo>
                  <a:cubicBezTo>
                    <a:pt x="967380" y="222654"/>
                    <a:pt x="969960" y="227813"/>
                    <a:pt x="979764" y="229877"/>
                  </a:cubicBezTo>
                  <a:cubicBezTo>
                    <a:pt x="1038585" y="240713"/>
                    <a:pt x="1095343" y="259804"/>
                    <a:pt x="1149520" y="285087"/>
                  </a:cubicBezTo>
                  <a:cubicBezTo>
                    <a:pt x="1158808" y="289215"/>
                    <a:pt x="1162420" y="286119"/>
                    <a:pt x="1166548" y="278379"/>
                  </a:cubicBezTo>
                  <a:cubicBezTo>
                    <a:pt x="1180995" y="248969"/>
                    <a:pt x="1197506" y="220590"/>
                    <a:pt x="1210406" y="190663"/>
                  </a:cubicBezTo>
                  <a:cubicBezTo>
                    <a:pt x="1222273" y="163316"/>
                    <a:pt x="1240848" y="142161"/>
                    <a:pt x="1263035" y="123070"/>
                  </a:cubicBezTo>
                  <a:cubicBezTo>
                    <a:pt x="1282643" y="106043"/>
                    <a:pt x="1282127" y="106559"/>
                    <a:pt x="1304314" y="119458"/>
                  </a:cubicBezTo>
                  <a:cubicBezTo>
                    <a:pt x="1359523" y="151449"/>
                    <a:pt x="1409573" y="190663"/>
                    <a:pt x="1458075" y="231941"/>
                  </a:cubicBezTo>
                  <a:cubicBezTo>
                    <a:pt x="1465299" y="238133"/>
                    <a:pt x="1467362" y="243809"/>
                    <a:pt x="1462203" y="251549"/>
                  </a:cubicBezTo>
                  <a:cubicBezTo>
                    <a:pt x="1461687" y="252064"/>
                    <a:pt x="1461171" y="253096"/>
                    <a:pt x="1461171" y="254128"/>
                  </a:cubicBezTo>
                  <a:cubicBezTo>
                    <a:pt x="1448271" y="291279"/>
                    <a:pt x="1425052" y="320689"/>
                    <a:pt x="1396158" y="347004"/>
                  </a:cubicBezTo>
                  <a:cubicBezTo>
                    <a:pt x="1375518" y="365064"/>
                    <a:pt x="1356943" y="385703"/>
                    <a:pt x="1337336" y="404794"/>
                  </a:cubicBezTo>
                  <a:cubicBezTo>
                    <a:pt x="1332177" y="409954"/>
                    <a:pt x="1330628" y="413565"/>
                    <a:pt x="1336304" y="419757"/>
                  </a:cubicBezTo>
                  <a:cubicBezTo>
                    <a:pt x="1347656" y="432141"/>
                    <a:pt x="1357459" y="445556"/>
                    <a:pt x="1369327" y="457939"/>
                  </a:cubicBezTo>
                  <a:cubicBezTo>
                    <a:pt x="1399769" y="489930"/>
                    <a:pt x="1419893" y="528628"/>
                    <a:pt x="1442596" y="565263"/>
                  </a:cubicBezTo>
                  <a:cubicBezTo>
                    <a:pt x="1448271" y="574550"/>
                    <a:pt x="1452915" y="576098"/>
                    <a:pt x="1462719" y="570938"/>
                  </a:cubicBezTo>
                  <a:cubicBezTo>
                    <a:pt x="1499353" y="551847"/>
                    <a:pt x="1535988" y="533272"/>
                    <a:pt x="1573138" y="514697"/>
                  </a:cubicBezTo>
                  <a:cubicBezTo>
                    <a:pt x="1597389" y="502830"/>
                    <a:pt x="1624220" y="504893"/>
                    <a:pt x="1650018" y="501281"/>
                  </a:cubicBezTo>
                  <a:cubicBezTo>
                    <a:pt x="1655694" y="500250"/>
                    <a:pt x="1658274" y="505409"/>
                    <a:pt x="1659822" y="509537"/>
                  </a:cubicBezTo>
                  <a:cubicBezTo>
                    <a:pt x="1687685" y="574034"/>
                    <a:pt x="1709872" y="640595"/>
                    <a:pt x="1724835" y="709220"/>
                  </a:cubicBezTo>
                  <a:cubicBezTo>
                    <a:pt x="1726383" y="716444"/>
                    <a:pt x="1723803" y="720572"/>
                    <a:pt x="1717611" y="723668"/>
                  </a:cubicBezTo>
                  <a:cubicBezTo>
                    <a:pt x="1702132" y="731923"/>
                    <a:pt x="1686653" y="740695"/>
                    <a:pt x="1671173" y="748950"/>
                  </a:cubicBezTo>
                  <a:cubicBezTo>
                    <a:pt x="1654662" y="757722"/>
                    <a:pt x="1636087" y="757206"/>
                    <a:pt x="1618544" y="760302"/>
                  </a:cubicBezTo>
                  <a:cubicBezTo>
                    <a:pt x="1589133" y="765462"/>
                    <a:pt x="1559207" y="770106"/>
                    <a:pt x="1529280" y="774234"/>
                  </a:cubicBezTo>
                  <a:cubicBezTo>
                    <a:pt x="1517412" y="775781"/>
                    <a:pt x="1514316" y="780941"/>
                    <a:pt x="1515349" y="791777"/>
                  </a:cubicBezTo>
                  <a:cubicBezTo>
                    <a:pt x="1517412" y="813448"/>
                    <a:pt x="1518444" y="835635"/>
                    <a:pt x="1521024" y="857306"/>
                  </a:cubicBezTo>
                  <a:cubicBezTo>
                    <a:pt x="1524636" y="889813"/>
                    <a:pt x="1518960" y="921803"/>
                    <a:pt x="1516380" y="953794"/>
                  </a:cubicBezTo>
                  <a:cubicBezTo>
                    <a:pt x="1514316" y="980109"/>
                    <a:pt x="1513284" y="980109"/>
                    <a:pt x="1538567" y="983720"/>
                  </a:cubicBezTo>
                  <a:cubicBezTo>
                    <a:pt x="1576750" y="989912"/>
                    <a:pt x="1614932" y="995588"/>
                    <a:pt x="1653114" y="1001779"/>
                  </a:cubicBezTo>
                  <a:cubicBezTo>
                    <a:pt x="1671173" y="1004875"/>
                    <a:pt x="1685105" y="1016227"/>
                    <a:pt x="1700584" y="1024483"/>
                  </a:cubicBezTo>
                  <a:cubicBezTo>
                    <a:pt x="1726899" y="1038414"/>
                    <a:pt x="1725867" y="1038930"/>
                    <a:pt x="1719675" y="1067825"/>
                  </a:cubicBezTo>
                  <a:cubicBezTo>
                    <a:pt x="1706260" y="1128710"/>
                    <a:pt x="1685105" y="1186500"/>
                    <a:pt x="1661370" y="1243773"/>
                  </a:cubicBezTo>
                  <a:cubicBezTo>
                    <a:pt x="1657242" y="1253577"/>
                    <a:pt x="1651566" y="1256157"/>
                    <a:pt x="1641763" y="1255124"/>
                  </a:cubicBezTo>
                  <a:cubicBezTo>
                    <a:pt x="1606160" y="1252028"/>
                    <a:pt x="1572622" y="1244805"/>
                    <a:pt x="1541663" y="1226230"/>
                  </a:cubicBezTo>
                  <a:cubicBezTo>
                    <a:pt x="1515864" y="1210750"/>
                    <a:pt x="1488001" y="1198883"/>
                    <a:pt x="1461687" y="1184436"/>
                  </a:cubicBezTo>
                  <a:cubicBezTo>
                    <a:pt x="1453947" y="1180308"/>
                    <a:pt x="1448787" y="1180308"/>
                    <a:pt x="1444143" y="1189079"/>
                  </a:cubicBezTo>
                  <a:cubicBezTo>
                    <a:pt x="1415249" y="1241709"/>
                    <a:pt x="1380162" y="1290211"/>
                    <a:pt x="1339400" y="1333553"/>
                  </a:cubicBezTo>
                  <a:cubicBezTo>
                    <a:pt x="1332177" y="1341293"/>
                    <a:pt x="1332177" y="1345936"/>
                    <a:pt x="1339916" y="1353160"/>
                  </a:cubicBezTo>
                  <a:cubicBezTo>
                    <a:pt x="1370359" y="1382571"/>
                    <a:pt x="1400801" y="1412498"/>
                    <a:pt x="1430212" y="1443456"/>
                  </a:cubicBezTo>
                  <a:cubicBezTo>
                    <a:pt x="1448271" y="1462547"/>
                    <a:pt x="1453947" y="1488862"/>
                    <a:pt x="1465814" y="1511565"/>
                  </a:cubicBezTo>
                  <a:cubicBezTo>
                    <a:pt x="1467879" y="1515693"/>
                    <a:pt x="1464267" y="1518789"/>
                    <a:pt x="1461171" y="1521369"/>
                  </a:cubicBezTo>
                  <a:cubicBezTo>
                    <a:pt x="1408025" y="1568323"/>
                    <a:pt x="1351784" y="1610117"/>
                    <a:pt x="1290382" y="1645203"/>
                  </a:cubicBezTo>
                  <a:cubicBezTo>
                    <a:pt x="1284707" y="1648815"/>
                    <a:pt x="1280579" y="1648299"/>
                    <a:pt x="1275419" y="1643655"/>
                  </a:cubicBezTo>
                  <a:cubicBezTo>
                    <a:pt x="1247040" y="1619404"/>
                    <a:pt x="1221757" y="1593606"/>
                    <a:pt x="1207310" y="1558003"/>
                  </a:cubicBezTo>
                  <a:cubicBezTo>
                    <a:pt x="1195958" y="1530140"/>
                    <a:pt x="1179963" y="1504341"/>
                    <a:pt x="1167064" y="1477511"/>
                  </a:cubicBezTo>
                  <a:cubicBezTo>
                    <a:pt x="1162936" y="1469255"/>
                    <a:pt x="1158808" y="1467191"/>
                    <a:pt x="1150036" y="1470803"/>
                  </a:cubicBezTo>
                  <a:cubicBezTo>
                    <a:pt x="1096375" y="1496086"/>
                    <a:pt x="1040133" y="1514661"/>
                    <a:pt x="981312" y="1526013"/>
                  </a:cubicBezTo>
                  <a:cubicBezTo>
                    <a:pt x="969960" y="1528076"/>
                    <a:pt x="967896" y="1534268"/>
                    <a:pt x="969960" y="1544072"/>
                  </a:cubicBezTo>
                  <a:cubicBezTo>
                    <a:pt x="976668" y="1583802"/>
                    <a:pt x="982860" y="1623532"/>
                    <a:pt x="989052" y="1663779"/>
                  </a:cubicBezTo>
                  <a:cubicBezTo>
                    <a:pt x="993179" y="1691641"/>
                    <a:pt x="982344" y="1716924"/>
                    <a:pt x="978216" y="1743755"/>
                  </a:cubicBezTo>
                  <a:cubicBezTo>
                    <a:pt x="977184" y="1749431"/>
                    <a:pt x="971508" y="1749431"/>
                    <a:pt x="966864" y="1749947"/>
                  </a:cubicBezTo>
                  <a:cubicBezTo>
                    <a:pt x="897207" y="1757170"/>
                    <a:pt x="828067" y="1756655"/>
                    <a:pt x="758410" y="1749947"/>
                  </a:cubicBezTo>
                  <a:cubicBezTo>
                    <a:pt x="749638" y="1748915"/>
                    <a:pt x="748090" y="1744271"/>
                    <a:pt x="745510" y="1737047"/>
                  </a:cubicBezTo>
                  <a:cubicBezTo>
                    <a:pt x="730031" y="1690609"/>
                    <a:pt x="738286" y="1644687"/>
                    <a:pt x="747058" y="1598249"/>
                  </a:cubicBezTo>
                  <a:cubicBezTo>
                    <a:pt x="750154" y="1580190"/>
                    <a:pt x="752734" y="1561615"/>
                    <a:pt x="756346" y="1543556"/>
                  </a:cubicBezTo>
                  <a:cubicBezTo>
                    <a:pt x="758410" y="1533236"/>
                    <a:pt x="755314" y="1527560"/>
                    <a:pt x="744478" y="1525496"/>
                  </a:cubicBezTo>
                  <a:cubicBezTo>
                    <a:pt x="685657" y="1514661"/>
                    <a:pt x="629931" y="1496086"/>
                    <a:pt x="575754" y="1470287"/>
                  </a:cubicBezTo>
                  <a:cubicBezTo>
                    <a:pt x="568014" y="1466675"/>
                    <a:pt x="563886" y="1467707"/>
                    <a:pt x="559758" y="1475963"/>
                  </a:cubicBezTo>
                  <a:cubicBezTo>
                    <a:pt x="541699" y="1512597"/>
                    <a:pt x="522608" y="1548715"/>
                    <a:pt x="504549" y="1585350"/>
                  </a:cubicBezTo>
                  <a:cubicBezTo>
                    <a:pt x="491649" y="1611149"/>
                    <a:pt x="466882" y="1626112"/>
                    <a:pt x="447275" y="1645719"/>
                  </a:cubicBezTo>
                  <a:cubicBezTo>
                    <a:pt x="442631" y="1650363"/>
                    <a:pt x="438504" y="1646235"/>
                    <a:pt x="434376" y="1643655"/>
                  </a:cubicBezTo>
                  <a:cubicBezTo>
                    <a:pt x="384326" y="1612697"/>
                    <a:pt x="334276" y="1581738"/>
                    <a:pt x="290418" y="1542008"/>
                  </a:cubicBezTo>
                  <a:cubicBezTo>
                    <a:pt x="282678" y="1534784"/>
                    <a:pt x="273907" y="1528076"/>
                    <a:pt x="265651" y="1521369"/>
                  </a:cubicBezTo>
                  <a:cubicBezTo>
                    <a:pt x="259975" y="1516725"/>
                    <a:pt x="259459" y="1512597"/>
                    <a:pt x="262039" y="1505889"/>
                  </a:cubicBezTo>
                  <a:cubicBezTo>
                    <a:pt x="276487" y="1472351"/>
                    <a:pt x="292998" y="1440360"/>
                    <a:pt x="321893" y="1415593"/>
                  </a:cubicBezTo>
                  <a:cubicBezTo>
                    <a:pt x="345112" y="1395986"/>
                    <a:pt x="365235" y="1372767"/>
                    <a:pt x="386906" y="1351096"/>
                  </a:cubicBezTo>
                  <a:cubicBezTo>
                    <a:pt x="393098" y="1345421"/>
                    <a:pt x="394129" y="1341293"/>
                    <a:pt x="387938" y="1334069"/>
                  </a:cubicBezTo>
                  <a:cubicBezTo>
                    <a:pt x="376586" y="1321685"/>
                    <a:pt x="366783" y="1308270"/>
                    <a:pt x="354915" y="1295887"/>
                  </a:cubicBezTo>
                  <a:cubicBezTo>
                    <a:pt x="324989" y="1264412"/>
                    <a:pt x="305382" y="1225714"/>
                    <a:pt x="282678" y="1189595"/>
                  </a:cubicBezTo>
                  <a:cubicBezTo>
                    <a:pt x="277003" y="1180308"/>
                    <a:pt x="272359" y="1178760"/>
                    <a:pt x="262555" y="1183920"/>
                  </a:cubicBezTo>
                  <a:cubicBezTo>
                    <a:pt x="225921" y="1203011"/>
                    <a:pt x="189287" y="1221586"/>
                    <a:pt x="152136" y="1240161"/>
                  </a:cubicBezTo>
                  <a:cubicBezTo>
                    <a:pt x="127885" y="1252545"/>
                    <a:pt x="101054" y="1249965"/>
                    <a:pt x="75256" y="1253577"/>
                  </a:cubicBezTo>
                  <a:cubicBezTo>
                    <a:pt x="69580" y="1254608"/>
                    <a:pt x="67000" y="1249965"/>
                    <a:pt x="65452" y="1245321"/>
                  </a:cubicBezTo>
                  <a:cubicBezTo>
                    <a:pt x="37589" y="1180824"/>
                    <a:pt x="15402" y="1114263"/>
                    <a:pt x="439" y="1045637"/>
                  </a:cubicBezTo>
                  <a:cubicBezTo>
                    <a:pt x="-1109" y="1038414"/>
                    <a:pt x="1471" y="1034286"/>
                    <a:pt x="7663" y="1031190"/>
                  </a:cubicBezTo>
                  <a:cubicBezTo>
                    <a:pt x="23142" y="1022935"/>
                    <a:pt x="38621" y="1014163"/>
                    <a:pt x="54101" y="1005907"/>
                  </a:cubicBezTo>
                  <a:cubicBezTo>
                    <a:pt x="70612" y="997136"/>
                    <a:pt x="89187" y="997652"/>
                    <a:pt x="106730" y="994556"/>
                  </a:cubicBezTo>
                  <a:cubicBezTo>
                    <a:pt x="136657" y="989396"/>
                    <a:pt x="167099" y="984236"/>
                    <a:pt x="197026" y="980109"/>
                  </a:cubicBezTo>
                  <a:cubicBezTo>
                    <a:pt x="207346" y="978560"/>
                    <a:pt x="210442" y="973917"/>
                    <a:pt x="209410" y="964113"/>
                  </a:cubicBezTo>
                  <a:cubicBezTo>
                    <a:pt x="207346" y="941926"/>
                    <a:pt x="206314" y="919739"/>
                    <a:pt x="203734" y="897552"/>
                  </a:cubicBezTo>
                  <a:cubicBezTo>
                    <a:pt x="200122" y="865045"/>
                    <a:pt x="205798" y="833055"/>
                    <a:pt x="208378" y="801064"/>
                  </a:cubicBezTo>
                  <a:cubicBezTo>
                    <a:pt x="210442" y="774749"/>
                    <a:pt x="211474" y="774749"/>
                    <a:pt x="185159" y="770622"/>
                  </a:cubicBezTo>
                  <a:cubicBezTo>
                    <a:pt x="148009" y="764430"/>
                    <a:pt x="110342" y="758754"/>
                    <a:pt x="73192" y="753079"/>
                  </a:cubicBezTo>
                  <a:cubicBezTo>
                    <a:pt x="54616" y="750499"/>
                    <a:pt x="40169" y="738631"/>
                    <a:pt x="24690" y="730375"/>
                  </a:cubicBezTo>
                  <a:cubicBezTo>
                    <a:pt x="-1625" y="715928"/>
                    <a:pt x="-593" y="715928"/>
                    <a:pt x="5599" y="687033"/>
                  </a:cubicBezTo>
                  <a:cubicBezTo>
                    <a:pt x="19014" y="626148"/>
                    <a:pt x="40169" y="568358"/>
                    <a:pt x="63904" y="511085"/>
                  </a:cubicBezTo>
                  <a:cubicBezTo>
                    <a:pt x="68032" y="501281"/>
                    <a:pt x="73192" y="498701"/>
                    <a:pt x="83511" y="499733"/>
                  </a:cubicBezTo>
                  <a:cubicBezTo>
                    <a:pt x="119114" y="502830"/>
                    <a:pt x="152652" y="510053"/>
                    <a:pt x="183611" y="528628"/>
                  </a:cubicBezTo>
                  <a:cubicBezTo>
                    <a:pt x="208894" y="543592"/>
                    <a:pt x="236241" y="555459"/>
                    <a:pt x="262555" y="569390"/>
                  </a:cubicBezTo>
                  <a:cubicBezTo>
                    <a:pt x="271327" y="574034"/>
                    <a:pt x="277003" y="574034"/>
                    <a:pt x="282163" y="564231"/>
                  </a:cubicBezTo>
                  <a:cubicBezTo>
                    <a:pt x="311057" y="511601"/>
                    <a:pt x="346144" y="463615"/>
                    <a:pt x="386906" y="419757"/>
                  </a:cubicBezTo>
                  <a:cubicBezTo>
                    <a:pt x="393614" y="412534"/>
                    <a:pt x="393098" y="408922"/>
                    <a:pt x="386390" y="402214"/>
                  </a:cubicBezTo>
                  <a:cubicBezTo>
                    <a:pt x="355947" y="372287"/>
                    <a:pt x="325505" y="342360"/>
                    <a:pt x="296094" y="311918"/>
                  </a:cubicBezTo>
                  <a:cubicBezTo>
                    <a:pt x="277519" y="292827"/>
                    <a:pt x="271843" y="265996"/>
                    <a:pt x="259975" y="242777"/>
                  </a:cubicBezTo>
                  <a:cubicBezTo>
                    <a:pt x="257912" y="238649"/>
                    <a:pt x="261524" y="235553"/>
                    <a:pt x="264619" y="232973"/>
                  </a:cubicBezTo>
                  <a:cubicBezTo>
                    <a:pt x="317765" y="186019"/>
                    <a:pt x="374007" y="144225"/>
                    <a:pt x="435408" y="109139"/>
                  </a:cubicBezTo>
                  <a:cubicBezTo>
                    <a:pt x="441084" y="105527"/>
                    <a:pt x="445211" y="106043"/>
                    <a:pt x="450371" y="110687"/>
                  </a:cubicBezTo>
                  <a:cubicBezTo>
                    <a:pt x="478750" y="134937"/>
                    <a:pt x="504033" y="160736"/>
                    <a:pt x="518480" y="196339"/>
                  </a:cubicBezTo>
                  <a:cubicBezTo>
                    <a:pt x="530348" y="224202"/>
                    <a:pt x="545827" y="250516"/>
                    <a:pt x="559758" y="277863"/>
                  </a:cubicBezTo>
                  <a:cubicBezTo>
                    <a:pt x="563370" y="285087"/>
                    <a:pt x="566982" y="287151"/>
                    <a:pt x="574722" y="283539"/>
                  </a:cubicBezTo>
                  <a:cubicBezTo>
                    <a:pt x="629415" y="257740"/>
                    <a:pt x="686173" y="238649"/>
                    <a:pt x="746026" y="227813"/>
                  </a:cubicBezTo>
                  <a:cubicBezTo>
                    <a:pt x="756346" y="225750"/>
                    <a:pt x="757893" y="220074"/>
                    <a:pt x="756346" y="211302"/>
                  </a:cubicBezTo>
                  <a:cubicBezTo>
                    <a:pt x="749638" y="171572"/>
                    <a:pt x="743446" y="131326"/>
                    <a:pt x="737254" y="91596"/>
                  </a:cubicBezTo>
                  <a:cubicBezTo>
                    <a:pt x="732611" y="63217"/>
                    <a:pt x="743446" y="37418"/>
                    <a:pt x="748090" y="10587"/>
                  </a:cubicBezTo>
                  <a:cubicBezTo>
                    <a:pt x="749122" y="5427"/>
                    <a:pt x="753766" y="4395"/>
                    <a:pt x="758410" y="4395"/>
                  </a:cubicBezTo>
                  <a:cubicBezTo>
                    <a:pt x="797624" y="4395"/>
                    <a:pt x="837870" y="-1280"/>
                    <a:pt x="879664" y="267"/>
                  </a:cubicBezTo>
                  <a:close/>
                  <a:moveTo>
                    <a:pt x="861605" y="1409918"/>
                  </a:moveTo>
                  <a:cubicBezTo>
                    <a:pt x="1155712" y="1407338"/>
                    <a:pt x="1392030" y="1176180"/>
                    <a:pt x="1392546" y="879493"/>
                  </a:cubicBezTo>
                  <a:cubicBezTo>
                    <a:pt x="1393062" y="585902"/>
                    <a:pt x="1160356" y="349068"/>
                    <a:pt x="862637" y="348552"/>
                  </a:cubicBezTo>
                  <a:cubicBezTo>
                    <a:pt x="568014" y="348036"/>
                    <a:pt x="331180" y="581774"/>
                    <a:pt x="331180" y="879493"/>
                  </a:cubicBezTo>
                  <a:cubicBezTo>
                    <a:pt x="331180" y="1173600"/>
                    <a:pt x="565950" y="1406822"/>
                    <a:pt x="861605" y="140991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5F068BD-5041-4E65-88AE-B9DC621AE8FB}"/>
                </a:ext>
              </a:extLst>
            </p:cNvPr>
            <p:cNvSpPr/>
            <p:nvPr/>
          </p:nvSpPr>
          <p:spPr>
            <a:xfrm rot="2246763">
              <a:off x="322349" y="3332008"/>
              <a:ext cx="1218879" cy="1218879"/>
            </a:xfrm>
            <a:custGeom>
              <a:avLst/>
              <a:gdLst>
                <a:gd name="connsiteX0" fmla="*/ 894776 w 1774962"/>
                <a:gd name="connsiteY0" fmla="*/ 1775736 h 1774962"/>
                <a:gd name="connsiteX1" fmla="*/ 852466 w 1774962"/>
                <a:gd name="connsiteY1" fmla="*/ 1775736 h 1774962"/>
                <a:gd name="connsiteX2" fmla="*/ 839567 w 1774962"/>
                <a:gd name="connsiteY2" fmla="*/ 1764901 h 1774962"/>
                <a:gd name="connsiteX3" fmla="*/ 819960 w 1774962"/>
                <a:gd name="connsiteY3" fmla="*/ 1666349 h 1774962"/>
                <a:gd name="connsiteX4" fmla="*/ 822024 w 1774962"/>
                <a:gd name="connsiteY4" fmla="*/ 1636938 h 1774962"/>
                <a:gd name="connsiteX5" fmla="*/ 811704 w 1774962"/>
                <a:gd name="connsiteY5" fmla="*/ 1623523 h 1774962"/>
                <a:gd name="connsiteX6" fmla="*/ 695093 w 1774962"/>
                <a:gd name="connsiteY6" fmla="*/ 1601852 h 1774962"/>
                <a:gd name="connsiteX7" fmla="*/ 680130 w 1774962"/>
                <a:gd name="connsiteY7" fmla="*/ 1610623 h 1774962"/>
                <a:gd name="connsiteX8" fmla="*/ 615116 w 1774962"/>
                <a:gd name="connsiteY8" fmla="*/ 1727234 h 1774962"/>
                <a:gd name="connsiteX9" fmla="*/ 603765 w 1774962"/>
                <a:gd name="connsiteY9" fmla="*/ 1730330 h 1774962"/>
                <a:gd name="connsiteX10" fmla="*/ 512953 w 1774962"/>
                <a:gd name="connsiteY10" fmla="*/ 1694212 h 1774962"/>
                <a:gd name="connsiteX11" fmla="*/ 507277 w 1774962"/>
                <a:gd name="connsiteY11" fmla="*/ 1681828 h 1774962"/>
                <a:gd name="connsiteX12" fmla="*/ 527400 w 1774962"/>
                <a:gd name="connsiteY12" fmla="*/ 1583277 h 1774962"/>
                <a:gd name="connsiteX13" fmla="*/ 541848 w 1774962"/>
                <a:gd name="connsiteY13" fmla="*/ 1552834 h 1774962"/>
                <a:gd name="connsiteX14" fmla="*/ 537720 w 1774962"/>
                <a:gd name="connsiteY14" fmla="*/ 1539418 h 1774962"/>
                <a:gd name="connsiteX15" fmla="*/ 435041 w 1774962"/>
                <a:gd name="connsiteY15" fmla="*/ 1472857 h 1774962"/>
                <a:gd name="connsiteX16" fmla="*/ 420593 w 1774962"/>
                <a:gd name="connsiteY16" fmla="*/ 1474921 h 1774962"/>
                <a:gd name="connsiteX17" fmla="*/ 315334 w 1774962"/>
                <a:gd name="connsiteY17" fmla="*/ 1559026 h 1774962"/>
                <a:gd name="connsiteX18" fmla="*/ 302950 w 1774962"/>
                <a:gd name="connsiteY18" fmla="*/ 1557478 h 1774962"/>
                <a:gd name="connsiteX19" fmla="*/ 233809 w 1774962"/>
                <a:gd name="connsiteY19" fmla="*/ 1490401 h 1774962"/>
                <a:gd name="connsiteX20" fmla="*/ 232777 w 1774962"/>
                <a:gd name="connsiteY20" fmla="*/ 1476985 h 1774962"/>
                <a:gd name="connsiteX21" fmla="*/ 289019 w 1774962"/>
                <a:gd name="connsiteY21" fmla="*/ 1393397 h 1774962"/>
                <a:gd name="connsiteX22" fmla="*/ 312754 w 1774962"/>
                <a:gd name="connsiteY22" fmla="*/ 1371726 h 1774962"/>
                <a:gd name="connsiteX23" fmla="*/ 314818 w 1774962"/>
                <a:gd name="connsiteY23" fmla="*/ 1355731 h 1774962"/>
                <a:gd name="connsiteX24" fmla="*/ 246193 w 1774962"/>
                <a:gd name="connsiteY24" fmla="*/ 1255631 h 1774962"/>
                <a:gd name="connsiteX25" fmla="*/ 230713 w 1774962"/>
                <a:gd name="connsiteY25" fmla="*/ 1253051 h 1774962"/>
                <a:gd name="connsiteX26" fmla="*/ 102751 w 1774962"/>
                <a:gd name="connsiteY26" fmla="*/ 1289685 h 1774962"/>
                <a:gd name="connsiteX27" fmla="*/ 91916 w 1774962"/>
                <a:gd name="connsiteY27" fmla="*/ 1282978 h 1774962"/>
                <a:gd name="connsiteX28" fmla="*/ 53733 w 1774962"/>
                <a:gd name="connsiteY28" fmla="*/ 1194230 h 1774962"/>
                <a:gd name="connsiteX29" fmla="*/ 58377 w 1774962"/>
                <a:gd name="connsiteY29" fmla="*/ 1181330 h 1774962"/>
                <a:gd name="connsiteX30" fmla="*/ 142481 w 1774962"/>
                <a:gd name="connsiteY30" fmla="*/ 1125605 h 1774962"/>
                <a:gd name="connsiteX31" fmla="*/ 173956 w 1774962"/>
                <a:gd name="connsiteY31" fmla="*/ 1114253 h 1774962"/>
                <a:gd name="connsiteX32" fmla="*/ 180664 w 1774962"/>
                <a:gd name="connsiteY32" fmla="*/ 1101870 h 1774962"/>
                <a:gd name="connsiteX33" fmla="*/ 154865 w 1774962"/>
                <a:gd name="connsiteY33" fmla="*/ 981131 h 1774962"/>
                <a:gd name="connsiteX34" fmla="*/ 144029 w 1774962"/>
                <a:gd name="connsiteY34" fmla="*/ 973391 h 1774962"/>
                <a:gd name="connsiteX35" fmla="*/ 10391 w 1774962"/>
                <a:gd name="connsiteY35" fmla="*/ 958428 h 1774962"/>
                <a:gd name="connsiteX36" fmla="*/ 2135 w 1774962"/>
                <a:gd name="connsiteY36" fmla="*/ 948624 h 1774962"/>
                <a:gd name="connsiteX37" fmla="*/ 588 w 1774962"/>
                <a:gd name="connsiteY37" fmla="*/ 850589 h 1774962"/>
                <a:gd name="connsiteX38" fmla="*/ 10391 w 1774962"/>
                <a:gd name="connsiteY38" fmla="*/ 840785 h 1774962"/>
                <a:gd name="connsiteX39" fmla="*/ 110491 w 1774962"/>
                <a:gd name="connsiteY39" fmla="*/ 820662 h 1774962"/>
                <a:gd name="connsiteX40" fmla="*/ 139901 w 1774962"/>
                <a:gd name="connsiteY40" fmla="*/ 822726 h 1774962"/>
                <a:gd name="connsiteX41" fmla="*/ 153317 w 1774962"/>
                <a:gd name="connsiteY41" fmla="*/ 811890 h 1774962"/>
                <a:gd name="connsiteX42" fmla="*/ 174472 w 1774962"/>
                <a:gd name="connsiteY42" fmla="*/ 696827 h 1774962"/>
                <a:gd name="connsiteX43" fmla="*/ 164152 w 1774962"/>
                <a:gd name="connsiteY43" fmla="*/ 680316 h 1774962"/>
                <a:gd name="connsiteX44" fmla="*/ 49090 w 1774962"/>
                <a:gd name="connsiteY44" fmla="*/ 615819 h 1774962"/>
                <a:gd name="connsiteX45" fmla="*/ 45993 w 1774962"/>
                <a:gd name="connsiteY45" fmla="*/ 606015 h 1774962"/>
                <a:gd name="connsiteX46" fmla="*/ 82628 w 1774962"/>
                <a:gd name="connsiteY46" fmla="*/ 513655 h 1774962"/>
                <a:gd name="connsiteX47" fmla="*/ 93979 w 1774962"/>
                <a:gd name="connsiteY47" fmla="*/ 508496 h 1774962"/>
                <a:gd name="connsiteX48" fmla="*/ 224006 w 1774962"/>
                <a:gd name="connsiteY48" fmla="*/ 543066 h 1774962"/>
                <a:gd name="connsiteX49" fmla="*/ 236905 w 1774962"/>
                <a:gd name="connsiteY49" fmla="*/ 538938 h 1774962"/>
                <a:gd name="connsiteX50" fmla="*/ 302434 w 1774962"/>
                <a:gd name="connsiteY50" fmla="*/ 437291 h 1774962"/>
                <a:gd name="connsiteX51" fmla="*/ 302950 w 1774962"/>
                <a:gd name="connsiteY51" fmla="*/ 423359 h 1774962"/>
                <a:gd name="connsiteX52" fmla="*/ 238453 w 1774962"/>
                <a:gd name="connsiteY52" fmla="*/ 346995 h 1774962"/>
                <a:gd name="connsiteX53" fmla="*/ 228650 w 1774962"/>
                <a:gd name="connsiteY53" fmla="*/ 333063 h 1774962"/>
                <a:gd name="connsiteX54" fmla="*/ 230713 w 1774962"/>
                <a:gd name="connsiteY54" fmla="*/ 290237 h 1774962"/>
                <a:gd name="connsiteX55" fmla="*/ 283859 w 1774962"/>
                <a:gd name="connsiteY55" fmla="*/ 236060 h 1774962"/>
                <a:gd name="connsiteX56" fmla="*/ 300370 w 1774962"/>
                <a:gd name="connsiteY56" fmla="*/ 234512 h 1774962"/>
                <a:gd name="connsiteX57" fmla="*/ 380863 w 1774962"/>
                <a:gd name="connsiteY57" fmla="*/ 288173 h 1774962"/>
                <a:gd name="connsiteX58" fmla="*/ 403050 w 1774962"/>
                <a:gd name="connsiteY58" fmla="*/ 311392 h 1774962"/>
                <a:gd name="connsiteX59" fmla="*/ 422141 w 1774962"/>
                <a:gd name="connsiteY59" fmla="*/ 313972 h 1774962"/>
                <a:gd name="connsiteX60" fmla="*/ 519661 w 1774962"/>
                <a:gd name="connsiteY60" fmla="*/ 246895 h 1774962"/>
                <a:gd name="connsiteX61" fmla="*/ 524820 w 1774962"/>
                <a:gd name="connsiteY61" fmla="*/ 233996 h 1774962"/>
                <a:gd name="connsiteX62" fmla="*/ 492314 w 1774962"/>
                <a:gd name="connsiteY62" fmla="*/ 127704 h 1774962"/>
                <a:gd name="connsiteX63" fmla="*/ 514501 w 1774962"/>
                <a:gd name="connsiteY63" fmla="*/ 82298 h 1774962"/>
                <a:gd name="connsiteX64" fmla="*/ 578482 w 1774962"/>
                <a:gd name="connsiteY64" fmla="*/ 55468 h 1774962"/>
                <a:gd name="connsiteX65" fmla="*/ 595509 w 1774962"/>
                <a:gd name="connsiteY65" fmla="*/ 60111 h 1774962"/>
                <a:gd name="connsiteX66" fmla="*/ 648655 w 1774962"/>
                <a:gd name="connsiteY66" fmla="*/ 139572 h 1774962"/>
                <a:gd name="connsiteX67" fmla="*/ 661039 w 1774962"/>
                <a:gd name="connsiteY67" fmla="*/ 172078 h 1774962"/>
                <a:gd name="connsiteX68" fmla="*/ 675486 w 1774962"/>
                <a:gd name="connsiteY68" fmla="*/ 180334 h 1774962"/>
                <a:gd name="connsiteX69" fmla="*/ 792613 w 1774962"/>
                <a:gd name="connsiteY69" fmla="*/ 155567 h 1774962"/>
                <a:gd name="connsiteX70" fmla="*/ 801900 w 1774962"/>
                <a:gd name="connsiteY70" fmla="*/ 143700 h 1774962"/>
                <a:gd name="connsiteX71" fmla="*/ 816864 w 1774962"/>
                <a:gd name="connsiteY71" fmla="*/ 11094 h 1774962"/>
                <a:gd name="connsiteX72" fmla="*/ 826151 w 1774962"/>
                <a:gd name="connsiteY72" fmla="*/ 2322 h 1774962"/>
                <a:gd name="connsiteX73" fmla="*/ 925219 w 1774962"/>
                <a:gd name="connsiteY73" fmla="*/ 774 h 1774962"/>
                <a:gd name="connsiteX74" fmla="*/ 934507 w 1774962"/>
                <a:gd name="connsiteY74" fmla="*/ 10062 h 1774962"/>
                <a:gd name="connsiteX75" fmla="*/ 954114 w 1774962"/>
                <a:gd name="connsiteY75" fmla="*/ 111193 h 1774962"/>
                <a:gd name="connsiteX76" fmla="*/ 952050 w 1774962"/>
                <a:gd name="connsiteY76" fmla="*/ 140604 h 1774962"/>
                <a:gd name="connsiteX77" fmla="*/ 962369 w 1774962"/>
                <a:gd name="connsiteY77" fmla="*/ 152987 h 1774962"/>
                <a:gd name="connsiteX78" fmla="*/ 1078980 w 1774962"/>
                <a:gd name="connsiteY78" fmla="*/ 174658 h 1774962"/>
                <a:gd name="connsiteX79" fmla="*/ 1093428 w 1774962"/>
                <a:gd name="connsiteY79" fmla="*/ 168467 h 1774962"/>
                <a:gd name="connsiteX80" fmla="*/ 1147089 w 1774962"/>
                <a:gd name="connsiteY80" fmla="*/ 69399 h 1774962"/>
                <a:gd name="connsiteX81" fmla="*/ 1192495 w 1774962"/>
                <a:gd name="connsiteY81" fmla="*/ 54436 h 1774962"/>
                <a:gd name="connsiteX82" fmla="*/ 1258024 w 1774962"/>
                <a:gd name="connsiteY82" fmla="*/ 81266 h 1774962"/>
                <a:gd name="connsiteX83" fmla="*/ 1267312 w 1774962"/>
                <a:gd name="connsiteY83" fmla="*/ 96746 h 1774962"/>
                <a:gd name="connsiteX84" fmla="*/ 1247705 w 1774962"/>
                <a:gd name="connsiteY84" fmla="*/ 192718 h 1774962"/>
                <a:gd name="connsiteX85" fmla="*/ 1233258 w 1774962"/>
                <a:gd name="connsiteY85" fmla="*/ 224192 h 1774962"/>
                <a:gd name="connsiteX86" fmla="*/ 1237385 w 1774962"/>
                <a:gd name="connsiteY86" fmla="*/ 237608 h 1774962"/>
                <a:gd name="connsiteX87" fmla="*/ 1340065 w 1774962"/>
                <a:gd name="connsiteY87" fmla="*/ 304169 h 1774962"/>
                <a:gd name="connsiteX88" fmla="*/ 1354512 w 1774962"/>
                <a:gd name="connsiteY88" fmla="*/ 302621 h 1774962"/>
                <a:gd name="connsiteX89" fmla="*/ 1459771 w 1774962"/>
                <a:gd name="connsiteY89" fmla="*/ 218516 h 1774962"/>
                <a:gd name="connsiteX90" fmla="*/ 1472155 w 1774962"/>
                <a:gd name="connsiteY90" fmla="*/ 220064 h 1774962"/>
                <a:gd name="connsiteX91" fmla="*/ 1541296 w 1774962"/>
                <a:gd name="connsiteY91" fmla="*/ 287657 h 1774962"/>
                <a:gd name="connsiteX92" fmla="*/ 1542328 w 1774962"/>
                <a:gd name="connsiteY92" fmla="*/ 301073 h 1774962"/>
                <a:gd name="connsiteX93" fmla="*/ 1485570 w 1774962"/>
                <a:gd name="connsiteY93" fmla="*/ 385693 h 1774962"/>
                <a:gd name="connsiteX94" fmla="*/ 1462868 w 1774962"/>
                <a:gd name="connsiteY94" fmla="*/ 406332 h 1774962"/>
                <a:gd name="connsiteX95" fmla="*/ 1460803 w 1774962"/>
                <a:gd name="connsiteY95" fmla="*/ 422327 h 1774962"/>
                <a:gd name="connsiteX96" fmla="*/ 1529428 w 1774962"/>
                <a:gd name="connsiteY96" fmla="*/ 522427 h 1774962"/>
                <a:gd name="connsiteX97" fmla="*/ 1544908 w 1774962"/>
                <a:gd name="connsiteY97" fmla="*/ 525007 h 1774962"/>
                <a:gd name="connsiteX98" fmla="*/ 1672870 w 1774962"/>
                <a:gd name="connsiteY98" fmla="*/ 488373 h 1774962"/>
                <a:gd name="connsiteX99" fmla="*/ 1683706 w 1774962"/>
                <a:gd name="connsiteY99" fmla="*/ 495080 h 1774962"/>
                <a:gd name="connsiteX100" fmla="*/ 1721888 w 1774962"/>
                <a:gd name="connsiteY100" fmla="*/ 583828 h 1774962"/>
                <a:gd name="connsiteX101" fmla="*/ 1717244 w 1774962"/>
                <a:gd name="connsiteY101" fmla="*/ 596728 h 1774962"/>
                <a:gd name="connsiteX102" fmla="*/ 1633140 w 1774962"/>
                <a:gd name="connsiteY102" fmla="*/ 652453 h 1774962"/>
                <a:gd name="connsiteX103" fmla="*/ 1601665 w 1774962"/>
                <a:gd name="connsiteY103" fmla="*/ 663805 h 1774962"/>
                <a:gd name="connsiteX104" fmla="*/ 1594958 w 1774962"/>
                <a:gd name="connsiteY104" fmla="*/ 676188 h 1774962"/>
                <a:gd name="connsiteX105" fmla="*/ 1620241 w 1774962"/>
                <a:gd name="connsiteY105" fmla="*/ 795895 h 1774962"/>
                <a:gd name="connsiteX106" fmla="*/ 1631076 w 1774962"/>
                <a:gd name="connsiteY106" fmla="*/ 804667 h 1774962"/>
                <a:gd name="connsiteX107" fmla="*/ 1763682 w 1774962"/>
                <a:gd name="connsiteY107" fmla="*/ 819630 h 1774962"/>
                <a:gd name="connsiteX108" fmla="*/ 1773486 w 1774962"/>
                <a:gd name="connsiteY108" fmla="*/ 829950 h 1774962"/>
                <a:gd name="connsiteX109" fmla="*/ 1775034 w 1774962"/>
                <a:gd name="connsiteY109" fmla="*/ 927985 h 1774962"/>
                <a:gd name="connsiteX110" fmla="*/ 1766262 w 1774962"/>
                <a:gd name="connsiteY110" fmla="*/ 937273 h 1774962"/>
                <a:gd name="connsiteX111" fmla="*/ 1663583 w 1774962"/>
                <a:gd name="connsiteY111" fmla="*/ 957396 h 1774962"/>
                <a:gd name="connsiteX112" fmla="*/ 1636752 w 1774962"/>
                <a:gd name="connsiteY112" fmla="*/ 955332 h 1774962"/>
                <a:gd name="connsiteX113" fmla="*/ 1622304 w 1774962"/>
                <a:gd name="connsiteY113" fmla="*/ 966684 h 1774962"/>
                <a:gd name="connsiteX114" fmla="*/ 1601149 w 1774962"/>
                <a:gd name="connsiteY114" fmla="*/ 1081746 h 1774962"/>
                <a:gd name="connsiteX115" fmla="*/ 1610437 w 1774962"/>
                <a:gd name="connsiteY115" fmla="*/ 1097742 h 1774962"/>
                <a:gd name="connsiteX116" fmla="*/ 1726016 w 1774962"/>
                <a:gd name="connsiteY116" fmla="*/ 1161723 h 1774962"/>
                <a:gd name="connsiteX117" fmla="*/ 1729112 w 1774962"/>
                <a:gd name="connsiteY117" fmla="*/ 1174107 h 1774962"/>
                <a:gd name="connsiteX118" fmla="*/ 1693509 w 1774962"/>
                <a:gd name="connsiteY118" fmla="*/ 1263887 h 1774962"/>
                <a:gd name="connsiteX119" fmla="*/ 1681126 w 1774962"/>
                <a:gd name="connsiteY119" fmla="*/ 1270078 h 1774962"/>
                <a:gd name="connsiteX120" fmla="*/ 1581542 w 1774962"/>
                <a:gd name="connsiteY120" fmla="*/ 1249955 h 1774962"/>
                <a:gd name="connsiteX121" fmla="*/ 1552647 w 1774962"/>
                <a:gd name="connsiteY121" fmla="*/ 1236024 h 1774962"/>
                <a:gd name="connsiteX122" fmla="*/ 1538200 w 1774962"/>
                <a:gd name="connsiteY122" fmla="*/ 1240152 h 1774962"/>
                <a:gd name="connsiteX123" fmla="*/ 1473187 w 1774962"/>
                <a:gd name="connsiteY123" fmla="*/ 1340767 h 1774962"/>
                <a:gd name="connsiteX124" fmla="*/ 1475251 w 1774962"/>
                <a:gd name="connsiteY124" fmla="*/ 1358310 h 1774962"/>
                <a:gd name="connsiteX125" fmla="*/ 1535104 w 1774962"/>
                <a:gd name="connsiteY125" fmla="*/ 1430031 h 1774962"/>
                <a:gd name="connsiteX126" fmla="*/ 1545424 w 1774962"/>
                <a:gd name="connsiteY126" fmla="*/ 1444995 h 1774962"/>
                <a:gd name="connsiteX127" fmla="*/ 1542844 w 1774962"/>
                <a:gd name="connsiteY127" fmla="*/ 1489885 h 1774962"/>
                <a:gd name="connsiteX128" fmla="*/ 1491246 w 1774962"/>
                <a:gd name="connsiteY128" fmla="*/ 1542514 h 1774962"/>
                <a:gd name="connsiteX129" fmla="*/ 1472155 w 1774962"/>
                <a:gd name="connsiteY129" fmla="*/ 1544062 h 1774962"/>
                <a:gd name="connsiteX130" fmla="*/ 1393726 w 1774962"/>
                <a:gd name="connsiteY130" fmla="*/ 1491948 h 1774962"/>
                <a:gd name="connsiteX131" fmla="*/ 1369992 w 1774962"/>
                <a:gd name="connsiteY131" fmla="*/ 1466666 h 1774962"/>
                <a:gd name="connsiteX132" fmla="*/ 1352964 w 1774962"/>
                <a:gd name="connsiteY132" fmla="*/ 1464602 h 1774962"/>
                <a:gd name="connsiteX133" fmla="*/ 1254413 w 1774962"/>
                <a:gd name="connsiteY133" fmla="*/ 1532711 h 1774962"/>
                <a:gd name="connsiteX134" fmla="*/ 1248737 w 1774962"/>
                <a:gd name="connsiteY134" fmla="*/ 1544578 h 1774962"/>
                <a:gd name="connsiteX135" fmla="*/ 1284339 w 1774962"/>
                <a:gd name="connsiteY135" fmla="*/ 1662221 h 1774962"/>
                <a:gd name="connsiteX136" fmla="*/ 1268860 w 1774962"/>
                <a:gd name="connsiteY136" fmla="*/ 1693180 h 1774962"/>
                <a:gd name="connsiteX137" fmla="*/ 1195591 w 1774962"/>
                <a:gd name="connsiteY137" fmla="*/ 1724654 h 1774962"/>
                <a:gd name="connsiteX138" fmla="*/ 1178564 w 1774962"/>
                <a:gd name="connsiteY138" fmla="*/ 1719495 h 1774962"/>
                <a:gd name="connsiteX139" fmla="*/ 1125418 w 1774962"/>
                <a:gd name="connsiteY139" fmla="*/ 1640034 h 1774962"/>
                <a:gd name="connsiteX140" fmla="*/ 1113035 w 1774962"/>
                <a:gd name="connsiteY140" fmla="*/ 1606496 h 1774962"/>
                <a:gd name="connsiteX141" fmla="*/ 1099619 w 1774962"/>
                <a:gd name="connsiteY141" fmla="*/ 1599272 h 1774962"/>
                <a:gd name="connsiteX142" fmla="*/ 979913 w 1774962"/>
                <a:gd name="connsiteY142" fmla="*/ 1624555 h 1774962"/>
                <a:gd name="connsiteX143" fmla="*/ 972173 w 1774962"/>
                <a:gd name="connsiteY143" fmla="*/ 1634874 h 1774962"/>
                <a:gd name="connsiteX144" fmla="*/ 957726 w 1774962"/>
                <a:gd name="connsiteY144" fmla="*/ 1767481 h 1774962"/>
                <a:gd name="connsiteX145" fmla="*/ 945858 w 1774962"/>
                <a:gd name="connsiteY145" fmla="*/ 1777800 h 1774962"/>
                <a:gd name="connsiteX146" fmla="*/ 895808 w 1774962"/>
                <a:gd name="connsiteY146" fmla="*/ 1779864 h 1774962"/>
                <a:gd name="connsiteX147" fmla="*/ 894776 w 1774962"/>
                <a:gd name="connsiteY147" fmla="*/ 1775736 h 1774962"/>
                <a:gd name="connsiteX148" fmla="*/ 890648 w 1774962"/>
                <a:gd name="connsiteY148" fmla="*/ 1454798 h 1774962"/>
                <a:gd name="connsiteX149" fmla="*/ 1452548 w 1774962"/>
                <a:gd name="connsiteY149" fmla="*/ 884127 h 1774962"/>
                <a:gd name="connsiteX150" fmla="*/ 881361 w 1774962"/>
                <a:gd name="connsiteY150" fmla="*/ 322228 h 1774962"/>
                <a:gd name="connsiteX151" fmla="*/ 320494 w 1774962"/>
                <a:gd name="connsiteY151" fmla="*/ 893415 h 1774962"/>
                <a:gd name="connsiteX152" fmla="*/ 890648 w 1774962"/>
                <a:gd name="connsiteY152" fmla="*/ 1454798 h 1774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</a:cxnLst>
              <a:rect l="l" t="t" r="r" b="b"/>
              <a:pathLst>
                <a:path w="1774962" h="1774962">
                  <a:moveTo>
                    <a:pt x="894776" y="1775736"/>
                  </a:moveTo>
                  <a:cubicBezTo>
                    <a:pt x="880845" y="1775736"/>
                    <a:pt x="866397" y="1775736"/>
                    <a:pt x="852466" y="1775736"/>
                  </a:cubicBezTo>
                  <a:cubicBezTo>
                    <a:pt x="844726" y="1775736"/>
                    <a:pt x="840599" y="1772640"/>
                    <a:pt x="839567" y="1764901"/>
                  </a:cubicBezTo>
                  <a:cubicBezTo>
                    <a:pt x="833375" y="1731878"/>
                    <a:pt x="826151" y="1699371"/>
                    <a:pt x="819960" y="1666349"/>
                  </a:cubicBezTo>
                  <a:cubicBezTo>
                    <a:pt x="817896" y="1656545"/>
                    <a:pt x="820992" y="1646742"/>
                    <a:pt x="822024" y="1636938"/>
                  </a:cubicBezTo>
                  <a:cubicBezTo>
                    <a:pt x="823056" y="1628682"/>
                    <a:pt x="820992" y="1624555"/>
                    <a:pt x="811704" y="1623523"/>
                  </a:cubicBezTo>
                  <a:cubicBezTo>
                    <a:pt x="772490" y="1619395"/>
                    <a:pt x="733275" y="1612171"/>
                    <a:pt x="695093" y="1601852"/>
                  </a:cubicBezTo>
                  <a:cubicBezTo>
                    <a:pt x="686837" y="1599788"/>
                    <a:pt x="682194" y="1602368"/>
                    <a:pt x="680130" y="1610623"/>
                  </a:cubicBezTo>
                  <a:cubicBezTo>
                    <a:pt x="669294" y="1655513"/>
                    <a:pt x="636788" y="1688020"/>
                    <a:pt x="615116" y="1727234"/>
                  </a:cubicBezTo>
                  <a:cubicBezTo>
                    <a:pt x="612537" y="1731878"/>
                    <a:pt x="608409" y="1731878"/>
                    <a:pt x="603765" y="1730330"/>
                  </a:cubicBezTo>
                  <a:cubicBezTo>
                    <a:pt x="572807" y="1720011"/>
                    <a:pt x="542364" y="1707627"/>
                    <a:pt x="512953" y="1694212"/>
                  </a:cubicBezTo>
                  <a:cubicBezTo>
                    <a:pt x="506761" y="1691632"/>
                    <a:pt x="506245" y="1686988"/>
                    <a:pt x="507277" y="1681828"/>
                  </a:cubicBezTo>
                  <a:cubicBezTo>
                    <a:pt x="513985" y="1648806"/>
                    <a:pt x="519661" y="1615783"/>
                    <a:pt x="527400" y="1583277"/>
                  </a:cubicBezTo>
                  <a:cubicBezTo>
                    <a:pt x="529980" y="1572441"/>
                    <a:pt x="536172" y="1562637"/>
                    <a:pt x="541848" y="1552834"/>
                  </a:cubicBezTo>
                  <a:cubicBezTo>
                    <a:pt x="545460" y="1546642"/>
                    <a:pt x="544428" y="1543030"/>
                    <a:pt x="537720" y="1539418"/>
                  </a:cubicBezTo>
                  <a:cubicBezTo>
                    <a:pt x="501601" y="1520327"/>
                    <a:pt x="467547" y="1497624"/>
                    <a:pt x="435041" y="1472857"/>
                  </a:cubicBezTo>
                  <a:cubicBezTo>
                    <a:pt x="429365" y="1468214"/>
                    <a:pt x="425237" y="1468214"/>
                    <a:pt x="420593" y="1474921"/>
                  </a:cubicBezTo>
                  <a:cubicBezTo>
                    <a:pt x="393762" y="1512588"/>
                    <a:pt x="350936" y="1531163"/>
                    <a:pt x="315334" y="1559026"/>
                  </a:cubicBezTo>
                  <a:cubicBezTo>
                    <a:pt x="310690" y="1562637"/>
                    <a:pt x="307078" y="1561090"/>
                    <a:pt x="302950" y="1557478"/>
                  </a:cubicBezTo>
                  <a:cubicBezTo>
                    <a:pt x="278699" y="1536323"/>
                    <a:pt x="255996" y="1513104"/>
                    <a:pt x="233809" y="1490401"/>
                  </a:cubicBezTo>
                  <a:cubicBezTo>
                    <a:pt x="229682" y="1485757"/>
                    <a:pt x="229165" y="1482145"/>
                    <a:pt x="232777" y="1476985"/>
                  </a:cubicBezTo>
                  <a:cubicBezTo>
                    <a:pt x="251352" y="1449122"/>
                    <a:pt x="269928" y="1421260"/>
                    <a:pt x="289019" y="1393397"/>
                  </a:cubicBezTo>
                  <a:cubicBezTo>
                    <a:pt x="295210" y="1384625"/>
                    <a:pt x="304498" y="1378949"/>
                    <a:pt x="312754" y="1371726"/>
                  </a:cubicBezTo>
                  <a:cubicBezTo>
                    <a:pt x="318946" y="1366566"/>
                    <a:pt x="319978" y="1361922"/>
                    <a:pt x="314818" y="1355731"/>
                  </a:cubicBezTo>
                  <a:cubicBezTo>
                    <a:pt x="289535" y="1324256"/>
                    <a:pt x="266316" y="1291233"/>
                    <a:pt x="246193" y="1255631"/>
                  </a:cubicBezTo>
                  <a:cubicBezTo>
                    <a:pt x="241549" y="1247375"/>
                    <a:pt x="236905" y="1248923"/>
                    <a:pt x="230713" y="1253051"/>
                  </a:cubicBezTo>
                  <a:cubicBezTo>
                    <a:pt x="191499" y="1277302"/>
                    <a:pt x="145577" y="1277818"/>
                    <a:pt x="102751" y="1289685"/>
                  </a:cubicBezTo>
                  <a:cubicBezTo>
                    <a:pt x="97075" y="1291233"/>
                    <a:pt x="93979" y="1288137"/>
                    <a:pt x="91916" y="1282978"/>
                  </a:cubicBezTo>
                  <a:cubicBezTo>
                    <a:pt x="77984" y="1254083"/>
                    <a:pt x="65085" y="1224156"/>
                    <a:pt x="53733" y="1194230"/>
                  </a:cubicBezTo>
                  <a:cubicBezTo>
                    <a:pt x="51669" y="1188038"/>
                    <a:pt x="53217" y="1184426"/>
                    <a:pt x="58377" y="1181330"/>
                  </a:cubicBezTo>
                  <a:cubicBezTo>
                    <a:pt x="86240" y="1162755"/>
                    <a:pt x="113587" y="1143664"/>
                    <a:pt x="142481" y="1125605"/>
                  </a:cubicBezTo>
                  <a:cubicBezTo>
                    <a:pt x="151769" y="1119929"/>
                    <a:pt x="163120" y="1117349"/>
                    <a:pt x="173956" y="1114253"/>
                  </a:cubicBezTo>
                  <a:cubicBezTo>
                    <a:pt x="180664" y="1112189"/>
                    <a:pt x="182727" y="1109093"/>
                    <a:pt x="180664" y="1101870"/>
                  </a:cubicBezTo>
                  <a:cubicBezTo>
                    <a:pt x="168796" y="1062139"/>
                    <a:pt x="160541" y="1021893"/>
                    <a:pt x="154865" y="981131"/>
                  </a:cubicBezTo>
                  <a:cubicBezTo>
                    <a:pt x="153833" y="974423"/>
                    <a:pt x="150737" y="972359"/>
                    <a:pt x="144029" y="973391"/>
                  </a:cubicBezTo>
                  <a:cubicBezTo>
                    <a:pt x="98107" y="981131"/>
                    <a:pt x="54765" y="963588"/>
                    <a:pt x="10391" y="958428"/>
                  </a:cubicBezTo>
                  <a:cubicBezTo>
                    <a:pt x="4715" y="957912"/>
                    <a:pt x="2652" y="954300"/>
                    <a:pt x="2135" y="948624"/>
                  </a:cubicBezTo>
                  <a:cubicBezTo>
                    <a:pt x="-960" y="916118"/>
                    <a:pt x="72" y="883611"/>
                    <a:pt x="588" y="850589"/>
                  </a:cubicBezTo>
                  <a:cubicBezTo>
                    <a:pt x="588" y="844397"/>
                    <a:pt x="4715" y="841817"/>
                    <a:pt x="10391" y="840785"/>
                  </a:cubicBezTo>
                  <a:cubicBezTo>
                    <a:pt x="43930" y="834077"/>
                    <a:pt x="76952" y="827370"/>
                    <a:pt x="110491" y="820662"/>
                  </a:cubicBezTo>
                  <a:cubicBezTo>
                    <a:pt x="120294" y="818598"/>
                    <a:pt x="130098" y="821694"/>
                    <a:pt x="139901" y="822726"/>
                  </a:cubicBezTo>
                  <a:cubicBezTo>
                    <a:pt x="148157" y="823758"/>
                    <a:pt x="152285" y="820662"/>
                    <a:pt x="153317" y="811890"/>
                  </a:cubicBezTo>
                  <a:cubicBezTo>
                    <a:pt x="157445" y="773192"/>
                    <a:pt x="164668" y="734494"/>
                    <a:pt x="174472" y="696827"/>
                  </a:cubicBezTo>
                  <a:cubicBezTo>
                    <a:pt x="177052" y="687024"/>
                    <a:pt x="173440" y="682380"/>
                    <a:pt x="164152" y="680316"/>
                  </a:cubicBezTo>
                  <a:cubicBezTo>
                    <a:pt x="120294" y="668965"/>
                    <a:pt x="87272" y="636974"/>
                    <a:pt x="49090" y="615819"/>
                  </a:cubicBezTo>
                  <a:cubicBezTo>
                    <a:pt x="44961" y="613755"/>
                    <a:pt x="44961" y="610143"/>
                    <a:pt x="45993" y="606015"/>
                  </a:cubicBezTo>
                  <a:cubicBezTo>
                    <a:pt x="56313" y="574541"/>
                    <a:pt x="69212" y="544098"/>
                    <a:pt x="82628" y="513655"/>
                  </a:cubicBezTo>
                  <a:cubicBezTo>
                    <a:pt x="85208" y="507980"/>
                    <a:pt x="89336" y="506948"/>
                    <a:pt x="93979" y="508496"/>
                  </a:cubicBezTo>
                  <a:cubicBezTo>
                    <a:pt x="137322" y="519847"/>
                    <a:pt x="183760" y="518815"/>
                    <a:pt x="224006" y="543066"/>
                  </a:cubicBezTo>
                  <a:cubicBezTo>
                    <a:pt x="230713" y="547194"/>
                    <a:pt x="233809" y="544614"/>
                    <a:pt x="236905" y="538938"/>
                  </a:cubicBezTo>
                  <a:cubicBezTo>
                    <a:pt x="255996" y="503336"/>
                    <a:pt x="278183" y="469281"/>
                    <a:pt x="302434" y="437291"/>
                  </a:cubicBezTo>
                  <a:cubicBezTo>
                    <a:pt x="305530" y="433163"/>
                    <a:pt x="310690" y="428519"/>
                    <a:pt x="302950" y="423359"/>
                  </a:cubicBezTo>
                  <a:cubicBezTo>
                    <a:pt x="273540" y="404268"/>
                    <a:pt x="258576" y="373826"/>
                    <a:pt x="238453" y="346995"/>
                  </a:cubicBezTo>
                  <a:cubicBezTo>
                    <a:pt x="234841" y="342351"/>
                    <a:pt x="232262" y="337707"/>
                    <a:pt x="228650" y="333063"/>
                  </a:cubicBezTo>
                  <a:cubicBezTo>
                    <a:pt x="212654" y="310360"/>
                    <a:pt x="212138" y="309844"/>
                    <a:pt x="230713" y="290237"/>
                  </a:cubicBezTo>
                  <a:cubicBezTo>
                    <a:pt x="248257" y="271662"/>
                    <a:pt x="266316" y="254119"/>
                    <a:pt x="283859" y="236060"/>
                  </a:cubicBezTo>
                  <a:cubicBezTo>
                    <a:pt x="289535" y="230384"/>
                    <a:pt x="294179" y="229868"/>
                    <a:pt x="300370" y="234512"/>
                  </a:cubicBezTo>
                  <a:cubicBezTo>
                    <a:pt x="327201" y="252571"/>
                    <a:pt x="354032" y="270114"/>
                    <a:pt x="380863" y="288173"/>
                  </a:cubicBezTo>
                  <a:cubicBezTo>
                    <a:pt x="390150" y="294365"/>
                    <a:pt x="396342" y="303137"/>
                    <a:pt x="403050" y="311392"/>
                  </a:cubicBezTo>
                  <a:cubicBezTo>
                    <a:pt x="408726" y="319132"/>
                    <a:pt x="413885" y="320680"/>
                    <a:pt x="422141" y="313972"/>
                  </a:cubicBezTo>
                  <a:cubicBezTo>
                    <a:pt x="452584" y="288689"/>
                    <a:pt x="485606" y="266502"/>
                    <a:pt x="519661" y="246895"/>
                  </a:cubicBezTo>
                  <a:cubicBezTo>
                    <a:pt x="524820" y="243799"/>
                    <a:pt x="529464" y="240703"/>
                    <a:pt x="524820" y="233996"/>
                  </a:cubicBezTo>
                  <a:cubicBezTo>
                    <a:pt x="502633" y="202005"/>
                    <a:pt x="501086" y="163823"/>
                    <a:pt x="492314" y="127704"/>
                  </a:cubicBezTo>
                  <a:cubicBezTo>
                    <a:pt x="484574" y="96230"/>
                    <a:pt x="485606" y="96746"/>
                    <a:pt x="514501" y="82298"/>
                  </a:cubicBezTo>
                  <a:cubicBezTo>
                    <a:pt x="535140" y="71979"/>
                    <a:pt x="557327" y="64239"/>
                    <a:pt x="578482" y="55468"/>
                  </a:cubicBezTo>
                  <a:cubicBezTo>
                    <a:pt x="586222" y="52372"/>
                    <a:pt x="590866" y="52888"/>
                    <a:pt x="595509" y="60111"/>
                  </a:cubicBezTo>
                  <a:cubicBezTo>
                    <a:pt x="613053" y="86942"/>
                    <a:pt x="630596" y="113257"/>
                    <a:pt x="648655" y="139572"/>
                  </a:cubicBezTo>
                  <a:cubicBezTo>
                    <a:pt x="655363" y="149375"/>
                    <a:pt x="657427" y="160727"/>
                    <a:pt x="661039" y="172078"/>
                  </a:cubicBezTo>
                  <a:cubicBezTo>
                    <a:pt x="663618" y="180334"/>
                    <a:pt x="667230" y="182914"/>
                    <a:pt x="675486" y="180334"/>
                  </a:cubicBezTo>
                  <a:cubicBezTo>
                    <a:pt x="713668" y="168983"/>
                    <a:pt x="752882" y="160727"/>
                    <a:pt x="792613" y="155567"/>
                  </a:cubicBezTo>
                  <a:cubicBezTo>
                    <a:pt x="800352" y="154535"/>
                    <a:pt x="802932" y="151439"/>
                    <a:pt x="801900" y="143700"/>
                  </a:cubicBezTo>
                  <a:cubicBezTo>
                    <a:pt x="795193" y="98294"/>
                    <a:pt x="811704" y="55468"/>
                    <a:pt x="816864" y="11094"/>
                  </a:cubicBezTo>
                  <a:cubicBezTo>
                    <a:pt x="817380" y="5934"/>
                    <a:pt x="820476" y="2838"/>
                    <a:pt x="826151" y="2322"/>
                  </a:cubicBezTo>
                  <a:cubicBezTo>
                    <a:pt x="859174" y="-1290"/>
                    <a:pt x="892196" y="258"/>
                    <a:pt x="925219" y="774"/>
                  </a:cubicBezTo>
                  <a:cubicBezTo>
                    <a:pt x="930895" y="774"/>
                    <a:pt x="933475" y="4902"/>
                    <a:pt x="934507" y="10062"/>
                  </a:cubicBezTo>
                  <a:cubicBezTo>
                    <a:pt x="941214" y="43600"/>
                    <a:pt x="948438" y="77139"/>
                    <a:pt x="954114" y="111193"/>
                  </a:cubicBezTo>
                  <a:cubicBezTo>
                    <a:pt x="955662" y="120481"/>
                    <a:pt x="953082" y="130800"/>
                    <a:pt x="952050" y="140604"/>
                  </a:cubicBezTo>
                  <a:cubicBezTo>
                    <a:pt x="951018" y="148343"/>
                    <a:pt x="954114" y="151955"/>
                    <a:pt x="962369" y="152987"/>
                  </a:cubicBezTo>
                  <a:cubicBezTo>
                    <a:pt x="1001584" y="157115"/>
                    <a:pt x="1040798" y="164339"/>
                    <a:pt x="1078980" y="174658"/>
                  </a:cubicBezTo>
                  <a:cubicBezTo>
                    <a:pt x="1085172" y="176206"/>
                    <a:pt x="1091364" y="176722"/>
                    <a:pt x="1093428" y="168467"/>
                  </a:cubicBezTo>
                  <a:cubicBezTo>
                    <a:pt x="1101683" y="130284"/>
                    <a:pt x="1127482" y="101390"/>
                    <a:pt x="1147089" y="69399"/>
                  </a:cubicBezTo>
                  <a:cubicBezTo>
                    <a:pt x="1162569" y="43084"/>
                    <a:pt x="1163601" y="43600"/>
                    <a:pt x="1192495" y="54436"/>
                  </a:cubicBezTo>
                  <a:cubicBezTo>
                    <a:pt x="1214682" y="62691"/>
                    <a:pt x="1236353" y="71979"/>
                    <a:pt x="1258024" y="81266"/>
                  </a:cubicBezTo>
                  <a:cubicBezTo>
                    <a:pt x="1265764" y="84362"/>
                    <a:pt x="1268860" y="88490"/>
                    <a:pt x="1267312" y="96746"/>
                  </a:cubicBezTo>
                  <a:cubicBezTo>
                    <a:pt x="1260604" y="128736"/>
                    <a:pt x="1254928" y="160727"/>
                    <a:pt x="1247705" y="192718"/>
                  </a:cubicBezTo>
                  <a:cubicBezTo>
                    <a:pt x="1245125" y="203553"/>
                    <a:pt x="1238417" y="213873"/>
                    <a:pt x="1233258" y="224192"/>
                  </a:cubicBezTo>
                  <a:cubicBezTo>
                    <a:pt x="1229646" y="230384"/>
                    <a:pt x="1230678" y="233996"/>
                    <a:pt x="1237385" y="237608"/>
                  </a:cubicBezTo>
                  <a:cubicBezTo>
                    <a:pt x="1273504" y="256699"/>
                    <a:pt x="1307558" y="279402"/>
                    <a:pt x="1340065" y="304169"/>
                  </a:cubicBezTo>
                  <a:cubicBezTo>
                    <a:pt x="1345741" y="308812"/>
                    <a:pt x="1349868" y="309328"/>
                    <a:pt x="1354512" y="302621"/>
                  </a:cubicBezTo>
                  <a:cubicBezTo>
                    <a:pt x="1381343" y="264954"/>
                    <a:pt x="1424169" y="246379"/>
                    <a:pt x="1459771" y="218516"/>
                  </a:cubicBezTo>
                  <a:cubicBezTo>
                    <a:pt x="1464415" y="214905"/>
                    <a:pt x="1468027" y="216452"/>
                    <a:pt x="1472155" y="220064"/>
                  </a:cubicBezTo>
                  <a:cubicBezTo>
                    <a:pt x="1496406" y="241219"/>
                    <a:pt x="1519109" y="264438"/>
                    <a:pt x="1541296" y="287657"/>
                  </a:cubicBezTo>
                  <a:cubicBezTo>
                    <a:pt x="1545424" y="292301"/>
                    <a:pt x="1545940" y="296429"/>
                    <a:pt x="1542328" y="301073"/>
                  </a:cubicBezTo>
                  <a:cubicBezTo>
                    <a:pt x="1523237" y="329452"/>
                    <a:pt x="1505177" y="357830"/>
                    <a:pt x="1485570" y="385693"/>
                  </a:cubicBezTo>
                  <a:cubicBezTo>
                    <a:pt x="1479895" y="393949"/>
                    <a:pt x="1470607" y="400140"/>
                    <a:pt x="1462868" y="406332"/>
                  </a:cubicBezTo>
                  <a:cubicBezTo>
                    <a:pt x="1456676" y="411492"/>
                    <a:pt x="1455644" y="416136"/>
                    <a:pt x="1460803" y="422327"/>
                  </a:cubicBezTo>
                  <a:cubicBezTo>
                    <a:pt x="1486086" y="453802"/>
                    <a:pt x="1509305" y="487341"/>
                    <a:pt x="1529428" y="522427"/>
                  </a:cubicBezTo>
                  <a:cubicBezTo>
                    <a:pt x="1534072" y="530167"/>
                    <a:pt x="1538716" y="529135"/>
                    <a:pt x="1544908" y="525007"/>
                  </a:cubicBezTo>
                  <a:cubicBezTo>
                    <a:pt x="1584122" y="500756"/>
                    <a:pt x="1630044" y="500240"/>
                    <a:pt x="1672870" y="488373"/>
                  </a:cubicBezTo>
                  <a:cubicBezTo>
                    <a:pt x="1678546" y="486825"/>
                    <a:pt x="1681642" y="489921"/>
                    <a:pt x="1683706" y="495080"/>
                  </a:cubicBezTo>
                  <a:cubicBezTo>
                    <a:pt x="1697637" y="523975"/>
                    <a:pt x="1710537" y="553902"/>
                    <a:pt x="1721888" y="583828"/>
                  </a:cubicBezTo>
                  <a:cubicBezTo>
                    <a:pt x="1723952" y="590020"/>
                    <a:pt x="1722404" y="593632"/>
                    <a:pt x="1717244" y="596728"/>
                  </a:cubicBezTo>
                  <a:cubicBezTo>
                    <a:pt x="1689381" y="615303"/>
                    <a:pt x="1662035" y="634394"/>
                    <a:pt x="1633140" y="652453"/>
                  </a:cubicBezTo>
                  <a:cubicBezTo>
                    <a:pt x="1623852" y="658129"/>
                    <a:pt x="1612501" y="660709"/>
                    <a:pt x="1601665" y="663805"/>
                  </a:cubicBezTo>
                  <a:cubicBezTo>
                    <a:pt x="1594958" y="665869"/>
                    <a:pt x="1592894" y="668965"/>
                    <a:pt x="1594958" y="676188"/>
                  </a:cubicBezTo>
                  <a:cubicBezTo>
                    <a:pt x="1606309" y="715403"/>
                    <a:pt x="1615081" y="755133"/>
                    <a:pt x="1620241" y="795895"/>
                  </a:cubicBezTo>
                  <a:cubicBezTo>
                    <a:pt x="1621272" y="803119"/>
                    <a:pt x="1624368" y="805699"/>
                    <a:pt x="1631076" y="804667"/>
                  </a:cubicBezTo>
                  <a:cubicBezTo>
                    <a:pt x="1676482" y="797959"/>
                    <a:pt x="1719308" y="814470"/>
                    <a:pt x="1763682" y="819630"/>
                  </a:cubicBezTo>
                  <a:cubicBezTo>
                    <a:pt x="1769874" y="820146"/>
                    <a:pt x="1772454" y="823758"/>
                    <a:pt x="1773486" y="829950"/>
                  </a:cubicBezTo>
                  <a:cubicBezTo>
                    <a:pt x="1776582" y="862456"/>
                    <a:pt x="1775034" y="895479"/>
                    <a:pt x="1775034" y="927985"/>
                  </a:cubicBezTo>
                  <a:cubicBezTo>
                    <a:pt x="1775034" y="933661"/>
                    <a:pt x="1771422" y="936241"/>
                    <a:pt x="1766262" y="937273"/>
                  </a:cubicBezTo>
                  <a:cubicBezTo>
                    <a:pt x="1732207" y="943981"/>
                    <a:pt x="1698153" y="951204"/>
                    <a:pt x="1663583" y="957396"/>
                  </a:cubicBezTo>
                  <a:cubicBezTo>
                    <a:pt x="1654811" y="958944"/>
                    <a:pt x="1645523" y="956364"/>
                    <a:pt x="1636752" y="955332"/>
                  </a:cubicBezTo>
                  <a:cubicBezTo>
                    <a:pt x="1627980" y="954300"/>
                    <a:pt x="1623336" y="956364"/>
                    <a:pt x="1622304" y="966684"/>
                  </a:cubicBezTo>
                  <a:cubicBezTo>
                    <a:pt x="1618177" y="1005382"/>
                    <a:pt x="1610953" y="1044080"/>
                    <a:pt x="1601149" y="1081746"/>
                  </a:cubicBezTo>
                  <a:cubicBezTo>
                    <a:pt x="1598569" y="1091034"/>
                    <a:pt x="1601665" y="1095678"/>
                    <a:pt x="1610437" y="1097742"/>
                  </a:cubicBezTo>
                  <a:cubicBezTo>
                    <a:pt x="1654811" y="1108577"/>
                    <a:pt x="1687318" y="1140568"/>
                    <a:pt x="1726016" y="1161723"/>
                  </a:cubicBezTo>
                  <a:cubicBezTo>
                    <a:pt x="1731176" y="1164819"/>
                    <a:pt x="1731176" y="1168947"/>
                    <a:pt x="1729112" y="1174107"/>
                  </a:cubicBezTo>
                  <a:cubicBezTo>
                    <a:pt x="1718792" y="1204549"/>
                    <a:pt x="1706409" y="1234476"/>
                    <a:pt x="1693509" y="1263887"/>
                  </a:cubicBezTo>
                  <a:cubicBezTo>
                    <a:pt x="1690929" y="1269562"/>
                    <a:pt x="1687318" y="1271626"/>
                    <a:pt x="1681126" y="1270078"/>
                  </a:cubicBezTo>
                  <a:cubicBezTo>
                    <a:pt x="1648103" y="1263371"/>
                    <a:pt x="1614565" y="1257179"/>
                    <a:pt x="1581542" y="1249955"/>
                  </a:cubicBezTo>
                  <a:cubicBezTo>
                    <a:pt x="1571223" y="1247375"/>
                    <a:pt x="1561935" y="1241184"/>
                    <a:pt x="1552647" y="1236024"/>
                  </a:cubicBezTo>
                  <a:cubicBezTo>
                    <a:pt x="1545940" y="1232412"/>
                    <a:pt x="1542328" y="1232928"/>
                    <a:pt x="1538200" y="1240152"/>
                  </a:cubicBezTo>
                  <a:cubicBezTo>
                    <a:pt x="1519109" y="1275238"/>
                    <a:pt x="1497954" y="1309293"/>
                    <a:pt x="1473187" y="1340767"/>
                  </a:cubicBezTo>
                  <a:cubicBezTo>
                    <a:pt x="1467511" y="1347991"/>
                    <a:pt x="1466479" y="1352635"/>
                    <a:pt x="1475251" y="1358310"/>
                  </a:cubicBezTo>
                  <a:cubicBezTo>
                    <a:pt x="1502598" y="1375854"/>
                    <a:pt x="1516013" y="1405264"/>
                    <a:pt x="1535104" y="1430031"/>
                  </a:cubicBezTo>
                  <a:cubicBezTo>
                    <a:pt x="1538716" y="1434675"/>
                    <a:pt x="1541812" y="1439835"/>
                    <a:pt x="1545424" y="1444995"/>
                  </a:cubicBezTo>
                  <a:cubicBezTo>
                    <a:pt x="1566063" y="1474921"/>
                    <a:pt x="1565031" y="1464602"/>
                    <a:pt x="1542844" y="1489885"/>
                  </a:cubicBezTo>
                  <a:cubicBezTo>
                    <a:pt x="1526849" y="1508460"/>
                    <a:pt x="1508273" y="1524971"/>
                    <a:pt x="1491246" y="1542514"/>
                  </a:cubicBezTo>
                  <a:cubicBezTo>
                    <a:pt x="1485054" y="1549222"/>
                    <a:pt x="1479895" y="1549222"/>
                    <a:pt x="1472155" y="1544062"/>
                  </a:cubicBezTo>
                  <a:cubicBezTo>
                    <a:pt x="1446356" y="1526519"/>
                    <a:pt x="1420041" y="1508976"/>
                    <a:pt x="1393726" y="1491948"/>
                  </a:cubicBezTo>
                  <a:cubicBezTo>
                    <a:pt x="1383923" y="1485241"/>
                    <a:pt x="1377215" y="1475437"/>
                    <a:pt x="1369992" y="1466666"/>
                  </a:cubicBezTo>
                  <a:cubicBezTo>
                    <a:pt x="1364316" y="1459958"/>
                    <a:pt x="1359672" y="1458926"/>
                    <a:pt x="1352964" y="1464602"/>
                  </a:cubicBezTo>
                  <a:cubicBezTo>
                    <a:pt x="1322005" y="1489885"/>
                    <a:pt x="1288983" y="1512588"/>
                    <a:pt x="1254413" y="1532711"/>
                  </a:cubicBezTo>
                  <a:cubicBezTo>
                    <a:pt x="1249769" y="1535291"/>
                    <a:pt x="1244609" y="1537871"/>
                    <a:pt x="1248737" y="1544578"/>
                  </a:cubicBezTo>
                  <a:cubicBezTo>
                    <a:pt x="1272472" y="1580181"/>
                    <a:pt x="1274020" y="1622491"/>
                    <a:pt x="1284339" y="1662221"/>
                  </a:cubicBezTo>
                  <a:cubicBezTo>
                    <a:pt x="1290531" y="1685440"/>
                    <a:pt x="1292079" y="1682344"/>
                    <a:pt x="1268860" y="1693180"/>
                  </a:cubicBezTo>
                  <a:cubicBezTo>
                    <a:pt x="1244609" y="1704531"/>
                    <a:pt x="1219842" y="1714335"/>
                    <a:pt x="1195591" y="1724654"/>
                  </a:cubicBezTo>
                  <a:cubicBezTo>
                    <a:pt x="1187851" y="1727750"/>
                    <a:pt x="1183208" y="1726718"/>
                    <a:pt x="1178564" y="1719495"/>
                  </a:cubicBezTo>
                  <a:cubicBezTo>
                    <a:pt x="1161021" y="1692664"/>
                    <a:pt x="1142962" y="1666865"/>
                    <a:pt x="1125418" y="1640034"/>
                  </a:cubicBezTo>
                  <a:cubicBezTo>
                    <a:pt x="1118711" y="1629715"/>
                    <a:pt x="1116131" y="1617847"/>
                    <a:pt x="1113035" y="1606496"/>
                  </a:cubicBezTo>
                  <a:cubicBezTo>
                    <a:pt x="1110971" y="1599272"/>
                    <a:pt x="1107359" y="1597208"/>
                    <a:pt x="1099619" y="1599272"/>
                  </a:cubicBezTo>
                  <a:cubicBezTo>
                    <a:pt x="1060405" y="1611139"/>
                    <a:pt x="1020675" y="1619395"/>
                    <a:pt x="979913" y="1624555"/>
                  </a:cubicBezTo>
                  <a:cubicBezTo>
                    <a:pt x="973205" y="1625587"/>
                    <a:pt x="971141" y="1628682"/>
                    <a:pt x="972173" y="1634874"/>
                  </a:cubicBezTo>
                  <a:cubicBezTo>
                    <a:pt x="979397" y="1680280"/>
                    <a:pt x="962885" y="1723106"/>
                    <a:pt x="957726" y="1767481"/>
                  </a:cubicBezTo>
                  <a:cubicBezTo>
                    <a:pt x="956694" y="1775220"/>
                    <a:pt x="952566" y="1777800"/>
                    <a:pt x="945858" y="1777800"/>
                  </a:cubicBezTo>
                  <a:cubicBezTo>
                    <a:pt x="929347" y="1778316"/>
                    <a:pt x="912320" y="1779348"/>
                    <a:pt x="895808" y="1779864"/>
                  </a:cubicBezTo>
                  <a:cubicBezTo>
                    <a:pt x="894776" y="1776252"/>
                    <a:pt x="894776" y="1776252"/>
                    <a:pt x="894776" y="1775736"/>
                  </a:cubicBezTo>
                  <a:close/>
                  <a:moveTo>
                    <a:pt x="890648" y="1454798"/>
                  </a:moveTo>
                  <a:cubicBezTo>
                    <a:pt x="1199203" y="1449638"/>
                    <a:pt x="1454096" y="1207645"/>
                    <a:pt x="1452548" y="884127"/>
                  </a:cubicBezTo>
                  <a:cubicBezTo>
                    <a:pt x="1451516" y="575057"/>
                    <a:pt x="1205395" y="320164"/>
                    <a:pt x="881361" y="322228"/>
                  </a:cubicBezTo>
                  <a:cubicBezTo>
                    <a:pt x="571775" y="324292"/>
                    <a:pt x="318429" y="570929"/>
                    <a:pt x="320494" y="893415"/>
                  </a:cubicBezTo>
                  <a:cubicBezTo>
                    <a:pt x="323073" y="1202485"/>
                    <a:pt x="569195" y="1452218"/>
                    <a:pt x="890648" y="145479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BF296DB-D0C8-471D-91FE-F4B26B99C108}"/>
                </a:ext>
              </a:extLst>
            </p:cNvPr>
            <p:cNvSpPr/>
            <p:nvPr/>
          </p:nvSpPr>
          <p:spPr>
            <a:xfrm>
              <a:off x="6408280" y="6041992"/>
              <a:ext cx="494433" cy="491686"/>
            </a:xfrm>
            <a:custGeom>
              <a:avLst/>
              <a:gdLst>
                <a:gd name="connsiteX0" fmla="*/ 959201 w 1857518"/>
                <a:gd name="connsiteY0" fmla="*/ 1852264 h 1847198"/>
                <a:gd name="connsiteX1" fmla="*/ 910700 w 1857518"/>
                <a:gd name="connsiteY1" fmla="*/ 1852264 h 1847198"/>
                <a:gd name="connsiteX2" fmla="*/ 891608 w 1857518"/>
                <a:gd name="connsiteY2" fmla="*/ 1830593 h 1847198"/>
                <a:gd name="connsiteX3" fmla="*/ 838463 w 1857518"/>
                <a:gd name="connsiteY3" fmla="*/ 1669608 h 1847198"/>
                <a:gd name="connsiteX4" fmla="*/ 813180 w 1857518"/>
                <a:gd name="connsiteY4" fmla="*/ 1646905 h 1847198"/>
                <a:gd name="connsiteX5" fmla="*/ 730624 w 1857518"/>
                <a:gd name="connsiteY5" fmla="*/ 1628330 h 1847198"/>
                <a:gd name="connsiteX6" fmla="*/ 693990 w 1857518"/>
                <a:gd name="connsiteY6" fmla="*/ 1639165 h 1847198"/>
                <a:gd name="connsiteX7" fmla="*/ 573251 w 1857518"/>
                <a:gd name="connsiteY7" fmla="*/ 1761452 h 1847198"/>
                <a:gd name="connsiteX8" fmla="*/ 542292 w 1857518"/>
                <a:gd name="connsiteY8" fmla="*/ 1766612 h 1847198"/>
                <a:gd name="connsiteX9" fmla="*/ 412782 w 1857518"/>
                <a:gd name="connsiteY9" fmla="*/ 1693859 h 1847198"/>
                <a:gd name="connsiteX10" fmla="*/ 398334 w 1857518"/>
                <a:gd name="connsiteY10" fmla="*/ 1660836 h 1847198"/>
                <a:gd name="connsiteX11" fmla="*/ 440644 w 1857518"/>
                <a:gd name="connsiteY11" fmla="*/ 1494176 h 1847198"/>
                <a:gd name="connsiteX12" fmla="*/ 432904 w 1857518"/>
                <a:gd name="connsiteY12" fmla="*/ 1462185 h 1847198"/>
                <a:gd name="connsiteX13" fmla="*/ 370471 w 1857518"/>
                <a:gd name="connsiteY13" fmla="*/ 1397172 h 1847198"/>
                <a:gd name="connsiteX14" fmla="*/ 340545 w 1857518"/>
                <a:gd name="connsiteY14" fmla="*/ 1388400 h 1847198"/>
                <a:gd name="connsiteX15" fmla="*/ 310618 w 1857518"/>
                <a:gd name="connsiteY15" fmla="*/ 1395108 h 1847198"/>
                <a:gd name="connsiteX16" fmla="*/ 170273 w 1857518"/>
                <a:gd name="connsiteY16" fmla="*/ 1426583 h 1847198"/>
                <a:gd name="connsiteX17" fmla="*/ 141377 w 1857518"/>
                <a:gd name="connsiteY17" fmla="*/ 1413683 h 1847198"/>
                <a:gd name="connsiteX18" fmla="*/ 70689 w 1857518"/>
                <a:gd name="connsiteY18" fmla="*/ 1276949 h 1847198"/>
                <a:gd name="connsiteX19" fmla="*/ 75848 w 1857518"/>
                <a:gd name="connsiteY19" fmla="*/ 1247539 h 1847198"/>
                <a:gd name="connsiteX20" fmla="*/ 206391 w 1857518"/>
                <a:gd name="connsiteY20" fmla="*/ 1126284 h 1847198"/>
                <a:gd name="connsiteX21" fmla="*/ 216710 w 1857518"/>
                <a:gd name="connsiteY21" fmla="*/ 1096873 h 1847198"/>
                <a:gd name="connsiteX22" fmla="*/ 201231 w 1857518"/>
                <a:gd name="connsiteY22" fmla="*/ 1012769 h 1847198"/>
                <a:gd name="connsiteX23" fmla="*/ 181108 w 1857518"/>
                <a:gd name="connsiteY23" fmla="*/ 989034 h 1847198"/>
                <a:gd name="connsiteX24" fmla="*/ 67077 w 1857518"/>
                <a:gd name="connsiteY24" fmla="*/ 947240 h 1847198"/>
                <a:gd name="connsiteX25" fmla="*/ 0 w 1857518"/>
                <a:gd name="connsiteY25" fmla="*/ 921957 h 1847198"/>
                <a:gd name="connsiteX26" fmla="*/ 0 w 1857518"/>
                <a:gd name="connsiteY26" fmla="*/ 893062 h 1847198"/>
                <a:gd name="connsiteX27" fmla="*/ 4643 w 1857518"/>
                <a:gd name="connsiteY27" fmla="*/ 842496 h 1847198"/>
                <a:gd name="connsiteX28" fmla="*/ 17543 w 1857518"/>
                <a:gd name="connsiteY28" fmla="*/ 743945 h 1847198"/>
                <a:gd name="connsiteX29" fmla="*/ 38182 w 1857518"/>
                <a:gd name="connsiteY29" fmla="*/ 723305 h 1847198"/>
                <a:gd name="connsiteX30" fmla="*/ 214131 w 1857518"/>
                <a:gd name="connsiteY30" fmla="*/ 691315 h 1847198"/>
                <a:gd name="connsiteX31" fmla="*/ 239929 w 1857518"/>
                <a:gd name="connsiteY31" fmla="*/ 671192 h 1847198"/>
                <a:gd name="connsiteX32" fmla="*/ 266760 w 1857518"/>
                <a:gd name="connsiteY32" fmla="*/ 606695 h 1847198"/>
                <a:gd name="connsiteX33" fmla="*/ 262116 w 1857518"/>
                <a:gd name="connsiteY33" fmla="*/ 570060 h 1847198"/>
                <a:gd name="connsiteX34" fmla="*/ 159437 w 1857518"/>
                <a:gd name="connsiteY34" fmla="*/ 434874 h 1847198"/>
                <a:gd name="connsiteX35" fmla="*/ 159953 w 1857518"/>
                <a:gd name="connsiteY35" fmla="*/ 401336 h 1847198"/>
                <a:gd name="connsiteX36" fmla="*/ 259536 w 1857518"/>
                <a:gd name="connsiteY36" fmla="*/ 278017 h 1847198"/>
                <a:gd name="connsiteX37" fmla="*/ 294623 w 1857518"/>
                <a:gd name="connsiteY37" fmla="*/ 268729 h 1847198"/>
                <a:gd name="connsiteX38" fmla="*/ 457672 w 1857518"/>
                <a:gd name="connsiteY38" fmla="*/ 336322 h 1847198"/>
                <a:gd name="connsiteX39" fmla="*/ 489146 w 1857518"/>
                <a:gd name="connsiteY39" fmla="*/ 333743 h 1847198"/>
                <a:gd name="connsiteX40" fmla="*/ 540744 w 1857518"/>
                <a:gd name="connsiteY40" fmla="*/ 298140 h 1847198"/>
                <a:gd name="connsiteX41" fmla="*/ 553127 w 1857518"/>
                <a:gd name="connsiteY41" fmla="*/ 273889 h 1847198"/>
                <a:gd name="connsiteX42" fmla="*/ 552096 w 1857518"/>
                <a:gd name="connsiteY42" fmla="*/ 255830 h 1847198"/>
                <a:gd name="connsiteX43" fmla="*/ 545904 w 1857518"/>
                <a:gd name="connsiteY43" fmla="*/ 175854 h 1847198"/>
                <a:gd name="connsiteX44" fmla="*/ 539712 w 1857518"/>
                <a:gd name="connsiteY44" fmla="*/ 95877 h 1847198"/>
                <a:gd name="connsiteX45" fmla="*/ 556739 w 1857518"/>
                <a:gd name="connsiteY45" fmla="*/ 69562 h 1847198"/>
                <a:gd name="connsiteX46" fmla="*/ 716176 w 1857518"/>
                <a:gd name="connsiteY46" fmla="*/ 15901 h 1847198"/>
                <a:gd name="connsiteX47" fmla="*/ 726496 w 1857518"/>
                <a:gd name="connsiteY47" fmla="*/ 14353 h 1847198"/>
                <a:gd name="connsiteX48" fmla="*/ 748167 w 1857518"/>
                <a:gd name="connsiteY48" fmla="*/ 28800 h 1847198"/>
                <a:gd name="connsiteX49" fmla="*/ 847750 w 1857518"/>
                <a:gd name="connsiteY49" fmla="*/ 172758 h 1847198"/>
                <a:gd name="connsiteX50" fmla="*/ 878709 w 1857518"/>
                <a:gd name="connsiteY50" fmla="*/ 187721 h 1847198"/>
                <a:gd name="connsiteX51" fmla="*/ 931855 w 1857518"/>
                <a:gd name="connsiteY51" fmla="*/ 185657 h 1847198"/>
                <a:gd name="connsiteX52" fmla="*/ 948366 w 1857518"/>
                <a:gd name="connsiteY52" fmla="*/ 177401 h 1847198"/>
                <a:gd name="connsiteX53" fmla="*/ 954042 w 1857518"/>
                <a:gd name="connsiteY53" fmla="*/ 169146 h 1847198"/>
                <a:gd name="connsiteX54" fmla="*/ 979840 w 1857518"/>
                <a:gd name="connsiteY54" fmla="*/ 121676 h 1847198"/>
                <a:gd name="connsiteX55" fmla="*/ 1037630 w 1857518"/>
                <a:gd name="connsiteY55" fmla="*/ 13837 h 1847198"/>
                <a:gd name="connsiteX56" fmla="*/ 1066525 w 1857518"/>
                <a:gd name="connsiteY56" fmla="*/ 937 h 1847198"/>
                <a:gd name="connsiteX57" fmla="*/ 1233702 w 1857518"/>
                <a:gd name="connsiteY57" fmla="*/ 40667 h 1847198"/>
                <a:gd name="connsiteX58" fmla="*/ 1253309 w 1857518"/>
                <a:gd name="connsiteY58" fmla="*/ 64918 h 1847198"/>
                <a:gd name="connsiteX59" fmla="*/ 1254341 w 1857518"/>
                <a:gd name="connsiteY59" fmla="*/ 85042 h 1847198"/>
                <a:gd name="connsiteX60" fmla="*/ 1258468 w 1857518"/>
                <a:gd name="connsiteY60" fmla="*/ 209908 h 1847198"/>
                <a:gd name="connsiteX61" fmla="*/ 1260016 w 1857518"/>
                <a:gd name="connsiteY61" fmla="*/ 244478 h 1847198"/>
                <a:gd name="connsiteX62" fmla="*/ 1276012 w 1857518"/>
                <a:gd name="connsiteY62" fmla="*/ 270277 h 1847198"/>
                <a:gd name="connsiteX63" fmla="*/ 1313678 w 1857518"/>
                <a:gd name="connsiteY63" fmla="*/ 291948 h 1847198"/>
                <a:gd name="connsiteX64" fmla="*/ 1349797 w 1857518"/>
                <a:gd name="connsiteY64" fmla="*/ 291948 h 1847198"/>
                <a:gd name="connsiteX65" fmla="*/ 1502526 w 1857518"/>
                <a:gd name="connsiteY65" fmla="*/ 206812 h 1847198"/>
                <a:gd name="connsiteX66" fmla="*/ 1535033 w 1857518"/>
                <a:gd name="connsiteY66" fmla="*/ 211456 h 1847198"/>
                <a:gd name="connsiteX67" fmla="*/ 1653707 w 1857518"/>
                <a:gd name="connsiteY67" fmla="*/ 332711 h 1847198"/>
                <a:gd name="connsiteX68" fmla="*/ 1657835 w 1857518"/>
                <a:gd name="connsiteY68" fmla="*/ 366249 h 1847198"/>
                <a:gd name="connsiteX69" fmla="*/ 1569087 w 1857518"/>
                <a:gd name="connsiteY69" fmla="*/ 515883 h 1847198"/>
                <a:gd name="connsiteX70" fmla="*/ 1568571 w 1857518"/>
                <a:gd name="connsiteY70" fmla="*/ 550453 h 1847198"/>
                <a:gd name="connsiteX71" fmla="*/ 1591274 w 1857518"/>
                <a:gd name="connsiteY71" fmla="*/ 592247 h 1847198"/>
                <a:gd name="connsiteX72" fmla="*/ 1617589 w 1857518"/>
                <a:gd name="connsiteY72" fmla="*/ 608759 h 1847198"/>
                <a:gd name="connsiteX73" fmla="*/ 1676926 w 1857518"/>
                <a:gd name="connsiteY73" fmla="*/ 612886 h 1847198"/>
                <a:gd name="connsiteX74" fmla="*/ 1797665 w 1857518"/>
                <a:gd name="connsiteY74" fmla="*/ 620626 h 1847198"/>
                <a:gd name="connsiteX75" fmla="*/ 1820884 w 1857518"/>
                <a:gd name="connsiteY75" fmla="*/ 640233 h 1847198"/>
                <a:gd name="connsiteX76" fmla="*/ 1857518 w 1857518"/>
                <a:gd name="connsiteY76" fmla="*/ 808442 h 1847198"/>
                <a:gd name="connsiteX77" fmla="*/ 1851842 w 1857518"/>
                <a:gd name="connsiteY77" fmla="*/ 829081 h 1847198"/>
                <a:gd name="connsiteX78" fmla="*/ 1841523 w 1857518"/>
                <a:gd name="connsiteY78" fmla="*/ 836305 h 1847198"/>
                <a:gd name="connsiteX79" fmla="*/ 1686214 w 1857518"/>
                <a:gd name="connsiteY79" fmla="*/ 913701 h 1847198"/>
                <a:gd name="connsiteX80" fmla="*/ 1668670 w 1857518"/>
                <a:gd name="connsiteY80" fmla="*/ 940016 h 1847198"/>
                <a:gd name="connsiteX81" fmla="*/ 1665059 w 1857518"/>
                <a:gd name="connsiteY81" fmla="*/ 998322 h 1847198"/>
                <a:gd name="connsiteX82" fmla="*/ 1678474 w 1857518"/>
                <a:gd name="connsiteY82" fmla="*/ 1026184 h 1847198"/>
                <a:gd name="connsiteX83" fmla="*/ 1821916 w 1857518"/>
                <a:gd name="connsiteY83" fmla="*/ 1131960 h 1847198"/>
                <a:gd name="connsiteX84" fmla="*/ 1831720 w 1857518"/>
                <a:gd name="connsiteY84" fmla="*/ 1163950 h 1847198"/>
                <a:gd name="connsiteX85" fmla="*/ 1805404 w 1857518"/>
                <a:gd name="connsiteY85" fmla="*/ 1236703 h 1847198"/>
                <a:gd name="connsiteX86" fmla="*/ 1775478 w 1857518"/>
                <a:gd name="connsiteY86" fmla="*/ 1317711 h 1847198"/>
                <a:gd name="connsiteX87" fmla="*/ 1750195 w 1857518"/>
                <a:gd name="connsiteY87" fmla="*/ 1334223 h 1847198"/>
                <a:gd name="connsiteX88" fmla="*/ 1685698 w 1857518"/>
                <a:gd name="connsiteY88" fmla="*/ 1327515 h 1847198"/>
                <a:gd name="connsiteX89" fmla="*/ 1574247 w 1857518"/>
                <a:gd name="connsiteY89" fmla="*/ 1315648 h 1847198"/>
                <a:gd name="connsiteX90" fmla="*/ 1545868 w 1857518"/>
                <a:gd name="connsiteY90" fmla="*/ 1328547 h 1847198"/>
                <a:gd name="connsiteX91" fmla="*/ 1505622 w 1857518"/>
                <a:gd name="connsiteY91" fmla="*/ 1383241 h 1847198"/>
                <a:gd name="connsiteX92" fmla="*/ 1500978 w 1857518"/>
                <a:gd name="connsiteY92" fmla="*/ 1417811 h 1847198"/>
                <a:gd name="connsiteX93" fmla="*/ 1563411 w 1857518"/>
                <a:gd name="connsiteY93" fmla="*/ 1581892 h 1847198"/>
                <a:gd name="connsiteX94" fmla="*/ 1554124 w 1857518"/>
                <a:gd name="connsiteY94" fmla="*/ 1615430 h 1847198"/>
                <a:gd name="connsiteX95" fmla="*/ 1430805 w 1857518"/>
                <a:gd name="connsiteY95" fmla="*/ 1708822 h 1847198"/>
                <a:gd name="connsiteX96" fmla="*/ 1397266 w 1857518"/>
                <a:gd name="connsiteY96" fmla="*/ 1708306 h 1847198"/>
                <a:gd name="connsiteX97" fmla="*/ 1263628 w 1857518"/>
                <a:gd name="connsiteY97" fmla="*/ 1600467 h 1847198"/>
                <a:gd name="connsiteX98" fmla="*/ 1232154 w 1857518"/>
                <a:gd name="connsiteY98" fmla="*/ 1594275 h 1847198"/>
                <a:gd name="connsiteX99" fmla="*/ 1153725 w 1857518"/>
                <a:gd name="connsiteY99" fmla="*/ 1624202 h 1847198"/>
                <a:gd name="connsiteX100" fmla="*/ 1134634 w 1857518"/>
                <a:gd name="connsiteY100" fmla="*/ 1646905 h 1847198"/>
                <a:gd name="connsiteX101" fmla="*/ 1123798 w 1857518"/>
                <a:gd name="connsiteY101" fmla="*/ 1698503 h 1847198"/>
                <a:gd name="connsiteX102" fmla="*/ 1097999 w 1857518"/>
                <a:gd name="connsiteY102" fmla="*/ 1821821 h 1847198"/>
                <a:gd name="connsiteX103" fmla="*/ 1076329 w 1857518"/>
                <a:gd name="connsiteY103" fmla="*/ 1842460 h 1847198"/>
                <a:gd name="connsiteX104" fmla="*/ 994288 w 1857518"/>
                <a:gd name="connsiteY104" fmla="*/ 1851232 h 1847198"/>
                <a:gd name="connsiteX105" fmla="*/ 959201 w 1857518"/>
                <a:gd name="connsiteY105" fmla="*/ 1852264 h 1847198"/>
                <a:gd name="connsiteX106" fmla="*/ 928759 w 1857518"/>
                <a:gd name="connsiteY106" fmla="*/ 382245 h 1847198"/>
                <a:gd name="connsiteX107" fmla="*/ 386983 w 1857518"/>
                <a:gd name="connsiteY107" fmla="*/ 921957 h 1847198"/>
                <a:gd name="connsiteX108" fmla="*/ 926695 w 1857518"/>
                <a:gd name="connsiteY108" fmla="*/ 1465797 h 1847198"/>
                <a:gd name="connsiteX109" fmla="*/ 1470535 w 1857518"/>
                <a:gd name="connsiteY109" fmla="*/ 924537 h 1847198"/>
                <a:gd name="connsiteX110" fmla="*/ 928759 w 1857518"/>
                <a:gd name="connsiteY110" fmla="*/ 382245 h 1847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1857518" h="1847198">
                  <a:moveTo>
                    <a:pt x="959201" y="1852264"/>
                  </a:moveTo>
                  <a:cubicBezTo>
                    <a:pt x="943206" y="1852264"/>
                    <a:pt x="927211" y="1852264"/>
                    <a:pt x="910700" y="1852264"/>
                  </a:cubicBezTo>
                  <a:cubicBezTo>
                    <a:pt x="900380" y="1848652"/>
                    <a:pt x="894704" y="1840913"/>
                    <a:pt x="891608" y="1830593"/>
                  </a:cubicBezTo>
                  <a:cubicBezTo>
                    <a:pt x="874065" y="1776931"/>
                    <a:pt x="856006" y="1723270"/>
                    <a:pt x="838463" y="1669608"/>
                  </a:cubicBezTo>
                  <a:cubicBezTo>
                    <a:pt x="834335" y="1657224"/>
                    <a:pt x="826080" y="1649485"/>
                    <a:pt x="813180" y="1646905"/>
                  </a:cubicBezTo>
                  <a:cubicBezTo>
                    <a:pt x="785833" y="1640713"/>
                    <a:pt x="757970" y="1635037"/>
                    <a:pt x="730624" y="1628330"/>
                  </a:cubicBezTo>
                  <a:cubicBezTo>
                    <a:pt x="716176" y="1624718"/>
                    <a:pt x="704309" y="1628330"/>
                    <a:pt x="693990" y="1639165"/>
                  </a:cubicBezTo>
                  <a:cubicBezTo>
                    <a:pt x="654259" y="1680443"/>
                    <a:pt x="613497" y="1720690"/>
                    <a:pt x="573251" y="1761452"/>
                  </a:cubicBezTo>
                  <a:cubicBezTo>
                    <a:pt x="563963" y="1770739"/>
                    <a:pt x="553127" y="1772804"/>
                    <a:pt x="542292" y="1766612"/>
                  </a:cubicBezTo>
                  <a:cubicBezTo>
                    <a:pt x="498950" y="1742361"/>
                    <a:pt x="456123" y="1718110"/>
                    <a:pt x="412782" y="1693859"/>
                  </a:cubicBezTo>
                  <a:cubicBezTo>
                    <a:pt x="397818" y="1685603"/>
                    <a:pt x="394206" y="1676832"/>
                    <a:pt x="398334" y="1660836"/>
                  </a:cubicBezTo>
                  <a:cubicBezTo>
                    <a:pt x="412265" y="1605111"/>
                    <a:pt x="426713" y="1549901"/>
                    <a:pt x="440644" y="1494176"/>
                  </a:cubicBezTo>
                  <a:cubicBezTo>
                    <a:pt x="443741" y="1482308"/>
                    <a:pt x="441676" y="1471473"/>
                    <a:pt x="432904" y="1462185"/>
                  </a:cubicBezTo>
                  <a:cubicBezTo>
                    <a:pt x="412265" y="1440514"/>
                    <a:pt x="391110" y="1418843"/>
                    <a:pt x="370471" y="1397172"/>
                  </a:cubicBezTo>
                  <a:cubicBezTo>
                    <a:pt x="362216" y="1388400"/>
                    <a:pt x="351896" y="1385820"/>
                    <a:pt x="340545" y="1388400"/>
                  </a:cubicBezTo>
                  <a:cubicBezTo>
                    <a:pt x="330226" y="1390464"/>
                    <a:pt x="320422" y="1393044"/>
                    <a:pt x="310618" y="1395108"/>
                  </a:cubicBezTo>
                  <a:cubicBezTo>
                    <a:pt x="263664" y="1405428"/>
                    <a:pt x="217226" y="1416263"/>
                    <a:pt x="170273" y="1426583"/>
                  </a:cubicBezTo>
                  <a:cubicBezTo>
                    <a:pt x="157373" y="1429679"/>
                    <a:pt x="147054" y="1425035"/>
                    <a:pt x="141377" y="1413683"/>
                  </a:cubicBezTo>
                  <a:cubicBezTo>
                    <a:pt x="117642" y="1368277"/>
                    <a:pt x="94423" y="1322355"/>
                    <a:pt x="70689" y="1276949"/>
                  </a:cubicBezTo>
                  <a:cubicBezTo>
                    <a:pt x="65529" y="1266630"/>
                    <a:pt x="67593" y="1255278"/>
                    <a:pt x="75848" y="1247539"/>
                  </a:cubicBezTo>
                  <a:cubicBezTo>
                    <a:pt x="119191" y="1207292"/>
                    <a:pt x="163049" y="1166530"/>
                    <a:pt x="206391" y="1126284"/>
                  </a:cubicBezTo>
                  <a:cubicBezTo>
                    <a:pt x="215162" y="1118544"/>
                    <a:pt x="218258" y="1108225"/>
                    <a:pt x="216710" y="1096873"/>
                  </a:cubicBezTo>
                  <a:cubicBezTo>
                    <a:pt x="211551" y="1069010"/>
                    <a:pt x="206391" y="1040631"/>
                    <a:pt x="201231" y="1012769"/>
                  </a:cubicBezTo>
                  <a:cubicBezTo>
                    <a:pt x="199167" y="1000901"/>
                    <a:pt x="192459" y="993162"/>
                    <a:pt x="181108" y="989034"/>
                  </a:cubicBezTo>
                  <a:cubicBezTo>
                    <a:pt x="142925" y="975103"/>
                    <a:pt x="104743" y="961171"/>
                    <a:pt x="67077" y="947240"/>
                  </a:cubicBezTo>
                  <a:cubicBezTo>
                    <a:pt x="44890" y="938984"/>
                    <a:pt x="22187" y="931760"/>
                    <a:pt x="0" y="921957"/>
                  </a:cubicBezTo>
                  <a:cubicBezTo>
                    <a:pt x="0" y="912153"/>
                    <a:pt x="0" y="902866"/>
                    <a:pt x="0" y="893062"/>
                  </a:cubicBezTo>
                  <a:cubicBezTo>
                    <a:pt x="1548" y="876035"/>
                    <a:pt x="3096" y="859524"/>
                    <a:pt x="4643" y="842496"/>
                  </a:cubicBezTo>
                  <a:cubicBezTo>
                    <a:pt x="7740" y="809474"/>
                    <a:pt x="12383" y="776451"/>
                    <a:pt x="17543" y="743945"/>
                  </a:cubicBezTo>
                  <a:cubicBezTo>
                    <a:pt x="19091" y="733109"/>
                    <a:pt x="26831" y="725369"/>
                    <a:pt x="38182" y="723305"/>
                  </a:cubicBezTo>
                  <a:cubicBezTo>
                    <a:pt x="97003" y="712470"/>
                    <a:pt x="155309" y="702150"/>
                    <a:pt x="214131" y="691315"/>
                  </a:cubicBezTo>
                  <a:cubicBezTo>
                    <a:pt x="226514" y="689251"/>
                    <a:pt x="234770" y="682543"/>
                    <a:pt x="239929" y="671192"/>
                  </a:cubicBezTo>
                  <a:cubicBezTo>
                    <a:pt x="248701" y="649521"/>
                    <a:pt x="257989" y="627850"/>
                    <a:pt x="266760" y="606695"/>
                  </a:cubicBezTo>
                  <a:cubicBezTo>
                    <a:pt x="272436" y="593279"/>
                    <a:pt x="270888" y="581928"/>
                    <a:pt x="262116" y="570060"/>
                  </a:cubicBezTo>
                  <a:cubicBezTo>
                    <a:pt x="227546" y="525170"/>
                    <a:pt x="193492" y="479764"/>
                    <a:pt x="159437" y="434874"/>
                  </a:cubicBezTo>
                  <a:cubicBezTo>
                    <a:pt x="150665" y="423007"/>
                    <a:pt x="150665" y="412687"/>
                    <a:pt x="159953" y="401336"/>
                  </a:cubicBezTo>
                  <a:cubicBezTo>
                    <a:pt x="192975" y="360058"/>
                    <a:pt x="225998" y="319295"/>
                    <a:pt x="259536" y="278017"/>
                  </a:cubicBezTo>
                  <a:cubicBezTo>
                    <a:pt x="270372" y="265118"/>
                    <a:pt x="279144" y="262538"/>
                    <a:pt x="294623" y="268729"/>
                  </a:cubicBezTo>
                  <a:cubicBezTo>
                    <a:pt x="348801" y="291433"/>
                    <a:pt x="402978" y="313620"/>
                    <a:pt x="457672" y="336322"/>
                  </a:cubicBezTo>
                  <a:cubicBezTo>
                    <a:pt x="468507" y="340966"/>
                    <a:pt x="479342" y="340450"/>
                    <a:pt x="489146" y="333743"/>
                  </a:cubicBezTo>
                  <a:cubicBezTo>
                    <a:pt x="506690" y="321875"/>
                    <a:pt x="523717" y="310008"/>
                    <a:pt x="540744" y="298140"/>
                  </a:cubicBezTo>
                  <a:cubicBezTo>
                    <a:pt x="548999" y="292464"/>
                    <a:pt x="553127" y="284209"/>
                    <a:pt x="553127" y="273889"/>
                  </a:cubicBezTo>
                  <a:cubicBezTo>
                    <a:pt x="553127" y="267697"/>
                    <a:pt x="552612" y="261506"/>
                    <a:pt x="552096" y="255830"/>
                  </a:cubicBezTo>
                  <a:cubicBezTo>
                    <a:pt x="550032" y="228999"/>
                    <a:pt x="547968" y="202684"/>
                    <a:pt x="545904" y="175854"/>
                  </a:cubicBezTo>
                  <a:cubicBezTo>
                    <a:pt x="543840" y="149023"/>
                    <a:pt x="541776" y="122708"/>
                    <a:pt x="539712" y="95877"/>
                  </a:cubicBezTo>
                  <a:cubicBezTo>
                    <a:pt x="538680" y="83493"/>
                    <a:pt x="544872" y="73690"/>
                    <a:pt x="556739" y="69562"/>
                  </a:cubicBezTo>
                  <a:cubicBezTo>
                    <a:pt x="609885" y="51503"/>
                    <a:pt x="663031" y="33444"/>
                    <a:pt x="716176" y="15901"/>
                  </a:cubicBezTo>
                  <a:cubicBezTo>
                    <a:pt x="719788" y="14869"/>
                    <a:pt x="722884" y="14353"/>
                    <a:pt x="726496" y="14353"/>
                  </a:cubicBezTo>
                  <a:cubicBezTo>
                    <a:pt x="736299" y="14869"/>
                    <a:pt x="742491" y="21060"/>
                    <a:pt x="748167" y="28800"/>
                  </a:cubicBezTo>
                  <a:cubicBezTo>
                    <a:pt x="781189" y="76786"/>
                    <a:pt x="814728" y="124772"/>
                    <a:pt x="847750" y="172758"/>
                  </a:cubicBezTo>
                  <a:cubicBezTo>
                    <a:pt x="855490" y="183593"/>
                    <a:pt x="865810" y="188753"/>
                    <a:pt x="878709" y="187721"/>
                  </a:cubicBezTo>
                  <a:cubicBezTo>
                    <a:pt x="896252" y="186173"/>
                    <a:pt x="914312" y="185657"/>
                    <a:pt x="931855" y="185657"/>
                  </a:cubicBezTo>
                  <a:cubicBezTo>
                    <a:pt x="939079" y="185657"/>
                    <a:pt x="944239" y="183077"/>
                    <a:pt x="948366" y="177401"/>
                  </a:cubicBezTo>
                  <a:cubicBezTo>
                    <a:pt x="950430" y="174822"/>
                    <a:pt x="952494" y="171726"/>
                    <a:pt x="954042" y="169146"/>
                  </a:cubicBezTo>
                  <a:cubicBezTo>
                    <a:pt x="962814" y="153150"/>
                    <a:pt x="971069" y="137155"/>
                    <a:pt x="979840" y="121676"/>
                  </a:cubicBezTo>
                  <a:cubicBezTo>
                    <a:pt x="998932" y="85558"/>
                    <a:pt x="1018539" y="49955"/>
                    <a:pt x="1037630" y="13837"/>
                  </a:cubicBezTo>
                  <a:cubicBezTo>
                    <a:pt x="1043822" y="2485"/>
                    <a:pt x="1053626" y="-2159"/>
                    <a:pt x="1066525" y="937"/>
                  </a:cubicBezTo>
                  <a:cubicBezTo>
                    <a:pt x="1122251" y="14353"/>
                    <a:pt x="1177976" y="27252"/>
                    <a:pt x="1233702" y="40667"/>
                  </a:cubicBezTo>
                  <a:cubicBezTo>
                    <a:pt x="1245569" y="43763"/>
                    <a:pt x="1252793" y="52535"/>
                    <a:pt x="1253309" y="64918"/>
                  </a:cubicBezTo>
                  <a:cubicBezTo>
                    <a:pt x="1253825" y="71626"/>
                    <a:pt x="1253825" y="78334"/>
                    <a:pt x="1254341" y="85042"/>
                  </a:cubicBezTo>
                  <a:cubicBezTo>
                    <a:pt x="1255888" y="126836"/>
                    <a:pt x="1256921" y="168630"/>
                    <a:pt x="1258468" y="209908"/>
                  </a:cubicBezTo>
                  <a:cubicBezTo>
                    <a:pt x="1258985" y="221260"/>
                    <a:pt x="1259501" y="233127"/>
                    <a:pt x="1260016" y="244478"/>
                  </a:cubicBezTo>
                  <a:cubicBezTo>
                    <a:pt x="1260532" y="255830"/>
                    <a:pt x="1266208" y="264602"/>
                    <a:pt x="1276012" y="270277"/>
                  </a:cubicBezTo>
                  <a:cubicBezTo>
                    <a:pt x="1288395" y="277501"/>
                    <a:pt x="1301295" y="284209"/>
                    <a:pt x="1313678" y="291948"/>
                  </a:cubicBezTo>
                  <a:cubicBezTo>
                    <a:pt x="1326062" y="299172"/>
                    <a:pt x="1337413" y="298656"/>
                    <a:pt x="1349797" y="291948"/>
                  </a:cubicBezTo>
                  <a:cubicBezTo>
                    <a:pt x="1400879" y="263570"/>
                    <a:pt x="1451444" y="235191"/>
                    <a:pt x="1502526" y="206812"/>
                  </a:cubicBezTo>
                  <a:cubicBezTo>
                    <a:pt x="1514394" y="200105"/>
                    <a:pt x="1525745" y="202168"/>
                    <a:pt x="1535033" y="211456"/>
                  </a:cubicBezTo>
                  <a:cubicBezTo>
                    <a:pt x="1574763" y="251702"/>
                    <a:pt x="1613977" y="292464"/>
                    <a:pt x="1653707" y="332711"/>
                  </a:cubicBezTo>
                  <a:cubicBezTo>
                    <a:pt x="1664027" y="343546"/>
                    <a:pt x="1665575" y="353350"/>
                    <a:pt x="1657835" y="366249"/>
                  </a:cubicBezTo>
                  <a:cubicBezTo>
                    <a:pt x="1628424" y="416299"/>
                    <a:pt x="1598497" y="465833"/>
                    <a:pt x="1569087" y="515883"/>
                  </a:cubicBezTo>
                  <a:cubicBezTo>
                    <a:pt x="1562379" y="527234"/>
                    <a:pt x="1561863" y="539102"/>
                    <a:pt x="1568571" y="550453"/>
                  </a:cubicBezTo>
                  <a:cubicBezTo>
                    <a:pt x="1576311" y="564384"/>
                    <a:pt x="1583534" y="578316"/>
                    <a:pt x="1591274" y="592247"/>
                  </a:cubicBezTo>
                  <a:cubicBezTo>
                    <a:pt x="1596950" y="602567"/>
                    <a:pt x="1605721" y="608243"/>
                    <a:pt x="1617589" y="608759"/>
                  </a:cubicBezTo>
                  <a:cubicBezTo>
                    <a:pt x="1637196" y="610307"/>
                    <a:pt x="1657319" y="611339"/>
                    <a:pt x="1676926" y="612886"/>
                  </a:cubicBezTo>
                  <a:cubicBezTo>
                    <a:pt x="1717172" y="615466"/>
                    <a:pt x="1757419" y="618046"/>
                    <a:pt x="1797665" y="620626"/>
                  </a:cubicBezTo>
                  <a:cubicBezTo>
                    <a:pt x="1809016" y="621142"/>
                    <a:pt x="1818304" y="628882"/>
                    <a:pt x="1820884" y="640233"/>
                  </a:cubicBezTo>
                  <a:cubicBezTo>
                    <a:pt x="1833267" y="695959"/>
                    <a:pt x="1845135" y="752200"/>
                    <a:pt x="1857518" y="808442"/>
                  </a:cubicBezTo>
                  <a:cubicBezTo>
                    <a:pt x="1859066" y="816181"/>
                    <a:pt x="1857002" y="822889"/>
                    <a:pt x="1851842" y="829081"/>
                  </a:cubicBezTo>
                  <a:cubicBezTo>
                    <a:pt x="1849262" y="832177"/>
                    <a:pt x="1845135" y="834241"/>
                    <a:pt x="1841523" y="836305"/>
                  </a:cubicBezTo>
                  <a:cubicBezTo>
                    <a:pt x="1789925" y="862103"/>
                    <a:pt x="1738327" y="887902"/>
                    <a:pt x="1686214" y="913701"/>
                  </a:cubicBezTo>
                  <a:cubicBezTo>
                    <a:pt x="1675378" y="919377"/>
                    <a:pt x="1669187" y="927633"/>
                    <a:pt x="1668670" y="940016"/>
                  </a:cubicBezTo>
                  <a:cubicBezTo>
                    <a:pt x="1667639" y="959623"/>
                    <a:pt x="1666090" y="978714"/>
                    <a:pt x="1665059" y="998322"/>
                  </a:cubicBezTo>
                  <a:cubicBezTo>
                    <a:pt x="1664543" y="1009673"/>
                    <a:pt x="1668670" y="1019477"/>
                    <a:pt x="1678474" y="1026184"/>
                  </a:cubicBezTo>
                  <a:cubicBezTo>
                    <a:pt x="1726460" y="1061271"/>
                    <a:pt x="1773930" y="1096873"/>
                    <a:pt x="1821916" y="1131960"/>
                  </a:cubicBezTo>
                  <a:cubicBezTo>
                    <a:pt x="1833267" y="1140215"/>
                    <a:pt x="1836879" y="1150535"/>
                    <a:pt x="1831720" y="1163950"/>
                  </a:cubicBezTo>
                  <a:cubicBezTo>
                    <a:pt x="1822948" y="1188201"/>
                    <a:pt x="1814176" y="1212452"/>
                    <a:pt x="1805404" y="1236703"/>
                  </a:cubicBezTo>
                  <a:cubicBezTo>
                    <a:pt x="1795601" y="1263534"/>
                    <a:pt x="1785798" y="1290881"/>
                    <a:pt x="1775478" y="1317711"/>
                  </a:cubicBezTo>
                  <a:cubicBezTo>
                    <a:pt x="1771350" y="1329063"/>
                    <a:pt x="1761546" y="1335255"/>
                    <a:pt x="1750195" y="1334223"/>
                  </a:cubicBezTo>
                  <a:cubicBezTo>
                    <a:pt x="1728524" y="1332159"/>
                    <a:pt x="1707369" y="1329579"/>
                    <a:pt x="1685698" y="1327515"/>
                  </a:cubicBezTo>
                  <a:cubicBezTo>
                    <a:pt x="1648548" y="1323387"/>
                    <a:pt x="1611397" y="1319259"/>
                    <a:pt x="1574247" y="1315648"/>
                  </a:cubicBezTo>
                  <a:cubicBezTo>
                    <a:pt x="1562379" y="1314616"/>
                    <a:pt x="1553092" y="1318743"/>
                    <a:pt x="1545868" y="1328547"/>
                  </a:cubicBezTo>
                  <a:cubicBezTo>
                    <a:pt x="1532453" y="1346606"/>
                    <a:pt x="1519553" y="1365181"/>
                    <a:pt x="1505622" y="1383241"/>
                  </a:cubicBezTo>
                  <a:cubicBezTo>
                    <a:pt x="1497366" y="1394076"/>
                    <a:pt x="1496334" y="1405428"/>
                    <a:pt x="1500978" y="1417811"/>
                  </a:cubicBezTo>
                  <a:cubicBezTo>
                    <a:pt x="1521617" y="1472505"/>
                    <a:pt x="1542772" y="1527198"/>
                    <a:pt x="1563411" y="1581892"/>
                  </a:cubicBezTo>
                  <a:cubicBezTo>
                    <a:pt x="1569087" y="1596339"/>
                    <a:pt x="1565991" y="1606143"/>
                    <a:pt x="1554124" y="1615430"/>
                  </a:cubicBezTo>
                  <a:cubicBezTo>
                    <a:pt x="1512845" y="1646389"/>
                    <a:pt x="1472083" y="1677864"/>
                    <a:pt x="1430805" y="1708822"/>
                  </a:cubicBezTo>
                  <a:cubicBezTo>
                    <a:pt x="1418938" y="1717594"/>
                    <a:pt x="1408618" y="1717594"/>
                    <a:pt x="1397266" y="1708306"/>
                  </a:cubicBezTo>
                  <a:cubicBezTo>
                    <a:pt x="1352892" y="1672704"/>
                    <a:pt x="1308003" y="1636585"/>
                    <a:pt x="1263628" y="1600467"/>
                  </a:cubicBezTo>
                  <a:cubicBezTo>
                    <a:pt x="1253825" y="1592727"/>
                    <a:pt x="1243505" y="1590147"/>
                    <a:pt x="1232154" y="1594275"/>
                  </a:cubicBezTo>
                  <a:cubicBezTo>
                    <a:pt x="1205839" y="1604079"/>
                    <a:pt x="1179524" y="1613883"/>
                    <a:pt x="1153725" y="1624202"/>
                  </a:cubicBezTo>
                  <a:cubicBezTo>
                    <a:pt x="1143406" y="1628330"/>
                    <a:pt x="1137214" y="1636070"/>
                    <a:pt x="1134634" y="1646905"/>
                  </a:cubicBezTo>
                  <a:cubicBezTo>
                    <a:pt x="1131022" y="1663932"/>
                    <a:pt x="1127411" y="1681475"/>
                    <a:pt x="1123798" y="1698503"/>
                  </a:cubicBezTo>
                  <a:cubicBezTo>
                    <a:pt x="1115027" y="1739781"/>
                    <a:pt x="1106771" y="1780543"/>
                    <a:pt x="1097999" y="1821821"/>
                  </a:cubicBezTo>
                  <a:cubicBezTo>
                    <a:pt x="1095420" y="1833689"/>
                    <a:pt x="1088196" y="1840913"/>
                    <a:pt x="1076329" y="1842460"/>
                  </a:cubicBezTo>
                  <a:cubicBezTo>
                    <a:pt x="1048982" y="1846072"/>
                    <a:pt x="1021635" y="1848652"/>
                    <a:pt x="994288" y="1851232"/>
                  </a:cubicBezTo>
                  <a:cubicBezTo>
                    <a:pt x="980873" y="1850200"/>
                    <a:pt x="970037" y="1851232"/>
                    <a:pt x="959201" y="1852264"/>
                  </a:cubicBezTo>
                  <a:close/>
                  <a:moveTo>
                    <a:pt x="928759" y="382245"/>
                  </a:moveTo>
                  <a:cubicBezTo>
                    <a:pt x="633620" y="381729"/>
                    <a:pt x="388015" y="619594"/>
                    <a:pt x="386983" y="921957"/>
                  </a:cubicBezTo>
                  <a:cubicBezTo>
                    <a:pt x="385951" y="1222772"/>
                    <a:pt x="627428" y="1464765"/>
                    <a:pt x="926695" y="1465797"/>
                  </a:cubicBezTo>
                  <a:cubicBezTo>
                    <a:pt x="1229058" y="1466829"/>
                    <a:pt x="1470019" y="1222772"/>
                    <a:pt x="1470535" y="924537"/>
                  </a:cubicBezTo>
                  <a:cubicBezTo>
                    <a:pt x="1470535" y="625270"/>
                    <a:pt x="1228026" y="381729"/>
                    <a:pt x="928759" y="382245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4E22717C-9F52-4A37-85B9-FD48F3E55AA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12192000" cy="38385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666B193-49A3-4956-A9EF-296EF16EA757}"/>
              </a:ext>
            </a:extLst>
          </p:cNvPr>
          <p:cNvSpPr/>
          <p:nvPr userDrawn="1"/>
        </p:nvSpPr>
        <p:spPr>
          <a:xfrm>
            <a:off x="0" y="3810000"/>
            <a:ext cx="12192000" cy="304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583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>
            <a:extLst>
              <a:ext uri="{FF2B5EF4-FFF2-40B4-BE49-F238E27FC236}">
                <a16:creationId xmlns:a16="http://schemas.microsoft.com/office/drawing/2014/main" id="{001BC926-532D-4A29-930A-236814050938}"/>
              </a:ext>
            </a:extLst>
          </p:cNvPr>
          <p:cNvSpPr>
            <a:spLocks noChangeAspect="1"/>
          </p:cNvSpPr>
          <p:nvPr userDrawn="1"/>
        </p:nvSpPr>
        <p:spPr>
          <a:xfrm>
            <a:off x="7119313" y="5067541"/>
            <a:ext cx="4297680" cy="4353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E3E906F-6E18-4B03-BE88-75566ECC92F8}"/>
              </a:ext>
            </a:extLst>
          </p:cNvPr>
          <p:cNvSpPr/>
          <p:nvPr userDrawn="1"/>
        </p:nvSpPr>
        <p:spPr>
          <a:xfrm>
            <a:off x="0" y="1988840"/>
            <a:ext cx="12192000" cy="28803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5" name="Graphic 14">
            <a:extLst>
              <a:ext uri="{FF2B5EF4-FFF2-40B4-BE49-F238E27FC236}">
                <a16:creationId xmlns:a16="http://schemas.microsoft.com/office/drawing/2014/main" id="{5EBDAAFC-71A9-4BA2-A27E-C4F1F4BA22EC}"/>
              </a:ext>
            </a:extLst>
          </p:cNvPr>
          <p:cNvGrpSpPr/>
          <p:nvPr userDrawn="1"/>
        </p:nvGrpSpPr>
        <p:grpSpPr>
          <a:xfrm>
            <a:off x="6867308" y="1360224"/>
            <a:ext cx="4999344" cy="3932069"/>
            <a:chOff x="2444748" y="555045"/>
            <a:chExt cx="7282048" cy="5727454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6173859-0352-4FD9-B3BD-10167F74D9C0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945F6B7-E4A6-48B1-9406-9E425F295FFF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7CA7AAB-8778-4F88-BE73-6CB5FA0E0E6A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BD4C418-0F80-4101-A919-833900A7CEFD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B2511B1-DF8F-4023-8CEE-586AEE878B8D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BDA56B7-7F45-4702-8E59-4222CE520868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FA1173E-505A-4DD9-BBC4-17F19752B615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ED9CBC3-5115-4FA9-AC8A-A42FC5D3EE68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1B9825C8-5D1C-4169-9149-8B4CB0E262B1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7103893" y="1624176"/>
            <a:ext cx="4580042" cy="25889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CD05948B-F459-46FB-B9E4-88B7F7FCBE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2496338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4539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3114114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1428372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8"/>
          <p:cNvSpPr/>
          <p:nvPr/>
        </p:nvSpPr>
        <p:spPr>
          <a:xfrm>
            <a:off x="135800" y="162600"/>
            <a:ext cx="11920400" cy="65328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8"/>
          <p:cNvSpPr txBox="1">
            <a:spLocks noGrp="1"/>
          </p:cNvSpPr>
          <p:nvPr>
            <p:ph type="title"/>
          </p:nvPr>
        </p:nvSpPr>
        <p:spPr>
          <a:xfrm>
            <a:off x="1850800" y="7018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79" name="Google Shape;79;p8"/>
          <p:cNvGrpSpPr/>
          <p:nvPr/>
        </p:nvGrpSpPr>
        <p:grpSpPr>
          <a:xfrm rot="10800000" flipH="1">
            <a:off x="1468208" y="337533"/>
            <a:ext cx="10149027" cy="3932239"/>
            <a:chOff x="404800" y="-890960"/>
            <a:chExt cx="8937149" cy="3462697"/>
          </a:xfrm>
        </p:grpSpPr>
        <p:sp>
          <p:nvSpPr>
            <p:cNvPr id="80" name="Google Shape;80;p8"/>
            <p:cNvSpPr/>
            <p:nvPr/>
          </p:nvSpPr>
          <p:spPr>
            <a:xfrm>
              <a:off x="8152149" y="-890960"/>
              <a:ext cx="1189800" cy="1189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8"/>
            <p:cNvSpPr/>
            <p:nvPr/>
          </p:nvSpPr>
          <p:spPr>
            <a:xfrm rot="10800000">
              <a:off x="8319788" y="1398812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8"/>
            <p:cNvSpPr/>
            <p:nvPr/>
          </p:nvSpPr>
          <p:spPr>
            <a:xfrm rot="10800000">
              <a:off x="8016563" y="1770163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404800" y="2050938"/>
              <a:ext cx="520200" cy="520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4" name="Google Shape;84;p8"/>
          <p:cNvSpPr/>
          <p:nvPr/>
        </p:nvSpPr>
        <p:spPr>
          <a:xfrm rot="10800000" flipH="1">
            <a:off x="6329097" y="4404471"/>
            <a:ext cx="1351200" cy="1351200"/>
          </a:xfrm>
          <a:prstGeom prst="donut">
            <a:avLst>
              <a:gd name="adj" fmla="val 1594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5" name="Google Shape;85;p8"/>
          <p:cNvGrpSpPr/>
          <p:nvPr/>
        </p:nvGrpSpPr>
        <p:grpSpPr>
          <a:xfrm rot="10800000">
            <a:off x="361001" y="986813"/>
            <a:ext cx="11503100" cy="5452001"/>
            <a:chOff x="270750" y="253149"/>
            <a:chExt cx="8627325" cy="4089001"/>
          </a:xfrm>
        </p:grpSpPr>
        <p:sp>
          <p:nvSpPr>
            <p:cNvPr id="86" name="Google Shape;86;p8"/>
            <p:cNvSpPr/>
            <p:nvPr/>
          </p:nvSpPr>
          <p:spPr>
            <a:xfrm>
              <a:off x="270750" y="3248150"/>
              <a:ext cx="572100" cy="572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8301150" y="4048150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009175" y="253149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8"/>
            <p:cNvSpPr/>
            <p:nvPr/>
          </p:nvSpPr>
          <p:spPr>
            <a:xfrm>
              <a:off x="8325975" y="3398099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2318445" y="305956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7449117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0811BDD-858E-4663-871A-2B293641141B}"/>
              </a:ext>
            </a:extLst>
          </p:cNvPr>
          <p:cNvGrpSpPr/>
          <p:nvPr/>
        </p:nvGrpSpPr>
        <p:grpSpPr>
          <a:xfrm rot="12366785">
            <a:off x="10129411" y="5122363"/>
            <a:ext cx="1606966" cy="1446929"/>
            <a:chOff x="6486650" y="2648852"/>
            <a:chExt cx="2745260" cy="2471860"/>
          </a:xfrm>
          <a:solidFill>
            <a:schemeClr val="bg1">
              <a:alpha val="5000"/>
            </a:schemeClr>
          </a:solidFill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228A7DD-C11F-4B4E-AF2C-CE54F2008B9B}"/>
                </a:ext>
              </a:extLst>
            </p:cNvPr>
            <p:cNvSpPr/>
            <p:nvPr/>
          </p:nvSpPr>
          <p:spPr>
            <a:xfrm>
              <a:off x="6486650" y="3806165"/>
              <a:ext cx="1318090" cy="1314547"/>
            </a:xfrm>
            <a:custGeom>
              <a:avLst/>
              <a:gdLst>
                <a:gd name="connsiteX0" fmla="*/ 0 w 1919435"/>
                <a:gd name="connsiteY0" fmla="*/ 987194 h 1914275"/>
                <a:gd name="connsiteX1" fmla="*/ 37667 w 1919435"/>
                <a:gd name="connsiteY1" fmla="*/ 959846 h 1914275"/>
                <a:gd name="connsiteX2" fmla="*/ 169757 w 1919435"/>
                <a:gd name="connsiteY2" fmla="*/ 922696 h 1914275"/>
                <a:gd name="connsiteX3" fmla="*/ 215163 w 1919435"/>
                <a:gd name="connsiteY3" fmla="*/ 872130 h 1914275"/>
                <a:gd name="connsiteX4" fmla="*/ 217743 w 1919435"/>
                <a:gd name="connsiteY4" fmla="*/ 850459 h 1914275"/>
                <a:gd name="connsiteX5" fmla="*/ 189364 w 1919435"/>
                <a:gd name="connsiteY5" fmla="*/ 797830 h 1914275"/>
                <a:gd name="connsiteX6" fmla="*/ 69657 w 1919435"/>
                <a:gd name="connsiteY6" fmla="*/ 727657 h 1914275"/>
                <a:gd name="connsiteX7" fmla="*/ 43858 w 1919435"/>
                <a:gd name="connsiteY7" fmla="*/ 664708 h 1914275"/>
                <a:gd name="connsiteX8" fmla="*/ 46438 w 1919435"/>
                <a:gd name="connsiteY8" fmla="*/ 655936 h 1914275"/>
                <a:gd name="connsiteX9" fmla="*/ 114547 w 1919435"/>
                <a:gd name="connsiteY9" fmla="*/ 608982 h 1914275"/>
                <a:gd name="connsiteX10" fmla="*/ 241478 w 1919435"/>
                <a:gd name="connsiteY10" fmla="*/ 623429 h 1914275"/>
                <a:gd name="connsiteX11" fmla="*/ 306491 w 1919435"/>
                <a:gd name="connsiteY11" fmla="*/ 593503 h 1914275"/>
                <a:gd name="connsiteX12" fmla="*/ 301331 w 1919435"/>
                <a:gd name="connsiteY12" fmla="*/ 505271 h 1914275"/>
                <a:gd name="connsiteX13" fmla="*/ 222386 w 1919435"/>
                <a:gd name="connsiteY13" fmla="*/ 400527 h 1914275"/>
                <a:gd name="connsiteX14" fmla="*/ 222386 w 1919435"/>
                <a:gd name="connsiteY14" fmla="*/ 342222 h 1914275"/>
                <a:gd name="connsiteX15" fmla="*/ 248185 w 1919435"/>
                <a:gd name="connsiteY15" fmla="*/ 313327 h 1914275"/>
                <a:gd name="connsiteX16" fmla="*/ 303395 w 1919435"/>
                <a:gd name="connsiteY16" fmla="*/ 307135 h 1914275"/>
                <a:gd name="connsiteX17" fmla="*/ 420522 w 1919435"/>
                <a:gd name="connsiteY17" fmla="*/ 373180 h 1914275"/>
                <a:gd name="connsiteX18" fmla="*/ 525265 w 1919435"/>
                <a:gd name="connsiteY18" fmla="*/ 343770 h 1914275"/>
                <a:gd name="connsiteX19" fmla="*/ 527845 w 1919435"/>
                <a:gd name="connsiteY19" fmla="*/ 298364 h 1914275"/>
                <a:gd name="connsiteX20" fmla="*/ 493791 w 1919435"/>
                <a:gd name="connsiteY20" fmla="*/ 166789 h 1914275"/>
                <a:gd name="connsiteX21" fmla="*/ 518557 w 1919435"/>
                <a:gd name="connsiteY21" fmla="*/ 105904 h 1914275"/>
                <a:gd name="connsiteX22" fmla="*/ 537649 w 1919435"/>
                <a:gd name="connsiteY22" fmla="*/ 95585 h 1914275"/>
                <a:gd name="connsiteX23" fmla="*/ 608853 w 1919435"/>
                <a:gd name="connsiteY23" fmla="*/ 113128 h 1914275"/>
                <a:gd name="connsiteX24" fmla="*/ 690894 w 1919435"/>
                <a:gd name="connsiteY24" fmla="*/ 217355 h 1914275"/>
                <a:gd name="connsiteX25" fmla="*/ 802861 w 1919435"/>
                <a:gd name="connsiteY25" fmla="*/ 216839 h 1914275"/>
                <a:gd name="connsiteX26" fmla="*/ 816277 w 1919435"/>
                <a:gd name="connsiteY26" fmla="*/ 169369 h 1914275"/>
                <a:gd name="connsiteX27" fmla="*/ 832788 w 1919435"/>
                <a:gd name="connsiteY27" fmla="*/ 48631 h 1914275"/>
                <a:gd name="connsiteX28" fmla="*/ 877677 w 1919435"/>
                <a:gd name="connsiteY28" fmla="*/ 2193 h 1914275"/>
                <a:gd name="connsiteX29" fmla="*/ 917924 w 1919435"/>
                <a:gd name="connsiteY29" fmla="*/ 645 h 1914275"/>
                <a:gd name="connsiteX30" fmla="*/ 956106 w 1919435"/>
                <a:gd name="connsiteY30" fmla="*/ 31603 h 1914275"/>
                <a:gd name="connsiteX31" fmla="*/ 993772 w 1919435"/>
                <a:gd name="connsiteY31" fmla="*/ 163693 h 1914275"/>
                <a:gd name="connsiteX32" fmla="*/ 1089745 w 1919435"/>
                <a:gd name="connsiteY32" fmla="*/ 217871 h 1914275"/>
                <a:gd name="connsiteX33" fmla="*/ 1120703 w 1919435"/>
                <a:gd name="connsiteY33" fmla="*/ 191040 h 1914275"/>
                <a:gd name="connsiteX34" fmla="*/ 1192940 w 1919435"/>
                <a:gd name="connsiteY34" fmla="*/ 68754 h 1914275"/>
                <a:gd name="connsiteX35" fmla="*/ 1251245 w 1919435"/>
                <a:gd name="connsiteY35" fmla="*/ 44503 h 1914275"/>
                <a:gd name="connsiteX36" fmla="*/ 1309035 w 1919435"/>
                <a:gd name="connsiteY36" fmla="*/ 137895 h 1914275"/>
                <a:gd name="connsiteX37" fmla="*/ 1294587 w 1919435"/>
                <a:gd name="connsiteY37" fmla="*/ 255538 h 1914275"/>
                <a:gd name="connsiteX38" fmla="*/ 1294587 w 1919435"/>
                <a:gd name="connsiteY38" fmla="*/ 267921 h 1914275"/>
                <a:gd name="connsiteX39" fmla="*/ 1399331 w 1919435"/>
                <a:gd name="connsiteY39" fmla="*/ 314359 h 1914275"/>
                <a:gd name="connsiteX40" fmla="*/ 1514394 w 1919435"/>
                <a:gd name="connsiteY40" fmla="*/ 228191 h 1914275"/>
                <a:gd name="connsiteX41" fmla="*/ 1584050 w 1919435"/>
                <a:gd name="connsiteY41" fmla="*/ 229223 h 1914275"/>
                <a:gd name="connsiteX42" fmla="*/ 1594886 w 1919435"/>
                <a:gd name="connsiteY42" fmla="*/ 238510 h 1914275"/>
                <a:gd name="connsiteX43" fmla="*/ 1606754 w 1919435"/>
                <a:gd name="connsiteY43" fmla="*/ 317971 h 1914275"/>
                <a:gd name="connsiteX44" fmla="*/ 1543288 w 1919435"/>
                <a:gd name="connsiteY44" fmla="*/ 430970 h 1914275"/>
                <a:gd name="connsiteX45" fmla="*/ 1552060 w 1919435"/>
                <a:gd name="connsiteY45" fmla="*/ 504239 h 1914275"/>
                <a:gd name="connsiteX46" fmla="*/ 1619137 w 1919435"/>
                <a:gd name="connsiteY46" fmla="*/ 531069 h 1914275"/>
                <a:gd name="connsiteX47" fmla="*/ 1754839 w 1919435"/>
                <a:gd name="connsiteY47" fmla="*/ 495467 h 1914275"/>
                <a:gd name="connsiteX48" fmla="*/ 1812629 w 1919435"/>
                <a:gd name="connsiteY48" fmla="*/ 517654 h 1914275"/>
                <a:gd name="connsiteX49" fmla="*/ 1830172 w 1919435"/>
                <a:gd name="connsiteY49" fmla="*/ 552225 h 1914275"/>
                <a:gd name="connsiteX50" fmla="*/ 1815724 w 1919435"/>
                <a:gd name="connsiteY50" fmla="*/ 603306 h 1914275"/>
                <a:gd name="connsiteX51" fmla="*/ 1699630 w 1919435"/>
                <a:gd name="connsiteY51" fmla="*/ 695666 h 1914275"/>
                <a:gd name="connsiteX52" fmla="*/ 1678990 w 1919435"/>
                <a:gd name="connsiteY52" fmla="*/ 751908 h 1914275"/>
                <a:gd name="connsiteX53" fmla="*/ 1685182 w 1919435"/>
                <a:gd name="connsiteY53" fmla="*/ 774611 h 1914275"/>
                <a:gd name="connsiteX54" fmla="*/ 1732652 w 1919435"/>
                <a:gd name="connsiteY54" fmla="*/ 815373 h 1914275"/>
                <a:gd name="connsiteX55" fmla="*/ 1872998 w 1919435"/>
                <a:gd name="connsiteY55" fmla="*/ 834464 h 1914275"/>
                <a:gd name="connsiteX56" fmla="*/ 1918404 w 1919435"/>
                <a:gd name="connsiteY56" fmla="*/ 879354 h 1914275"/>
                <a:gd name="connsiteX57" fmla="*/ 1919952 w 1919435"/>
                <a:gd name="connsiteY57" fmla="*/ 919600 h 1914275"/>
                <a:gd name="connsiteX58" fmla="*/ 1886930 w 1919435"/>
                <a:gd name="connsiteY58" fmla="*/ 958299 h 1914275"/>
                <a:gd name="connsiteX59" fmla="*/ 1754839 w 1919435"/>
                <a:gd name="connsiteY59" fmla="*/ 995965 h 1914275"/>
                <a:gd name="connsiteX60" fmla="*/ 1701178 w 1919435"/>
                <a:gd name="connsiteY60" fmla="*/ 1085229 h 1914275"/>
                <a:gd name="connsiteX61" fmla="*/ 1728524 w 1919435"/>
                <a:gd name="connsiteY61" fmla="*/ 1121348 h 1914275"/>
                <a:gd name="connsiteX62" fmla="*/ 1849779 w 1919435"/>
                <a:gd name="connsiteY62" fmla="*/ 1192552 h 1914275"/>
                <a:gd name="connsiteX63" fmla="*/ 1876094 w 1919435"/>
                <a:gd name="connsiteY63" fmla="*/ 1253954 h 1914275"/>
                <a:gd name="connsiteX64" fmla="*/ 1875062 w 1919435"/>
                <a:gd name="connsiteY64" fmla="*/ 1260145 h 1914275"/>
                <a:gd name="connsiteX65" fmla="*/ 1802309 w 1919435"/>
                <a:gd name="connsiteY65" fmla="*/ 1312259 h 1914275"/>
                <a:gd name="connsiteX66" fmla="*/ 1675379 w 1919435"/>
                <a:gd name="connsiteY66" fmla="*/ 1296264 h 1914275"/>
                <a:gd name="connsiteX67" fmla="*/ 1611398 w 1919435"/>
                <a:gd name="connsiteY67" fmla="*/ 1329286 h 1914275"/>
                <a:gd name="connsiteX68" fmla="*/ 1610365 w 1919435"/>
                <a:gd name="connsiteY68" fmla="*/ 1405651 h 1914275"/>
                <a:gd name="connsiteX69" fmla="*/ 1692406 w 1919435"/>
                <a:gd name="connsiteY69" fmla="*/ 1514006 h 1914275"/>
                <a:gd name="connsiteX70" fmla="*/ 1692406 w 1919435"/>
                <a:gd name="connsiteY70" fmla="*/ 1584695 h 1914275"/>
                <a:gd name="connsiteX71" fmla="*/ 1689310 w 1919435"/>
                <a:gd name="connsiteY71" fmla="*/ 1588307 h 1914275"/>
                <a:gd name="connsiteX72" fmla="*/ 1600562 w 1919435"/>
                <a:gd name="connsiteY72" fmla="*/ 1605850 h 1914275"/>
                <a:gd name="connsiteX73" fmla="*/ 1490659 w 1919435"/>
                <a:gd name="connsiteY73" fmla="*/ 1543933 h 1914275"/>
                <a:gd name="connsiteX74" fmla="*/ 1415326 w 1919435"/>
                <a:gd name="connsiteY74" fmla="*/ 1554769 h 1914275"/>
                <a:gd name="connsiteX75" fmla="*/ 1391075 w 1919435"/>
                <a:gd name="connsiteY75" fmla="*/ 1622877 h 1914275"/>
                <a:gd name="connsiteX76" fmla="*/ 1426677 w 1919435"/>
                <a:gd name="connsiteY76" fmla="*/ 1760128 h 1914275"/>
                <a:gd name="connsiteX77" fmla="*/ 1406554 w 1919435"/>
                <a:gd name="connsiteY77" fmla="*/ 1811725 h 1914275"/>
                <a:gd name="connsiteX78" fmla="*/ 1370436 w 1919435"/>
                <a:gd name="connsiteY78" fmla="*/ 1830300 h 1914275"/>
                <a:gd name="connsiteX79" fmla="*/ 1316258 w 1919435"/>
                <a:gd name="connsiteY79" fmla="*/ 1815337 h 1914275"/>
                <a:gd name="connsiteX80" fmla="*/ 1231122 w 1919435"/>
                <a:gd name="connsiteY80" fmla="*/ 1707498 h 1914275"/>
                <a:gd name="connsiteX81" fmla="*/ 1121219 w 1919435"/>
                <a:gd name="connsiteY81" fmla="*/ 1698210 h 1914275"/>
                <a:gd name="connsiteX82" fmla="*/ 1106771 w 1919435"/>
                <a:gd name="connsiteY82" fmla="*/ 1727105 h 1914275"/>
                <a:gd name="connsiteX83" fmla="*/ 1087165 w 1919435"/>
                <a:gd name="connsiteY83" fmla="*/ 1868999 h 1914275"/>
                <a:gd name="connsiteX84" fmla="*/ 1050014 w 1919435"/>
                <a:gd name="connsiteY84" fmla="*/ 1919049 h 1914275"/>
                <a:gd name="connsiteX85" fmla="*/ 987581 w 1919435"/>
                <a:gd name="connsiteY85" fmla="*/ 1919049 h 1914275"/>
                <a:gd name="connsiteX86" fmla="*/ 960234 w 1919435"/>
                <a:gd name="connsiteY86" fmla="*/ 1880866 h 1914275"/>
                <a:gd name="connsiteX87" fmla="*/ 921535 w 1919435"/>
                <a:gd name="connsiteY87" fmla="*/ 1744132 h 1914275"/>
                <a:gd name="connsiteX88" fmla="*/ 875614 w 1919435"/>
                <a:gd name="connsiteY88" fmla="*/ 1703886 h 1914275"/>
                <a:gd name="connsiteX89" fmla="*/ 847751 w 1919435"/>
                <a:gd name="connsiteY89" fmla="*/ 1700790 h 1914275"/>
                <a:gd name="connsiteX90" fmla="*/ 800281 w 1919435"/>
                <a:gd name="connsiteY90" fmla="*/ 1727105 h 1914275"/>
                <a:gd name="connsiteX91" fmla="*/ 788414 w 1919435"/>
                <a:gd name="connsiteY91" fmla="*/ 1747228 h 1914275"/>
                <a:gd name="connsiteX92" fmla="*/ 723401 w 1919435"/>
                <a:gd name="connsiteY92" fmla="*/ 1857131 h 1914275"/>
                <a:gd name="connsiteX93" fmla="*/ 674383 w 1919435"/>
                <a:gd name="connsiteY93" fmla="*/ 1877254 h 1914275"/>
                <a:gd name="connsiteX94" fmla="*/ 634652 w 1919435"/>
                <a:gd name="connsiteY94" fmla="*/ 1863839 h 1914275"/>
                <a:gd name="connsiteX95" fmla="*/ 607822 w 1919435"/>
                <a:gd name="connsiteY95" fmla="*/ 1813789 h 1914275"/>
                <a:gd name="connsiteX96" fmla="*/ 624848 w 1919435"/>
                <a:gd name="connsiteY96" fmla="*/ 1672927 h 1914275"/>
                <a:gd name="connsiteX97" fmla="*/ 586150 w 1919435"/>
                <a:gd name="connsiteY97" fmla="*/ 1607398 h 1914275"/>
                <a:gd name="connsiteX98" fmla="*/ 514430 w 1919435"/>
                <a:gd name="connsiteY98" fmla="*/ 1611010 h 1914275"/>
                <a:gd name="connsiteX99" fmla="*/ 413814 w 1919435"/>
                <a:gd name="connsiteY99" fmla="*/ 1687375 h 1914275"/>
                <a:gd name="connsiteX100" fmla="*/ 324550 w 1919435"/>
                <a:gd name="connsiteY100" fmla="*/ 1682215 h 1914275"/>
                <a:gd name="connsiteX101" fmla="*/ 316810 w 1919435"/>
                <a:gd name="connsiteY101" fmla="*/ 1674475 h 1914275"/>
                <a:gd name="connsiteX102" fmla="*/ 309071 w 1919435"/>
                <a:gd name="connsiteY102" fmla="*/ 1612558 h 1914275"/>
                <a:gd name="connsiteX103" fmla="*/ 376148 w 1919435"/>
                <a:gd name="connsiteY103" fmla="*/ 1492851 h 1914275"/>
                <a:gd name="connsiteX104" fmla="*/ 387499 w 1919435"/>
                <a:gd name="connsiteY104" fmla="*/ 1456217 h 1914275"/>
                <a:gd name="connsiteX105" fmla="*/ 297203 w 1919435"/>
                <a:gd name="connsiteY105" fmla="*/ 1391720 h 1914275"/>
                <a:gd name="connsiteX106" fmla="*/ 158405 w 1919435"/>
                <a:gd name="connsiteY106" fmla="*/ 1427838 h 1914275"/>
                <a:gd name="connsiteX107" fmla="*/ 114031 w 1919435"/>
                <a:gd name="connsiteY107" fmla="*/ 1412875 h 1914275"/>
                <a:gd name="connsiteX108" fmla="*/ 91844 w 1919435"/>
                <a:gd name="connsiteY108" fmla="*/ 1373660 h 1914275"/>
                <a:gd name="connsiteX109" fmla="*/ 106808 w 1919435"/>
                <a:gd name="connsiteY109" fmla="*/ 1315871 h 1914275"/>
                <a:gd name="connsiteX110" fmla="*/ 209487 w 1919435"/>
                <a:gd name="connsiteY110" fmla="*/ 1234347 h 1914275"/>
                <a:gd name="connsiteX111" fmla="*/ 236834 w 1919435"/>
                <a:gd name="connsiteY111" fmla="*/ 1151274 h 1914275"/>
                <a:gd name="connsiteX112" fmla="*/ 181624 w 1919435"/>
                <a:gd name="connsiteY112" fmla="*/ 1104836 h 1914275"/>
                <a:gd name="connsiteX113" fmla="*/ 52114 w 1919435"/>
                <a:gd name="connsiteY113" fmla="*/ 1087293 h 1914275"/>
                <a:gd name="connsiteX114" fmla="*/ 1032 w 1919435"/>
                <a:gd name="connsiteY114" fmla="*/ 1051175 h 1914275"/>
                <a:gd name="connsiteX115" fmla="*/ 0 w 1919435"/>
                <a:gd name="connsiteY115" fmla="*/ 987194 h 1914275"/>
                <a:gd name="connsiteX116" fmla="*/ 1198616 w 1919435"/>
                <a:gd name="connsiteY116" fmla="*/ 960879 h 1914275"/>
                <a:gd name="connsiteX117" fmla="*/ 958686 w 1919435"/>
                <a:gd name="connsiteY117" fmla="*/ 720949 h 1914275"/>
                <a:gd name="connsiteX118" fmla="*/ 720304 w 1919435"/>
                <a:gd name="connsiteY118" fmla="*/ 959331 h 1914275"/>
                <a:gd name="connsiteX119" fmla="*/ 957654 w 1919435"/>
                <a:gd name="connsiteY119" fmla="*/ 1198744 h 1914275"/>
                <a:gd name="connsiteX120" fmla="*/ 1198616 w 1919435"/>
                <a:gd name="connsiteY120" fmla="*/ 960879 h 191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919435" h="1914275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4EBFD568-8E6E-401C-AE55-F36A046BAF38}"/>
                </a:ext>
              </a:extLst>
            </p:cNvPr>
            <p:cNvGrpSpPr/>
            <p:nvPr/>
          </p:nvGrpSpPr>
          <p:grpSpPr>
            <a:xfrm>
              <a:off x="7392963" y="2648852"/>
              <a:ext cx="1838947" cy="1835405"/>
              <a:chOff x="7167947" y="1624190"/>
              <a:chExt cx="2677922" cy="2672763"/>
            </a:xfrm>
            <a:grpFill/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9F4DA946-3FFE-44A8-9614-341AEDEEE4EB}"/>
                  </a:ext>
                </a:extLst>
              </p:cNvPr>
              <p:cNvSpPr/>
              <p:nvPr/>
            </p:nvSpPr>
            <p:spPr>
              <a:xfrm>
                <a:off x="7167947" y="1624190"/>
                <a:ext cx="2677922" cy="2672763"/>
              </a:xfrm>
              <a:custGeom>
                <a:avLst/>
                <a:gdLst>
                  <a:gd name="connsiteX0" fmla="*/ 2538684 w 2677922"/>
                  <a:gd name="connsiteY0" fmla="*/ 1897505 h 2672762"/>
                  <a:gd name="connsiteX1" fmla="*/ 2456643 w 2677922"/>
                  <a:gd name="connsiteY1" fmla="*/ 1879446 h 2672762"/>
                  <a:gd name="connsiteX2" fmla="*/ 2389566 w 2677922"/>
                  <a:gd name="connsiteY2" fmla="*/ 1863966 h 2672762"/>
                  <a:gd name="connsiteX3" fmla="*/ 2354479 w 2677922"/>
                  <a:gd name="connsiteY3" fmla="*/ 1874802 h 2672762"/>
                  <a:gd name="connsiteX4" fmla="*/ 2312170 w 2677922"/>
                  <a:gd name="connsiteY4" fmla="*/ 1950651 h 2672762"/>
                  <a:gd name="connsiteX5" fmla="*/ 2322489 w 2677922"/>
                  <a:gd name="connsiteY5" fmla="*/ 1983157 h 2672762"/>
                  <a:gd name="connsiteX6" fmla="*/ 2412785 w 2677922"/>
                  <a:gd name="connsiteY6" fmla="*/ 2080161 h 2672762"/>
                  <a:gd name="connsiteX7" fmla="*/ 2418461 w 2677922"/>
                  <a:gd name="connsiteY7" fmla="*/ 2146722 h 2672762"/>
                  <a:gd name="connsiteX8" fmla="*/ 2414849 w 2677922"/>
                  <a:gd name="connsiteY8" fmla="*/ 2151882 h 2672762"/>
                  <a:gd name="connsiteX9" fmla="*/ 2324037 w 2677922"/>
                  <a:gd name="connsiteY9" fmla="*/ 2174585 h 2672762"/>
                  <a:gd name="connsiteX10" fmla="*/ 2219294 w 2677922"/>
                  <a:gd name="connsiteY10" fmla="*/ 2118859 h 2672762"/>
                  <a:gd name="connsiteX11" fmla="*/ 2178531 w 2677922"/>
                  <a:gd name="connsiteY11" fmla="*/ 2120407 h 2672762"/>
                  <a:gd name="connsiteX12" fmla="*/ 2125386 w 2677922"/>
                  <a:gd name="connsiteY12" fmla="*/ 2172521 h 2672762"/>
                  <a:gd name="connsiteX13" fmla="*/ 2122806 w 2677922"/>
                  <a:gd name="connsiteY13" fmla="*/ 2217411 h 2672762"/>
                  <a:gd name="connsiteX14" fmla="*/ 2184723 w 2677922"/>
                  <a:gd name="connsiteY14" fmla="*/ 2334538 h 2672762"/>
                  <a:gd name="connsiteX15" fmla="*/ 2174404 w 2677922"/>
                  <a:gd name="connsiteY15" fmla="*/ 2395423 h 2672762"/>
                  <a:gd name="connsiteX16" fmla="*/ 2164084 w 2677922"/>
                  <a:gd name="connsiteY16" fmla="*/ 2404711 h 2672762"/>
                  <a:gd name="connsiteX17" fmla="*/ 2075336 w 2677922"/>
                  <a:gd name="connsiteY17" fmla="*/ 2401615 h 2672762"/>
                  <a:gd name="connsiteX18" fmla="*/ 1988652 w 2677922"/>
                  <a:gd name="connsiteY18" fmla="*/ 2320606 h 2672762"/>
                  <a:gd name="connsiteX19" fmla="*/ 1944277 w 2677922"/>
                  <a:gd name="connsiteY19" fmla="*/ 2311835 h 2672762"/>
                  <a:gd name="connsiteX20" fmla="*/ 1883392 w 2677922"/>
                  <a:gd name="connsiteY20" fmla="*/ 2346405 h 2672762"/>
                  <a:gd name="connsiteX21" fmla="*/ 1868429 w 2677922"/>
                  <a:gd name="connsiteY21" fmla="*/ 2391811 h 2672762"/>
                  <a:gd name="connsiteX22" fmla="*/ 1899388 w 2677922"/>
                  <a:gd name="connsiteY22" fmla="*/ 2526997 h 2672762"/>
                  <a:gd name="connsiteX23" fmla="*/ 1879264 w 2677922"/>
                  <a:gd name="connsiteY23" fmla="*/ 2571887 h 2672762"/>
                  <a:gd name="connsiteX24" fmla="*/ 1841082 w 2677922"/>
                  <a:gd name="connsiteY24" fmla="*/ 2588915 h 2672762"/>
                  <a:gd name="connsiteX25" fmla="*/ 1782777 w 2677922"/>
                  <a:gd name="connsiteY25" fmla="*/ 2568276 h 2672762"/>
                  <a:gd name="connsiteX26" fmla="*/ 1715184 w 2677922"/>
                  <a:gd name="connsiteY26" fmla="*/ 2459404 h 2672762"/>
                  <a:gd name="connsiteX27" fmla="*/ 1664618 w 2677922"/>
                  <a:gd name="connsiteY27" fmla="*/ 2435669 h 2672762"/>
                  <a:gd name="connsiteX28" fmla="*/ 1610440 w 2677922"/>
                  <a:gd name="connsiteY28" fmla="*/ 2450117 h 2672762"/>
                  <a:gd name="connsiteX29" fmla="*/ 1577418 w 2677922"/>
                  <a:gd name="connsiteY29" fmla="*/ 2495007 h 2672762"/>
                  <a:gd name="connsiteX30" fmla="*/ 1573806 w 2677922"/>
                  <a:gd name="connsiteY30" fmla="*/ 2616777 h 2672762"/>
                  <a:gd name="connsiteX31" fmla="*/ 1526852 w 2677922"/>
                  <a:gd name="connsiteY31" fmla="*/ 2672503 h 2672762"/>
                  <a:gd name="connsiteX32" fmla="*/ 1497441 w 2677922"/>
                  <a:gd name="connsiteY32" fmla="*/ 2676115 h 2672762"/>
                  <a:gd name="connsiteX33" fmla="*/ 1449972 w 2677922"/>
                  <a:gd name="connsiteY33" fmla="*/ 2644124 h 2672762"/>
                  <a:gd name="connsiteX34" fmla="*/ 1410241 w 2677922"/>
                  <a:gd name="connsiteY34" fmla="*/ 2514614 h 2672762"/>
                  <a:gd name="connsiteX35" fmla="*/ 1373091 w 2677922"/>
                  <a:gd name="connsiteY35" fmla="*/ 2482623 h 2672762"/>
                  <a:gd name="connsiteX36" fmla="*/ 1304982 w 2677922"/>
                  <a:gd name="connsiteY36" fmla="*/ 2483139 h 2672762"/>
                  <a:gd name="connsiteX37" fmla="*/ 1271959 w 2677922"/>
                  <a:gd name="connsiteY37" fmla="*/ 2511518 h 2672762"/>
                  <a:gd name="connsiteX38" fmla="*/ 1234293 w 2677922"/>
                  <a:gd name="connsiteY38" fmla="*/ 2633805 h 2672762"/>
                  <a:gd name="connsiteX39" fmla="*/ 1170828 w 2677922"/>
                  <a:gd name="connsiteY39" fmla="*/ 2674567 h 2672762"/>
                  <a:gd name="connsiteX40" fmla="*/ 1106847 w 2677922"/>
                  <a:gd name="connsiteY40" fmla="*/ 2602330 h 2672762"/>
                  <a:gd name="connsiteX41" fmla="*/ 1103751 w 2677922"/>
                  <a:gd name="connsiteY41" fmla="*/ 2491395 h 2672762"/>
                  <a:gd name="connsiteX42" fmla="*/ 1080532 w 2677922"/>
                  <a:gd name="connsiteY42" fmla="*/ 2454244 h 2672762"/>
                  <a:gd name="connsiteX43" fmla="*/ 1005199 w 2677922"/>
                  <a:gd name="connsiteY43" fmla="*/ 2435153 h 2672762"/>
                  <a:gd name="connsiteX44" fmla="*/ 969080 w 2677922"/>
                  <a:gd name="connsiteY44" fmla="*/ 2454244 h 2672762"/>
                  <a:gd name="connsiteX45" fmla="*/ 900456 w 2677922"/>
                  <a:gd name="connsiteY45" fmla="*/ 2564148 h 2672762"/>
                  <a:gd name="connsiteX46" fmla="*/ 836474 w 2677922"/>
                  <a:gd name="connsiteY46" fmla="*/ 2587367 h 2672762"/>
                  <a:gd name="connsiteX47" fmla="*/ 831830 w 2677922"/>
                  <a:gd name="connsiteY47" fmla="*/ 2585819 h 2672762"/>
                  <a:gd name="connsiteX48" fmla="*/ 785392 w 2677922"/>
                  <a:gd name="connsiteY48" fmla="*/ 2504810 h 2672762"/>
                  <a:gd name="connsiteX49" fmla="*/ 811707 w 2677922"/>
                  <a:gd name="connsiteY49" fmla="*/ 2390779 h 2672762"/>
                  <a:gd name="connsiteX50" fmla="*/ 794680 w 2677922"/>
                  <a:gd name="connsiteY50" fmla="*/ 2344341 h 2672762"/>
                  <a:gd name="connsiteX51" fmla="*/ 739470 w 2677922"/>
                  <a:gd name="connsiteY51" fmla="*/ 2312351 h 2672762"/>
                  <a:gd name="connsiteX52" fmla="*/ 689421 w 2677922"/>
                  <a:gd name="connsiteY52" fmla="*/ 2321638 h 2672762"/>
                  <a:gd name="connsiteX53" fmla="*/ 596029 w 2677922"/>
                  <a:gd name="connsiteY53" fmla="*/ 2408838 h 2672762"/>
                  <a:gd name="connsiteX54" fmla="*/ 530500 w 2677922"/>
                  <a:gd name="connsiteY54" fmla="*/ 2415030 h 2672762"/>
                  <a:gd name="connsiteX55" fmla="*/ 521212 w 2677922"/>
                  <a:gd name="connsiteY55" fmla="*/ 2408838 h 2672762"/>
                  <a:gd name="connsiteX56" fmla="*/ 500573 w 2677922"/>
                  <a:gd name="connsiteY56" fmla="*/ 2322670 h 2672762"/>
                  <a:gd name="connsiteX57" fmla="*/ 556298 w 2677922"/>
                  <a:gd name="connsiteY57" fmla="*/ 2217927 h 2672762"/>
                  <a:gd name="connsiteX58" fmla="*/ 552171 w 2677922"/>
                  <a:gd name="connsiteY58" fmla="*/ 2168909 h 2672762"/>
                  <a:gd name="connsiteX59" fmla="*/ 505733 w 2677922"/>
                  <a:gd name="connsiteY59" fmla="*/ 2122987 h 2672762"/>
                  <a:gd name="connsiteX60" fmla="*/ 457747 w 2677922"/>
                  <a:gd name="connsiteY60" fmla="*/ 2119375 h 2672762"/>
                  <a:gd name="connsiteX61" fmla="*/ 341652 w 2677922"/>
                  <a:gd name="connsiteY61" fmla="*/ 2180777 h 2672762"/>
                  <a:gd name="connsiteX62" fmla="*/ 278187 w 2677922"/>
                  <a:gd name="connsiteY62" fmla="*/ 2168909 h 2672762"/>
                  <a:gd name="connsiteX63" fmla="*/ 274059 w 2677922"/>
                  <a:gd name="connsiteY63" fmla="*/ 2164265 h 2672762"/>
                  <a:gd name="connsiteX64" fmla="*/ 276639 w 2677922"/>
                  <a:gd name="connsiteY64" fmla="*/ 2069325 h 2672762"/>
                  <a:gd name="connsiteX65" fmla="*/ 354551 w 2677922"/>
                  <a:gd name="connsiteY65" fmla="*/ 1986253 h 2672762"/>
                  <a:gd name="connsiteX66" fmla="*/ 363839 w 2677922"/>
                  <a:gd name="connsiteY66" fmla="*/ 1940847 h 2672762"/>
                  <a:gd name="connsiteX67" fmla="*/ 328237 w 2677922"/>
                  <a:gd name="connsiteY67" fmla="*/ 1878930 h 2672762"/>
                  <a:gd name="connsiteX68" fmla="*/ 283347 w 2677922"/>
                  <a:gd name="connsiteY68" fmla="*/ 1866030 h 2672762"/>
                  <a:gd name="connsiteX69" fmla="*/ 170864 w 2677922"/>
                  <a:gd name="connsiteY69" fmla="*/ 1891829 h 2672762"/>
                  <a:gd name="connsiteX70" fmla="*/ 155900 w 2677922"/>
                  <a:gd name="connsiteY70" fmla="*/ 1895441 h 2672762"/>
                  <a:gd name="connsiteX71" fmla="*/ 100175 w 2677922"/>
                  <a:gd name="connsiteY71" fmla="*/ 1868094 h 2672762"/>
                  <a:gd name="connsiteX72" fmla="*/ 87275 w 2677922"/>
                  <a:gd name="connsiteY72" fmla="*/ 1838168 h 2672762"/>
                  <a:gd name="connsiteX73" fmla="*/ 107915 w 2677922"/>
                  <a:gd name="connsiteY73" fmla="*/ 1779862 h 2672762"/>
                  <a:gd name="connsiteX74" fmla="*/ 213690 w 2677922"/>
                  <a:gd name="connsiteY74" fmla="*/ 1713817 h 2672762"/>
                  <a:gd name="connsiteX75" fmla="*/ 238972 w 2677922"/>
                  <a:gd name="connsiteY75" fmla="*/ 1654480 h 2672762"/>
                  <a:gd name="connsiteX76" fmla="*/ 222977 w 2677922"/>
                  <a:gd name="connsiteY76" fmla="*/ 1600818 h 2672762"/>
                  <a:gd name="connsiteX77" fmla="*/ 184279 w 2677922"/>
                  <a:gd name="connsiteY77" fmla="*/ 1575019 h 2672762"/>
                  <a:gd name="connsiteX78" fmla="*/ 59413 w 2677922"/>
                  <a:gd name="connsiteY78" fmla="*/ 1571407 h 2672762"/>
                  <a:gd name="connsiteX79" fmla="*/ 3687 w 2677922"/>
                  <a:gd name="connsiteY79" fmla="*/ 1524453 h 2672762"/>
                  <a:gd name="connsiteX80" fmla="*/ 1623 w 2677922"/>
                  <a:gd name="connsiteY80" fmla="*/ 1513618 h 2672762"/>
                  <a:gd name="connsiteX81" fmla="*/ 48577 w 2677922"/>
                  <a:gd name="connsiteY81" fmla="*/ 1442413 h 2672762"/>
                  <a:gd name="connsiteX82" fmla="*/ 160544 w 2677922"/>
                  <a:gd name="connsiteY82" fmla="*/ 1408358 h 2672762"/>
                  <a:gd name="connsiteX83" fmla="*/ 194083 w 2677922"/>
                  <a:gd name="connsiteY83" fmla="*/ 1370692 h 2672762"/>
                  <a:gd name="connsiteX84" fmla="*/ 192534 w 2677922"/>
                  <a:gd name="connsiteY84" fmla="*/ 1298971 h 2672762"/>
                  <a:gd name="connsiteX85" fmla="*/ 166220 w 2677922"/>
                  <a:gd name="connsiteY85" fmla="*/ 1269560 h 2672762"/>
                  <a:gd name="connsiteX86" fmla="*/ 47029 w 2677922"/>
                  <a:gd name="connsiteY86" fmla="*/ 1232926 h 2672762"/>
                  <a:gd name="connsiteX87" fmla="*/ 1623 w 2677922"/>
                  <a:gd name="connsiteY87" fmla="*/ 1166881 h 2672762"/>
                  <a:gd name="connsiteX88" fmla="*/ 6267 w 2677922"/>
                  <a:gd name="connsiteY88" fmla="*/ 1139534 h 2672762"/>
                  <a:gd name="connsiteX89" fmla="*/ 49093 w 2677922"/>
                  <a:gd name="connsiteY89" fmla="*/ 1105480 h 2672762"/>
                  <a:gd name="connsiteX90" fmla="*/ 164672 w 2677922"/>
                  <a:gd name="connsiteY90" fmla="*/ 1101868 h 2672762"/>
                  <a:gd name="connsiteX91" fmla="*/ 181699 w 2677922"/>
                  <a:gd name="connsiteY91" fmla="*/ 1101352 h 2672762"/>
                  <a:gd name="connsiteX92" fmla="*/ 227621 w 2677922"/>
                  <a:gd name="connsiteY92" fmla="*/ 1065233 h 2672762"/>
                  <a:gd name="connsiteX93" fmla="*/ 241036 w 2677922"/>
                  <a:gd name="connsiteY93" fmla="*/ 1014152 h 2672762"/>
                  <a:gd name="connsiteX94" fmla="*/ 219366 w 2677922"/>
                  <a:gd name="connsiteY94" fmla="*/ 965650 h 2672762"/>
                  <a:gd name="connsiteX95" fmla="*/ 113590 w 2677922"/>
                  <a:gd name="connsiteY95" fmla="*/ 899605 h 2672762"/>
                  <a:gd name="connsiteX96" fmla="*/ 89855 w 2677922"/>
                  <a:gd name="connsiteY96" fmla="*/ 832012 h 2672762"/>
                  <a:gd name="connsiteX97" fmla="*/ 104818 w 2677922"/>
                  <a:gd name="connsiteY97" fmla="*/ 799505 h 2672762"/>
                  <a:gd name="connsiteX98" fmla="*/ 151256 w 2677922"/>
                  <a:gd name="connsiteY98" fmla="*/ 779898 h 2672762"/>
                  <a:gd name="connsiteX99" fmla="*/ 283347 w 2677922"/>
                  <a:gd name="connsiteY99" fmla="*/ 810341 h 2672762"/>
                  <a:gd name="connsiteX100" fmla="*/ 331332 w 2677922"/>
                  <a:gd name="connsiteY100" fmla="*/ 794345 h 2672762"/>
                  <a:gd name="connsiteX101" fmla="*/ 363839 w 2677922"/>
                  <a:gd name="connsiteY101" fmla="*/ 737588 h 2672762"/>
                  <a:gd name="connsiteX102" fmla="*/ 354551 w 2677922"/>
                  <a:gd name="connsiteY102" fmla="*/ 689086 h 2672762"/>
                  <a:gd name="connsiteX103" fmla="*/ 266835 w 2677922"/>
                  <a:gd name="connsiteY103" fmla="*/ 595694 h 2672762"/>
                  <a:gd name="connsiteX104" fmla="*/ 261675 w 2677922"/>
                  <a:gd name="connsiteY104" fmla="*/ 529133 h 2672762"/>
                  <a:gd name="connsiteX105" fmla="*/ 270447 w 2677922"/>
                  <a:gd name="connsiteY105" fmla="*/ 516233 h 2672762"/>
                  <a:gd name="connsiteX106" fmla="*/ 349907 w 2677922"/>
                  <a:gd name="connsiteY106" fmla="*/ 498690 h 2672762"/>
                  <a:gd name="connsiteX107" fmla="*/ 457231 w 2677922"/>
                  <a:gd name="connsiteY107" fmla="*/ 555964 h 2672762"/>
                  <a:gd name="connsiteX108" fmla="*/ 507797 w 2677922"/>
                  <a:gd name="connsiteY108" fmla="*/ 551320 h 2672762"/>
                  <a:gd name="connsiteX109" fmla="*/ 551139 w 2677922"/>
                  <a:gd name="connsiteY109" fmla="*/ 508494 h 2672762"/>
                  <a:gd name="connsiteX110" fmla="*/ 556815 w 2677922"/>
                  <a:gd name="connsiteY110" fmla="*/ 456896 h 2672762"/>
                  <a:gd name="connsiteX111" fmla="*/ 494381 w 2677922"/>
                  <a:gd name="connsiteY111" fmla="*/ 339769 h 2672762"/>
                  <a:gd name="connsiteX112" fmla="*/ 505217 w 2677922"/>
                  <a:gd name="connsiteY112" fmla="*/ 280432 h 2672762"/>
                  <a:gd name="connsiteX113" fmla="*/ 537723 w 2677922"/>
                  <a:gd name="connsiteY113" fmla="*/ 256181 h 2672762"/>
                  <a:gd name="connsiteX114" fmla="*/ 590353 w 2677922"/>
                  <a:gd name="connsiteY114" fmla="*/ 261857 h 2672762"/>
                  <a:gd name="connsiteX115" fmla="*/ 679617 w 2677922"/>
                  <a:gd name="connsiteY115" fmla="*/ 344929 h 2672762"/>
                  <a:gd name="connsiteX116" fmla="*/ 754950 w 2677922"/>
                  <a:gd name="connsiteY116" fmla="*/ 355765 h 2672762"/>
                  <a:gd name="connsiteX117" fmla="*/ 797260 w 2677922"/>
                  <a:gd name="connsiteY117" fmla="*/ 329450 h 2672762"/>
                  <a:gd name="connsiteX118" fmla="*/ 811707 w 2677922"/>
                  <a:gd name="connsiteY118" fmla="*/ 285076 h 2672762"/>
                  <a:gd name="connsiteX119" fmla="*/ 781781 w 2677922"/>
                  <a:gd name="connsiteY119" fmla="*/ 156081 h 2672762"/>
                  <a:gd name="connsiteX120" fmla="*/ 807064 w 2677922"/>
                  <a:gd name="connsiteY120" fmla="*/ 100872 h 2672762"/>
                  <a:gd name="connsiteX121" fmla="*/ 841634 w 2677922"/>
                  <a:gd name="connsiteY121" fmla="*/ 86424 h 2672762"/>
                  <a:gd name="connsiteX122" fmla="*/ 896328 w 2677922"/>
                  <a:gd name="connsiteY122" fmla="*/ 106031 h 2672762"/>
                  <a:gd name="connsiteX123" fmla="*/ 965469 w 2677922"/>
                  <a:gd name="connsiteY123" fmla="*/ 217483 h 2672762"/>
                  <a:gd name="connsiteX124" fmla="*/ 1013455 w 2677922"/>
                  <a:gd name="connsiteY124" fmla="*/ 240702 h 2672762"/>
                  <a:gd name="connsiteX125" fmla="*/ 1077952 w 2677922"/>
                  <a:gd name="connsiteY125" fmla="*/ 222642 h 2672762"/>
                  <a:gd name="connsiteX126" fmla="*/ 1101687 w 2677922"/>
                  <a:gd name="connsiteY126" fmla="*/ 188072 h 2672762"/>
                  <a:gd name="connsiteX127" fmla="*/ 1106847 w 2677922"/>
                  <a:gd name="connsiteY127" fmla="*/ 53918 h 2672762"/>
                  <a:gd name="connsiteX128" fmla="*/ 1145029 w 2677922"/>
                  <a:gd name="connsiteY128" fmla="*/ 4900 h 2672762"/>
                  <a:gd name="connsiteX129" fmla="*/ 1158960 w 2677922"/>
                  <a:gd name="connsiteY129" fmla="*/ 1804 h 2672762"/>
                  <a:gd name="connsiteX130" fmla="*/ 1235841 w 2677922"/>
                  <a:gd name="connsiteY130" fmla="*/ 48758 h 2672762"/>
                  <a:gd name="connsiteX131" fmla="*/ 1269895 w 2677922"/>
                  <a:gd name="connsiteY131" fmla="*/ 162273 h 2672762"/>
                  <a:gd name="connsiteX132" fmla="*/ 1303434 w 2677922"/>
                  <a:gd name="connsiteY132" fmla="*/ 192716 h 2672762"/>
                  <a:gd name="connsiteX133" fmla="*/ 1376702 w 2677922"/>
                  <a:gd name="connsiteY133" fmla="*/ 192716 h 2672762"/>
                  <a:gd name="connsiteX134" fmla="*/ 1409209 w 2677922"/>
                  <a:gd name="connsiteY134" fmla="*/ 163305 h 2672762"/>
                  <a:gd name="connsiteX135" fmla="*/ 1447392 w 2677922"/>
                  <a:gd name="connsiteY135" fmla="*/ 37922 h 2672762"/>
                  <a:gd name="connsiteX136" fmla="*/ 1499505 w 2677922"/>
                  <a:gd name="connsiteY136" fmla="*/ 256 h 2672762"/>
                  <a:gd name="connsiteX137" fmla="*/ 1513436 w 2677922"/>
                  <a:gd name="connsiteY137" fmla="*/ 772 h 2672762"/>
                  <a:gd name="connsiteX138" fmla="*/ 1573290 w 2677922"/>
                  <a:gd name="connsiteY138" fmla="*/ 65269 h 2672762"/>
                  <a:gd name="connsiteX139" fmla="*/ 1576902 w 2677922"/>
                  <a:gd name="connsiteY139" fmla="*/ 185492 h 2672762"/>
                  <a:gd name="connsiteX140" fmla="*/ 1598057 w 2677922"/>
                  <a:gd name="connsiteY140" fmla="*/ 220578 h 2672762"/>
                  <a:gd name="connsiteX141" fmla="*/ 1674422 w 2677922"/>
                  <a:gd name="connsiteY141" fmla="*/ 240702 h 2672762"/>
                  <a:gd name="connsiteX142" fmla="*/ 1710540 w 2677922"/>
                  <a:gd name="connsiteY142" fmla="*/ 221610 h 2672762"/>
                  <a:gd name="connsiteX143" fmla="*/ 1779165 w 2677922"/>
                  <a:gd name="connsiteY143" fmla="*/ 111707 h 2672762"/>
                  <a:gd name="connsiteX144" fmla="*/ 1845726 w 2677922"/>
                  <a:gd name="connsiteY144" fmla="*/ 88488 h 2672762"/>
                  <a:gd name="connsiteX145" fmla="*/ 1857594 w 2677922"/>
                  <a:gd name="connsiteY145" fmla="*/ 92616 h 2672762"/>
                  <a:gd name="connsiteX146" fmla="*/ 1895260 w 2677922"/>
                  <a:gd name="connsiteY146" fmla="*/ 166401 h 2672762"/>
                  <a:gd name="connsiteX147" fmla="*/ 1868429 w 2677922"/>
                  <a:gd name="connsiteY147" fmla="*/ 281980 h 2672762"/>
                  <a:gd name="connsiteX148" fmla="*/ 1887004 w 2677922"/>
                  <a:gd name="connsiteY148" fmla="*/ 332030 h 2672762"/>
                  <a:gd name="connsiteX149" fmla="*/ 1946857 w 2677922"/>
                  <a:gd name="connsiteY149" fmla="*/ 365052 h 2672762"/>
                  <a:gd name="connsiteX150" fmla="*/ 1986588 w 2677922"/>
                  <a:gd name="connsiteY150" fmla="*/ 355765 h 2672762"/>
                  <a:gd name="connsiteX151" fmla="*/ 2081528 w 2677922"/>
                  <a:gd name="connsiteY151" fmla="*/ 267532 h 2672762"/>
                  <a:gd name="connsiteX152" fmla="*/ 2151701 w 2677922"/>
                  <a:gd name="connsiteY152" fmla="*/ 261857 h 2672762"/>
                  <a:gd name="connsiteX153" fmla="*/ 2155312 w 2677922"/>
                  <a:gd name="connsiteY153" fmla="*/ 264437 h 2672762"/>
                  <a:gd name="connsiteX154" fmla="*/ 2177500 w 2677922"/>
                  <a:gd name="connsiteY154" fmla="*/ 353701 h 2672762"/>
                  <a:gd name="connsiteX155" fmla="*/ 2122290 w 2677922"/>
                  <a:gd name="connsiteY155" fmla="*/ 456896 h 2672762"/>
                  <a:gd name="connsiteX156" fmla="*/ 2126934 w 2677922"/>
                  <a:gd name="connsiteY156" fmla="*/ 505914 h 2672762"/>
                  <a:gd name="connsiteX157" fmla="*/ 2173372 w 2677922"/>
                  <a:gd name="connsiteY157" fmla="*/ 551836 h 2672762"/>
                  <a:gd name="connsiteX158" fmla="*/ 2219810 w 2677922"/>
                  <a:gd name="connsiteY158" fmla="*/ 555964 h 2672762"/>
                  <a:gd name="connsiteX159" fmla="*/ 2336937 w 2677922"/>
                  <a:gd name="connsiteY159" fmla="*/ 494046 h 2672762"/>
                  <a:gd name="connsiteX160" fmla="*/ 2400917 w 2677922"/>
                  <a:gd name="connsiteY160" fmla="*/ 507462 h 2672762"/>
                  <a:gd name="connsiteX161" fmla="*/ 2420525 w 2677922"/>
                  <a:gd name="connsiteY161" fmla="*/ 533777 h 2672762"/>
                  <a:gd name="connsiteX162" fmla="*/ 2415365 w 2677922"/>
                  <a:gd name="connsiteY162" fmla="*/ 591566 h 2672762"/>
                  <a:gd name="connsiteX163" fmla="*/ 2321973 w 2677922"/>
                  <a:gd name="connsiteY163" fmla="*/ 692182 h 2672762"/>
                  <a:gd name="connsiteX164" fmla="*/ 2313718 w 2677922"/>
                  <a:gd name="connsiteY164" fmla="*/ 733460 h 2672762"/>
                  <a:gd name="connsiteX165" fmla="*/ 2349320 w 2677922"/>
                  <a:gd name="connsiteY165" fmla="*/ 795377 h 2672762"/>
                  <a:gd name="connsiteX166" fmla="*/ 2394726 w 2677922"/>
                  <a:gd name="connsiteY166" fmla="*/ 810341 h 2672762"/>
                  <a:gd name="connsiteX167" fmla="*/ 2526816 w 2677922"/>
                  <a:gd name="connsiteY167" fmla="*/ 780414 h 2672762"/>
                  <a:gd name="connsiteX168" fmla="*/ 2575834 w 2677922"/>
                  <a:gd name="connsiteY168" fmla="*/ 803117 h 2672762"/>
                  <a:gd name="connsiteX169" fmla="*/ 2591313 w 2677922"/>
                  <a:gd name="connsiteY169" fmla="*/ 838719 h 2672762"/>
                  <a:gd name="connsiteX170" fmla="*/ 2570158 w 2677922"/>
                  <a:gd name="connsiteY170" fmla="*/ 896509 h 2672762"/>
                  <a:gd name="connsiteX171" fmla="*/ 2461287 w 2677922"/>
                  <a:gd name="connsiteY171" fmla="*/ 964102 h 2672762"/>
                  <a:gd name="connsiteX172" fmla="*/ 2438068 w 2677922"/>
                  <a:gd name="connsiteY172" fmla="*/ 1014668 h 2672762"/>
                  <a:gd name="connsiteX173" fmla="*/ 2454063 w 2677922"/>
                  <a:gd name="connsiteY173" fmla="*/ 1073489 h 2672762"/>
                  <a:gd name="connsiteX174" fmla="*/ 2492762 w 2677922"/>
                  <a:gd name="connsiteY174" fmla="*/ 1100836 h 2672762"/>
                  <a:gd name="connsiteX175" fmla="*/ 2628464 w 2677922"/>
                  <a:gd name="connsiteY175" fmla="*/ 1105996 h 2672762"/>
                  <a:gd name="connsiteX176" fmla="*/ 2672322 w 2677922"/>
                  <a:gd name="connsiteY176" fmla="*/ 1140566 h 2672762"/>
                  <a:gd name="connsiteX177" fmla="*/ 2677998 w 2677922"/>
                  <a:gd name="connsiteY177" fmla="*/ 1182360 h 2672762"/>
                  <a:gd name="connsiteX178" fmla="*/ 2644459 w 2677922"/>
                  <a:gd name="connsiteY178" fmla="*/ 1229830 h 2672762"/>
                  <a:gd name="connsiteX179" fmla="*/ 2522172 w 2677922"/>
                  <a:gd name="connsiteY179" fmla="*/ 1267497 h 2672762"/>
                  <a:gd name="connsiteX180" fmla="*/ 2483990 w 2677922"/>
                  <a:gd name="connsiteY180" fmla="*/ 1315998 h 2672762"/>
                  <a:gd name="connsiteX181" fmla="*/ 2486570 w 2677922"/>
                  <a:gd name="connsiteY181" fmla="*/ 1379980 h 2672762"/>
                  <a:gd name="connsiteX182" fmla="*/ 2512885 w 2677922"/>
                  <a:gd name="connsiteY182" fmla="*/ 1407842 h 2672762"/>
                  <a:gd name="connsiteX183" fmla="*/ 2641363 w 2677922"/>
                  <a:gd name="connsiteY183" fmla="*/ 1447057 h 2672762"/>
                  <a:gd name="connsiteX184" fmla="*/ 2677998 w 2677922"/>
                  <a:gd name="connsiteY184" fmla="*/ 1498138 h 2672762"/>
                  <a:gd name="connsiteX185" fmla="*/ 2677998 w 2677922"/>
                  <a:gd name="connsiteY185" fmla="*/ 1507426 h 2672762"/>
                  <a:gd name="connsiteX186" fmla="*/ 2611952 w 2677922"/>
                  <a:gd name="connsiteY186" fmla="*/ 1572955 h 2672762"/>
                  <a:gd name="connsiteX187" fmla="*/ 2490182 w 2677922"/>
                  <a:gd name="connsiteY187" fmla="*/ 1576567 h 2672762"/>
                  <a:gd name="connsiteX188" fmla="*/ 2457675 w 2677922"/>
                  <a:gd name="connsiteY188" fmla="*/ 1596690 h 2672762"/>
                  <a:gd name="connsiteX189" fmla="*/ 2437036 w 2677922"/>
                  <a:gd name="connsiteY189" fmla="*/ 1673055 h 2672762"/>
                  <a:gd name="connsiteX190" fmla="*/ 2457159 w 2677922"/>
                  <a:gd name="connsiteY190" fmla="*/ 1710205 h 2672762"/>
                  <a:gd name="connsiteX191" fmla="*/ 2564483 w 2677922"/>
                  <a:gd name="connsiteY191" fmla="*/ 1777282 h 2672762"/>
                  <a:gd name="connsiteX192" fmla="*/ 2588733 w 2677922"/>
                  <a:gd name="connsiteY192" fmla="*/ 1845907 h 2672762"/>
                  <a:gd name="connsiteX193" fmla="*/ 2571706 w 2677922"/>
                  <a:gd name="connsiteY193" fmla="*/ 1880994 h 2672762"/>
                  <a:gd name="connsiteX194" fmla="*/ 2538684 w 2677922"/>
                  <a:gd name="connsiteY194" fmla="*/ 1897505 h 2672762"/>
                  <a:gd name="connsiteX195" fmla="*/ 1338521 w 2677922"/>
                  <a:gd name="connsiteY195" fmla="*/ 2312867 h 2672762"/>
                  <a:gd name="connsiteX196" fmla="*/ 2316814 w 2677922"/>
                  <a:gd name="connsiteY196" fmla="*/ 1335605 h 2672762"/>
                  <a:gd name="connsiteX197" fmla="*/ 1340068 w 2677922"/>
                  <a:gd name="connsiteY197" fmla="*/ 359376 h 2672762"/>
                  <a:gd name="connsiteX198" fmla="*/ 361775 w 2677922"/>
                  <a:gd name="connsiteY198" fmla="*/ 1331994 h 2672762"/>
                  <a:gd name="connsiteX199" fmla="*/ 1338521 w 2677922"/>
                  <a:gd name="connsiteY199" fmla="*/ 2312867 h 267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2677922" h="2672762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E9B41061-E576-4CF5-9B7C-FC1E177299A2}"/>
                  </a:ext>
                </a:extLst>
              </p:cNvPr>
              <p:cNvSpPr/>
              <p:nvPr/>
            </p:nvSpPr>
            <p:spPr>
              <a:xfrm>
                <a:off x="7558586" y="2011427"/>
                <a:ext cx="1898797" cy="1893637"/>
              </a:xfrm>
              <a:custGeom>
                <a:avLst/>
                <a:gdLst>
                  <a:gd name="connsiteX0" fmla="*/ 30 w 1898796"/>
                  <a:gd name="connsiteY0" fmla="*/ 947852 h 1893636"/>
                  <a:gd name="connsiteX1" fmla="*/ 950461 w 1898796"/>
                  <a:gd name="connsiteY1" fmla="*/ 2 h 1893636"/>
                  <a:gd name="connsiteX2" fmla="*/ 1898827 w 1898796"/>
                  <a:gd name="connsiteY2" fmla="*/ 950948 h 1893636"/>
                  <a:gd name="connsiteX3" fmla="*/ 946849 w 1898796"/>
                  <a:gd name="connsiteY3" fmla="*/ 1898283 h 1893636"/>
                  <a:gd name="connsiteX4" fmla="*/ 30 w 1898796"/>
                  <a:gd name="connsiteY4" fmla="*/ 947852 h 1893636"/>
                  <a:gd name="connsiteX5" fmla="*/ 1187811 w 1898796"/>
                  <a:gd name="connsiteY5" fmla="*/ 949916 h 1893636"/>
                  <a:gd name="connsiteX6" fmla="*/ 949429 w 1898796"/>
                  <a:gd name="connsiteY6" fmla="*/ 710503 h 1893636"/>
                  <a:gd name="connsiteX7" fmla="*/ 710532 w 1898796"/>
                  <a:gd name="connsiteY7" fmla="*/ 948368 h 1893636"/>
                  <a:gd name="connsiteX8" fmla="*/ 948397 w 1898796"/>
                  <a:gd name="connsiteY8" fmla="*/ 1188298 h 1893636"/>
                  <a:gd name="connsiteX9" fmla="*/ 1187811 w 1898796"/>
                  <a:gd name="connsiteY9" fmla="*/ 949916 h 189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8796" h="1893636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4C2D19A9-E706-4355-967B-37AED5F69B20}"/>
              </a:ext>
            </a:extLst>
          </p:cNvPr>
          <p:cNvSpPr/>
          <p:nvPr/>
        </p:nvSpPr>
        <p:spPr>
          <a:xfrm>
            <a:off x="10132589" y="4237994"/>
            <a:ext cx="577306" cy="577307"/>
          </a:xfrm>
          <a:custGeom>
            <a:avLst/>
            <a:gdLst>
              <a:gd name="connsiteX0" fmla="*/ 686157 w 1243505"/>
              <a:gd name="connsiteY0" fmla="*/ 1016068 h 1243505"/>
              <a:gd name="connsiteX1" fmla="*/ 560258 w 1243505"/>
              <a:gd name="connsiteY1" fmla="*/ 1016068 h 1243505"/>
              <a:gd name="connsiteX2" fmla="*/ 545811 w 1243505"/>
              <a:gd name="connsiteY2" fmla="*/ 1026903 h 1243505"/>
              <a:gd name="connsiteX3" fmla="*/ 533944 w 1243505"/>
              <a:gd name="connsiteY3" fmla="*/ 1088821 h 1243505"/>
              <a:gd name="connsiteX4" fmla="*/ 505565 w 1243505"/>
              <a:gd name="connsiteY4" fmla="*/ 1169829 h 1243505"/>
              <a:gd name="connsiteX5" fmla="*/ 469447 w 1243505"/>
              <a:gd name="connsiteY5" fmla="*/ 1240002 h 1243505"/>
              <a:gd name="connsiteX6" fmla="*/ 452935 w 1243505"/>
              <a:gd name="connsiteY6" fmla="*/ 1246710 h 1243505"/>
              <a:gd name="connsiteX7" fmla="*/ 305366 w 1243505"/>
              <a:gd name="connsiteY7" fmla="*/ 1185824 h 1243505"/>
              <a:gd name="connsiteX8" fmla="*/ 298142 w 1243505"/>
              <a:gd name="connsiteY8" fmla="*/ 1168281 h 1243505"/>
              <a:gd name="connsiteX9" fmla="*/ 333744 w 1243505"/>
              <a:gd name="connsiteY9" fmla="*/ 1059410 h 1243505"/>
              <a:gd name="connsiteX10" fmla="*/ 342000 w 1243505"/>
              <a:gd name="connsiteY10" fmla="*/ 1043415 h 1243505"/>
              <a:gd name="connsiteX11" fmla="*/ 395662 w 1243505"/>
              <a:gd name="connsiteY11" fmla="*/ 962922 h 1243505"/>
              <a:gd name="connsiteX12" fmla="*/ 393598 w 1243505"/>
              <a:gd name="connsiteY12" fmla="*/ 947959 h 1243505"/>
              <a:gd name="connsiteX13" fmla="*/ 299174 w 1243505"/>
              <a:gd name="connsiteY13" fmla="*/ 853535 h 1243505"/>
              <a:gd name="connsiteX14" fmla="*/ 285243 w 1243505"/>
              <a:gd name="connsiteY14" fmla="*/ 851471 h 1243505"/>
              <a:gd name="connsiteX15" fmla="*/ 230549 w 1243505"/>
              <a:gd name="connsiteY15" fmla="*/ 888106 h 1243505"/>
              <a:gd name="connsiteX16" fmla="*/ 148509 w 1243505"/>
              <a:gd name="connsiteY16" fmla="*/ 926804 h 1243505"/>
              <a:gd name="connsiteX17" fmla="*/ 78852 w 1243505"/>
              <a:gd name="connsiteY17" fmla="*/ 949507 h 1243505"/>
              <a:gd name="connsiteX18" fmla="*/ 62340 w 1243505"/>
              <a:gd name="connsiteY18" fmla="*/ 942799 h 1243505"/>
              <a:gd name="connsiteX19" fmla="*/ 939 w 1243505"/>
              <a:gd name="connsiteY19" fmla="*/ 794198 h 1243505"/>
              <a:gd name="connsiteX20" fmla="*/ 7131 w 1243505"/>
              <a:gd name="connsiteY20" fmla="*/ 778718 h 1243505"/>
              <a:gd name="connsiteX21" fmla="*/ 114454 w 1243505"/>
              <a:gd name="connsiteY21" fmla="*/ 725056 h 1243505"/>
              <a:gd name="connsiteX22" fmla="*/ 189787 w 1243505"/>
              <a:gd name="connsiteY22" fmla="*/ 708545 h 1243505"/>
              <a:gd name="connsiteX23" fmla="*/ 221261 w 1243505"/>
              <a:gd name="connsiteY23" fmla="*/ 702354 h 1243505"/>
              <a:gd name="connsiteX24" fmla="*/ 231581 w 1243505"/>
              <a:gd name="connsiteY24" fmla="*/ 688938 h 1243505"/>
              <a:gd name="connsiteX25" fmla="*/ 225905 w 1243505"/>
              <a:gd name="connsiteY25" fmla="*/ 631149 h 1243505"/>
              <a:gd name="connsiteX26" fmla="*/ 231581 w 1243505"/>
              <a:gd name="connsiteY26" fmla="*/ 559428 h 1243505"/>
              <a:gd name="connsiteX27" fmla="*/ 220745 w 1243505"/>
              <a:gd name="connsiteY27" fmla="*/ 544980 h 1243505"/>
              <a:gd name="connsiteX28" fmla="*/ 172760 w 1243505"/>
              <a:gd name="connsiteY28" fmla="*/ 535693 h 1243505"/>
              <a:gd name="connsiteX29" fmla="*/ 27770 w 1243505"/>
              <a:gd name="connsiteY29" fmla="*/ 478419 h 1243505"/>
              <a:gd name="connsiteX30" fmla="*/ 8163 w 1243505"/>
              <a:gd name="connsiteY30" fmla="*/ 431465 h 1243505"/>
              <a:gd name="connsiteX31" fmla="*/ 62340 w 1243505"/>
              <a:gd name="connsiteY31" fmla="*/ 305051 h 1243505"/>
              <a:gd name="connsiteX32" fmla="*/ 79884 w 1243505"/>
              <a:gd name="connsiteY32" fmla="*/ 297827 h 1243505"/>
              <a:gd name="connsiteX33" fmla="*/ 188755 w 1243505"/>
              <a:gd name="connsiteY33" fmla="*/ 333430 h 1243505"/>
              <a:gd name="connsiteX34" fmla="*/ 204750 w 1243505"/>
              <a:gd name="connsiteY34" fmla="*/ 341685 h 1243505"/>
              <a:gd name="connsiteX35" fmla="*/ 285243 w 1243505"/>
              <a:gd name="connsiteY35" fmla="*/ 395347 h 1243505"/>
              <a:gd name="connsiteX36" fmla="*/ 300206 w 1243505"/>
              <a:gd name="connsiteY36" fmla="*/ 393283 h 1243505"/>
              <a:gd name="connsiteX37" fmla="*/ 393598 w 1243505"/>
              <a:gd name="connsiteY37" fmla="*/ 299891 h 1243505"/>
              <a:gd name="connsiteX38" fmla="*/ 395662 w 1243505"/>
              <a:gd name="connsiteY38" fmla="*/ 283896 h 1243505"/>
              <a:gd name="connsiteX39" fmla="*/ 353352 w 1243505"/>
              <a:gd name="connsiteY39" fmla="*/ 220947 h 1243505"/>
              <a:gd name="connsiteX40" fmla="*/ 325489 w 1243505"/>
              <a:gd name="connsiteY40" fmla="*/ 162125 h 1243505"/>
              <a:gd name="connsiteX41" fmla="*/ 299690 w 1243505"/>
              <a:gd name="connsiteY41" fmla="*/ 82665 h 1243505"/>
              <a:gd name="connsiteX42" fmla="*/ 307946 w 1243505"/>
              <a:gd name="connsiteY42" fmla="*/ 61510 h 1243505"/>
              <a:gd name="connsiteX43" fmla="*/ 451903 w 1243505"/>
              <a:gd name="connsiteY43" fmla="*/ 2172 h 1243505"/>
              <a:gd name="connsiteX44" fmla="*/ 470478 w 1243505"/>
              <a:gd name="connsiteY44" fmla="*/ 9396 h 1243505"/>
              <a:gd name="connsiteX45" fmla="*/ 522076 w 1243505"/>
              <a:gd name="connsiteY45" fmla="*/ 111559 h 1243505"/>
              <a:gd name="connsiteX46" fmla="*/ 537555 w 1243505"/>
              <a:gd name="connsiteY46" fmla="*/ 177605 h 1243505"/>
              <a:gd name="connsiteX47" fmla="*/ 546843 w 1243505"/>
              <a:gd name="connsiteY47" fmla="*/ 223011 h 1243505"/>
              <a:gd name="connsiteX48" fmla="*/ 559227 w 1243505"/>
              <a:gd name="connsiteY48" fmla="*/ 231782 h 1243505"/>
              <a:gd name="connsiteX49" fmla="*/ 688737 w 1243505"/>
              <a:gd name="connsiteY49" fmla="*/ 231782 h 1243505"/>
              <a:gd name="connsiteX50" fmla="*/ 704216 w 1243505"/>
              <a:gd name="connsiteY50" fmla="*/ 220431 h 1243505"/>
              <a:gd name="connsiteX51" fmla="*/ 716600 w 1243505"/>
              <a:gd name="connsiteY51" fmla="*/ 156966 h 1243505"/>
              <a:gd name="connsiteX52" fmla="*/ 743430 w 1243505"/>
              <a:gd name="connsiteY52" fmla="*/ 79569 h 1243505"/>
              <a:gd name="connsiteX53" fmla="*/ 780065 w 1243505"/>
              <a:gd name="connsiteY53" fmla="*/ 8364 h 1243505"/>
              <a:gd name="connsiteX54" fmla="*/ 797092 w 1243505"/>
              <a:gd name="connsiteY54" fmla="*/ 1140 h 1243505"/>
              <a:gd name="connsiteX55" fmla="*/ 944146 w 1243505"/>
              <a:gd name="connsiteY55" fmla="*/ 62542 h 1243505"/>
              <a:gd name="connsiteX56" fmla="*/ 950853 w 1243505"/>
              <a:gd name="connsiteY56" fmla="*/ 79053 h 1243505"/>
              <a:gd name="connsiteX57" fmla="*/ 914735 w 1243505"/>
              <a:gd name="connsiteY57" fmla="*/ 189472 h 1243505"/>
              <a:gd name="connsiteX58" fmla="*/ 906479 w 1243505"/>
              <a:gd name="connsiteY58" fmla="*/ 205467 h 1243505"/>
              <a:gd name="connsiteX59" fmla="*/ 853334 w 1243505"/>
              <a:gd name="connsiteY59" fmla="*/ 284928 h 1243505"/>
              <a:gd name="connsiteX60" fmla="*/ 855398 w 1243505"/>
              <a:gd name="connsiteY60" fmla="*/ 300923 h 1243505"/>
              <a:gd name="connsiteX61" fmla="*/ 948789 w 1243505"/>
              <a:gd name="connsiteY61" fmla="*/ 394315 h 1243505"/>
              <a:gd name="connsiteX62" fmla="*/ 963753 w 1243505"/>
              <a:gd name="connsiteY62" fmla="*/ 396379 h 1243505"/>
              <a:gd name="connsiteX63" fmla="*/ 1015866 w 1243505"/>
              <a:gd name="connsiteY63" fmla="*/ 360777 h 1243505"/>
              <a:gd name="connsiteX64" fmla="*/ 1099971 w 1243505"/>
              <a:gd name="connsiteY64" fmla="*/ 320530 h 1243505"/>
              <a:gd name="connsiteX65" fmla="*/ 1168596 w 1243505"/>
              <a:gd name="connsiteY65" fmla="*/ 298343 h 1243505"/>
              <a:gd name="connsiteX66" fmla="*/ 1186139 w 1243505"/>
              <a:gd name="connsiteY66" fmla="*/ 305567 h 1243505"/>
              <a:gd name="connsiteX67" fmla="*/ 1247024 w 1243505"/>
              <a:gd name="connsiteY67" fmla="*/ 453136 h 1243505"/>
              <a:gd name="connsiteX68" fmla="*/ 1240317 w 1243505"/>
              <a:gd name="connsiteY68" fmla="*/ 469648 h 1243505"/>
              <a:gd name="connsiteX69" fmla="*/ 1135573 w 1243505"/>
              <a:gd name="connsiteY69" fmla="*/ 522277 h 1243505"/>
              <a:gd name="connsiteX70" fmla="*/ 1059209 w 1243505"/>
              <a:gd name="connsiteY70" fmla="*/ 539821 h 1243505"/>
              <a:gd name="connsiteX71" fmla="*/ 1040117 w 1243505"/>
              <a:gd name="connsiteY71" fmla="*/ 543433 h 1243505"/>
              <a:gd name="connsiteX72" fmla="*/ 1017930 w 1243505"/>
              <a:gd name="connsiteY72" fmla="*/ 572843 h 1243505"/>
              <a:gd name="connsiteX73" fmla="*/ 1016383 w 1243505"/>
              <a:gd name="connsiteY73" fmla="*/ 688422 h 1243505"/>
              <a:gd name="connsiteX74" fmla="*/ 1028250 w 1243505"/>
              <a:gd name="connsiteY74" fmla="*/ 703386 h 1243505"/>
              <a:gd name="connsiteX75" fmla="*/ 1118030 w 1243505"/>
              <a:gd name="connsiteY75" fmla="*/ 720929 h 1243505"/>
              <a:gd name="connsiteX76" fmla="*/ 1142281 w 1243505"/>
              <a:gd name="connsiteY76" fmla="*/ 729184 h 1243505"/>
              <a:gd name="connsiteX77" fmla="*/ 1237737 w 1243505"/>
              <a:gd name="connsiteY77" fmla="*/ 777686 h 1243505"/>
              <a:gd name="connsiteX78" fmla="*/ 1246508 w 1243505"/>
              <a:gd name="connsiteY78" fmla="*/ 797809 h 1243505"/>
              <a:gd name="connsiteX79" fmla="*/ 1186655 w 1243505"/>
              <a:gd name="connsiteY79" fmla="*/ 941767 h 1243505"/>
              <a:gd name="connsiteX80" fmla="*/ 1167564 w 1243505"/>
              <a:gd name="connsiteY80" fmla="*/ 950023 h 1243505"/>
              <a:gd name="connsiteX81" fmla="*/ 1062304 w 1243505"/>
              <a:gd name="connsiteY81" fmla="*/ 915452 h 1243505"/>
              <a:gd name="connsiteX82" fmla="*/ 1042697 w 1243505"/>
              <a:gd name="connsiteY82" fmla="*/ 905649 h 1243505"/>
              <a:gd name="connsiteX83" fmla="*/ 963237 w 1243505"/>
              <a:gd name="connsiteY83" fmla="*/ 852503 h 1243505"/>
              <a:gd name="connsiteX84" fmla="*/ 947241 w 1243505"/>
              <a:gd name="connsiteY84" fmla="*/ 855083 h 1243505"/>
              <a:gd name="connsiteX85" fmla="*/ 855914 w 1243505"/>
              <a:gd name="connsiteY85" fmla="*/ 946927 h 1243505"/>
              <a:gd name="connsiteX86" fmla="*/ 853850 w 1243505"/>
              <a:gd name="connsiteY86" fmla="*/ 966018 h 1243505"/>
              <a:gd name="connsiteX87" fmla="*/ 890484 w 1243505"/>
              <a:gd name="connsiteY87" fmla="*/ 1020711 h 1243505"/>
              <a:gd name="connsiteX88" fmla="*/ 925054 w 1243505"/>
              <a:gd name="connsiteY88" fmla="*/ 1093464 h 1243505"/>
              <a:gd name="connsiteX89" fmla="*/ 949821 w 1243505"/>
              <a:gd name="connsiteY89" fmla="*/ 1169313 h 1243505"/>
              <a:gd name="connsiteX90" fmla="*/ 943114 w 1243505"/>
              <a:gd name="connsiteY90" fmla="*/ 1185824 h 1243505"/>
              <a:gd name="connsiteX91" fmla="*/ 794512 w 1243505"/>
              <a:gd name="connsiteY91" fmla="*/ 1247226 h 1243505"/>
              <a:gd name="connsiteX92" fmla="*/ 779033 w 1243505"/>
              <a:gd name="connsiteY92" fmla="*/ 1241034 h 1243505"/>
              <a:gd name="connsiteX93" fmla="*/ 724855 w 1243505"/>
              <a:gd name="connsiteY93" fmla="*/ 1134226 h 1243505"/>
              <a:gd name="connsiteX94" fmla="*/ 718148 w 1243505"/>
              <a:gd name="connsiteY94" fmla="*/ 1105332 h 1243505"/>
              <a:gd name="connsiteX95" fmla="*/ 703184 w 1243505"/>
              <a:gd name="connsiteY95" fmla="*/ 1031031 h 1243505"/>
              <a:gd name="connsiteX96" fmla="*/ 686157 w 1243505"/>
              <a:gd name="connsiteY96" fmla="*/ 1016068 h 1243505"/>
              <a:gd name="connsiteX97" fmla="*/ 624240 w 1243505"/>
              <a:gd name="connsiteY97" fmla="*/ 791102 h 1243505"/>
              <a:gd name="connsiteX98" fmla="*/ 790900 w 1243505"/>
              <a:gd name="connsiteY98" fmla="*/ 623925 h 1243505"/>
              <a:gd name="connsiteX99" fmla="*/ 624240 w 1243505"/>
              <a:gd name="connsiteY99" fmla="*/ 458296 h 1243505"/>
              <a:gd name="connsiteX100" fmla="*/ 458095 w 1243505"/>
              <a:gd name="connsiteY100" fmla="*/ 624441 h 1243505"/>
              <a:gd name="connsiteX101" fmla="*/ 624240 w 1243505"/>
              <a:gd name="connsiteY101" fmla="*/ 791102 h 124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243505" h="1243505">
                <a:moveTo>
                  <a:pt x="686157" y="1016068"/>
                </a:moveTo>
                <a:cubicBezTo>
                  <a:pt x="644363" y="1024840"/>
                  <a:pt x="602053" y="1021743"/>
                  <a:pt x="560258" y="1016068"/>
                </a:cubicBezTo>
                <a:cubicBezTo>
                  <a:pt x="550455" y="1015036"/>
                  <a:pt x="547359" y="1018132"/>
                  <a:pt x="545811" y="1026903"/>
                </a:cubicBezTo>
                <a:cubicBezTo>
                  <a:pt x="542199" y="1047542"/>
                  <a:pt x="537039" y="1068181"/>
                  <a:pt x="533944" y="1088821"/>
                </a:cubicBezTo>
                <a:cubicBezTo>
                  <a:pt x="529816" y="1117715"/>
                  <a:pt x="519496" y="1144030"/>
                  <a:pt x="505565" y="1169829"/>
                </a:cubicBezTo>
                <a:cubicBezTo>
                  <a:pt x="492666" y="1192532"/>
                  <a:pt x="481314" y="1216267"/>
                  <a:pt x="469447" y="1240002"/>
                </a:cubicBezTo>
                <a:cubicBezTo>
                  <a:pt x="465835" y="1247741"/>
                  <a:pt x="461191" y="1249290"/>
                  <a:pt x="452935" y="1246710"/>
                </a:cubicBezTo>
                <a:cubicBezTo>
                  <a:pt x="401853" y="1231230"/>
                  <a:pt x="352836" y="1211107"/>
                  <a:pt x="305366" y="1185824"/>
                </a:cubicBezTo>
                <a:cubicBezTo>
                  <a:pt x="297110" y="1181696"/>
                  <a:pt x="295562" y="1177053"/>
                  <a:pt x="298142" y="1168281"/>
                </a:cubicBezTo>
                <a:cubicBezTo>
                  <a:pt x="310525" y="1132163"/>
                  <a:pt x="321877" y="1095528"/>
                  <a:pt x="333744" y="1059410"/>
                </a:cubicBezTo>
                <a:cubicBezTo>
                  <a:pt x="335808" y="1053734"/>
                  <a:pt x="338904" y="1048574"/>
                  <a:pt x="342000" y="1043415"/>
                </a:cubicBezTo>
                <a:cubicBezTo>
                  <a:pt x="360059" y="1016584"/>
                  <a:pt x="377602" y="989753"/>
                  <a:pt x="395662" y="962922"/>
                </a:cubicBezTo>
                <a:cubicBezTo>
                  <a:pt x="399790" y="956730"/>
                  <a:pt x="399790" y="952603"/>
                  <a:pt x="393598" y="947959"/>
                </a:cubicBezTo>
                <a:cubicBezTo>
                  <a:pt x="356963" y="921644"/>
                  <a:pt x="326005" y="889653"/>
                  <a:pt x="299174" y="853535"/>
                </a:cubicBezTo>
                <a:cubicBezTo>
                  <a:pt x="295046" y="847859"/>
                  <a:pt x="290918" y="847859"/>
                  <a:pt x="285243" y="851471"/>
                </a:cubicBezTo>
                <a:cubicBezTo>
                  <a:pt x="267183" y="863855"/>
                  <a:pt x="248092" y="875206"/>
                  <a:pt x="230549" y="888106"/>
                </a:cubicBezTo>
                <a:cubicBezTo>
                  <a:pt x="205782" y="906681"/>
                  <a:pt x="178435" y="918548"/>
                  <a:pt x="148509" y="926804"/>
                </a:cubicBezTo>
                <a:cubicBezTo>
                  <a:pt x="124774" y="933511"/>
                  <a:pt x="101555" y="941767"/>
                  <a:pt x="78852" y="949507"/>
                </a:cubicBezTo>
                <a:cubicBezTo>
                  <a:pt x="71112" y="952087"/>
                  <a:pt x="66468" y="950539"/>
                  <a:pt x="62340" y="942799"/>
                </a:cubicBezTo>
                <a:cubicBezTo>
                  <a:pt x="36541" y="895329"/>
                  <a:pt x="15902" y="845795"/>
                  <a:pt x="939" y="794198"/>
                </a:cubicBezTo>
                <a:cubicBezTo>
                  <a:pt x="-1125" y="786458"/>
                  <a:pt x="-93" y="782330"/>
                  <a:pt x="7131" y="778718"/>
                </a:cubicBezTo>
                <a:cubicBezTo>
                  <a:pt x="42733" y="760659"/>
                  <a:pt x="77820" y="741052"/>
                  <a:pt x="114454" y="725056"/>
                </a:cubicBezTo>
                <a:cubicBezTo>
                  <a:pt x="137673" y="714737"/>
                  <a:pt x="164504" y="714221"/>
                  <a:pt x="189787" y="708545"/>
                </a:cubicBezTo>
                <a:cubicBezTo>
                  <a:pt x="200106" y="705965"/>
                  <a:pt x="210942" y="704417"/>
                  <a:pt x="221261" y="702354"/>
                </a:cubicBezTo>
                <a:cubicBezTo>
                  <a:pt x="229001" y="700806"/>
                  <a:pt x="233129" y="698226"/>
                  <a:pt x="231581" y="688938"/>
                </a:cubicBezTo>
                <a:cubicBezTo>
                  <a:pt x="229001" y="669847"/>
                  <a:pt x="226937" y="650756"/>
                  <a:pt x="225905" y="631149"/>
                </a:cubicBezTo>
                <a:cubicBezTo>
                  <a:pt x="224873" y="606898"/>
                  <a:pt x="229517" y="583163"/>
                  <a:pt x="231581" y="559428"/>
                </a:cubicBezTo>
                <a:cubicBezTo>
                  <a:pt x="232613" y="549624"/>
                  <a:pt x="229001" y="546528"/>
                  <a:pt x="220745" y="544980"/>
                </a:cubicBezTo>
                <a:cubicBezTo>
                  <a:pt x="204750" y="542401"/>
                  <a:pt x="188755" y="537757"/>
                  <a:pt x="172760" y="535693"/>
                </a:cubicBezTo>
                <a:cubicBezTo>
                  <a:pt x="118582" y="530533"/>
                  <a:pt x="74208" y="502154"/>
                  <a:pt x="27770" y="478419"/>
                </a:cubicBezTo>
                <a:cubicBezTo>
                  <a:pt x="-2157" y="463456"/>
                  <a:pt x="-1125" y="463456"/>
                  <a:pt x="8163" y="431465"/>
                </a:cubicBezTo>
                <a:cubicBezTo>
                  <a:pt x="21062" y="387091"/>
                  <a:pt x="41701" y="345813"/>
                  <a:pt x="62340" y="305051"/>
                </a:cubicBezTo>
                <a:cubicBezTo>
                  <a:pt x="66468" y="296795"/>
                  <a:pt x="71112" y="295247"/>
                  <a:pt x="79884" y="297827"/>
                </a:cubicBezTo>
                <a:cubicBezTo>
                  <a:pt x="116002" y="310211"/>
                  <a:pt x="152636" y="321562"/>
                  <a:pt x="188755" y="333430"/>
                </a:cubicBezTo>
                <a:cubicBezTo>
                  <a:pt x="194430" y="335494"/>
                  <a:pt x="199590" y="338589"/>
                  <a:pt x="204750" y="341685"/>
                </a:cubicBezTo>
                <a:cubicBezTo>
                  <a:pt x="231581" y="359745"/>
                  <a:pt x="258412" y="377288"/>
                  <a:pt x="285243" y="395347"/>
                </a:cubicBezTo>
                <a:cubicBezTo>
                  <a:pt x="291434" y="399475"/>
                  <a:pt x="295562" y="399475"/>
                  <a:pt x="300206" y="393283"/>
                </a:cubicBezTo>
                <a:cubicBezTo>
                  <a:pt x="326521" y="357165"/>
                  <a:pt x="357479" y="326206"/>
                  <a:pt x="393598" y="299891"/>
                </a:cubicBezTo>
                <a:cubicBezTo>
                  <a:pt x="400305" y="294731"/>
                  <a:pt x="399790" y="290604"/>
                  <a:pt x="395662" y="283896"/>
                </a:cubicBezTo>
                <a:cubicBezTo>
                  <a:pt x="381214" y="263257"/>
                  <a:pt x="367799" y="241586"/>
                  <a:pt x="353352" y="220947"/>
                </a:cubicBezTo>
                <a:cubicBezTo>
                  <a:pt x="340452" y="202887"/>
                  <a:pt x="331681" y="183280"/>
                  <a:pt x="325489" y="162125"/>
                </a:cubicBezTo>
                <a:cubicBezTo>
                  <a:pt x="317749" y="135294"/>
                  <a:pt x="308978" y="108980"/>
                  <a:pt x="299690" y="82665"/>
                </a:cubicBezTo>
                <a:cubicBezTo>
                  <a:pt x="296078" y="72345"/>
                  <a:pt x="297626" y="66669"/>
                  <a:pt x="307946" y="61510"/>
                </a:cubicBezTo>
                <a:cubicBezTo>
                  <a:pt x="353867" y="37259"/>
                  <a:pt x="401853" y="17136"/>
                  <a:pt x="451903" y="2172"/>
                </a:cubicBezTo>
                <a:cubicBezTo>
                  <a:pt x="461191" y="-408"/>
                  <a:pt x="465835" y="624"/>
                  <a:pt x="470478" y="9396"/>
                </a:cubicBezTo>
                <a:cubicBezTo>
                  <a:pt x="487506" y="43451"/>
                  <a:pt x="505565" y="77505"/>
                  <a:pt x="522076" y="111559"/>
                </a:cubicBezTo>
                <a:cubicBezTo>
                  <a:pt x="531880" y="132199"/>
                  <a:pt x="532396" y="155934"/>
                  <a:pt x="537555" y="177605"/>
                </a:cubicBezTo>
                <a:cubicBezTo>
                  <a:pt x="541167" y="192568"/>
                  <a:pt x="543747" y="208047"/>
                  <a:pt x="546843" y="223011"/>
                </a:cubicBezTo>
                <a:cubicBezTo>
                  <a:pt x="548391" y="230234"/>
                  <a:pt x="550971" y="232814"/>
                  <a:pt x="559227" y="231782"/>
                </a:cubicBezTo>
                <a:cubicBezTo>
                  <a:pt x="602569" y="225590"/>
                  <a:pt x="645395" y="225074"/>
                  <a:pt x="688737" y="231782"/>
                </a:cubicBezTo>
                <a:cubicBezTo>
                  <a:pt x="699056" y="233330"/>
                  <a:pt x="702152" y="229718"/>
                  <a:pt x="704216" y="220431"/>
                </a:cubicBezTo>
                <a:cubicBezTo>
                  <a:pt x="707828" y="199276"/>
                  <a:pt x="713504" y="178636"/>
                  <a:pt x="716600" y="156966"/>
                </a:cubicBezTo>
                <a:cubicBezTo>
                  <a:pt x="720727" y="129103"/>
                  <a:pt x="730531" y="103820"/>
                  <a:pt x="743430" y="79569"/>
                </a:cubicBezTo>
                <a:cubicBezTo>
                  <a:pt x="756330" y="56350"/>
                  <a:pt x="768197" y="32099"/>
                  <a:pt x="780065" y="8364"/>
                </a:cubicBezTo>
                <a:cubicBezTo>
                  <a:pt x="784193" y="108"/>
                  <a:pt x="788320" y="-1440"/>
                  <a:pt x="797092" y="1140"/>
                </a:cubicBezTo>
                <a:cubicBezTo>
                  <a:pt x="848174" y="16620"/>
                  <a:pt x="897192" y="36743"/>
                  <a:pt x="944146" y="62542"/>
                </a:cubicBezTo>
                <a:cubicBezTo>
                  <a:pt x="951885" y="66669"/>
                  <a:pt x="953949" y="70797"/>
                  <a:pt x="950853" y="79053"/>
                </a:cubicBezTo>
                <a:cubicBezTo>
                  <a:pt x="938470" y="115687"/>
                  <a:pt x="927118" y="152838"/>
                  <a:pt x="914735" y="189472"/>
                </a:cubicBezTo>
                <a:cubicBezTo>
                  <a:pt x="912671" y="195148"/>
                  <a:pt x="909575" y="200308"/>
                  <a:pt x="906479" y="205467"/>
                </a:cubicBezTo>
                <a:cubicBezTo>
                  <a:pt x="888936" y="231782"/>
                  <a:pt x="871393" y="258613"/>
                  <a:pt x="853334" y="284928"/>
                </a:cubicBezTo>
                <a:cubicBezTo>
                  <a:pt x="848690" y="291635"/>
                  <a:pt x="849206" y="296279"/>
                  <a:pt x="855398" y="300923"/>
                </a:cubicBezTo>
                <a:cubicBezTo>
                  <a:pt x="891516" y="327238"/>
                  <a:pt x="922475" y="358713"/>
                  <a:pt x="948789" y="394315"/>
                </a:cubicBezTo>
                <a:cubicBezTo>
                  <a:pt x="953433" y="401023"/>
                  <a:pt x="957561" y="400507"/>
                  <a:pt x="963753" y="396379"/>
                </a:cubicBezTo>
                <a:cubicBezTo>
                  <a:pt x="981296" y="384511"/>
                  <a:pt x="999355" y="373676"/>
                  <a:pt x="1015866" y="360777"/>
                </a:cubicBezTo>
                <a:cubicBezTo>
                  <a:pt x="1041149" y="341685"/>
                  <a:pt x="1069528" y="329302"/>
                  <a:pt x="1099971" y="320530"/>
                </a:cubicBezTo>
                <a:cubicBezTo>
                  <a:pt x="1123190" y="314339"/>
                  <a:pt x="1145893" y="306083"/>
                  <a:pt x="1168596" y="298343"/>
                </a:cubicBezTo>
                <a:cubicBezTo>
                  <a:pt x="1177368" y="295247"/>
                  <a:pt x="1181495" y="297311"/>
                  <a:pt x="1186139" y="305567"/>
                </a:cubicBezTo>
                <a:cubicBezTo>
                  <a:pt x="1211422" y="352521"/>
                  <a:pt x="1232061" y="401539"/>
                  <a:pt x="1247024" y="453136"/>
                </a:cubicBezTo>
                <a:cubicBezTo>
                  <a:pt x="1249604" y="461392"/>
                  <a:pt x="1247540" y="465520"/>
                  <a:pt x="1240317" y="469648"/>
                </a:cubicBezTo>
                <a:cubicBezTo>
                  <a:pt x="1205230" y="487191"/>
                  <a:pt x="1171176" y="506282"/>
                  <a:pt x="1135573" y="522277"/>
                </a:cubicBezTo>
                <a:cubicBezTo>
                  <a:pt x="1111838" y="533113"/>
                  <a:pt x="1084492" y="533629"/>
                  <a:pt x="1059209" y="539821"/>
                </a:cubicBezTo>
                <a:cubicBezTo>
                  <a:pt x="1053017" y="541369"/>
                  <a:pt x="1046309" y="542401"/>
                  <a:pt x="1040117" y="543433"/>
                </a:cubicBezTo>
                <a:cubicBezTo>
                  <a:pt x="1015866" y="548592"/>
                  <a:pt x="1014318" y="548592"/>
                  <a:pt x="1017930" y="572843"/>
                </a:cubicBezTo>
                <a:cubicBezTo>
                  <a:pt x="1024122" y="611541"/>
                  <a:pt x="1021542" y="649724"/>
                  <a:pt x="1016383" y="688422"/>
                </a:cubicBezTo>
                <a:cubicBezTo>
                  <a:pt x="1014835" y="699258"/>
                  <a:pt x="1019478" y="701837"/>
                  <a:pt x="1028250" y="703386"/>
                </a:cubicBezTo>
                <a:cubicBezTo>
                  <a:pt x="1058177" y="709061"/>
                  <a:pt x="1088103" y="715253"/>
                  <a:pt x="1118030" y="720929"/>
                </a:cubicBezTo>
                <a:cubicBezTo>
                  <a:pt x="1126802" y="722477"/>
                  <a:pt x="1134541" y="725572"/>
                  <a:pt x="1142281" y="729184"/>
                </a:cubicBezTo>
                <a:cubicBezTo>
                  <a:pt x="1173756" y="745696"/>
                  <a:pt x="1205746" y="762207"/>
                  <a:pt x="1237737" y="777686"/>
                </a:cubicBezTo>
                <a:cubicBezTo>
                  <a:pt x="1247024" y="782330"/>
                  <a:pt x="1249604" y="786974"/>
                  <a:pt x="1246508" y="797809"/>
                </a:cubicBezTo>
                <a:cubicBezTo>
                  <a:pt x="1231545" y="847859"/>
                  <a:pt x="1211422" y="895329"/>
                  <a:pt x="1186655" y="941767"/>
                </a:cubicBezTo>
                <a:cubicBezTo>
                  <a:pt x="1182011" y="950539"/>
                  <a:pt x="1177368" y="953634"/>
                  <a:pt x="1167564" y="950023"/>
                </a:cubicBezTo>
                <a:cubicBezTo>
                  <a:pt x="1132477" y="938155"/>
                  <a:pt x="1097391" y="926804"/>
                  <a:pt x="1062304" y="915452"/>
                </a:cubicBezTo>
                <a:cubicBezTo>
                  <a:pt x="1055081" y="913388"/>
                  <a:pt x="1048889" y="909776"/>
                  <a:pt x="1042697" y="905649"/>
                </a:cubicBezTo>
                <a:cubicBezTo>
                  <a:pt x="1016383" y="888106"/>
                  <a:pt x="989552" y="870562"/>
                  <a:pt x="963237" y="852503"/>
                </a:cubicBezTo>
                <a:cubicBezTo>
                  <a:pt x="956529" y="847859"/>
                  <a:pt x="952401" y="848375"/>
                  <a:pt x="947241" y="855083"/>
                </a:cubicBezTo>
                <a:cubicBezTo>
                  <a:pt x="921443" y="890169"/>
                  <a:pt x="891000" y="921128"/>
                  <a:pt x="855914" y="946927"/>
                </a:cubicBezTo>
                <a:cubicBezTo>
                  <a:pt x="847658" y="953119"/>
                  <a:pt x="848174" y="958278"/>
                  <a:pt x="853850" y="966018"/>
                </a:cubicBezTo>
                <a:cubicBezTo>
                  <a:pt x="866749" y="984077"/>
                  <a:pt x="877584" y="1002652"/>
                  <a:pt x="890484" y="1020711"/>
                </a:cubicBezTo>
                <a:cubicBezTo>
                  <a:pt x="906479" y="1042899"/>
                  <a:pt x="917831" y="1067149"/>
                  <a:pt x="925054" y="1093464"/>
                </a:cubicBezTo>
                <a:cubicBezTo>
                  <a:pt x="932278" y="1119263"/>
                  <a:pt x="941050" y="1144030"/>
                  <a:pt x="949821" y="1169313"/>
                </a:cubicBezTo>
                <a:cubicBezTo>
                  <a:pt x="952401" y="1177053"/>
                  <a:pt x="950853" y="1181696"/>
                  <a:pt x="943114" y="1185824"/>
                </a:cubicBezTo>
                <a:cubicBezTo>
                  <a:pt x="895644" y="1211623"/>
                  <a:pt x="846110" y="1232262"/>
                  <a:pt x="794512" y="1247226"/>
                </a:cubicBezTo>
                <a:cubicBezTo>
                  <a:pt x="786773" y="1249290"/>
                  <a:pt x="782645" y="1248258"/>
                  <a:pt x="779033" y="1241034"/>
                </a:cubicBezTo>
                <a:cubicBezTo>
                  <a:pt x="760974" y="1205432"/>
                  <a:pt x="742399" y="1169829"/>
                  <a:pt x="724855" y="1134226"/>
                </a:cubicBezTo>
                <a:cubicBezTo>
                  <a:pt x="720211" y="1125455"/>
                  <a:pt x="720211" y="1115136"/>
                  <a:pt x="718148" y="1105332"/>
                </a:cubicBezTo>
                <a:cubicBezTo>
                  <a:pt x="712988" y="1080565"/>
                  <a:pt x="708344" y="1055798"/>
                  <a:pt x="703184" y="1031031"/>
                </a:cubicBezTo>
                <a:cubicBezTo>
                  <a:pt x="700604" y="1015552"/>
                  <a:pt x="701120" y="1015552"/>
                  <a:pt x="686157" y="1016068"/>
                </a:cubicBezTo>
                <a:close/>
                <a:moveTo>
                  <a:pt x="624240" y="791102"/>
                </a:moveTo>
                <a:cubicBezTo>
                  <a:pt x="720211" y="788522"/>
                  <a:pt x="791416" y="716801"/>
                  <a:pt x="790900" y="623925"/>
                </a:cubicBezTo>
                <a:cubicBezTo>
                  <a:pt x="790384" y="528985"/>
                  <a:pt x="717632" y="457780"/>
                  <a:pt x="624240" y="458296"/>
                </a:cubicBezTo>
                <a:cubicBezTo>
                  <a:pt x="530332" y="458296"/>
                  <a:pt x="458095" y="530533"/>
                  <a:pt x="458095" y="624441"/>
                </a:cubicBezTo>
                <a:cubicBezTo>
                  <a:pt x="458095" y="718349"/>
                  <a:pt x="530848" y="788522"/>
                  <a:pt x="624240" y="791102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BC20A26-F482-4693-ACD6-51371EC7CC4B}"/>
              </a:ext>
            </a:extLst>
          </p:cNvPr>
          <p:cNvGrpSpPr/>
          <p:nvPr/>
        </p:nvGrpSpPr>
        <p:grpSpPr>
          <a:xfrm rot="2159485">
            <a:off x="10055501" y="2964359"/>
            <a:ext cx="1639387" cy="985059"/>
            <a:chOff x="2753518" y="3556278"/>
            <a:chExt cx="2028524" cy="1218879"/>
          </a:xfrm>
          <a:solidFill>
            <a:schemeClr val="bg1">
              <a:alpha val="5000"/>
            </a:schemeClr>
          </a:solidFill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D9359D8-12EB-4981-8FC9-674C1DA3FA8C}"/>
                </a:ext>
              </a:extLst>
            </p:cNvPr>
            <p:cNvSpPr/>
            <p:nvPr/>
          </p:nvSpPr>
          <p:spPr>
            <a:xfrm>
              <a:off x="2753518" y="3683131"/>
              <a:ext cx="796648" cy="799367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D9AE250E-0814-4DFF-80F3-7D1B1F0463B4}"/>
                </a:ext>
              </a:extLst>
            </p:cNvPr>
            <p:cNvGrpSpPr/>
            <p:nvPr/>
          </p:nvGrpSpPr>
          <p:grpSpPr>
            <a:xfrm>
              <a:off x="3563163" y="3556278"/>
              <a:ext cx="1218879" cy="1218879"/>
              <a:chOff x="3264582" y="1870309"/>
              <a:chExt cx="1774962" cy="1774962"/>
            </a:xfrm>
            <a:grpFill/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FAA6CAE3-5ACB-4D9C-ADB8-97A59EC650F1}"/>
                  </a:ext>
                </a:extLst>
              </p:cNvPr>
              <p:cNvSpPr/>
              <p:nvPr/>
            </p:nvSpPr>
            <p:spPr>
              <a:xfrm>
                <a:off x="3264582" y="1870309"/>
                <a:ext cx="1774962" cy="1774962"/>
              </a:xfrm>
              <a:custGeom>
                <a:avLst/>
                <a:gdLst>
                  <a:gd name="connsiteX0" fmla="*/ 894776 w 1774962"/>
                  <a:gd name="connsiteY0" fmla="*/ 1775736 h 1774962"/>
                  <a:gd name="connsiteX1" fmla="*/ 852466 w 1774962"/>
                  <a:gd name="connsiteY1" fmla="*/ 1775736 h 1774962"/>
                  <a:gd name="connsiteX2" fmla="*/ 839567 w 1774962"/>
                  <a:gd name="connsiteY2" fmla="*/ 1764901 h 1774962"/>
                  <a:gd name="connsiteX3" fmla="*/ 819960 w 1774962"/>
                  <a:gd name="connsiteY3" fmla="*/ 1666349 h 1774962"/>
                  <a:gd name="connsiteX4" fmla="*/ 822024 w 1774962"/>
                  <a:gd name="connsiteY4" fmla="*/ 1636938 h 1774962"/>
                  <a:gd name="connsiteX5" fmla="*/ 811704 w 1774962"/>
                  <a:gd name="connsiteY5" fmla="*/ 1623523 h 1774962"/>
                  <a:gd name="connsiteX6" fmla="*/ 695093 w 1774962"/>
                  <a:gd name="connsiteY6" fmla="*/ 1601852 h 1774962"/>
                  <a:gd name="connsiteX7" fmla="*/ 680130 w 1774962"/>
                  <a:gd name="connsiteY7" fmla="*/ 1610623 h 1774962"/>
                  <a:gd name="connsiteX8" fmla="*/ 615116 w 1774962"/>
                  <a:gd name="connsiteY8" fmla="*/ 1727234 h 1774962"/>
                  <a:gd name="connsiteX9" fmla="*/ 603765 w 1774962"/>
                  <a:gd name="connsiteY9" fmla="*/ 1730330 h 1774962"/>
                  <a:gd name="connsiteX10" fmla="*/ 512953 w 1774962"/>
                  <a:gd name="connsiteY10" fmla="*/ 1694212 h 1774962"/>
                  <a:gd name="connsiteX11" fmla="*/ 507277 w 1774962"/>
                  <a:gd name="connsiteY11" fmla="*/ 1681828 h 1774962"/>
                  <a:gd name="connsiteX12" fmla="*/ 527400 w 1774962"/>
                  <a:gd name="connsiteY12" fmla="*/ 1583277 h 1774962"/>
                  <a:gd name="connsiteX13" fmla="*/ 541848 w 1774962"/>
                  <a:gd name="connsiteY13" fmla="*/ 1552834 h 1774962"/>
                  <a:gd name="connsiteX14" fmla="*/ 537720 w 1774962"/>
                  <a:gd name="connsiteY14" fmla="*/ 1539418 h 1774962"/>
                  <a:gd name="connsiteX15" fmla="*/ 435041 w 1774962"/>
                  <a:gd name="connsiteY15" fmla="*/ 1472857 h 1774962"/>
                  <a:gd name="connsiteX16" fmla="*/ 420593 w 1774962"/>
                  <a:gd name="connsiteY16" fmla="*/ 1474921 h 1774962"/>
                  <a:gd name="connsiteX17" fmla="*/ 315334 w 1774962"/>
                  <a:gd name="connsiteY17" fmla="*/ 1559026 h 1774962"/>
                  <a:gd name="connsiteX18" fmla="*/ 302950 w 1774962"/>
                  <a:gd name="connsiteY18" fmla="*/ 1557478 h 1774962"/>
                  <a:gd name="connsiteX19" fmla="*/ 233809 w 1774962"/>
                  <a:gd name="connsiteY19" fmla="*/ 1490401 h 1774962"/>
                  <a:gd name="connsiteX20" fmla="*/ 232777 w 1774962"/>
                  <a:gd name="connsiteY20" fmla="*/ 1476985 h 1774962"/>
                  <a:gd name="connsiteX21" fmla="*/ 289019 w 1774962"/>
                  <a:gd name="connsiteY21" fmla="*/ 1393397 h 1774962"/>
                  <a:gd name="connsiteX22" fmla="*/ 312754 w 1774962"/>
                  <a:gd name="connsiteY22" fmla="*/ 1371726 h 1774962"/>
                  <a:gd name="connsiteX23" fmla="*/ 314818 w 1774962"/>
                  <a:gd name="connsiteY23" fmla="*/ 1355731 h 1774962"/>
                  <a:gd name="connsiteX24" fmla="*/ 246193 w 1774962"/>
                  <a:gd name="connsiteY24" fmla="*/ 1255631 h 1774962"/>
                  <a:gd name="connsiteX25" fmla="*/ 230713 w 1774962"/>
                  <a:gd name="connsiteY25" fmla="*/ 1253051 h 1774962"/>
                  <a:gd name="connsiteX26" fmla="*/ 102751 w 1774962"/>
                  <a:gd name="connsiteY26" fmla="*/ 1289685 h 1774962"/>
                  <a:gd name="connsiteX27" fmla="*/ 91916 w 1774962"/>
                  <a:gd name="connsiteY27" fmla="*/ 1282978 h 1774962"/>
                  <a:gd name="connsiteX28" fmla="*/ 53733 w 1774962"/>
                  <a:gd name="connsiteY28" fmla="*/ 1194230 h 1774962"/>
                  <a:gd name="connsiteX29" fmla="*/ 58377 w 1774962"/>
                  <a:gd name="connsiteY29" fmla="*/ 1181330 h 1774962"/>
                  <a:gd name="connsiteX30" fmla="*/ 142481 w 1774962"/>
                  <a:gd name="connsiteY30" fmla="*/ 1125605 h 1774962"/>
                  <a:gd name="connsiteX31" fmla="*/ 173956 w 1774962"/>
                  <a:gd name="connsiteY31" fmla="*/ 1114253 h 1774962"/>
                  <a:gd name="connsiteX32" fmla="*/ 180664 w 1774962"/>
                  <a:gd name="connsiteY32" fmla="*/ 1101870 h 1774962"/>
                  <a:gd name="connsiteX33" fmla="*/ 154865 w 1774962"/>
                  <a:gd name="connsiteY33" fmla="*/ 981131 h 1774962"/>
                  <a:gd name="connsiteX34" fmla="*/ 144029 w 1774962"/>
                  <a:gd name="connsiteY34" fmla="*/ 973391 h 1774962"/>
                  <a:gd name="connsiteX35" fmla="*/ 10391 w 1774962"/>
                  <a:gd name="connsiteY35" fmla="*/ 958428 h 1774962"/>
                  <a:gd name="connsiteX36" fmla="*/ 2135 w 1774962"/>
                  <a:gd name="connsiteY36" fmla="*/ 948624 h 1774962"/>
                  <a:gd name="connsiteX37" fmla="*/ 588 w 1774962"/>
                  <a:gd name="connsiteY37" fmla="*/ 850589 h 1774962"/>
                  <a:gd name="connsiteX38" fmla="*/ 10391 w 1774962"/>
                  <a:gd name="connsiteY38" fmla="*/ 840785 h 1774962"/>
                  <a:gd name="connsiteX39" fmla="*/ 110491 w 1774962"/>
                  <a:gd name="connsiteY39" fmla="*/ 820662 h 1774962"/>
                  <a:gd name="connsiteX40" fmla="*/ 139901 w 1774962"/>
                  <a:gd name="connsiteY40" fmla="*/ 822726 h 1774962"/>
                  <a:gd name="connsiteX41" fmla="*/ 153317 w 1774962"/>
                  <a:gd name="connsiteY41" fmla="*/ 811890 h 1774962"/>
                  <a:gd name="connsiteX42" fmla="*/ 174472 w 1774962"/>
                  <a:gd name="connsiteY42" fmla="*/ 696827 h 1774962"/>
                  <a:gd name="connsiteX43" fmla="*/ 164152 w 1774962"/>
                  <a:gd name="connsiteY43" fmla="*/ 680316 h 1774962"/>
                  <a:gd name="connsiteX44" fmla="*/ 49090 w 1774962"/>
                  <a:gd name="connsiteY44" fmla="*/ 615819 h 1774962"/>
                  <a:gd name="connsiteX45" fmla="*/ 45993 w 1774962"/>
                  <a:gd name="connsiteY45" fmla="*/ 606015 h 1774962"/>
                  <a:gd name="connsiteX46" fmla="*/ 82628 w 1774962"/>
                  <a:gd name="connsiteY46" fmla="*/ 513655 h 1774962"/>
                  <a:gd name="connsiteX47" fmla="*/ 93979 w 1774962"/>
                  <a:gd name="connsiteY47" fmla="*/ 508496 h 1774962"/>
                  <a:gd name="connsiteX48" fmla="*/ 224006 w 1774962"/>
                  <a:gd name="connsiteY48" fmla="*/ 543066 h 1774962"/>
                  <a:gd name="connsiteX49" fmla="*/ 236905 w 1774962"/>
                  <a:gd name="connsiteY49" fmla="*/ 538938 h 1774962"/>
                  <a:gd name="connsiteX50" fmla="*/ 302434 w 1774962"/>
                  <a:gd name="connsiteY50" fmla="*/ 437291 h 1774962"/>
                  <a:gd name="connsiteX51" fmla="*/ 302950 w 1774962"/>
                  <a:gd name="connsiteY51" fmla="*/ 423359 h 1774962"/>
                  <a:gd name="connsiteX52" fmla="*/ 238453 w 1774962"/>
                  <a:gd name="connsiteY52" fmla="*/ 346995 h 1774962"/>
                  <a:gd name="connsiteX53" fmla="*/ 228650 w 1774962"/>
                  <a:gd name="connsiteY53" fmla="*/ 333063 h 1774962"/>
                  <a:gd name="connsiteX54" fmla="*/ 230713 w 1774962"/>
                  <a:gd name="connsiteY54" fmla="*/ 290237 h 1774962"/>
                  <a:gd name="connsiteX55" fmla="*/ 283859 w 1774962"/>
                  <a:gd name="connsiteY55" fmla="*/ 236060 h 1774962"/>
                  <a:gd name="connsiteX56" fmla="*/ 300370 w 1774962"/>
                  <a:gd name="connsiteY56" fmla="*/ 234512 h 1774962"/>
                  <a:gd name="connsiteX57" fmla="*/ 380863 w 1774962"/>
                  <a:gd name="connsiteY57" fmla="*/ 288173 h 1774962"/>
                  <a:gd name="connsiteX58" fmla="*/ 403050 w 1774962"/>
                  <a:gd name="connsiteY58" fmla="*/ 311392 h 1774962"/>
                  <a:gd name="connsiteX59" fmla="*/ 422141 w 1774962"/>
                  <a:gd name="connsiteY59" fmla="*/ 313972 h 1774962"/>
                  <a:gd name="connsiteX60" fmla="*/ 519661 w 1774962"/>
                  <a:gd name="connsiteY60" fmla="*/ 246895 h 1774962"/>
                  <a:gd name="connsiteX61" fmla="*/ 524820 w 1774962"/>
                  <a:gd name="connsiteY61" fmla="*/ 233996 h 1774962"/>
                  <a:gd name="connsiteX62" fmla="*/ 492314 w 1774962"/>
                  <a:gd name="connsiteY62" fmla="*/ 127704 h 1774962"/>
                  <a:gd name="connsiteX63" fmla="*/ 514501 w 1774962"/>
                  <a:gd name="connsiteY63" fmla="*/ 82298 h 1774962"/>
                  <a:gd name="connsiteX64" fmla="*/ 578482 w 1774962"/>
                  <a:gd name="connsiteY64" fmla="*/ 55468 h 1774962"/>
                  <a:gd name="connsiteX65" fmla="*/ 595509 w 1774962"/>
                  <a:gd name="connsiteY65" fmla="*/ 60111 h 1774962"/>
                  <a:gd name="connsiteX66" fmla="*/ 648655 w 1774962"/>
                  <a:gd name="connsiteY66" fmla="*/ 139572 h 1774962"/>
                  <a:gd name="connsiteX67" fmla="*/ 661039 w 1774962"/>
                  <a:gd name="connsiteY67" fmla="*/ 172078 h 1774962"/>
                  <a:gd name="connsiteX68" fmla="*/ 675486 w 1774962"/>
                  <a:gd name="connsiteY68" fmla="*/ 180334 h 1774962"/>
                  <a:gd name="connsiteX69" fmla="*/ 792613 w 1774962"/>
                  <a:gd name="connsiteY69" fmla="*/ 155567 h 1774962"/>
                  <a:gd name="connsiteX70" fmla="*/ 801900 w 1774962"/>
                  <a:gd name="connsiteY70" fmla="*/ 143700 h 1774962"/>
                  <a:gd name="connsiteX71" fmla="*/ 816864 w 1774962"/>
                  <a:gd name="connsiteY71" fmla="*/ 11094 h 1774962"/>
                  <a:gd name="connsiteX72" fmla="*/ 826151 w 1774962"/>
                  <a:gd name="connsiteY72" fmla="*/ 2322 h 1774962"/>
                  <a:gd name="connsiteX73" fmla="*/ 925219 w 1774962"/>
                  <a:gd name="connsiteY73" fmla="*/ 774 h 1774962"/>
                  <a:gd name="connsiteX74" fmla="*/ 934507 w 1774962"/>
                  <a:gd name="connsiteY74" fmla="*/ 10062 h 1774962"/>
                  <a:gd name="connsiteX75" fmla="*/ 954114 w 1774962"/>
                  <a:gd name="connsiteY75" fmla="*/ 111193 h 1774962"/>
                  <a:gd name="connsiteX76" fmla="*/ 952050 w 1774962"/>
                  <a:gd name="connsiteY76" fmla="*/ 140604 h 1774962"/>
                  <a:gd name="connsiteX77" fmla="*/ 962369 w 1774962"/>
                  <a:gd name="connsiteY77" fmla="*/ 152987 h 1774962"/>
                  <a:gd name="connsiteX78" fmla="*/ 1078980 w 1774962"/>
                  <a:gd name="connsiteY78" fmla="*/ 174658 h 1774962"/>
                  <a:gd name="connsiteX79" fmla="*/ 1093428 w 1774962"/>
                  <a:gd name="connsiteY79" fmla="*/ 168467 h 1774962"/>
                  <a:gd name="connsiteX80" fmla="*/ 1147089 w 1774962"/>
                  <a:gd name="connsiteY80" fmla="*/ 69399 h 1774962"/>
                  <a:gd name="connsiteX81" fmla="*/ 1192495 w 1774962"/>
                  <a:gd name="connsiteY81" fmla="*/ 54436 h 1774962"/>
                  <a:gd name="connsiteX82" fmla="*/ 1258024 w 1774962"/>
                  <a:gd name="connsiteY82" fmla="*/ 81266 h 1774962"/>
                  <a:gd name="connsiteX83" fmla="*/ 1267312 w 1774962"/>
                  <a:gd name="connsiteY83" fmla="*/ 96746 h 1774962"/>
                  <a:gd name="connsiteX84" fmla="*/ 1247705 w 1774962"/>
                  <a:gd name="connsiteY84" fmla="*/ 192718 h 1774962"/>
                  <a:gd name="connsiteX85" fmla="*/ 1233258 w 1774962"/>
                  <a:gd name="connsiteY85" fmla="*/ 224192 h 1774962"/>
                  <a:gd name="connsiteX86" fmla="*/ 1237385 w 1774962"/>
                  <a:gd name="connsiteY86" fmla="*/ 237608 h 1774962"/>
                  <a:gd name="connsiteX87" fmla="*/ 1340065 w 1774962"/>
                  <a:gd name="connsiteY87" fmla="*/ 304169 h 1774962"/>
                  <a:gd name="connsiteX88" fmla="*/ 1354512 w 1774962"/>
                  <a:gd name="connsiteY88" fmla="*/ 302621 h 1774962"/>
                  <a:gd name="connsiteX89" fmla="*/ 1459771 w 1774962"/>
                  <a:gd name="connsiteY89" fmla="*/ 218516 h 1774962"/>
                  <a:gd name="connsiteX90" fmla="*/ 1472155 w 1774962"/>
                  <a:gd name="connsiteY90" fmla="*/ 220064 h 1774962"/>
                  <a:gd name="connsiteX91" fmla="*/ 1541296 w 1774962"/>
                  <a:gd name="connsiteY91" fmla="*/ 287657 h 1774962"/>
                  <a:gd name="connsiteX92" fmla="*/ 1542328 w 1774962"/>
                  <a:gd name="connsiteY92" fmla="*/ 301073 h 1774962"/>
                  <a:gd name="connsiteX93" fmla="*/ 1485570 w 1774962"/>
                  <a:gd name="connsiteY93" fmla="*/ 385693 h 1774962"/>
                  <a:gd name="connsiteX94" fmla="*/ 1462868 w 1774962"/>
                  <a:gd name="connsiteY94" fmla="*/ 406332 h 1774962"/>
                  <a:gd name="connsiteX95" fmla="*/ 1460803 w 1774962"/>
                  <a:gd name="connsiteY95" fmla="*/ 422327 h 1774962"/>
                  <a:gd name="connsiteX96" fmla="*/ 1529428 w 1774962"/>
                  <a:gd name="connsiteY96" fmla="*/ 522427 h 1774962"/>
                  <a:gd name="connsiteX97" fmla="*/ 1544908 w 1774962"/>
                  <a:gd name="connsiteY97" fmla="*/ 525007 h 1774962"/>
                  <a:gd name="connsiteX98" fmla="*/ 1672870 w 1774962"/>
                  <a:gd name="connsiteY98" fmla="*/ 488373 h 1774962"/>
                  <a:gd name="connsiteX99" fmla="*/ 1683706 w 1774962"/>
                  <a:gd name="connsiteY99" fmla="*/ 495080 h 1774962"/>
                  <a:gd name="connsiteX100" fmla="*/ 1721888 w 1774962"/>
                  <a:gd name="connsiteY100" fmla="*/ 583828 h 1774962"/>
                  <a:gd name="connsiteX101" fmla="*/ 1717244 w 1774962"/>
                  <a:gd name="connsiteY101" fmla="*/ 596728 h 1774962"/>
                  <a:gd name="connsiteX102" fmla="*/ 1633140 w 1774962"/>
                  <a:gd name="connsiteY102" fmla="*/ 652453 h 1774962"/>
                  <a:gd name="connsiteX103" fmla="*/ 1601665 w 1774962"/>
                  <a:gd name="connsiteY103" fmla="*/ 663805 h 1774962"/>
                  <a:gd name="connsiteX104" fmla="*/ 1594958 w 1774962"/>
                  <a:gd name="connsiteY104" fmla="*/ 676188 h 1774962"/>
                  <a:gd name="connsiteX105" fmla="*/ 1620241 w 1774962"/>
                  <a:gd name="connsiteY105" fmla="*/ 795895 h 1774962"/>
                  <a:gd name="connsiteX106" fmla="*/ 1631076 w 1774962"/>
                  <a:gd name="connsiteY106" fmla="*/ 804667 h 1774962"/>
                  <a:gd name="connsiteX107" fmla="*/ 1763682 w 1774962"/>
                  <a:gd name="connsiteY107" fmla="*/ 819630 h 1774962"/>
                  <a:gd name="connsiteX108" fmla="*/ 1773486 w 1774962"/>
                  <a:gd name="connsiteY108" fmla="*/ 829950 h 1774962"/>
                  <a:gd name="connsiteX109" fmla="*/ 1775034 w 1774962"/>
                  <a:gd name="connsiteY109" fmla="*/ 927985 h 1774962"/>
                  <a:gd name="connsiteX110" fmla="*/ 1766262 w 1774962"/>
                  <a:gd name="connsiteY110" fmla="*/ 937273 h 1774962"/>
                  <a:gd name="connsiteX111" fmla="*/ 1663583 w 1774962"/>
                  <a:gd name="connsiteY111" fmla="*/ 957396 h 1774962"/>
                  <a:gd name="connsiteX112" fmla="*/ 1636752 w 1774962"/>
                  <a:gd name="connsiteY112" fmla="*/ 955332 h 1774962"/>
                  <a:gd name="connsiteX113" fmla="*/ 1622304 w 1774962"/>
                  <a:gd name="connsiteY113" fmla="*/ 966684 h 1774962"/>
                  <a:gd name="connsiteX114" fmla="*/ 1601149 w 1774962"/>
                  <a:gd name="connsiteY114" fmla="*/ 1081746 h 1774962"/>
                  <a:gd name="connsiteX115" fmla="*/ 1610437 w 1774962"/>
                  <a:gd name="connsiteY115" fmla="*/ 1097742 h 1774962"/>
                  <a:gd name="connsiteX116" fmla="*/ 1726016 w 1774962"/>
                  <a:gd name="connsiteY116" fmla="*/ 1161723 h 1774962"/>
                  <a:gd name="connsiteX117" fmla="*/ 1729112 w 1774962"/>
                  <a:gd name="connsiteY117" fmla="*/ 1174107 h 1774962"/>
                  <a:gd name="connsiteX118" fmla="*/ 1693509 w 1774962"/>
                  <a:gd name="connsiteY118" fmla="*/ 1263887 h 1774962"/>
                  <a:gd name="connsiteX119" fmla="*/ 1681126 w 1774962"/>
                  <a:gd name="connsiteY119" fmla="*/ 1270078 h 1774962"/>
                  <a:gd name="connsiteX120" fmla="*/ 1581542 w 1774962"/>
                  <a:gd name="connsiteY120" fmla="*/ 1249955 h 1774962"/>
                  <a:gd name="connsiteX121" fmla="*/ 1552647 w 1774962"/>
                  <a:gd name="connsiteY121" fmla="*/ 1236024 h 1774962"/>
                  <a:gd name="connsiteX122" fmla="*/ 1538200 w 1774962"/>
                  <a:gd name="connsiteY122" fmla="*/ 1240152 h 1774962"/>
                  <a:gd name="connsiteX123" fmla="*/ 1473187 w 1774962"/>
                  <a:gd name="connsiteY123" fmla="*/ 1340767 h 1774962"/>
                  <a:gd name="connsiteX124" fmla="*/ 1475251 w 1774962"/>
                  <a:gd name="connsiteY124" fmla="*/ 1358310 h 1774962"/>
                  <a:gd name="connsiteX125" fmla="*/ 1535104 w 1774962"/>
                  <a:gd name="connsiteY125" fmla="*/ 1430031 h 1774962"/>
                  <a:gd name="connsiteX126" fmla="*/ 1545424 w 1774962"/>
                  <a:gd name="connsiteY126" fmla="*/ 1444995 h 1774962"/>
                  <a:gd name="connsiteX127" fmla="*/ 1542844 w 1774962"/>
                  <a:gd name="connsiteY127" fmla="*/ 1489885 h 1774962"/>
                  <a:gd name="connsiteX128" fmla="*/ 1491246 w 1774962"/>
                  <a:gd name="connsiteY128" fmla="*/ 1542514 h 1774962"/>
                  <a:gd name="connsiteX129" fmla="*/ 1472155 w 1774962"/>
                  <a:gd name="connsiteY129" fmla="*/ 1544062 h 1774962"/>
                  <a:gd name="connsiteX130" fmla="*/ 1393726 w 1774962"/>
                  <a:gd name="connsiteY130" fmla="*/ 1491948 h 1774962"/>
                  <a:gd name="connsiteX131" fmla="*/ 1369992 w 1774962"/>
                  <a:gd name="connsiteY131" fmla="*/ 1466666 h 1774962"/>
                  <a:gd name="connsiteX132" fmla="*/ 1352964 w 1774962"/>
                  <a:gd name="connsiteY132" fmla="*/ 1464602 h 1774962"/>
                  <a:gd name="connsiteX133" fmla="*/ 1254413 w 1774962"/>
                  <a:gd name="connsiteY133" fmla="*/ 1532711 h 1774962"/>
                  <a:gd name="connsiteX134" fmla="*/ 1248737 w 1774962"/>
                  <a:gd name="connsiteY134" fmla="*/ 1544578 h 1774962"/>
                  <a:gd name="connsiteX135" fmla="*/ 1284339 w 1774962"/>
                  <a:gd name="connsiteY135" fmla="*/ 1662221 h 1774962"/>
                  <a:gd name="connsiteX136" fmla="*/ 1268860 w 1774962"/>
                  <a:gd name="connsiteY136" fmla="*/ 1693180 h 1774962"/>
                  <a:gd name="connsiteX137" fmla="*/ 1195591 w 1774962"/>
                  <a:gd name="connsiteY137" fmla="*/ 1724654 h 1774962"/>
                  <a:gd name="connsiteX138" fmla="*/ 1178564 w 1774962"/>
                  <a:gd name="connsiteY138" fmla="*/ 1719495 h 1774962"/>
                  <a:gd name="connsiteX139" fmla="*/ 1125418 w 1774962"/>
                  <a:gd name="connsiteY139" fmla="*/ 1640034 h 1774962"/>
                  <a:gd name="connsiteX140" fmla="*/ 1113035 w 1774962"/>
                  <a:gd name="connsiteY140" fmla="*/ 1606496 h 1774962"/>
                  <a:gd name="connsiteX141" fmla="*/ 1099619 w 1774962"/>
                  <a:gd name="connsiteY141" fmla="*/ 1599272 h 1774962"/>
                  <a:gd name="connsiteX142" fmla="*/ 979913 w 1774962"/>
                  <a:gd name="connsiteY142" fmla="*/ 1624555 h 1774962"/>
                  <a:gd name="connsiteX143" fmla="*/ 972173 w 1774962"/>
                  <a:gd name="connsiteY143" fmla="*/ 1634874 h 1774962"/>
                  <a:gd name="connsiteX144" fmla="*/ 957726 w 1774962"/>
                  <a:gd name="connsiteY144" fmla="*/ 1767481 h 1774962"/>
                  <a:gd name="connsiteX145" fmla="*/ 945858 w 1774962"/>
                  <a:gd name="connsiteY145" fmla="*/ 1777800 h 1774962"/>
                  <a:gd name="connsiteX146" fmla="*/ 895808 w 1774962"/>
                  <a:gd name="connsiteY146" fmla="*/ 1779864 h 1774962"/>
                  <a:gd name="connsiteX147" fmla="*/ 894776 w 1774962"/>
                  <a:gd name="connsiteY147" fmla="*/ 1775736 h 1774962"/>
                  <a:gd name="connsiteX148" fmla="*/ 890648 w 1774962"/>
                  <a:gd name="connsiteY148" fmla="*/ 1454798 h 1774962"/>
                  <a:gd name="connsiteX149" fmla="*/ 1452548 w 1774962"/>
                  <a:gd name="connsiteY149" fmla="*/ 884127 h 1774962"/>
                  <a:gd name="connsiteX150" fmla="*/ 881361 w 1774962"/>
                  <a:gd name="connsiteY150" fmla="*/ 322228 h 1774962"/>
                  <a:gd name="connsiteX151" fmla="*/ 320494 w 1774962"/>
                  <a:gd name="connsiteY151" fmla="*/ 893415 h 1774962"/>
                  <a:gd name="connsiteX152" fmla="*/ 890648 w 1774962"/>
                  <a:gd name="connsiteY152" fmla="*/ 1454798 h 1774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1774962" h="1774962">
                    <a:moveTo>
                      <a:pt x="894776" y="1775736"/>
                    </a:moveTo>
                    <a:cubicBezTo>
                      <a:pt x="880845" y="1775736"/>
                      <a:pt x="866397" y="1775736"/>
                      <a:pt x="852466" y="1775736"/>
                    </a:cubicBezTo>
                    <a:cubicBezTo>
                      <a:pt x="844726" y="1775736"/>
                      <a:pt x="840599" y="1772640"/>
                      <a:pt x="839567" y="1764901"/>
                    </a:cubicBezTo>
                    <a:cubicBezTo>
                      <a:pt x="833375" y="1731878"/>
                      <a:pt x="826151" y="1699371"/>
                      <a:pt x="819960" y="1666349"/>
                    </a:cubicBezTo>
                    <a:cubicBezTo>
                      <a:pt x="817896" y="1656545"/>
                      <a:pt x="820992" y="1646742"/>
                      <a:pt x="822024" y="1636938"/>
                    </a:cubicBezTo>
                    <a:cubicBezTo>
                      <a:pt x="823056" y="1628682"/>
                      <a:pt x="820992" y="1624555"/>
                      <a:pt x="811704" y="1623523"/>
                    </a:cubicBezTo>
                    <a:cubicBezTo>
                      <a:pt x="772490" y="1619395"/>
                      <a:pt x="733275" y="1612171"/>
                      <a:pt x="695093" y="1601852"/>
                    </a:cubicBezTo>
                    <a:cubicBezTo>
                      <a:pt x="686837" y="1599788"/>
                      <a:pt x="682194" y="1602368"/>
                      <a:pt x="680130" y="1610623"/>
                    </a:cubicBezTo>
                    <a:cubicBezTo>
                      <a:pt x="669294" y="1655513"/>
                      <a:pt x="636788" y="1688020"/>
                      <a:pt x="615116" y="1727234"/>
                    </a:cubicBezTo>
                    <a:cubicBezTo>
                      <a:pt x="612537" y="1731878"/>
                      <a:pt x="608409" y="1731878"/>
                      <a:pt x="603765" y="1730330"/>
                    </a:cubicBezTo>
                    <a:cubicBezTo>
                      <a:pt x="572807" y="1720011"/>
                      <a:pt x="542364" y="1707627"/>
                      <a:pt x="512953" y="1694212"/>
                    </a:cubicBezTo>
                    <a:cubicBezTo>
                      <a:pt x="506761" y="1691632"/>
                      <a:pt x="506245" y="1686988"/>
                      <a:pt x="507277" y="1681828"/>
                    </a:cubicBezTo>
                    <a:cubicBezTo>
                      <a:pt x="513985" y="1648806"/>
                      <a:pt x="519661" y="1615783"/>
                      <a:pt x="527400" y="1583277"/>
                    </a:cubicBezTo>
                    <a:cubicBezTo>
                      <a:pt x="529980" y="1572441"/>
                      <a:pt x="536172" y="1562637"/>
                      <a:pt x="541848" y="1552834"/>
                    </a:cubicBezTo>
                    <a:cubicBezTo>
                      <a:pt x="545460" y="1546642"/>
                      <a:pt x="544428" y="1543030"/>
                      <a:pt x="537720" y="1539418"/>
                    </a:cubicBezTo>
                    <a:cubicBezTo>
                      <a:pt x="501601" y="1520327"/>
                      <a:pt x="467547" y="1497624"/>
                      <a:pt x="435041" y="1472857"/>
                    </a:cubicBezTo>
                    <a:cubicBezTo>
                      <a:pt x="429365" y="1468214"/>
                      <a:pt x="425237" y="1468214"/>
                      <a:pt x="420593" y="1474921"/>
                    </a:cubicBezTo>
                    <a:cubicBezTo>
                      <a:pt x="393762" y="1512588"/>
                      <a:pt x="350936" y="1531163"/>
                      <a:pt x="315334" y="1559026"/>
                    </a:cubicBezTo>
                    <a:cubicBezTo>
                      <a:pt x="310690" y="1562637"/>
                      <a:pt x="307078" y="1561090"/>
                      <a:pt x="302950" y="1557478"/>
                    </a:cubicBezTo>
                    <a:cubicBezTo>
                      <a:pt x="278699" y="1536323"/>
                      <a:pt x="255996" y="1513104"/>
                      <a:pt x="233809" y="1490401"/>
                    </a:cubicBezTo>
                    <a:cubicBezTo>
                      <a:pt x="229682" y="1485757"/>
                      <a:pt x="229165" y="1482145"/>
                      <a:pt x="232777" y="1476985"/>
                    </a:cubicBezTo>
                    <a:cubicBezTo>
                      <a:pt x="251352" y="1449122"/>
                      <a:pt x="269928" y="1421260"/>
                      <a:pt x="289019" y="1393397"/>
                    </a:cubicBezTo>
                    <a:cubicBezTo>
                      <a:pt x="295210" y="1384625"/>
                      <a:pt x="304498" y="1378949"/>
                      <a:pt x="312754" y="1371726"/>
                    </a:cubicBezTo>
                    <a:cubicBezTo>
                      <a:pt x="318946" y="1366566"/>
                      <a:pt x="319978" y="1361922"/>
                      <a:pt x="314818" y="1355731"/>
                    </a:cubicBezTo>
                    <a:cubicBezTo>
                      <a:pt x="289535" y="1324256"/>
                      <a:pt x="266316" y="1291233"/>
                      <a:pt x="246193" y="1255631"/>
                    </a:cubicBezTo>
                    <a:cubicBezTo>
                      <a:pt x="241549" y="1247375"/>
                      <a:pt x="236905" y="1248923"/>
                      <a:pt x="230713" y="1253051"/>
                    </a:cubicBezTo>
                    <a:cubicBezTo>
                      <a:pt x="191499" y="1277302"/>
                      <a:pt x="145577" y="1277818"/>
                      <a:pt x="102751" y="1289685"/>
                    </a:cubicBezTo>
                    <a:cubicBezTo>
                      <a:pt x="97075" y="1291233"/>
                      <a:pt x="93979" y="1288137"/>
                      <a:pt x="91916" y="1282978"/>
                    </a:cubicBezTo>
                    <a:cubicBezTo>
                      <a:pt x="77984" y="1254083"/>
                      <a:pt x="65085" y="1224156"/>
                      <a:pt x="53733" y="1194230"/>
                    </a:cubicBezTo>
                    <a:cubicBezTo>
                      <a:pt x="51669" y="1188038"/>
                      <a:pt x="53217" y="1184426"/>
                      <a:pt x="58377" y="1181330"/>
                    </a:cubicBezTo>
                    <a:cubicBezTo>
                      <a:pt x="86240" y="1162755"/>
                      <a:pt x="113587" y="1143664"/>
                      <a:pt x="142481" y="1125605"/>
                    </a:cubicBezTo>
                    <a:cubicBezTo>
                      <a:pt x="151769" y="1119929"/>
                      <a:pt x="163120" y="1117349"/>
                      <a:pt x="173956" y="1114253"/>
                    </a:cubicBezTo>
                    <a:cubicBezTo>
                      <a:pt x="180664" y="1112189"/>
                      <a:pt x="182727" y="1109093"/>
                      <a:pt x="180664" y="1101870"/>
                    </a:cubicBezTo>
                    <a:cubicBezTo>
                      <a:pt x="168796" y="1062139"/>
                      <a:pt x="160541" y="1021893"/>
                      <a:pt x="154865" y="981131"/>
                    </a:cubicBezTo>
                    <a:cubicBezTo>
                      <a:pt x="153833" y="974423"/>
                      <a:pt x="150737" y="972359"/>
                      <a:pt x="144029" y="973391"/>
                    </a:cubicBezTo>
                    <a:cubicBezTo>
                      <a:pt x="98107" y="981131"/>
                      <a:pt x="54765" y="963588"/>
                      <a:pt x="10391" y="958428"/>
                    </a:cubicBezTo>
                    <a:cubicBezTo>
                      <a:pt x="4715" y="957912"/>
                      <a:pt x="2652" y="954300"/>
                      <a:pt x="2135" y="948624"/>
                    </a:cubicBezTo>
                    <a:cubicBezTo>
                      <a:pt x="-960" y="916118"/>
                      <a:pt x="72" y="883611"/>
                      <a:pt x="588" y="850589"/>
                    </a:cubicBezTo>
                    <a:cubicBezTo>
                      <a:pt x="588" y="844397"/>
                      <a:pt x="4715" y="841817"/>
                      <a:pt x="10391" y="840785"/>
                    </a:cubicBezTo>
                    <a:cubicBezTo>
                      <a:pt x="43930" y="834077"/>
                      <a:pt x="76952" y="827370"/>
                      <a:pt x="110491" y="820662"/>
                    </a:cubicBezTo>
                    <a:cubicBezTo>
                      <a:pt x="120294" y="818598"/>
                      <a:pt x="130098" y="821694"/>
                      <a:pt x="139901" y="822726"/>
                    </a:cubicBezTo>
                    <a:cubicBezTo>
                      <a:pt x="148157" y="823758"/>
                      <a:pt x="152285" y="820662"/>
                      <a:pt x="153317" y="811890"/>
                    </a:cubicBezTo>
                    <a:cubicBezTo>
                      <a:pt x="157445" y="773192"/>
                      <a:pt x="164668" y="734494"/>
                      <a:pt x="174472" y="696827"/>
                    </a:cubicBezTo>
                    <a:cubicBezTo>
                      <a:pt x="177052" y="687024"/>
                      <a:pt x="173440" y="682380"/>
                      <a:pt x="164152" y="680316"/>
                    </a:cubicBezTo>
                    <a:cubicBezTo>
                      <a:pt x="120294" y="668965"/>
                      <a:pt x="87272" y="636974"/>
                      <a:pt x="49090" y="615819"/>
                    </a:cubicBezTo>
                    <a:cubicBezTo>
                      <a:pt x="44961" y="613755"/>
                      <a:pt x="44961" y="610143"/>
                      <a:pt x="45993" y="606015"/>
                    </a:cubicBezTo>
                    <a:cubicBezTo>
                      <a:pt x="56313" y="574541"/>
                      <a:pt x="69212" y="544098"/>
                      <a:pt x="82628" y="513655"/>
                    </a:cubicBezTo>
                    <a:cubicBezTo>
                      <a:pt x="85208" y="507980"/>
                      <a:pt x="89336" y="506948"/>
                      <a:pt x="93979" y="508496"/>
                    </a:cubicBezTo>
                    <a:cubicBezTo>
                      <a:pt x="137322" y="519847"/>
                      <a:pt x="183760" y="518815"/>
                      <a:pt x="224006" y="543066"/>
                    </a:cubicBezTo>
                    <a:cubicBezTo>
                      <a:pt x="230713" y="547194"/>
                      <a:pt x="233809" y="544614"/>
                      <a:pt x="236905" y="538938"/>
                    </a:cubicBezTo>
                    <a:cubicBezTo>
                      <a:pt x="255996" y="503336"/>
                      <a:pt x="278183" y="469281"/>
                      <a:pt x="302434" y="437291"/>
                    </a:cubicBezTo>
                    <a:cubicBezTo>
                      <a:pt x="305530" y="433163"/>
                      <a:pt x="310690" y="428519"/>
                      <a:pt x="302950" y="423359"/>
                    </a:cubicBezTo>
                    <a:cubicBezTo>
                      <a:pt x="273540" y="404268"/>
                      <a:pt x="258576" y="373826"/>
                      <a:pt x="238453" y="346995"/>
                    </a:cubicBezTo>
                    <a:cubicBezTo>
                      <a:pt x="234841" y="342351"/>
                      <a:pt x="232262" y="337707"/>
                      <a:pt x="228650" y="333063"/>
                    </a:cubicBezTo>
                    <a:cubicBezTo>
                      <a:pt x="212654" y="310360"/>
                      <a:pt x="212138" y="309844"/>
                      <a:pt x="230713" y="290237"/>
                    </a:cubicBezTo>
                    <a:cubicBezTo>
                      <a:pt x="248257" y="271662"/>
                      <a:pt x="266316" y="254119"/>
                      <a:pt x="283859" y="236060"/>
                    </a:cubicBezTo>
                    <a:cubicBezTo>
                      <a:pt x="289535" y="230384"/>
                      <a:pt x="294179" y="229868"/>
                      <a:pt x="300370" y="234512"/>
                    </a:cubicBezTo>
                    <a:cubicBezTo>
                      <a:pt x="327201" y="252571"/>
                      <a:pt x="354032" y="270114"/>
                      <a:pt x="380863" y="288173"/>
                    </a:cubicBezTo>
                    <a:cubicBezTo>
                      <a:pt x="390150" y="294365"/>
                      <a:pt x="396342" y="303137"/>
                      <a:pt x="403050" y="311392"/>
                    </a:cubicBezTo>
                    <a:cubicBezTo>
                      <a:pt x="408726" y="319132"/>
                      <a:pt x="413885" y="320680"/>
                      <a:pt x="422141" y="313972"/>
                    </a:cubicBezTo>
                    <a:cubicBezTo>
                      <a:pt x="452584" y="288689"/>
                      <a:pt x="485606" y="266502"/>
                      <a:pt x="519661" y="246895"/>
                    </a:cubicBezTo>
                    <a:cubicBezTo>
                      <a:pt x="524820" y="243799"/>
                      <a:pt x="529464" y="240703"/>
                      <a:pt x="524820" y="233996"/>
                    </a:cubicBezTo>
                    <a:cubicBezTo>
                      <a:pt x="502633" y="202005"/>
                      <a:pt x="501086" y="163823"/>
                      <a:pt x="492314" y="127704"/>
                    </a:cubicBezTo>
                    <a:cubicBezTo>
                      <a:pt x="484574" y="96230"/>
                      <a:pt x="485606" y="96746"/>
                      <a:pt x="514501" y="82298"/>
                    </a:cubicBezTo>
                    <a:cubicBezTo>
                      <a:pt x="535140" y="71979"/>
                      <a:pt x="557327" y="64239"/>
                      <a:pt x="578482" y="55468"/>
                    </a:cubicBezTo>
                    <a:cubicBezTo>
                      <a:pt x="586222" y="52372"/>
                      <a:pt x="590866" y="52888"/>
                      <a:pt x="595509" y="60111"/>
                    </a:cubicBezTo>
                    <a:cubicBezTo>
                      <a:pt x="613053" y="86942"/>
                      <a:pt x="630596" y="113257"/>
                      <a:pt x="648655" y="139572"/>
                    </a:cubicBezTo>
                    <a:cubicBezTo>
                      <a:pt x="655363" y="149375"/>
                      <a:pt x="657427" y="160727"/>
                      <a:pt x="661039" y="172078"/>
                    </a:cubicBezTo>
                    <a:cubicBezTo>
                      <a:pt x="663618" y="180334"/>
                      <a:pt x="667230" y="182914"/>
                      <a:pt x="675486" y="180334"/>
                    </a:cubicBezTo>
                    <a:cubicBezTo>
                      <a:pt x="713668" y="168983"/>
                      <a:pt x="752882" y="160727"/>
                      <a:pt x="792613" y="155567"/>
                    </a:cubicBezTo>
                    <a:cubicBezTo>
                      <a:pt x="800352" y="154535"/>
                      <a:pt x="802932" y="151439"/>
                      <a:pt x="801900" y="143700"/>
                    </a:cubicBezTo>
                    <a:cubicBezTo>
                      <a:pt x="795193" y="98294"/>
                      <a:pt x="811704" y="55468"/>
                      <a:pt x="816864" y="11094"/>
                    </a:cubicBezTo>
                    <a:cubicBezTo>
                      <a:pt x="817380" y="5934"/>
                      <a:pt x="820476" y="2838"/>
                      <a:pt x="826151" y="2322"/>
                    </a:cubicBezTo>
                    <a:cubicBezTo>
                      <a:pt x="859174" y="-1290"/>
                      <a:pt x="892196" y="258"/>
                      <a:pt x="925219" y="774"/>
                    </a:cubicBezTo>
                    <a:cubicBezTo>
                      <a:pt x="930895" y="774"/>
                      <a:pt x="933475" y="4902"/>
                      <a:pt x="934507" y="10062"/>
                    </a:cubicBezTo>
                    <a:cubicBezTo>
                      <a:pt x="941214" y="43600"/>
                      <a:pt x="948438" y="77139"/>
                      <a:pt x="954114" y="111193"/>
                    </a:cubicBezTo>
                    <a:cubicBezTo>
                      <a:pt x="955662" y="120481"/>
                      <a:pt x="953082" y="130800"/>
                      <a:pt x="952050" y="140604"/>
                    </a:cubicBezTo>
                    <a:cubicBezTo>
                      <a:pt x="951018" y="148343"/>
                      <a:pt x="954114" y="151955"/>
                      <a:pt x="962369" y="152987"/>
                    </a:cubicBezTo>
                    <a:cubicBezTo>
                      <a:pt x="1001584" y="157115"/>
                      <a:pt x="1040798" y="164339"/>
                      <a:pt x="1078980" y="174658"/>
                    </a:cubicBezTo>
                    <a:cubicBezTo>
                      <a:pt x="1085172" y="176206"/>
                      <a:pt x="1091364" y="176722"/>
                      <a:pt x="1093428" y="168467"/>
                    </a:cubicBezTo>
                    <a:cubicBezTo>
                      <a:pt x="1101683" y="130284"/>
                      <a:pt x="1127482" y="101390"/>
                      <a:pt x="1147089" y="69399"/>
                    </a:cubicBezTo>
                    <a:cubicBezTo>
                      <a:pt x="1162569" y="43084"/>
                      <a:pt x="1163601" y="43600"/>
                      <a:pt x="1192495" y="54436"/>
                    </a:cubicBezTo>
                    <a:cubicBezTo>
                      <a:pt x="1214682" y="62691"/>
                      <a:pt x="1236353" y="71979"/>
                      <a:pt x="1258024" y="81266"/>
                    </a:cubicBezTo>
                    <a:cubicBezTo>
                      <a:pt x="1265764" y="84362"/>
                      <a:pt x="1268860" y="88490"/>
                      <a:pt x="1267312" y="96746"/>
                    </a:cubicBezTo>
                    <a:cubicBezTo>
                      <a:pt x="1260604" y="128736"/>
                      <a:pt x="1254928" y="160727"/>
                      <a:pt x="1247705" y="192718"/>
                    </a:cubicBezTo>
                    <a:cubicBezTo>
                      <a:pt x="1245125" y="203553"/>
                      <a:pt x="1238417" y="213873"/>
                      <a:pt x="1233258" y="224192"/>
                    </a:cubicBezTo>
                    <a:cubicBezTo>
                      <a:pt x="1229646" y="230384"/>
                      <a:pt x="1230678" y="233996"/>
                      <a:pt x="1237385" y="237608"/>
                    </a:cubicBezTo>
                    <a:cubicBezTo>
                      <a:pt x="1273504" y="256699"/>
                      <a:pt x="1307558" y="279402"/>
                      <a:pt x="1340065" y="304169"/>
                    </a:cubicBezTo>
                    <a:cubicBezTo>
                      <a:pt x="1345741" y="308812"/>
                      <a:pt x="1349868" y="309328"/>
                      <a:pt x="1354512" y="302621"/>
                    </a:cubicBezTo>
                    <a:cubicBezTo>
                      <a:pt x="1381343" y="264954"/>
                      <a:pt x="1424169" y="246379"/>
                      <a:pt x="1459771" y="218516"/>
                    </a:cubicBezTo>
                    <a:cubicBezTo>
                      <a:pt x="1464415" y="214905"/>
                      <a:pt x="1468027" y="216452"/>
                      <a:pt x="1472155" y="220064"/>
                    </a:cubicBezTo>
                    <a:cubicBezTo>
                      <a:pt x="1496406" y="241219"/>
                      <a:pt x="1519109" y="264438"/>
                      <a:pt x="1541296" y="287657"/>
                    </a:cubicBezTo>
                    <a:cubicBezTo>
                      <a:pt x="1545424" y="292301"/>
                      <a:pt x="1545940" y="296429"/>
                      <a:pt x="1542328" y="301073"/>
                    </a:cubicBezTo>
                    <a:cubicBezTo>
                      <a:pt x="1523237" y="329452"/>
                      <a:pt x="1505177" y="357830"/>
                      <a:pt x="1485570" y="385693"/>
                    </a:cubicBezTo>
                    <a:cubicBezTo>
                      <a:pt x="1479895" y="393949"/>
                      <a:pt x="1470607" y="400140"/>
                      <a:pt x="1462868" y="406332"/>
                    </a:cubicBezTo>
                    <a:cubicBezTo>
                      <a:pt x="1456676" y="411492"/>
                      <a:pt x="1455644" y="416136"/>
                      <a:pt x="1460803" y="422327"/>
                    </a:cubicBezTo>
                    <a:cubicBezTo>
                      <a:pt x="1486086" y="453802"/>
                      <a:pt x="1509305" y="487341"/>
                      <a:pt x="1529428" y="522427"/>
                    </a:cubicBezTo>
                    <a:cubicBezTo>
                      <a:pt x="1534072" y="530167"/>
                      <a:pt x="1538716" y="529135"/>
                      <a:pt x="1544908" y="525007"/>
                    </a:cubicBezTo>
                    <a:cubicBezTo>
                      <a:pt x="1584122" y="500756"/>
                      <a:pt x="1630044" y="500240"/>
                      <a:pt x="1672870" y="488373"/>
                    </a:cubicBezTo>
                    <a:cubicBezTo>
                      <a:pt x="1678546" y="486825"/>
                      <a:pt x="1681642" y="489921"/>
                      <a:pt x="1683706" y="495080"/>
                    </a:cubicBezTo>
                    <a:cubicBezTo>
                      <a:pt x="1697637" y="523975"/>
                      <a:pt x="1710537" y="553902"/>
                      <a:pt x="1721888" y="583828"/>
                    </a:cubicBezTo>
                    <a:cubicBezTo>
                      <a:pt x="1723952" y="590020"/>
                      <a:pt x="1722404" y="593632"/>
                      <a:pt x="1717244" y="596728"/>
                    </a:cubicBezTo>
                    <a:cubicBezTo>
                      <a:pt x="1689381" y="615303"/>
                      <a:pt x="1662035" y="634394"/>
                      <a:pt x="1633140" y="652453"/>
                    </a:cubicBezTo>
                    <a:cubicBezTo>
                      <a:pt x="1623852" y="658129"/>
                      <a:pt x="1612501" y="660709"/>
                      <a:pt x="1601665" y="663805"/>
                    </a:cubicBezTo>
                    <a:cubicBezTo>
                      <a:pt x="1594958" y="665869"/>
                      <a:pt x="1592894" y="668965"/>
                      <a:pt x="1594958" y="676188"/>
                    </a:cubicBezTo>
                    <a:cubicBezTo>
                      <a:pt x="1606309" y="715403"/>
                      <a:pt x="1615081" y="755133"/>
                      <a:pt x="1620241" y="795895"/>
                    </a:cubicBezTo>
                    <a:cubicBezTo>
                      <a:pt x="1621272" y="803119"/>
                      <a:pt x="1624368" y="805699"/>
                      <a:pt x="1631076" y="804667"/>
                    </a:cubicBezTo>
                    <a:cubicBezTo>
                      <a:pt x="1676482" y="797959"/>
                      <a:pt x="1719308" y="814470"/>
                      <a:pt x="1763682" y="819630"/>
                    </a:cubicBezTo>
                    <a:cubicBezTo>
                      <a:pt x="1769874" y="820146"/>
                      <a:pt x="1772454" y="823758"/>
                      <a:pt x="1773486" y="829950"/>
                    </a:cubicBezTo>
                    <a:cubicBezTo>
                      <a:pt x="1776582" y="862456"/>
                      <a:pt x="1775034" y="895479"/>
                      <a:pt x="1775034" y="927985"/>
                    </a:cubicBezTo>
                    <a:cubicBezTo>
                      <a:pt x="1775034" y="933661"/>
                      <a:pt x="1771422" y="936241"/>
                      <a:pt x="1766262" y="937273"/>
                    </a:cubicBezTo>
                    <a:cubicBezTo>
                      <a:pt x="1732207" y="943981"/>
                      <a:pt x="1698153" y="951204"/>
                      <a:pt x="1663583" y="957396"/>
                    </a:cubicBezTo>
                    <a:cubicBezTo>
                      <a:pt x="1654811" y="958944"/>
                      <a:pt x="1645523" y="956364"/>
                      <a:pt x="1636752" y="955332"/>
                    </a:cubicBezTo>
                    <a:cubicBezTo>
                      <a:pt x="1627980" y="954300"/>
                      <a:pt x="1623336" y="956364"/>
                      <a:pt x="1622304" y="966684"/>
                    </a:cubicBezTo>
                    <a:cubicBezTo>
                      <a:pt x="1618177" y="1005382"/>
                      <a:pt x="1610953" y="1044080"/>
                      <a:pt x="1601149" y="1081746"/>
                    </a:cubicBezTo>
                    <a:cubicBezTo>
                      <a:pt x="1598569" y="1091034"/>
                      <a:pt x="1601665" y="1095678"/>
                      <a:pt x="1610437" y="1097742"/>
                    </a:cubicBezTo>
                    <a:cubicBezTo>
                      <a:pt x="1654811" y="1108577"/>
                      <a:pt x="1687318" y="1140568"/>
                      <a:pt x="1726016" y="1161723"/>
                    </a:cubicBezTo>
                    <a:cubicBezTo>
                      <a:pt x="1731176" y="1164819"/>
                      <a:pt x="1731176" y="1168947"/>
                      <a:pt x="1729112" y="1174107"/>
                    </a:cubicBezTo>
                    <a:cubicBezTo>
                      <a:pt x="1718792" y="1204549"/>
                      <a:pt x="1706409" y="1234476"/>
                      <a:pt x="1693509" y="1263887"/>
                    </a:cubicBezTo>
                    <a:cubicBezTo>
                      <a:pt x="1690929" y="1269562"/>
                      <a:pt x="1687318" y="1271626"/>
                      <a:pt x="1681126" y="1270078"/>
                    </a:cubicBezTo>
                    <a:cubicBezTo>
                      <a:pt x="1648103" y="1263371"/>
                      <a:pt x="1614565" y="1257179"/>
                      <a:pt x="1581542" y="1249955"/>
                    </a:cubicBezTo>
                    <a:cubicBezTo>
                      <a:pt x="1571223" y="1247375"/>
                      <a:pt x="1561935" y="1241184"/>
                      <a:pt x="1552647" y="1236024"/>
                    </a:cubicBezTo>
                    <a:cubicBezTo>
                      <a:pt x="1545940" y="1232412"/>
                      <a:pt x="1542328" y="1232928"/>
                      <a:pt x="1538200" y="1240152"/>
                    </a:cubicBezTo>
                    <a:cubicBezTo>
                      <a:pt x="1519109" y="1275238"/>
                      <a:pt x="1497954" y="1309293"/>
                      <a:pt x="1473187" y="1340767"/>
                    </a:cubicBezTo>
                    <a:cubicBezTo>
                      <a:pt x="1467511" y="1347991"/>
                      <a:pt x="1466479" y="1352635"/>
                      <a:pt x="1475251" y="1358310"/>
                    </a:cubicBezTo>
                    <a:cubicBezTo>
                      <a:pt x="1502598" y="1375854"/>
                      <a:pt x="1516013" y="1405264"/>
                      <a:pt x="1535104" y="1430031"/>
                    </a:cubicBezTo>
                    <a:cubicBezTo>
                      <a:pt x="1538716" y="1434675"/>
                      <a:pt x="1541812" y="1439835"/>
                      <a:pt x="1545424" y="1444995"/>
                    </a:cubicBezTo>
                    <a:cubicBezTo>
                      <a:pt x="1566063" y="1474921"/>
                      <a:pt x="1565031" y="1464602"/>
                      <a:pt x="1542844" y="1489885"/>
                    </a:cubicBezTo>
                    <a:cubicBezTo>
                      <a:pt x="1526849" y="1508460"/>
                      <a:pt x="1508273" y="1524971"/>
                      <a:pt x="1491246" y="1542514"/>
                    </a:cubicBezTo>
                    <a:cubicBezTo>
                      <a:pt x="1485054" y="1549222"/>
                      <a:pt x="1479895" y="1549222"/>
                      <a:pt x="1472155" y="1544062"/>
                    </a:cubicBezTo>
                    <a:cubicBezTo>
                      <a:pt x="1446356" y="1526519"/>
                      <a:pt x="1420041" y="1508976"/>
                      <a:pt x="1393726" y="1491948"/>
                    </a:cubicBezTo>
                    <a:cubicBezTo>
                      <a:pt x="1383923" y="1485241"/>
                      <a:pt x="1377215" y="1475437"/>
                      <a:pt x="1369992" y="1466666"/>
                    </a:cubicBezTo>
                    <a:cubicBezTo>
                      <a:pt x="1364316" y="1459958"/>
                      <a:pt x="1359672" y="1458926"/>
                      <a:pt x="1352964" y="1464602"/>
                    </a:cubicBezTo>
                    <a:cubicBezTo>
                      <a:pt x="1322005" y="1489885"/>
                      <a:pt x="1288983" y="1512588"/>
                      <a:pt x="1254413" y="1532711"/>
                    </a:cubicBezTo>
                    <a:cubicBezTo>
                      <a:pt x="1249769" y="1535291"/>
                      <a:pt x="1244609" y="1537871"/>
                      <a:pt x="1248737" y="1544578"/>
                    </a:cubicBezTo>
                    <a:cubicBezTo>
                      <a:pt x="1272472" y="1580181"/>
                      <a:pt x="1274020" y="1622491"/>
                      <a:pt x="1284339" y="1662221"/>
                    </a:cubicBezTo>
                    <a:cubicBezTo>
                      <a:pt x="1290531" y="1685440"/>
                      <a:pt x="1292079" y="1682344"/>
                      <a:pt x="1268860" y="1693180"/>
                    </a:cubicBezTo>
                    <a:cubicBezTo>
                      <a:pt x="1244609" y="1704531"/>
                      <a:pt x="1219842" y="1714335"/>
                      <a:pt x="1195591" y="1724654"/>
                    </a:cubicBezTo>
                    <a:cubicBezTo>
                      <a:pt x="1187851" y="1727750"/>
                      <a:pt x="1183208" y="1726718"/>
                      <a:pt x="1178564" y="1719495"/>
                    </a:cubicBezTo>
                    <a:cubicBezTo>
                      <a:pt x="1161021" y="1692664"/>
                      <a:pt x="1142962" y="1666865"/>
                      <a:pt x="1125418" y="1640034"/>
                    </a:cubicBezTo>
                    <a:cubicBezTo>
                      <a:pt x="1118711" y="1629715"/>
                      <a:pt x="1116131" y="1617847"/>
                      <a:pt x="1113035" y="1606496"/>
                    </a:cubicBezTo>
                    <a:cubicBezTo>
                      <a:pt x="1110971" y="1599272"/>
                      <a:pt x="1107359" y="1597208"/>
                      <a:pt x="1099619" y="1599272"/>
                    </a:cubicBezTo>
                    <a:cubicBezTo>
                      <a:pt x="1060405" y="1611139"/>
                      <a:pt x="1020675" y="1619395"/>
                      <a:pt x="979913" y="1624555"/>
                    </a:cubicBezTo>
                    <a:cubicBezTo>
                      <a:pt x="973205" y="1625587"/>
                      <a:pt x="971141" y="1628682"/>
                      <a:pt x="972173" y="1634874"/>
                    </a:cubicBezTo>
                    <a:cubicBezTo>
                      <a:pt x="979397" y="1680280"/>
                      <a:pt x="962885" y="1723106"/>
                      <a:pt x="957726" y="1767481"/>
                    </a:cubicBezTo>
                    <a:cubicBezTo>
                      <a:pt x="956694" y="1775220"/>
                      <a:pt x="952566" y="1777800"/>
                      <a:pt x="945858" y="1777800"/>
                    </a:cubicBezTo>
                    <a:cubicBezTo>
                      <a:pt x="929347" y="1778316"/>
                      <a:pt x="912320" y="1779348"/>
                      <a:pt x="895808" y="1779864"/>
                    </a:cubicBezTo>
                    <a:cubicBezTo>
                      <a:pt x="894776" y="1776252"/>
                      <a:pt x="894776" y="1776252"/>
                      <a:pt x="894776" y="1775736"/>
                    </a:cubicBezTo>
                    <a:close/>
                    <a:moveTo>
                      <a:pt x="890648" y="1454798"/>
                    </a:moveTo>
                    <a:cubicBezTo>
                      <a:pt x="1199203" y="1449638"/>
                      <a:pt x="1454096" y="1207645"/>
                      <a:pt x="1452548" y="884127"/>
                    </a:cubicBezTo>
                    <a:cubicBezTo>
                      <a:pt x="1451516" y="575057"/>
                      <a:pt x="1205395" y="320164"/>
                      <a:pt x="881361" y="322228"/>
                    </a:cubicBezTo>
                    <a:cubicBezTo>
                      <a:pt x="571775" y="324292"/>
                      <a:pt x="318429" y="570929"/>
                      <a:pt x="320494" y="893415"/>
                    </a:cubicBezTo>
                    <a:cubicBezTo>
                      <a:pt x="323073" y="1202485"/>
                      <a:pt x="569195" y="1452218"/>
                      <a:pt x="890648" y="145479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8F2F002E-A757-44E2-B762-EAA60285B2AF}"/>
                  </a:ext>
                </a:extLst>
              </p:cNvPr>
              <p:cNvSpPr/>
              <p:nvPr/>
            </p:nvSpPr>
            <p:spPr>
              <a:xfrm>
                <a:off x="3733675" y="2339591"/>
                <a:ext cx="835883" cy="835883"/>
              </a:xfrm>
              <a:custGeom>
                <a:avLst/>
                <a:gdLst>
                  <a:gd name="connsiteX0" fmla="*/ 836916 w 835883"/>
                  <a:gd name="connsiteY0" fmla="*/ 418458 h 835883"/>
                  <a:gd name="connsiteX1" fmla="*/ 418459 w 835883"/>
                  <a:gd name="connsiteY1" fmla="*/ 836399 h 835883"/>
                  <a:gd name="connsiteX2" fmla="*/ 1 w 835883"/>
                  <a:gd name="connsiteY2" fmla="*/ 417426 h 835883"/>
                  <a:gd name="connsiteX3" fmla="*/ 418975 w 835883"/>
                  <a:gd name="connsiteY3" fmla="*/ 0 h 835883"/>
                  <a:gd name="connsiteX4" fmla="*/ 836916 w 835883"/>
                  <a:gd name="connsiteY4" fmla="*/ 418458 h 83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5883" h="835883">
                    <a:moveTo>
                      <a:pt x="836916" y="418458"/>
                    </a:moveTo>
                    <a:cubicBezTo>
                      <a:pt x="833821" y="651679"/>
                      <a:pt x="651165" y="836915"/>
                      <a:pt x="418459" y="836399"/>
                    </a:cubicBezTo>
                    <a:cubicBezTo>
                      <a:pt x="182657" y="836399"/>
                      <a:pt x="-515" y="649615"/>
                      <a:pt x="1" y="417426"/>
                    </a:cubicBezTo>
                    <a:cubicBezTo>
                      <a:pt x="517" y="181624"/>
                      <a:pt x="187301" y="0"/>
                      <a:pt x="418975" y="0"/>
                    </a:cubicBezTo>
                    <a:cubicBezTo>
                      <a:pt x="651680" y="516"/>
                      <a:pt x="833821" y="186268"/>
                      <a:pt x="836916" y="41845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D14329A-1A87-4CC1-B3DE-BA0FD7750868}"/>
              </a:ext>
            </a:extLst>
          </p:cNvPr>
          <p:cNvSpPr/>
          <p:nvPr/>
        </p:nvSpPr>
        <p:spPr>
          <a:xfrm>
            <a:off x="8967752" y="3381941"/>
            <a:ext cx="936646" cy="931442"/>
          </a:xfrm>
          <a:custGeom>
            <a:avLst/>
            <a:gdLst>
              <a:gd name="connsiteX0" fmla="*/ 959201 w 1857518"/>
              <a:gd name="connsiteY0" fmla="*/ 1852264 h 1847198"/>
              <a:gd name="connsiteX1" fmla="*/ 910700 w 1857518"/>
              <a:gd name="connsiteY1" fmla="*/ 1852264 h 1847198"/>
              <a:gd name="connsiteX2" fmla="*/ 891608 w 1857518"/>
              <a:gd name="connsiteY2" fmla="*/ 1830593 h 1847198"/>
              <a:gd name="connsiteX3" fmla="*/ 838463 w 1857518"/>
              <a:gd name="connsiteY3" fmla="*/ 1669608 h 1847198"/>
              <a:gd name="connsiteX4" fmla="*/ 813180 w 1857518"/>
              <a:gd name="connsiteY4" fmla="*/ 1646905 h 1847198"/>
              <a:gd name="connsiteX5" fmla="*/ 730624 w 1857518"/>
              <a:gd name="connsiteY5" fmla="*/ 1628330 h 1847198"/>
              <a:gd name="connsiteX6" fmla="*/ 693990 w 1857518"/>
              <a:gd name="connsiteY6" fmla="*/ 1639165 h 1847198"/>
              <a:gd name="connsiteX7" fmla="*/ 573251 w 1857518"/>
              <a:gd name="connsiteY7" fmla="*/ 1761452 h 1847198"/>
              <a:gd name="connsiteX8" fmla="*/ 542292 w 1857518"/>
              <a:gd name="connsiteY8" fmla="*/ 1766612 h 1847198"/>
              <a:gd name="connsiteX9" fmla="*/ 412782 w 1857518"/>
              <a:gd name="connsiteY9" fmla="*/ 1693859 h 1847198"/>
              <a:gd name="connsiteX10" fmla="*/ 398334 w 1857518"/>
              <a:gd name="connsiteY10" fmla="*/ 1660836 h 1847198"/>
              <a:gd name="connsiteX11" fmla="*/ 440644 w 1857518"/>
              <a:gd name="connsiteY11" fmla="*/ 1494176 h 1847198"/>
              <a:gd name="connsiteX12" fmla="*/ 432904 w 1857518"/>
              <a:gd name="connsiteY12" fmla="*/ 1462185 h 1847198"/>
              <a:gd name="connsiteX13" fmla="*/ 370471 w 1857518"/>
              <a:gd name="connsiteY13" fmla="*/ 1397172 h 1847198"/>
              <a:gd name="connsiteX14" fmla="*/ 340545 w 1857518"/>
              <a:gd name="connsiteY14" fmla="*/ 1388400 h 1847198"/>
              <a:gd name="connsiteX15" fmla="*/ 310618 w 1857518"/>
              <a:gd name="connsiteY15" fmla="*/ 1395108 h 1847198"/>
              <a:gd name="connsiteX16" fmla="*/ 170273 w 1857518"/>
              <a:gd name="connsiteY16" fmla="*/ 1426583 h 1847198"/>
              <a:gd name="connsiteX17" fmla="*/ 141377 w 1857518"/>
              <a:gd name="connsiteY17" fmla="*/ 1413683 h 1847198"/>
              <a:gd name="connsiteX18" fmla="*/ 70689 w 1857518"/>
              <a:gd name="connsiteY18" fmla="*/ 1276949 h 1847198"/>
              <a:gd name="connsiteX19" fmla="*/ 75848 w 1857518"/>
              <a:gd name="connsiteY19" fmla="*/ 1247539 h 1847198"/>
              <a:gd name="connsiteX20" fmla="*/ 206391 w 1857518"/>
              <a:gd name="connsiteY20" fmla="*/ 1126284 h 1847198"/>
              <a:gd name="connsiteX21" fmla="*/ 216710 w 1857518"/>
              <a:gd name="connsiteY21" fmla="*/ 1096873 h 1847198"/>
              <a:gd name="connsiteX22" fmla="*/ 201231 w 1857518"/>
              <a:gd name="connsiteY22" fmla="*/ 1012769 h 1847198"/>
              <a:gd name="connsiteX23" fmla="*/ 181108 w 1857518"/>
              <a:gd name="connsiteY23" fmla="*/ 989034 h 1847198"/>
              <a:gd name="connsiteX24" fmla="*/ 67077 w 1857518"/>
              <a:gd name="connsiteY24" fmla="*/ 947240 h 1847198"/>
              <a:gd name="connsiteX25" fmla="*/ 0 w 1857518"/>
              <a:gd name="connsiteY25" fmla="*/ 921957 h 1847198"/>
              <a:gd name="connsiteX26" fmla="*/ 0 w 1857518"/>
              <a:gd name="connsiteY26" fmla="*/ 893062 h 1847198"/>
              <a:gd name="connsiteX27" fmla="*/ 4643 w 1857518"/>
              <a:gd name="connsiteY27" fmla="*/ 842496 h 1847198"/>
              <a:gd name="connsiteX28" fmla="*/ 17543 w 1857518"/>
              <a:gd name="connsiteY28" fmla="*/ 743945 h 1847198"/>
              <a:gd name="connsiteX29" fmla="*/ 38182 w 1857518"/>
              <a:gd name="connsiteY29" fmla="*/ 723305 h 1847198"/>
              <a:gd name="connsiteX30" fmla="*/ 214131 w 1857518"/>
              <a:gd name="connsiteY30" fmla="*/ 691315 h 1847198"/>
              <a:gd name="connsiteX31" fmla="*/ 239929 w 1857518"/>
              <a:gd name="connsiteY31" fmla="*/ 671192 h 1847198"/>
              <a:gd name="connsiteX32" fmla="*/ 266760 w 1857518"/>
              <a:gd name="connsiteY32" fmla="*/ 606695 h 1847198"/>
              <a:gd name="connsiteX33" fmla="*/ 262116 w 1857518"/>
              <a:gd name="connsiteY33" fmla="*/ 570060 h 1847198"/>
              <a:gd name="connsiteX34" fmla="*/ 159437 w 1857518"/>
              <a:gd name="connsiteY34" fmla="*/ 434874 h 1847198"/>
              <a:gd name="connsiteX35" fmla="*/ 159953 w 1857518"/>
              <a:gd name="connsiteY35" fmla="*/ 401336 h 1847198"/>
              <a:gd name="connsiteX36" fmla="*/ 259536 w 1857518"/>
              <a:gd name="connsiteY36" fmla="*/ 278017 h 1847198"/>
              <a:gd name="connsiteX37" fmla="*/ 294623 w 1857518"/>
              <a:gd name="connsiteY37" fmla="*/ 268729 h 1847198"/>
              <a:gd name="connsiteX38" fmla="*/ 457672 w 1857518"/>
              <a:gd name="connsiteY38" fmla="*/ 336322 h 1847198"/>
              <a:gd name="connsiteX39" fmla="*/ 489146 w 1857518"/>
              <a:gd name="connsiteY39" fmla="*/ 333743 h 1847198"/>
              <a:gd name="connsiteX40" fmla="*/ 540744 w 1857518"/>
              <a:gd name="connsiteY40" fmla="*/ 298140 h 1847198"/>
              <a:gd name="connsiteX41" fmla="*/ 553127 w 1857518"/>
              <a:gd name="connsiteY41" fmla="*/ 273889 h 1847198"/>
              <a:gd name="connsiteX42" fmla="*/ 552096 w 1857518"/>
              <a:gd name="connsiteY42" fmla="*/ 255830 h 1847198"/>
              <a:gd name="connsiteX43" fmla="*/ 545904 w 1857518"/>
              <a:gd name="connsiteY43" fmla="*/ 175854 h 1847198"/>
              <a:gd name="connsiteX44" fmla="*/ 539712 w 1857518"/>
              <a:gd name="connsiteY44" fmla="*/ 95877 h 1847198"/>
              <a:gd name="connsiteX45" fmla="*/ 556739 w 1857518"/>
              <a:gd name="connsiteY45" fmla="*/ 69562 h 1847198"/>
              <a:gd name="connsiteX46" fmla="*/ 716176 w 1857518"/>
              <a:gd name="connsiteY46" fmla="*/ 15901 h 1847198"/>
              <a:gd name="connsiteX47" fmla="*/ 726496 w 1857518"/>
              <a:gd name="connsiteY47" fmla="*/ 14353 h 1847198"/>
              <a:gd name="connsiteX48" fmla="*/ 748167 w 1857518"/>
              <a:gd name="connsiteY48" fmla="*/ 28800 h 1847198"/>
              <a:gd name="connsiteX49" fmla="*/ 847750 w 1857518"/>
              <a:gd name="connsiteY49" fmla="*/ 172758 h 1847198"/>
              <a:gd name="connsiteX50" fmla="*/ 878709 w 1857518"/>
              <a:gd name="connsiteY50" fmla="*/ 187721 h 1847198"/>
              <a:gd name="connsiteX51" fmla="*/ 931855 w 1857518"/>
              <a:gd name="connsiteY51" fmla="*/ 185657 h 1847198"/>
              <a:gd name="connsiteX52" fmla="*/ 948366 w 1857518"/>
              <a:gd name="connsiteY52" fmla="*/ 177401 h 1847198"/>
              <a:gd name="connsiteX53" fmla="*/ 954042 w 1857518"/>
              <a:gd name="connsiteY53" fmla="*/ 169146 h 1847198"/>
              <a:gd name="connsiteX54" fmla="*/ 979840 w 1857518"/>
              <a:gd name="connsiteY54" fmla="*/ 121676 h 1847198"/>
              <a:gd name="connsiteX55" fmla="*/ 1037630 w 1857518"/>
              <a:gd name="connsiteY55" fmla="*/ 13837 h 1847198"/>
              <a:gd name="connsiteX56" fmla="*/ 1066525 w 1857518"/>
              <a:gd name="connsiteY56" fmla="*/ 937 h 1847198"/>
              <a:gd name="connsiteX57" fmla="*/ 1233702 w 1857518"/>
              <a:gd name="connsiteY57" fmla="*/ 40667 h 1847198"/>
              <a:gd name="connsiteX58" fmla="*/ 1253309 w 1857518"/>
              <a:gd name="connsiteY58" fmla="*/ 64918 h 1847198"/>
              <a:gd name="connsiteX59" fmla="*/ 1254341 w 1857518"/>
              <a:gd name="connsiteY59" fmla="*/ 85042 h 1847198"/>
              <a:gd name="connsiteX60" fmla="*/ 1258468 w 1857518"/>
              <a:gd name="connsiteY60" fmla="*/ 209908 h 1847198"/>
              <a:gd name="connsiteX61" fmla="*/ 1260016 w 1857518"/>
              <a:gd name="connsiteY61" fmla="*/ 244478 h 1847198"/>
              <a:gd name="connsiteX62" fmla="*/ 1276012 w 1857518"/>
              <a:gd name="connsiteY62" fmla="*/ 270277 h 1847198"/>
              <a:gd name="connsiteX63" fmla="*/ 1313678 w 1857518"/>
              <a:gd name="connsiteY63" fmla="*/ 291948 h 1847198"/>
              <a:gd name="connsiteX64" fmla="*/ 1349797 w 1857518"/>
              <a:gd name="connsiteY64" fmla="*/ 291948 h 1847198"/>
              <a:gd name="connsiteX65" fmla="*/ 1502526 w 1857518"/>
              <a:gd name="connsiteY65" fmla="*/ 206812 h 1847198"/>
              <a:gd name="connsiteX66" fmla="*/ 1535033 w 1857518"/>
              <a:gd name="connsiteY66" fmla="*/ 211456 h 1847198"/>
              <a:gd name="connsiteX67" fmla="*/ 1653707 w 1857518"/>
              <a:gd name="connsiteY67" fmla="*/ 332711 h 1847198"/>
              <a:gd name="connsiteX68" fmla="*/ 1657835 w 1857518"/>
              <a:gd name="connsiteY68" fmla="*/ 366249 h 1847198"/>
              <a:gd name="connsiteX69" fmla="*/ 1569087 w 1857518"/>
              <a:gd name="connsiteY69" fmla="*/ 515883 h 1847198"/>
              <a:gd name="connsiteX70" fmla="*/ 1568571 w 1857518"/>
              <a:gd name="connsiteY70" fmla="*/ 550453 h 1847198"/>
              <a:gd name="connsiteX71" fmla="*/ 1591274 w 1857518"/>
              <a:gd name="connsiteY71" fmla="*/ 592247 h 1847198"/>
              <a:gd name="connsiteX72" fmla="*/ 1617589 w 1857518"/>
              <a:gd name="connsiteY72" fmla="*/ 608759 h 1847198"/>
              <a:gd name="connsiteX73" fmla="*/ 1676926 w 1857518"/>
              <a:gd name="connsiteY73" fmla="*/ 612886 h 1847198"/>
              <a:gd name="connsiteX74" fmla="*/ 1797665 w 1857518"/>
              <a:gd name="connsiteY74" fmla="*/ 620626 h 1847198"/>
              <a:gd name="connsiteX75" fmla="*/ 1820884 w 1857518"/>
              <a:gd name="connsiteY75" fmla="*/ 640233 h 1847198"/>
              <a:gd name="connsiteX76" fmla="*/ 1857518 w 1857518"/>
              <a:gd name="connsiteY76" fmla="*/ 808442 h 1847198"/>
              <a:gd name="connsiteX77" fmla="*/ 1851842 w 1857518"/>
              <a:gd name="connsiteY77" fmla="*/ 829081 h 1847198"/>
              <a:gd name="connsiteX78" fmla="*/ 1841523 w 1857518"/>
              <a:gd name="connsiteY78" fmla="*/ 836305 h 1847198"/>
              <a:gd name="connsiteX79" fmla="*/ 1686214 w 1857518"/>
              <a:gd name="connsiteY79" fmla="*/ 913701 h 1847198"/>
              <a:gd name="connsiteX80" fmla="*/ 1668670 w 1857518"/>
              <a:gd name="connsiteY80" fmla="*/ 940016 h 1847198"/>
              <a:gd name="connsiteX81" fmla="*/ 1665059 w 1857518"/>
              <a:gd name="connsiteY81" fmla="*/ 998322 h 1847198"/>
              <a:gd name="connsiteX82" fmla="*/ 1678474 w 1857518"/>
              <a:gd name="connsiteY82" fmla="*/ 1026184 h 1847198"/>
              <a:gd name="connsiteX83" fmla="*/ 1821916 w 1857518"/>
              <a:gd name="connsiteY83" fmla="*/ 1131960 h 1847198"/>
              <a:gd name="connsiteX84" fmla="*/ 1831720 w 1857518"/>
              <a:gd name="connsiteY84" fmla="*/ 1163950 h 1847198"/>
              <a:gd name="connsiteX85" fmla="*/ 1805404 w 1857518"/>
              <a:gd name="connsiteY85" fmla="*/ 1236703 h 1847198"/>
              <a:gd name="connsiteX86" fmla="*/ 1775478 w 1857518"/>
              <a:gd name="connsiteY86" fmla="*/ 1317711 h 1847198"/>
              <a:gd name="connsiteX87" fmla="*/ 1750195 w 1857518"/>
              <a:gd name="connsiteY87" fmla="*/ 1334223 h 1847198"/>
              <a:gd name="connsiteX88" fmla="*/ 1685698 w 1857518"/>
              <a:gd name="connsiteY88" fmla="*/ 1327515 h 1847198"/>
              <a:gd name="connsiteX89" fmla="*/ 1574247 w 1857518"/>
              <a:gd name="connsiteY89" fmla="*/ 1315648 h 1847198"/>
              <a:gd name="connsiteX90" fmla="*/ 1545868 w 1857518"/>
              <a:gd name="connsiteY90" fmla="*/ 1328547 h 1847198"/>
              <a:gd name="connsiteX91" fmla="*/ 1505622 w 1857518"/>
              <a:gd name="connsiteY91" fmla="*/ 1383241 h 1847198"/>
              <a:gd name="connsiteX92" fmla="*/ 1500978 w 1857518"/>
              <a:gd name="connsiteY92" fmla="*/ 1417811 h 1847198"/>
              <a:gd name="connsiteX93" fmla="*/ 1563411 w 1857518"/>
              <a:gd name="connsiteY93" fmla="*/ 1581892 h 1847198"/>
              <a:gd name="connsiteX94" fmla="*/ 1554124 w 1857518"/>
              <a:gd name="connsiteY94" fmla="*/ 1615430 h 1847198"/>
              <a:gd name="connsiteX95" fmla="*/ 1430805 w 1857518"/>
              <a:gd name="connsiteY95" fmla="*/ 1708822 h 1847198"/>
              <a:gd name="connsiteX96" fmla="*/ 1397266 w 1857518"/>
              <a:gd name="connsiteY96" fmla="*/ 1708306 h 1847198"/>
              <a:gd name="connsiteX97" fmla="*/ 1263628 w 1857518"/>
              <a:gd name="connsiteY97" fmla="*/ 1600467 h 1847198"/>
              <a:gd name="connsiteX98" fmla="*/ 1232154 w 1857518"/>
              <a:gd name="connsiteY98" fmla="*/ 1594275 h 1847198"/>
              <a:gd name="connsiteX99" fmla="*/ 1153725 w 1857518"/>
              <a:gd name="connsiteY99" fmla="*/ 1624202 h 1847198"/>
              <a:gd name="connsiteX100" fmla="*/ 1134634 w 1857518"/>
              <a:gd name="connsiteY100" fmla="*/ 1646905 h 1847198"/>
              <a:gd name="connsiteX101" fmla="*/ 1123798 w 1857518"/>
              <a:gd name="connsiteY101" fmla="*/ 1698503 h 1847198"/>
              <a:gd name="connsiteX102" fmla="*/ 1097999 w 1857518"/>
              <a:gd name="connsiteY102" fmla="*/ 1821821 h 1847198"/>
              <a:gd name="connsiteX103" fmla="*/ 1076329 w 1857518"/>
              <a:gd name="connsiteY103" fmla="*/ 1842460 h 1847198"/>
              <a:gd name="connsiteX104" fmla="*/ 994288 w 1857518"/>
              <a:gd name="connsiteY104" fmla="*/ 1851232 h 1847198"/>
              <a:gd name="connsiteX105" fmla="*/ 959201 w 1857518"/>
              <a:gd name="connsiteY105" fmla="*/ 1852264 h 1847198"/>
              <a:gd name="connsiteX106" fmla="*/ 928759 w 1857518"/>
              <a:gd name="connsiteY106" fmla="*/ 382245 h 1847198"/>
              <a:gd name="connsiteX107" fmla="*/ 386983 w 1857518"/>
              <a:gd name="connsiteY107" fmla="*/ 921957 h 1847198"/>
              <a:gd name="connsiteX108" fmla="*/ 926695 w 1857518"/>
              <a:gd name="connsiteY108" fmla="*/ 1465797 h 1847198"/>
              <a:gd name="connsiteX109" fmla="*/ 1470535 w 1857518"/>
              <a:gd name="connsiteY109" fmla="*/ 924537 h 1847198"/>
              <a:gd name="connsiteX110" fmla="*/ 928759 w 1857518"/>
              <a:gd name="connsiteY110" fmla="*/ 382245 h 184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857518" h="1847198">
                <a:moveTo>
                  <a:pt x="959201" y="1852264"/>
                </a:moveTo>
                <a:cubicBezTo>
                  <a:pt x="943206" y="1852264"/>
                  <a:pt x="927211" y="1852264"/>
                  <a:pt x="910700" y="1852264"/>
                </a:cubicBezTo>
                <a:cubicBezTo>
                  <a:pt x="900380" y="1848652"/>
                  <a:pt x="894704" y="1840913"/>
                  <a:pt x="891608" y="1830593"/>
                </a:cubicBezTo>
                <a:cubicBezTo>
                  <a:pt x="874065" y="1776931"/>
                  <a:pt x="856006" y="1723270"/>
                  <a:pt x="838463" y="1669608"/>
                </a:cubicBezTo>
                <a:cubicBezTo>
                  <a:pt x="834335" y="1657224"/>
                  <a:pt x="826080" y="1649485"/>
                  <a:pt x="813180" y="1646905"/>
                </a:cubicBezTo>
                <a:cubicBezTo>
                  <a:pt x="785833" y="1640713"/>
                  <a:pt x="757970" y="1635037"/>
                  <a:pt x="730624" y="1628330"/>
                </a:cubicBezTo>
                <a:cubicBezTo>
                  <a:pt x="716176" y="1624718"/>
                  <a:pt x="704309" y="1628330"/>
                  <a:pt x="693990" y="1639165"/>
                </a:cubicBezTo>
                <a:cubicBezTo>
                  <a:pt x="654259" y="1680443"/>
                  <a:pt x="613497" y="1720690"/>
                  <a:pt x="573251" y="1761452"/>
                </a:cubicBezTo>
                <a:cubicBezTo>
                  <a:pt x="563963" y="1770739"/>
                  <a:pt x="553127" y="1772804"/>
                  <a:pt x="542292" y="1766612"/>
                </a:cubicBezTo>
                <a:cubicBezTo>
                  <a:pt x="498950" y="1742361"/>
                  <a:pt x="456123" y="1718110"/>
                  <a:pt x="412782" y="1693859"/>
                </a:cubicBezTo>
                <a:cubicBezTo>
                  <a:pt x="397818" y="1685603"/>
                  <a:pt x="394206" y="1676832"/>
                  <a:pt x="398334" y="1660836"/>
                </a:cubicBezTo>
                <a:cubicBezTo>
                  <a:pt x="412265" y="1605111"/>
                  <a:pt x="426713" y="1549901"/>
                  <a:pt x="440644" y="1494176"/>
                </a:cubicBezTo>
                <a:cubicBezTo>
                  <a:pt x="443741" y="1482308"/>
                  <a:pt x="441676" y="1471473"/>
                  <a:pt x="432904" y="1462185"/>
                </a:cubicBezTo>
                <a:cubicBezTo>
                  <a:pt x="412265" y="1440514"/>
                  <a:pt x="391110" y="1418843"/>
                  <a:pt x="370471" y="1397172"/>
                </a:cubicBezTo>
                <a:cubicBezTo>
                  <a:pt x="362216" y="1388400"/>
                  <a:pt x="351896" y="1385820"/>
                  <a:pt x="340545" y="1388400"/>
                </a:cubicBezTo>
                <a:cubicBezTo>
                  <a:pt x="330226" y="1390464"/>
                  <a:pt x="320422" y="1393044"/>
                  <a:pt x="310618" y="1395108"/>
                </a:cubicBezTo>
                <a:cubicBezTo>
                  <a:pt x="263664" y="1405428"/>
                  <a:pt x="217226" y="1416263"/>
                  <a:pt x="170273" y="1426583"/>
                </a:cubicBezTo>
                <a:cubicBezTo>
                  <a:pt x="157373" y="1429679"/>
                  <a:pt x="147054" y="1425035"/>
                  <a:pt x="141377" y="1413683"/>
                </a:cubicBezTo>
                <a:cubicBezTo>
                  <a:pt x="117642" y="1368277"/>
                  <a:pt x="94423" y="1322355"/>
                  <a:pt x="70689" y="1276949"/>
                </a:cubicBezTo>
                <a:cubicBezTo>
                  <a:pt x="65529" y="1266630"/>
                  <a:pt x="67593" y="1255278"/>
                  <a:pt x="75848" y="1247539"/>
                </a:cubicBezTo>
                <a:cubicBezTo>
                  <a:pt x="119191" y="1207292"/>
                  <a:pt x="163049" y="1166530"/>
                  <a:pt x="206391" y="1126284"/>
                </a:cubicBezTo>
                <a:cubicBezTo>
                  <a:pt x="215162" y="1118544"/>
                  <a:pt x="218258" y="1108225"/>
                  <a:pt x="216710" y="1096873"/>
                </a:cubicBezTo>
                <a:cubicBezTo>
                  <a:pt x="211551" y="1069010"/>
                  <a:pt x="206391" y="1040631"/>
                  <a:pt x="201231" y="1012769"/>
                </a:cubicBezTo>
                <a:cubicBezTo>
                  <a:pt x="199167" y="1000901"/>
                  <a:pt x="192459" y="993162"/>
                  <a:pt x="181108" y="989034"/>
                </a:cubicBezTo>
                <a:cubicBezTo>
                  <a:pt x="142925" y="975103"/>
                  <a:pt x="104743" y="961171"/>
                  <a:pt x="67077" y="947240"/>
                </a:cubicBezTo>
                <a:cubicBezTo>
                  <a:pt x="44890" y="938984"/>
                  <a:pt x="22187" y="931760"/>
                  <a:pt x="0" y="921957"/>
                </a:cubicBezTo>
                <a:cubicBezTo>
                  <a:pt x="0" y="912153"/>
                  <a:pt x="0" y="902866"/>
                  <a:pt x="0" y="893062"/>
                </a:cubicBezTo>
                <a:cubicBezTo>
                  <a:pt x="1548" y="876035"/>
                  <a:pt x="3096" y="859524"/>
                  <a:pt x="4643" y="842496"/>
                </a:cubicBezTo>
                <a:cubicBezTo>
                  <a:pt x="7740" y="809474"/>
                  <a:pt x="12383" y="776451"/>
                  <a:pt x="17543" y="743945"/>
                </a:cubicBezTo>
                <a:cubicBezTo>
                  <a:pt x="19091" y="733109"/>
                  <a:pt x="26831" y="725369"/>
                  <a:pt x="38182" y="723305"/>
                </a:cubicBezTo>
                <a:cubicBezTo>
                  <a:pt x="97003" y="712470"/>
                  <a:pt x="155309" y="702150"/>
                  <a:pt x="214131" y="691315"/>
                </a:cubicBezTo>
                <a:cubicBezTo>
                  <a:pt x="226514" y="689251"/>
                  <a:pt x="234770" y="682543"/>
                  <a:pt x="239929" y="671192"/>
                </a:cubicBezTo>
                <a:cubicBezTo>
                  <a:pt x="248701" y="649521"/>
                  <a:pt x="257989" y="627850"/>
                  <a:pt x="266760" y="606695"/>
                </a:cubicBezTo>
                <a:cubicBezTo>
                  <a:pt x="272436" y="593279"/>
                  <a:pt x="270888" y="581928"/>
                  <a:pt x="262116" y="570060"/>
                </a:cubicBezTo>
                <a:cubicBezTo>
                  <a:pt x="227546" y="525170"/>
                  <a:pt x="193492" y="479764"/>
                  <a:pt x="159437" y="434874"/>
                </a:cubicBezTo>
                <a:cubicBezTo>
                  <a:pt x="150665" y="423007"/>
                  <a:pt x="150665" y="412687"/>
                  <a:pt x="159953" y="401336"/>
                </a:cubicBezTo>
                <a:cubicBezTo>
                  <a:pt x="192975" y="360058"/>
                  <a:pt x="225998" y="319295"/>
                  <a:pt x="259536" y="278017"/>
                </a:cubicBezTo>
                <a:cubicBezTo>
                  <a:pt x="270372" y="265118"/>
                  <a:pt x="279144" y="262538"/>
                  <a:pt x="294623" y="268729"/>
                </a:cubicBezTo>
                <a:cubicBezTo>
                  <a:pt x="348801" y="291433"/>
                  <a:pt x="402978" y="313620"/>
                  <a:pt x="457672" y="336322"/>
                </a:cubicBezTo>
                <a:cubicBezTo>
                  <a:pt x="468507" y="340966"/>
                  <a:pt x="479342" y="340450"/>
                  <a:pt x="489146" y="333743"/>
                </a:cubicBezTo>
                <a:cubicBezTo>
                  <a:pt x="506690" y="321875"/>
                  <a:pt x="523717" y="310008"/>
                  <a:pt x="540744" y="298140"/>
                </a:cubicBezTo>
                <a:cubicBezTo>
                  <a:pt x="548999" y="292464"/>
                  <a:pt x="553127" y="284209"/>
                  <a:pt x="553127" y="273889"/>
                </a:cubicBezTo>
                <a:cubicBezTo>
                  <a:pt x="553127" y="267697"/>
                  <a:pt x="552612" y="261506"/>
                  <a:pt x="552096" y="255830"/>
                </a:cubicBezTo>
                <a:cubicBezTo>
                  <a:pt x="550032" y="228999"/>
                  <a:pt x="547968" y="202684"/>
                  <a:pt x="545904" y="175854"/>
                </a:cubicBezTo>
                <a:cubicBezTo>
                  <a:pt x="543840" y="149023"/>
                  <a:pt x="541776" y="122708"/>
                  <a:pt x="539712" y="95877"/>
                </a:cubicBezTo>
                <a:cubicBezTo>
                  <a:pt x="538680" y="83493"/>
                  <a:pt x="544872" y="73690"/>
                  <a:pt x="556739" y="69562"/>
                </a:cubicBezTo>
                <a:cubicBezTo>
                  <a:pt x="609885" y="51503"/>
                  <a:pt x="663031" y="33444"/>
                  <a:pt x="716176" y="15901"/>
                </a:cubicBezTo>
                <a:cubicBezTo>
                  <a:pt x="719788" y="14869"/>
                  <a:pt x="722884" y="14353"/>
                  <a:pt x="726496" y="14353"/>
                </a:cubicBezTo>
                <a:cubicBezTo>
                  <a:pt x="736299" y="14869"/>
                  <a:pt x="742491" y="21060"/>
                  <a:pt x="748167" y="28800"/>
                </a:cubicBezTo>
                <a:cubicBezTo>
                  <a:pt x="781189" y="76786"/>
                  <a:pt x="814728" y="124772"/>
                  <a:pt x="847750" y="172758"/>
                </a:cubicBezTo>
                <a:cubicBezTo>
                  <a:pt x="855490" y="183593"/>
                  <a:pt x="865810" y="188753"/>
                  <a:pt x="878709" y="187721"/>
                </a:cubicBezTo>
                <a:cubicBezTo>
                  <a:pt x="896252" y="186173"/>
                  <a:pt x="914312" y="185657"/>
                  <a:pt x="931855" y="185657"/>
                </a:cubicBezTo>
                <a:cubicBezTo>
                  <a:pt x="939079" y="185657"/>
                  <a:pt x="944239" y="183077"/>
                  <a:pt x="948366" y="177401"/>
                </a:cubicBezTo>
                <a:cubicBezTo>
                  <a:pt x="950430" y="174822"/>
                  <a:pt x="952494" y="171726"/>
                  <a:pt x="954042" y="169146"/>
                </a:cubicBezTo>
                <a:cubicBezTo>
                  <a:pt x="962814" y="153150"/>
                  <a:pt x="971069" y="137155"/>
                  <a:pt x="979840" y="121676"/>
                </a:cubicBezTo>
                <a:cubicBezTo>
                  <a:pt x="998932" y="85558"/>
                  <a:pt x="1018539" y="49955"/>
                  <a:pt x="1037630" y="13837"/>
                </a:cubicBezTo>
                <a:cubicBezTo>
                  <a:pt x="1043822" y="2485"/>
                  <a:pt x="1053626" y="-2159"/>
                  <a:pt x="1066525" y="937"/>
                </a:cubicBezTo>
                <a:cubicBezTo>
                  <a:pt x="1122251" y="14353"/>
                  <a:pt x="1177976" y="27252"/>
                  <a:pt x="1233702" y="40667"/>
                </a:cubicBezTo>
                <a:cubicBezTo>
                  <a:pt x="1245569" y="43763"/>
                  <a:pt x="1252793" y="52535"/>
                  <a:pt x="1253309" y="64918"/>
                </a:cubicBezTo>
                <a:cubicBezTo>
                  <a:pt x="1253825" y="71626"/>
                  <a:pt x="1253825" y="78334"/>
                  <a:pt x="1254341" y="85042"/>
                </a:cubicBezTo>
                <a:cubicBezTo>
                  <a:pt x="1255888" y="126836"/>
                  <a:pt x="1256921" y="168630"/>
                  <a:pt x="1258468" y="209908"/>
                </a:cubicBezTo>
                <a:cubicBezTo>
                  <a:pt x="1258985" y="221260"/>
                  <a:pt x="1259501" y="233127"/>
                  <a:pt x="1260016" y="244478"/>
                </a:cubicBezTo>
                <a:cubicBezTo>
                  <a:pt x="1260532" y="255830"/>
                  <a:pt x="1266208" y="264602"/>
                  <a:pt x="1276012" y="270277"/>
                </a:cubicBezTo>
                <a:cubicBezTo>
                  <a:pt x="1288395" y="277501"/>
                  <a:pt x="1301295" y="284209"/>
                  <a:pt x="1313678" y="291948"/>
                </a:cubicBezTo>
                <a:cubicBezTo>
                  <a:pt x="1326062" y="299172"/>
                  <a:pt x="1337413" y="298656"/>
                  <a:pt x="1349797" y="291948"/>
                </a:cubicBezTo>
                <a:cubicBezTo>
                  <a:pt x="1400879" y="263570"/>
                  <a:pt x="1451444" y="235191"/>
                  <a:pt x="1502526" y="206812"/>
                </a:cubicBezTo>
                <a:cubicBezTo>
                  <a:pt x="1514394" y="200105"/>
                  <a:pt x="1525745" y="202168"/>
                  <a:pt x="1535033" y="211456"/>
                </a:cubicBezTo>
                <a:cubicBezTo>
                  <a:pt x="1574763" y="251702"/>
                  <a:pt x="1613977" y="292464"/>
                  <a:pt x="1653707" y="332711"/>
                </a:cubicBezTo>
                <a:cubicBezTo>
                  <a:pt x="1664027" y="343546"/>
                  <a:pt x="1665575" y="353350"/>
                  <a:pt x="1657835" y="366249"/>
                </a:cubicBezTo>
                <a:cubicBezTo>
                  <a:pt x="1628424" y="416299"/>
                  <a:pt x="1598497" y="465833"/>
                  <a:pt x="1569087" y="515883"/>
                </a:cubicBezTo>
                <a:cubicBezTo>
                  <a:pt x="1562379" y="527234"/>
                  <a:pt x="1561863" y="539102"/>
                  <a:pt x="1568571" y="550453"/>
                </a:cubicBezTo>
                <a:cubicBezTo>
                  <a:pt x="1576311" y="564384"/>
                  <a:pt x="1583534" y="578316"/>
                  <a:pt x="1591274" y="592247"/>
                </a:cubicBezTo>
                <a:cubicBezTo>
                  <a:pt x="1596950" y="602567"/>
                  <a:pt x="1605721" y="608243"/>
                  <a:pt x="1617589" y="608759"/>
                </a:cubicBezTo>
                <a:cubicBezTo>
                  <a:pt x="1637196" y="610307"/>
                  <a:pt x="1657319" y="611339"/>
                  <a:pt x="1676926" y="612886"/>
                </a:cubicBezTo>
                <a:cubicBezTo>
                  <a:pt x="1717172" y="615466"/>
                  <a:pt x="1757419" y="618046"/>
                  <a:pt x="1797665" y="620626"/>
                </a:cubicBezTo>
                <a:cubicBezTo>
                  <a:pt x="1809016" y="621142"/>
                  <a:pt x="1818304" y="628882"/>
                  <a:pt x="1820884" y="640233"/>
                </a:cubicBezTo>
                <a:cubicBezTo>
                  <a:pt x="1833267" y="695959"/>
                  <a:pt x="1845135" y="752200"/>
                  <a:pt x="1857518" y="808442"/>
                </a:cubicBezTo>
                <a:cubicBezTo>
                  <a:pt x="1859066" y="816181"/>
                  <a:pt x="1857002" y="822889"/>
                  <a:pt x="1851842" y="829081"/>
                </a:cubicBezTo>
                <a:cubicBezTo>
                  <a:pt x="1849262" y="832177"/>
                  <a:pt x="1845135" y="834241"/>
                  <a:pt x="1841523" y="836305"/>
                </a:cubicBezTo>
                <a:cubicBezTo>
                  <a:pt x="1789925" y="862103"/>
                  <a:pt x="1738327" y="887902"/>
                  <a:pt x="1686214" y="913701"/>
                </a:cubicBezTo>
                <a:cubicBezTo>
                  <a:pt x="1675378" y="919377"/>
                  <a:pt x="1669187" y="927633"/>
                  <a:pt x="1668670" y="940016"/>
                </a:cubicBezTo>
                <a:cubicBezTo>
                  <a:pt x="1667639" y="959623"/>
                  <a:pt x="1666090" y="978714"/>
                  <a:pt x="1665059" y="998322"/>
                </a:cubicBezTo>
                <a:cubicBezTo>
                  <a:pt x="1664543" y="1009673"/>
                  <a:pt x="1668670" y="1019477"/>
                  <a:pt x="1678474" y="1026184"/>
                </a:cubicBezTo>
                <a:cubicBezTo>
                  <a:pt x="1726460" y="1061271"/>
                  <a:pt x="1773930" y="1096873"/>
                  <a:pt x="1821916" y="1131960"/>
                </a:cubicBezTo>
                <a:cubicBezTo>
                  <a:pt x="1833267" y="1140215"/>
                  <a:pt x="1836879" y="1150535"/>
                  <a:pt x="1831720" y="1163950"/>
                </a:cubicBezTo>
                <a:cubicBezTo>
                  <a:pt x="1822948" y="1188201"/>
                  <a:pt x="1814176" y="1212452"/>
                  <a:pt x="1805404" y="1236703"/>
                </a:cubicBezTo>
                <a:cubicBezTo>
                  <a:pt x="1795601" y="1263534"/>
                  <a:pt x="1785798" y="1290881"/>
                  <a:pt x="1775478" y="1317711"/>
                </a:cubicBezTo>
                <a:cubicBezTo>
                  <a:pt x="1771350" y="1329063"/>
                  <a:pt x="1761546" y="1335255"/>
                  <a:pt x="1750195" y="1334223"/>
                </a:cubicBezTo>
                <a:cubicBezTo>
                  <a:pt x="1728524" y="1332159"/>
                  <a:pt x="1707369" y="1329579"/>
                  <a:pt x="1685698" y="1327515"/>
                </a:cubicBezTo>
                <a:cubicBezTo>
                  <a:pt x="1648548" y="1323387"/>
                  <a:pt x="1611397" y="1319259"/>
                  <a:pt x="1574247" y="1315648"/>
                </a:cubicBezTo>
                <a:cubicBezTo>
                  <a:pt x="1562379" y="1314616"/>
                  <a:pt x="1553092" y="1318743"/>
                  <a:pt x="1545868" y="1328547"/>
                </a:cubicBezTo>
                <a:cubicBezTo>
                  <a:pt x="1532453" y="1346606"/>
                  <a:pt x="1519553" y="1365181"/>
                  <a:pt x="1505622" y="1383241"/>
                </a:cubicBezTo>
                <a:cubicBezTo>
                  <a:pt x="1497366" y="1394076"/>
                  <a:pt x="1496334" y="1405428"/>
                  <a:pt x="1500978" y="1417811"/>
                </a:cubicBezTo>
                <a:cubicBezTo>
                  <a:pt x="1521617" y="1472505"/>
                  <a:pt x="1542772" y="1527198"/>
                  <a:pt x="1563411" y="1581892"/>
                </a:cubicBezTo>
                <a:cubicBezTo>
                  <a:pt x="1569087" y="1596339"/>
                  <a:pt x="1565991" y="1606143"/>
                  <a:pt x="1554124" y="1615430"/>
                </a:cubicBezTo>
                <a:cubicBezTo>
                  <a:pt x="1512845" y="1646389"/>
                  <a:pt x="1472083" y="1677864"/>
                  <a:pt x="1430805" y="1708822"/>
                </a:cubicBezTo>
                <a:cubicBezTo>
                  <a:pt x="1418938" y="1717594"/>
                  <a:pt x="1408618" y="1717594"/>
                  <a:pt x="1397266" y="1708306"/>
                </a:cubicBezTo>
                <a:cubicBezTo>
                  <a:pt x="1352892" y="1672704"/>
                  <a:pt x="1308003" y="1636585"/>
                  <a:pt x="1263628" y="1600467"/>
                </a:cubicBezTo>
                <a:cubicBezTo>
                  <a:pt x="1253825" y="1592727"/>
                  <a:pt x="1243505" y="1590147"/>
                  <a:pt x="1232154" y="1594275"/>
                </a:cubicBezTo>
                <a:cubicBezTo>
                  <a:pt x="1205839" y="1604079"/>
                  <a:pt x="1179524" y="1613883"/>
                  <a:pt x="1153725" y="1624202"/>
                </a:cubicBezTo>
                <a:cubicBezTo>
                  <a:pt x="1143406" y="1628330"/>
                  <a:pt x="1137214" y="1636070"/>
                  <a:pt x="1134634" y="1646905"/>
                </a:cubicBezTo>
                <a:cubicBezTo>
                  <a:pt x="1131022" y="1663932"/>
                  <a:pt x="1127411" y="1681475"/>
                  <a:pt x="1123798" y="1698503"/>
                </a:cubicBezTo>
                <a:cubicBezTo>
                  <a:pt x="1115027" y="1739781"/>
                  <a:pt x="1106771" y="1780543"/>
                  <a:pt x="1097999" y="1821821"/>
                </a:cubicBezTo>
                <a:cubicBezTo>
                  <a:pt x="1095420" y="1833689"/>
                  <a:pt x="1088196" y="1840913"/>
                  <a:pt x="1076329" y="1842460"/>
                </a:cubicBezTo>
                <a:cubicBezTo>
                  <a:pt x="1048982" y="1846072"/>
                  <a:pt x="1021635" y="1848652"/>
                  <a:pt x="994288" y="1851232"/>
                </a:cubicBezTo>
                <a:cubicBezTo>
                  <a:pt x="980873" y="1850200"/>
                  <a:pt x="970037" y="1851232"/>
                  <a:pt x="959201" y="1852264"/>
                </a:cubicBezTo>
                <a:close/>
                <a:moveTo>
                  <a:pt x="928759" y="382245"/>
                </a:moveTo>
                <a:cubicBezTo>
                  <a:pt x="633620" y="381729"/>
                  <a:pt x="388015" y="619594"/>
                  <a:pt x="386983" y="921957"/>
                </a:cubicBezTo>
                <a:cubicBezTo>
                  <a:pt x="385951" y="1222772"/>
                  <a:pt x="627428" y="1464765"/>
                  <a:pt x="926695" y="1465797"/>
                </a:cubicBezTo>
                <a:cubicBezTo>
                  <a:pt x="1229058" y="1466829"/>
                  <a:pt x="1470019" y="1222772"/>
                  <a:pt x="1470535" y="924537"/>
                </a:cubicBezTo>
                <a:cubicBezTo>
                  <a:pt x="1470535" y="625270"/>
                  <a:pt x="1228026" y="381729"/>
                  <a:pt x="928759" y="382245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9A123FC-02CE-41F5-8044-BF4EEF221F28}"/>
              </a:ext>
            </a:extLst>
          </p:cNvPr>
          <p:cNvSpPr/>
          <p:nvPr/>
        </p:nvSpPr>
        <p:spPr>
          <a:xfrm>
            <a:off x="3024122" y="1688320"/>
            <a:ext cx="1051669" cy="1070562"/>
          </a:xfrm>
          <a:custGeom>
            <a:avLst/>
            <a:gdLst>
              <a:gd name="connsiteX0" fmla="*/ 879664 w 1723364"/>
              <a:gd name="connsiteY0" fmla="*/ 267 h 1754322"/>
              <a:gd name="connsiteX1" fmla="*/ 964801 w 1723364"/>
              <a:gd name="connsiteY1" fmla="*/ 5943 h 1754322"/>
              <a:gd name="connsiteX2" fmla="*/ 979248 w 1723364"/>
              <a:gd name="connsiteY2" fmla="*/ 18843 h 1754322"/>
              <a:gd name="connsiteX3" fmla="*/ 977700 w 1723364"/>
              <a:gd name="connsiteY3" fmla="*/ 158673 h 1754322"/>
              <a:gd name="connsiteX4" fmla="*/ 968928 w 1723364"/>
              <a:gd name="connsiteY4" fmla="*/ 213366 h 1754322"/>
              <a:gd name="connsiteX5" fmla="*/ 979764 w 1723364"/>
              <a:gd name="connsiteY5" fmla="*/ 229877 h 1754322"/>
              <a:gd name="connsiteX6" fmla="*/ 1149520 w 1723364"/>
              <a:gd name="connsiteY6" fmla="*/ 285087 h 1754322"/>
              <a:gd name="connsiteX7" fmla="*/ 1166548 w 1723364"/>
              <a:gd name="connsiteY7" fmla="*/ 278379 h 1754322"/>
              <a:gd name="connsiteX8" fmla="*/ 1210406 w 1723364"/>
              <a:gd name="connsiteY8" fmla="*/ 190663 h 1754322"/>
              <a:gd name="connsiteX9" fmla="*/ 1263035 w 1723364"/>
              <a:gd name="connsiteY9" fmla="*/ 123070 h 1754322"/>
              <a:gd name="connsiteX10" fmla="*/ 1304314 w 1723364"/>
              <a:gd name="connsiteY10" fmla="*/ 119458 h 1754322"/>
              <a:gd name="connsiteX11" fmla="*/ 1458075 w 1723364"/>
              <a:gd name="connsiteY11" fmla="*/ 231941 h 1754322"/>
              <a:gd name="connsiteX12" fmla="*/ 1462203 w 1723364"/>
              <a:gd name="connsiteY12" fmla="*/ 251549 h 1754322"/>
              <a:gd name="connsiteX13" fmla="*/ 1461171 w 1723364"/>
              <a:gd name="connsiteY13" fmla="*/ 254128 h 1754322"/>
              <a:gd name="connsiteX14" fmla="*/ 1396158 w 1723364"/>
              <a:gd name="connsiteY14" fmla="*/ 347004 h 1754322"/>
              <a:gd name="connsiteX15" fmla="*/ 1337336 w 1723364"/>
              <a:gd name="connsiteY15" fmla="*/ 404794 h 1754322"/>
              <a:gd name="connsiteX16" fmla="*/ 1336304 w 1723364"/>
              <a:gd name="connsiteY16" fmla="*/ 419757 h 1754322"/>
              <a:gd name="connsiteX17" fmla="*/ 1369327 w 1723364"/>
              <a:gd name="connsiteY17" fmla="*/ 457939 h 1754322"/>
              <a:gd name="connsiteX18" fmla="*/ 1442596 w 1723364"/>
              <a:gd name="connsiteY18" fmla="*/ 565263 h 1754322"/>
              <a:gd name="connsiteX19" fmla="*/ 1462719 w 1723364"/>
              <a:gd name="connsiteY19" fmla="*/ 570938 h 1754322"/>
              <a:gd name="connsiteX20" fmla="*/ 1573138 w 1723364"/>
              <a:gd name="connsiteY20" fmla="*/ 514697 h 1754322"/>
              <a:gd name="connsiteX21" fmla="*/ 1650018 w 1723364"/>
              <a:gd name="connsiteY21" fmla="*/ 501281 h 1754322"/>
              <a:gd name="connsiteX22" fmla="*/ 1659822 w 1723364"/>
              <a:gd name="connsiteY22" fmla="*/ 509537 h 1754322"/>
              <a:gd name="connsiteX23" fmla="*/ 1724835 w 1723364"/>
              <a:gd name="connsiteY23" fmla="*/ 709220 h 1754322"/>
              <a:gd name="connsiteX24" fmla="*/ 1717611 w 1723364"/>
              <a:gd name="connsiteY24" fmla="*/ 723668 h 1754322"/>
              <a:gd name="connsiteX25" fmla="*/ 1671173 w 1723364"/>
              <a:gd name="connsiteY25" fmla="*/ 748950 h 1754322"/>
              <a:gd name="connsiteX26" fmla="*/ 1618544 w 1723364"/>
              <a:gd name="connsiteY26" fmla="*/ 760302 h 1754322"/>
              <a:gd name="connsiteX27" fmla="*/ 1529280 w 1723364"/>
              <a:gd name="connsiteY27" fmla="*/ 774234 h 1754322"/>
              <a:gd name="connsiteX28" fmla="*/ 1515349 w 1723364"/>
              <a:gd name="connsiteY28" fmla="*/ 791777 h 1754322"/>
              <a:gd name="connsiteX29" fmla="*/ 1521024 w 1723364"/>
              <a:gd name="connsiteY29" fmla="*/ 857306 h 1754322"/>
              <a:gd name="connsiteX30" fmla="*/ 1516380 w 1723364"/>
              <a:gd name="connsiteY30" fmla="*/ 953794 h 1754322"/>
              <a:gd name="connsiteX31" fmla="*/ 1538567 w 1723364"/>
              <a:gd name="connsiteY31" fmla="*/ 983720 h 1754322"/>
              <a:gd name="connsiteX32" fmla="*/ 1653114 w 1723364"/>
              <a:gd name="connsiteY32" fmla="*/ 1001779 h 1754322"/>
              <a:gd name="connsiteX33" fmla="*/ 1700584 w 1723364"/>
              <a:gd name="connsiteY33" fmla="*/ 1024483 h 1754322"/>
              <a:gd name="connsiteX34" fmla="*/ 1719675 w 1723364"/>
              <a:gd name="connsiteY34" fmla="*/ 1067825 h 1754322"/>
              <a:gd name="connsiteX35" fmla="*/ 1661370 w 1723364"/>
              <a:gd name="connsiteY35" fmla="*/ 1243773 h 1754322"/>
              <a:gd name="connsiteX36" fmla="*/ 1641763 w 1723364"/>
              <a:gd name="connsiteY36" fmla="*/ 1255124 h 1754322"/>
              <a:gd name="connsiteX37" fmla="*/ 1541663 w 1723364"/>
              <a:gd name="connsiteY37" fmla="*/ 1226230 h 1754322"/>
              <a:gd name="connsiteX38" fmla="*/ 1461687 w 1723364"/>
              <a:gd name="connsiteY38" fmla="*/ 1184436 h 1754322"/>
              <a:gd name="connsiteX39" fmla="*/ 1444143 w 1723364"/>
              <a:gd name="connsiteY39" fmla="*/ 1189079 h 1754322"/>
              <a:gd name="connsiteX40" fmla="*/ 1339400 w 1723364"/>
              <a:gd name="connsiteY40" fmla="*/ 1333553 h 1754322"/>
              <a:gd name="connsiteX41" fmla="*/ 1339916 w 1723364"/>
              <a:gd name="connsiteY41" fmla="*/ 1353160 h 1754322"/>
              <a:gd name="connsiteX42" fmla="*/ 1430212 w 1723364"/>
              <a:gd name="connsiteY42" fmla="*/ 1443456 h 1754322"/>
              <a:gd name="connsiteX43" fmla="*/ 1465814 w 1723364"/>
              <a:gd name="connsiteY43" fmla="*/ 1511565 h 1754322"/>
              <a:gd name="connsiteX44" fmla="*/ 1461171 w 1723364"/>
              <a:gd name="connsiteY44" fmla="*/ 1521369 h 1754322"/>
              <a:gd name="connsiteX45" fmla="*/ 1290382 w 1723364"/>
              <a:gd name="connsiteY45" fmla="*/ 1645203 h 1754322"/>
              <a:gd name="connsiteX46" fmla="*/ 1275419 w 1723364"/>
              <a:gd name="connsiteY46" fmla="*/ 1643655 h 1754322"/>
              <a:gd name="connsiteX47" fmla="*/ 1207310 w 1723364"/>
              <a:gd name="connsiteY47" fmla="*/ 1558003 h 1754322"/>
              <a:gd name="connsiteX48" fmla="*/ 1167064 w 1723364"/>
              <a:gd name="connsiteY48" fmla="*/ 1477511 h 1754322"/>
              <a:gd name="connsiteX49" fmla="*/ 1150036 w 1723364"/>
              <a:gd name="connsiteY49" fmla="*/ 1470803 h 1754322"/>
              <a:gd name="connsiteX50" fmla="*/ 981312 w 1723364"/>
              <a:gd name="connsiteY50" fmla="*/ 1526013 h 1754322"/>
              <a:gd name="connsiteX51" fmla="*/ 969960 w 1723364"/>
              <a:gd name="connsiteY51" fmla="*/ 1544072 h 1754322"/>
              <a:gd name="connsiteX52" fmla="*/ 989052 w 1723364"/>
              <a:gd name="connsiteY52" fmla="*/ 1663779 h 1754322"/>
              <a:gd name="connsiteX53" fmla="*/ 978216 w 1723364"/>
              <a:gd name="connsiteY53" fmla="*/ 1743755 h 1754322"/>
              <a:gd name="connsiteX54" fmla="*/ 966864 w 1723364"/>
              <a:gd name="connsiteY54" fmla="*/ 1749947 h 1754322"/>
              <a:gd name="connsiteX55" fmla="*/ 758410 w 1723364"/>
              <a:gd name="connsiteY55" fmla="*/ 1749947 h 1754322"/>
              <a:gd name="connsiteX56" fmla="*/ 745510 w 1723364"/>
              <a:gd name="connsiteY56" fmla="*/ 1737047 h 1754322"/>
              <a:gd name="connsiteX57" fmla="*/ 747058 w 1723364"/>
              <a:gd name="connsiteY57" fmla="*/ 1598249 h 1754322"/>
              <a:gd name="connsiteX58" fmla="*/ 756346 w 1723364"/>
              <a:gd name="connsiteY58" fmla="*/ 1543556 h 1754322"/>
              <a:gd name="connsiteX59" fmla="*/ 744478 w 1723364"/>
              <a:gd name="connsiteY59" fmla="*/ 1525496 h 1754322"/>
              <a:gd name="connsiteX60" fmla="*/ 575754 w 1723364"/>
              <a:gd name="connsiteY60" fmla="*/ 1470287 h 1754322"/>
              <a:gd name="connsiteX61" fmla="*/ 559758 w 1723364"/>
              <a:gd name="connsiteY61" fmla="*/ 1475963 h 1754322"/>
              <a:gd name="connsiteX62" fmla="*/ 504549 w 1723364"/>
              <a:gd name="connsiteY62" fmla="*/ 1585350 h 1754322"/>
              <a:gd name="connsiteX63" fmla="*/ 447275 w 1723364"/>
              <a:gd name="connsiteY63" fmla="*/ 1645719 h 1754322"/>
              <a:gd name="connsiteX64" fmla="*/ 434376 w 1723364"/>
              <a:gd name="connsiteY64" fmla="*/ 1643655 h 1754322"/>
              <a:gd name="connsiteX65" fmla="*/ 290418 w 1723364"/>
              <a:gd name="connsiteY65" fmla="*/ 1542008 h 1754322"/>
              <a:gd name="connsiteX66" fmla="*/ 265651 w 1723364"/>
              <a:gd name="connsiteY66" fmla="*/ 1521369 h 1754322"/>
              <a:gd name="connsiteX67" fmla="*/ 262039 w 1723364"/>
              <a:gd name="connsiteY67" fmla="*/ 1505889 h 1754322"/>
              <a:gd name="connsiteX68" fmla="*/ 321893 w 1723364"/>
              <a:gd name="connsiteY68" fmla="*/ 1415593 h 1754322"/>
              <a:gd name="connsiteX69" fmla="*/ 386906 w 1723364"/>
              <a:gd name="connsiteY69" fmla="*/ 1351096 h 1754322"/>
              <a:gd name="connsiteX70" fmla="*/ 387938 w 1723364"/>
              <a:gd name="connsiteY70" fmla="*/ 1334069 h 1754322"/>
              <a:gd name="connsiteX71" fmla="*/ 354915 w 1723364"/>
              <a:gd name="connsiteY71" fmla="*/ 1295887 h 1754322"/>
              <a:gd name="connsiteX72" fmla="*/ 282678 w 1723364"/>
              <a:gd name="connsiteY72" fmla="*/ 1189595 h 1754322"/>
              <a:gd name="connsiteX73" fmla="*/ 262555 w 1723364"/>
              <a:gd name="connsiteY73" fmla="*/ 1183920 h 1754322"/>
              <a:gd name="connsiteX74" fmla="*/ 152136 w 1723364"/>
              <a:gd name="connsiteY74" fmla="*/ 1240161 h 1754322"/>
              <a:gd name="connsiteX75" fmla="*/ 75256 w 1723364"/>
              <a:gd name="connsiteY75" fmla="*/ 1253577 h 1754322"/>
              <a:gd name="connsiteX76" fmla="*/ 65452 w 1723364"/>
              <a:gd name="connsiteY76" fmla="*/ 1245321 h 1754322"/>
              <a:gd name="connsiteX77" fmla="*/ 439 w 1723364"/>
              <a:gd name="connsiteY77" fmla="*/ 1045637 h 1754322"/>
              <a:gd name="connsiteX78" fmla="*/ 7663 w 1723364"/>
              <a:gd name="connsiteY78" fmla="*/ 1031190 h 1754322"/>
              <a:gd name="connsiteX79" fmla="*/ 54101 w 1723364"/>
              <a:gd name="connsiteY79" fmla="*/ 1005907 h 1754322"/>
              <a:gd name="connsiteX80" fmla="*/ 106730 w 1723364"/>
              <a:gd name="connsiteY80" fmla="*/ 994556 h 1754322"/>
              <a:gd name="connsiteX81" fmla="*/ 197026 w 1723364"/>
              <a:gd name="connsiteY81" fmla="*/ 980109 h 1754322"/>
              <a:gd name="connsiteX82" fmla="*/ 209410 w 1723364"/>
              <a:gd name="connsiteY82" fmla="*/ 964113 h 1754322"/>
              <a:gd name="connsiteX83" fmla="*/ 203734 w 1723364"/>
              <a:gd name="connsiteY83" fmla="*/ 897552 h 1754322"/>
              <a:gd name="connsiteX84" fmla="*/ 208378 w 1723364"/>
              <a:gd name="connsiteY84" fmla="*/ 801064 h 1754322"/>
              <a:gd name="connsiteX85" fmla="*/ 185159 w 1723364"/>
              <a:gd name="connsiteY85" fmla="*/ 770622 h 1754322"/>
              <a:gd name="connsiteX86" fmla="*/ 73192 w 1723364"/>
              <a:gd name="connsiteY86" fmla="*/ 753079 h 1754322"/>
              <a:gd name="connsiteX87" fmla="*/ 24690 w 1723364"/>
              <a:gd name="connsiteY87" fmla="*/ 730375 h 1754322"/>
              <a:gd name="connsiteX88" fmla="*/ 5599 w 1723364"/>
              <a:gd name="connsiteY88" fmla="*/ 687033 h 1754322"/>
              <a:gd name="connsiteX89" fmla="*/ 63904 w 1723364"/>
              <a:gd name="connsiteY89" fmla="*/ 511085 h 1754322"/>
              <a:gd name="connsiteX90" fmla="*/ 83511 w 1723364"/>
              <a:gd name="connsiteY90" fmla="*/ 499733 h 1754322"/>
              <a:gd name="connsiteX91" fmla="*/ 183611 w 1723364"/>
              <a:gd name="connsiteY91" fmla="*/ 528628 h 1754322"/>
              <a:gd name="connsiteX92" fmla="*/ 262555 w 1723364"/>
              <a:gd name="connsiteY92" fmla="*/ 569390 h 1754322"/>
              <a:gd name="connsiteX93" fmla="*/ 282163 w 1723364"/>
              <a:gd name="connsiteY93" fmla="*/ 564231 h 1754322"/>
              <a:gd name="connsiteX94" fmla="*/ 386906 w 1723364"/>
              <a:gd name="connsiteY94" fmla="*/ 419757 h 1754322"/>
              <a:gd name="connsiteX95" fmla="*/ 386390 w 1723364"/>
              <a:gd name="connsiteY95" fmla="*/ 402214 h 1754322"/>
              <a:gd name="connsiteX96" fmla="*/ 296094 w 1723364"/>
              <a:gd name="connsiteY96" fmla="*/ 311918 h 1754322"/>
              <a:gd name="connsiteX97" fmla="*/ 259975 w 1723364"/>
              <a:gd name="connsiteY97" fmla="*/ 242777 h 1754322"/>
              <a:gd name="connsiteX98" fmla="*/ 264619 w 1723364"/>
              <a:gd name="connsiteY98" fmla="*/ 232973 h 1754322"/>
              <a:gd name="connsiteX99" fmla="*/ 435408 w 1723364"/>
              <a:gd name="connsiteY99" fmla="*/ 109139 h 1754322"/>
              <a:gd name="connsiteX100" fmla="*/ 450371 w 1723364"/>
              <a:gd name="connsiteY100" fmla="*/ 110687 h 1754322"/>
              <a:gd name="connsiteX101" fmla="*/ 518480 w 1723364"/>
              <a:gd name="connsiteY101" fmla="*/ 196339 h 1754322"/>
              <a:gd name="connsiteX102" fmla="*/ 559758 w 1723364"/>
              <a:gd name="connsiteY102" fmla="*/ 277863 h 1754322"/>
              <a:gd name="connsiteX103" fmla="*/ 574722 w 1723364"/>
              <a:gd name="connsiteY103" fmla="*/ 283539 h 1754322"/>
              <a:gd name="connsiteX104" fmla="*/ 746026 w 1723364"/>
              <a:gd name="connsiteY104" fmla="*/ 227813 h 1754322"/>
              <a:gd name="connsiteX105" fmla="*/ 756346 w 1723364"/>
              <a:gd name="connsiteY105" fmla="*/ 211302 h 1754322"/>
              <a:gd name="connsiteX106" fmla="*/ 737254 w 1723364"/>
              <a:gd name="connsiteY106" fmla="*/ 91596 h 1754322"/>
              <a:gd name="connsiteX107" fmla="*/ 748090 w 1723364"/>
              <a:gd name="connsiteY107" fmla="*/ 10587 h 1754322"/>
              <a:gd name="connsiteX108" fmla="*/ 758410 w 1723364"/>
              <a:gd name="connsiteY108" fmla="*/ 4395 h 1754322"/>
              <a:gd name="connsiteX109" fmla="*/ 879664 w 1723364"/>
              <a:gd name="connsiteY109" fmla="*/ 267 h 1754322"/>
              <a:gd name="connsiteX110" fmla="*/ 861605 w 1723364"/>
              <a:gd name="connsiteY110" fmla="*/ 1409918 h 1754322"/>
              <a:gd name="connsiteX111" fmla="*/ 1392546 w 1723364"/>
              <a:gd name="connsiteY111" fmla="*/ 879493 h 1754322"/>
              <a:gd name="connsiteX112" fmla="*/ 862637 w 1723364"/>
              <a:gd name="connsiteY112" fmla="*/ 348552 h 1754322"/>
              <a:gd name="connsiteX113" fmla="*/ 331180 w 1723364"/>
              <a:gd name="connsiteY113" fmla="*/ 879493 h 1754322"/>
              <a:gd name="connsiteX114" fmla="*/ 861605 w 1723364"/>
              <a:gd name="connsiteY114" fmla="*/ 1409918 h 1754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1723364" h="1754322">
                <a:moveTo>
                  <a:pt x="879664" y="267"/>
                </a:moveTo>
                <a:cubicBezTo>
                  <a:pt x="907527" y="2332"/>
                  <a:pt x="935906" y="4395"/>
                  <a:pt x="964801" y="5943"/>
                </a:cubicBezTo>
                <a:cubicBezTo>
                  <a:pt x="974088" y="6459"/>
                  <a:pt x="976668" y="11103"/>
                  <a:pt x="979248" y="18843"/>
                </a:cubicBezTo>
                <a:cubicBezTo>
                  <a:pt x="994727" y="65797"/>
                  <a:pt x="985956" y="112235"/>
                  <a:pt x="977700" y="158673"/>
                </a:cubicBezTo>
                <a:cubicBezTo>
                  <a:pt x="974604" y="176732"/>
                  <a:pt x="972024" y="195307"/>
                  <a:pt x="968928" y="213366"/>
                </a:cubicBezTo>
                <a:cubicBezTo>
                  <a:pt x="967380" y="222654"/>
                  <a:pt x="969960" y="227813"/>
                  <a:pt x="979764" y="229877"/>
                </a:cubicBezTo>
                <a:cubicBezTo>
                  <a:pt x="1038585" y="240713"/>
                  <a:pt x="1095343" y="259804"/>
                  <a:pt x="1149520" y="285087"/>
                </a:cubicBezTo>
                <a:cubicBezTo>
                  <a:pt x="1158808" y="289215"/>
                  <a:pt x="1162420" y="286119"/>
                  <a:pt x="1166548" y="278379"/>
                </a:cubicBezTo>
                <a:cubicBezTo>
                  <a:pt x="1180995" y="248969"/>
                  <a:pt x="1197506" y="220590"/>
                  <a:pt x="1210406" y="190663"/>
                </a:cubicBezTo>
                <a:cubicBezTo>
                  <a:pt x="1222273" y="163316"/>
                  <a:pt x="1240848" y="142161"/>
                  <a:pt x="1263035" y="123070"/>
                </a:cubicBezTo>
                <a:cubicBezTo>
                  <a:pt x="1282643" y="106043"/>
                  <a:pt x="1282127" y="106559"/>
                  <a:pt x="1304314" y="119458"/>
                </a:cubicBezTo>
                <a:cubicBezTo>
                  <a:pt x="1359523" y="151449"/>
                  <a:pt x="1409573" y="190663"/>
                  <a:pt x="1458075" y="231941"/>
                </a:cubicBezTo>
                <a:cubicBezTo>
                  <a:pt x="1465299" y="238133"/>
                  <a:pt x="1467362" y="243809"/>
                  <a:pt x="1462203" y="251549"/>
                </a:cubicBezTo>
                <a:cubicBezTo>
                  <a:pt x="1461687" y="252064"/>
                  <a:pt x="1461171" y="253096"/>
                  <a:pt x="1461171" y="254128"/>
                </a:cubicBezTo>
                <a:cubicBezTo>
                  <a:pt x="1448271" y="291279"/>
                  <a:pt x="1425052" y="320689"/>
                  <a:pt x="1396158" y="347004"/>
                </a:cubicBezTo>
                <a:cubicBezTo>
                  <a:pt x="1375518" y="365064"/>
                  <a:pt x="1356943" y="385703"/>
                  <a:pt x="1337336" y="404794"/>
                </a:cubicBezTo>
                <a:cubicBezTo>
                  <a:pt x="1332177" y="409954"/>
                  <a:pt x="1330628" y="413565"/>
                  <a:pt x="1336304" y="419757"/>
                </a:cubicBezTo>
                <a:cubicBezTo>
                  <a:pt x="1347656" y="432141"/>
                  <a:pt x="1357459" y="445556"/>
                  <a:pt x="1369327" y="457939"/>
                </a:cubicBezTo>
                <a:cubicBezTo>
                  <a:pt x="1399769" y="489930"/>
                  <a:pt x="1419893" y="528628"/>
                  <a:pt x="1442596" y="565263"/>
                </a:cubicBezTo>
                <a:cubicBezTo>
                  <a:pt x="1448271" y="574550"/>
                  <a:pt x="1452915" y="576098"/>
                  <a:pt x="1462719" y="570938"/>
                </a:cubicBezTo>
                <a:cubicBezTo>
                  <a:pt x="1499353" y="551847"/>
                  <a:pt x="1535988" y="533272"/>
                  <a:pt x="1573138" y="514697"/>
                </a:cubicBezTo>
                <a:cubicBezTo>
                  <a:pt x="1597389" y="502830"/>
                  <a:pt x="1624220" y="504893"/>
                  <a:pt x="1650018" y="501281"/>
                </a:cubicBezTo>
                <a:cubicBezTo>
                  <a:pt x="1655694" y="500250"/>
                  <a:pt x="1658274" y="505409"/>
                  <a:pt x="1659822" y="509537"/>
                </a:cubicBezTo>
                <a:cubicBezTo>
                  <a:pt x="1687685" y="574034"/>
                  <a:pt x="1709872" y="640595"/>
                  <a:pt x="1724835" y="709220"/>
                </a:cubicBezTo>
                <a:cubicBezTo>
                  <a:pt x="1726383" y="716444"/>
                  <a:pt x="1723803" y="720572"/>
                  <a:pt x="1717611" y="723668"/>
                </a:cubicBezTo>
                <a:cubicBezTo>
                  <a:pt x="1702132" y="731923"/>
                  <a:pt x="1686653" y="740695"/>
                  <a:pt x="1671173" y="748950"/>
                </a:cubicBezTo>
                <a:cubicBezTo>
                  <a:pt x="1654662" y="757722"/>
                  <a:pt x="1636087" y="757206"/>
                  <a:pt x="1618544" y="760302"/>
                </a:cubicBezTo>
                <a:cubicBezTo>
                  <a:pt x="1589133" y="765462"/>
                  <a:pt x="1559207" y="770106"/>
                  <a:pt x="1529280" y="774234"/>
                </a:cubicBezTo>
                <a:cubicBezTo>
                  <a:pt x="1517412" y="775781"/>
                  <a:pt x="1514316" y="780941"/>
                  <a:pt x="1515349" y="791777"/>
                </a:cubicBezTo>
                <a:cubicBezTo>
                  <a:pt x="1517412" y="813448"/>
                  <a:pt x="1518444" y="835635"/>
                  <a:pt x="1521024" y="857306"/>
                </a:cubicBezTo>
                <a:cubicBezTo>
                  <a:pt x="1524636" y="889813"/>
                  <a:pt x="1518960" y="921803"/>
                  <a:pt x="1516380" y="953794"/>
                </a:cubicBezTo>
                <a:cubicBezTo>
                  <a:pt x="1514316" y="980109"/>
                  <a:pt x="1513284" y="980109"/>
                  <a:pt x="1538567" y="983720"/>
                </a:cubicBezTo>
                <a:cubicBezTo>
                  <a:pt x="1576750" y="989912"/>
                  <a:pt x="1614932" y="995588"/>
                  <a:pt x="1653114" y="1001779"/>
                </a:cubicBezTo>
                <a:cubicBezTo>
                  <a:pt x="1671173" y="1004875"/>
                  <a:pt x="1685105" y="1016227"/>
                  <a:pt x="1700584" y="1024483"/>
                </a:cubicBezTo>
                <a:cubicBezTo>
                  <a:pt x="1726899" y="1038414"/>
                  <a:pt x="1725867" y="1038930"/>
                  <a:pt x="1719675" y="1067825"/>
                </a:cubicBezTo>
                <a:cubicBezTo>
                  <a:pt x="1706260" y="1128710"/>
                  <a:pt x="1685105" y="1186500"/>
                  <a:pt x="1661370" y="1243773"/>
                </a:cubicBezTo>
                <a:cubicBezTo>
                  <a:pt x="1657242" y="1253577"/>
                  <a:pt x="1651566" y="1256157"/>
                  <a:pt x="1641763" y="1255124"/>
                </a:cubicBezTo>
                <a:cubicBezTo>
                  <a:pt x="1606160" y="1252028"/>
                  <a:pt x="1572622" y="1244805"/>
                  <a:pt x="1541663" y="1226230"/>
                </a:cubicBezTo>
                <a:cubicBezTo>
                  <a:pt x="1515864" y="1210750"/>
                  <a:pt x="1488001" y="1198883"/>
                  <a:pt x="1461687" y="1184436"/>
                </a:cubicBezTo>
                <a:cubicBezTo>
                  <a:pt x="1453947" y="1180308"/>
                  <a:pt x="1448787" y="1180308"/>
                  <a:pt x="1444143" y="1189079"/>
                </a:cubicBezTo>
                <a:cubicBezTo>
                  <a:pt x="1415249" y="1241709"/>
                  <a:pt x="1380162" y="1290211"/>
                  <a:pt x="1339400" y="1333553"/>
                </a:cubicBezTo>
                <a:cubicBezTo>
                  <a:pt x="1332177" y="1341293"/>
                  <a:pt x="1332177" y="1345936"/>
                  <a:pt x="1339916" y="1353160"/>
                </a:cubicBezTo>
                <a:cubicBezTo>
                  <a:pt x="1370359" y="1382571"/>
                  <a:pt x="1400801" y="1412498"/>
                  <a:pt x="1430212" y="1443456"/>
                </a:cubicBezTo>
                <a:cubicBezTo>
                  <a:pt x="1448271" y="1462547"/>
                  <a:pt x="1453947" y="1488862"/>
                  <a:pt x="1465814" y="1511565"/>
                </a:cubicBezTo>
                <a:cubicBezTo>
                  <a:pt x="1467879" y="1515693"/>
                  <a:pt x="1464267" y="1518789"/>
                  <a:pt x="1461171" y="1521369"/>
                </a:cubicBezTo>
                <a:cubicBezTo>
                  <a:pt x="1408025" y="1568323"/>
                  <a:pt x="1351784" y="1610117"/>
                  <a:pt x="1290382" y="1645203"/>
                </a:cubicBezTo>
                <a:cubicBezTo>
                  <a:pt x="1284707" y="1648815"/>
                  <a:pt x="1280579" y="1648299"/>
                  <a:pt x="1275419" y="1643655"/>
                </a:cubicBezTo>
                <a:cubicBezTo>
                  <a:pt x="1247040" y="1619404"/>
                  <a:pt x="1221757" y="1593606"/>
                  <a:pt x="1207310" y="1558003"/>
                </a:cubicBezTo>
                <a:cubicBezTo>
                  <a:pt x="1195958" y="1530140"/>
                  <a:pt x="1179963" y="1504341"/>
                  <a:pt x="1167064" y="1477511"/>
                </a:cubicBezTo>
                <a:cubicBezTo>
                  <a:pt x="1162936" y="1469255"/>
                  <a:pt x="1158808" y="1467191"/>
                  <a:pt x="1150036" y="1470803"/>
                </a:cubicBezTo>
                <a:cubicBezTo>
                  <a:pt x="1096375" y="1496086"/>
                  <a:pt x="1040133" y="1514661"/>
                  <a:pt x="981312" y="1526013"/>
                </a:cubicBezTo>
                <a:cubicBezTo>
                  <a:pt x="969960" y="1528076"/>
                  <a:pt x="967896" y="1534268"/>
                  <a:pt x="969960" y="1544072"/>
                </a:cubicBezTo>
                <a:cubicBezTo>
                  <a:pt x="976668" y="1583802"/>
                  <a:pt x="982860" y="1623532"/>
                  <a:pt x="989052" y="1663779"/>
                </a:cubicBezTo>
                <a:cubicBezTo>
                  <a:pt x="993179" y="1691641"/>
                  <a:pt x="982344" y="1716924"/>
                  <a:pt x="978216" y="1743755"/>
                </a:cubicBezTo>
                <a:cubicBezTo>
                  <a:pt x="977184" y="1749431"/>
                  <a:pt x="971508" y="1749431"/>
                  <a:pt x="966864" y="1749947"/>
                </a:cubicBezTo>
                <a:cubicBezTo>
                  <a:pt x="897207" y="1757170"/>
                  <a:pt x="828067" y="1756655"/>
                  <a:pt x="758410" y="1749947"/>
                </a:cubicBezTo>
                <a:cubicBezTo>
                  <a:pt x="749638" y="1748915"/>
                  <a:pt x="748090" y="1744271"/>
                  <a:pt x="745510" y="1737047"/>
                </a:cubicBezTo>
                <a:cubicBezTo>
                  <a:pt x="730031" y="1690609"/>
                  <a:pt x="738286" y="1644687"/>
                  <a:pt x="747058" y="1598249"/>
                </a:cubicBezTo>
                <a:cubicBezTo>
                  <a:pt x="750154" y="1580190"/>
                  <a:pt x="752734" y="1561615"/>
                  <a:pt x="756346" y="1543556"/>
                </a:cubicBezTo>
                <a:cubicBezTo>
                  <a:pt x="758410" y="1533236"/>
                  <a:pt x="755314" y="1527560"/>
                  <a:pt x="744478" y="1525496"/>
                </a:cubicBezTo>
                <a:cubicBezTo>
                  <a:pt x="685657" y="1514661"/>
                  <a:pt x="629931" y="1496086"/>
                  <a:pt x="575754" y="1470287"/>
                </a:cubicBezTo>
                <a:cubicBezTo>
                  <a:pt x="568014" y="1466675"/>
                  <a:pt x="563886" y="1467707"/>
                  <a:pt x="559758" y="1475963"/>
                </a:cubicBezTo>
                <a:cubicBezTo>
                  <a:pt x="541699" y="1512597"/>
                  <a:pt x="522608" y="1548715"/>
                  <a:pt x="504549" y="1585350"/>
                </a:cubicBezTo>
                <a:cubicBezTo>
                  <a:pt x="491649" y="1611149"/>
                  <a:pt x="466882" y="1626112"/>
                  <a:pt x="447275" y="1645719"/>
                </a:cubicBezTo>
                <a:cubicBezTo>
                  <a:pt x="442631" y="1650363"/>
                  <a:pt x="438504" y="1646235"/>
                  <a:pt x="434376" y="1643655"/>
                </a:cubicBezTo>
                <a:cubicBezTo>
                  <a:pt x="384326" y="1612697"/>
                  <a:pt x="334276" y="1581738"/>
                  <a:pt x="290418" y="1542008"/>
                </a:cubicBezTo>
                <a:cubicBezTo>
                  <a:pt x="282678" y="1534784"/>
                  <a:pt x="273907" y="1528076"/>
                  <a:pt x="265651" y="1521369"/>
                </a:cubicBezTo>
                <a:cubicBezTo>
                  <a:pt x="259975" y="1516725"/>
                  <a:pt x="259459" y="1512597"/>
                  <a:pt x="262039" y="1505889"/>
                </a:cubicBezTo>
                <a:cubicBezTo>
                  <a:pt x="276487" y="1472351"/>
                  <a:pt x="292998" y="1440360"/>
                  <a:pt x="321893" y="1415593"/>
                </a:cubicBezTo>
                <a:cubicBezTo>
                  <a:pt x="345112" y="1395986"/>
                  <a:pt x="365235" y="1372767"/>
                  <a:pt x="386906" y="1351096"/>
                </a:cubicBezTo>
                <a:cubicBezTo>
                  <a:pt x="393098" y="1345421"/>
                  <a:pt x="394129" y="1341293"/>
                  <a:pt x="387938" y="1334069"/>
                </a:cubicBezTo>
                <a:cubicBezTo>
                  <a:pt x="376586" y="1321685"/>
                  <a:pt x="366783" y="1308270"/>
                  <a:pt x="354915" y="1295887"/>
                </a:cubicBezTo>
                <a:cubicBezTo>
                  <a:pt x="324989" y="1264412"/>
                  <a:pt x="305382" y="1225714"/>
                  <a:pt x="282678" y="1189595"/>
                </a:cubicBezTo>
                <a:cubicBezTo>
                  <a:pt x="277003" y="1180308"/>
                  <a:pt x="272359" y="1178760"/>
                  <a:pt x="262555" y="1183920"/>
                </a:cubicBezTo>
                <a:cubicBezTo>
                  <a:pt x="225921" y="1203011"/>
                  <a:pt x="189287" y="1221586"/>
                  <a:pt x="152136" y="1240161"/>
                </a:cubicBezTo>
                <a:cubicBezTo>
                  <a:pt x="127885" y="1252545"/>
                  <a:pt x="101054" y="1249965"/>
                  <a:pt x="75256" y="1253577"/>
                </a:cubicBezTo>
                <a:cubicBezTo>
                  <a:pt x="69580" y="1254608"/>
                  <a:pt x="67000" y="1249965"/>
                  <a:pt x="65452" y="1245321"/>
                </a:cubicBezTo>
                <a:cubicBezTo>
                  <a:pt x="37589" y="1180824"/>
                  <a:pt x="15402" y="1114263"/>
                  <a:pt x="439" y="1045637"/>
                </a:cubicBezTo>
                <a:cubicBezTo>
                  <a:pt x="-1109" y="1038414"/>
                  <a:pt x="1471" y="1034286"/>
                  <a:pt x="7663" y="1031190"/>
                </a:cubicBezTo>
                <a:cubicBezTo>
                  <a:pt x="23142" y="1022935"/>
                  <a:pt x="38621" y="1014163"/>
                  <a:pt x="54101" y="1005907"/>
                </a:cubicBezTo>
                <a:cubicBezTo>
                  <a:pt x="70612" y="997136"/>
                  <a:pt x="89187" y="997652"/>
                  <a:pt x="106730" y="994556"/>
                </a:cubicBezTo>
                <a:cubicBezTo>
                  <a:pt x="136657" y="989396"/>
                  <a:pt x="167099" y="984236"/>
                  <a:pt x="197026" y="980109"/>
                </a:cubicBezTo>
                <a:cubicBezTo>
                  <a:pt x="207346" y="978560"/>
                  <a:pt x="210442" y="973917"/>
                  <a:pt x="209410" y="964113"/>
                </a:cubicBezTo>
                <a:cubicBezTo>
                  <a:pt x="207346" y="941926"/>
                  <a:pt x="206314" y="919739"/>
                  <a:pt x="203734" y="897552"/>
                </a:cubicBezTo>
                <a:cubicBezTo>
                  <a:pt x="200122" y="865045"/>
                  <a:pt x="205798" y="833055"/>
                  <a:pt x="208378" y="801064"/>
                </a:cubicBezTo>
                <a:cubicBezTo>
                  <a:pt x="210442" y="774749"/>
                  <a:pt x="211474" y="774749"/>
                  <a:pt x="185159" y="770622"/>
                </a:cubicBezTo>
                <a:cubicBezTo>
                  <a:pt x="148009" y="764430"/>
                  <a:pt x="110342" y="758754"/>
                  <a:pt x="73192" y="753079"/>
                </a:cubicBezTo>
                <a:cubicBezTo>
                  <a:pt x="54616" y="750499"/>
                  <a:pt x="40169" y="738631"/>
                  <a:pt x="24690" y="730375"/>
                </a:cubicBezTo>
                <a:cubicBezTo>
                  <a:pt x="-1625" y="715928"/>
                  <a:pt x="-593" y="715928"/>
                  <a:pt x="5599" y="687033"/>
                </a:cubicBezTo>
                <a:cubicBezTo>
                  <a:pt x="19014" y="626148"/>
                  <a:pt x="40169" y="568358"/>
                  <a:pt x="63904" y="511085"/>
                </a:cubicBezTo>
                <a:cubicBezTo>
                  <a:pt x="68032" y="501281"/>
                  <a:pt x="73192" y="498701"/>
                  <a:pt x="83511" y="499733"/>
                </a:cubicBezTo>
                <a:cubicBezTo>
                  <a:pt x="119114" y="502830"/>
                  <a:pt x="152652" y="510053"/>
                  <a:pt x="183611" y="528628"/>
                </a:cubicBezTo>
                <a:cubicBezTo>
                  <a:pt x="208894" y="543592"/>
                  <a:pt x="236241" y="555459"/>
                  <a:pt x="262555" y="569390"/>
                </a:cubicBezTo>
                <a:cubicBezTo>
                  <a:pt x="271327" y="574034"/>
                  <a:pt x="277003" y="574034"/>
                  <a:pt x="282163" y="564231"/>
                </a:cubicBezTo>
                <a:cubicBezTo>
                  <a:pt x="311057" y="511601"/>
                  <a:pt x="346144" y="463615"/>
                  <a:pt x="386906" y="419757"/>
                </a:cubicBezTo>
                <a:cubicBezTo>
                  <a:pt x="393614" y="412534"/>
                  <a:pt x="393098" y="408922"/>
                  <a:pt x="386390" y="402214"/>
                </a:cubicBezTo>
                <a:cubicBezTo>
                  <a:pt x="355947" y="372287"/>
                  <a:pt x="325505" y="342360"/>
                  <a:pt x="296094" y="311918"/>
                </a:cubicBezTo>
                <a:cubicBezTo>
                  <a:pt x="277519" y="292827"/>
                  <a:pt x="271843" y="265996"/>
                  <a:pt x="259975" y="242777"/>
                </a:cubicBezTo>
                <a:cubicBezTo>
                  <a:pt x="257912" y="238649"/>
                  <a:pt x="261524" y="235553"/>
                  <a:pt x="264619" y="232973"/>
                </a:cubicBezTo>
                <a:cubicBezTo>
                  <a:pt x="317765" y="186019"/>
                  <a:pt x="374007" y="144225"/>
                  <a:pt x="435408" y="109139"/>
                </a:cubicBezTo>
                <a:cubicBezTo>
                  <a:pt x="441084" y="105527"/>
                  <a:pt x="445211" y="106043"/>
                  <a:pt x="450371" y="110687"/>
                </a:cubicBezTo>
                <a:cubicBezTo>
                  <a:pt x="478750" y="134937"/>
                  <a:pt x="504033" y="160736"/>
                  <a:pt x="518480" y="196339"/>
                </a:cubicBezTo>
                <a:cubicBezTo>
                  <a:pt x="530348" y="224202"/>
                  <a:pt x="545827" y="250516"/>
                  <a:pt x="559758" y="277863"/>
                </a:cubicBezTo>
                <a:cubicBezTo>
                  <a:pt x="563370" y="285087"/>
                  <a:pt x="566982" y="287151"/>
                  <a:pt x="574722" y="283539"/>
                </a:cubicBezTo>
                <a:cubicBezTo>
                  <a:pt x="629415" y="257740"/>
                  <a:pt x="686173" y="238649"/>
                  <a:pt x="746026" y="227813"/>
                </a:cubicBezTo>
                <a:cubicBezTo>
                  <a:pt x="756346" y="225750"/>
                  <a:pt x="757893" y="220074"/>
                  <a:pt x="756346" y="211302"/>
                </a:cubicBezTo>
                <a:cubicBezTo>
                  <a:pt x="749638" y="171572"/>
                  <a:pt x="743446" y="131326"/>
                  <a:pt x="737254" y="91596"/>
                </a:cubicBezTo>
                <a:cubicBezTo>
                  <a:pt x="732611" y="63217"/>
                  <a:pt x="743446" y="37418"/>
                  <a:pt x="748090" y="10587"/>
                </a:cubicBezTo>
                <a:cubicBezTo>
                  <a:pt x="749122" y="5427"/>
                  <a:pt x="753766" y="4395"/>
                  <a:pt x="758410" y="4395"/>
                </a:cubicBezTo>
                <a:cubicBezTo>
                  <a:pt x="797624" y="4395"/>
                  <a:pt x="837870" y="-1280"/>
                  <a:pt x="879664" y="267"/>
                </a:cubicBezTo>
                <a:close/>
                <a:moveTo>
                  <a:pt x="861605" y="1409918"/>
                </a:moveTo>
                <a:cubicBezTo>
                  <a:pt x="1155712" y="1407338"/>
                  <a:pt x="1392030" y="1176180"/>
                  <a:pt x="1392546" y="879493"/>
                </a:cubicBezTo>
                <a:cubicBezTo>
                  <a:pt x="1393062" y="585902"/>
                  <a:pt x="1160356" y="349068"/>
                  <a:pt x="862637" y="348552"/>
                </a:cubicBezTo>
                <a:cubicBezTo>
                  <a:pt x="568014" y="348036"/>
                  <a:pt x="331180" y="581774"/>
                  <a:pt x="331180" y="879493"/>
                </a:cubicBezTo>
                <a:cubicBezTo>
                  <a:pt x="331180" y="1173600"/>
                  <a:pt x="565950" y="1406822"/>
                  <a:pt x="861605" y="1409918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4288D6C-FFD6-4513-B7FB-6E8702672008}"/>
              </a:ext>
            </a:extLst>
          </p:cNvPr>
          <p:cNvSpPr/>
          <p:nvPr/>
        </p:nvSpPr>
        <p:spPr>
          <a:xfrm>
            <a:off x="11118869" y="220249"/>
            <a:ext cx="853923" cy="853924"/>
          </a:xfrm>
          <a:custGeom>
            <a:avLst/>
            <a:gdLst>
              <a:gd name="connsiteX0" fmla="*/ 686157 w 1243505"/>
              <a:gd name="connsiteY0" fmla="*/ 1016068 h 1243505"/>
              <a:gd name="connsiteX1" fmla="*/ 560258 w 1243505"/>
              <a:gd name="connsiteY1" fmla="*/ 1016068 h 1243505"/>
              <a:gd name="connsiteX2" fmla="*/ 545811 w 1243505"/>
              <a:gd name="connsiteY2" fmla="*/ 1026903 h 1243505"/>
              <a:gd name="connsiteX3" fmla="*/ 533944 w 1243505"/>
              <a:gd name="connsiteY3" fmla="*/ 1088821 h 1243505"/>
              <a:gd name="connsiteX4" fmla="*/ 505565 w 1243505"/>
              <a:gd name="connsiteY4" fmla="*/ 1169829 h 1243505"/>
              <a:gd name="connsiteX5" fmla="*/ 469447 w 1243505"/>
              <a:gd name="connsiteY5" fmla="*/ 1240002 h 1243505"/>
              <a:gd name="connsiteX6" fmla="*/ 452935 w 1243505"/>
              <a:gd name="connsiteY6" fmla="*/ 1246710 h 1243505"/>
              <a:gd name="connsiteX7" fmla="*/ 305366 w 1243505"/>
              <a:gd name="connsiteY7" fmla="*/ 1185824 h 1243505"/>
              <a:gd name="connsiteX8" fmla="*/ 298142 w 1243505"/>
              <a:gd name="connsiteY8" fmla="*/ 1168281 h 1243505"/>
              <a:gd name="connsiteX9" fmla="*/ 333744 w 1243505"/>
              <a:gd name="connsiteY9" fmla="*/ 1059410 h 1243505"/>
              <a:gd name="connsiteX10" fmla="*/ 342000 w 1243505"/>
              <a:gd name="connsiteY10" fmla="*/ 1043415 h 1243505"/>
              <a:gd name="connsiteX11" fmla="*/ 395662 w 1243505"/>
              <a:gd name="connsiteY11" fmla="*/ 962922 h 1243505"/>
              <a:gd name="connsiteX12" fmla="*/ 393598 w 1243505"/>
              <a:gd name="connsiteY12" fmla="*/ 947959 h 1243505"/>
              <a:gd name="connsiteX13" fmla="*/ 299174 w 1243505"/>
              <a:gd name="connsiteY13" fmla="*/ 853535 h 1243505"/>
              <a:gd name="connsiteX14" fmla="*/ 285243 w 1243505"/>
              <a:gd name="connsiteY14" fmla="*/ 851471 h 1243505"/>
              <a:gd name="connsiteX15" fmla="*/ 230549 w 1243505"/>
              <a:gd name="connsiteY15" fmla="*/ 888106 h 1243505"/>
              <a:gd name="connsiteX16" fmla="*/ 148509 w 1243505"/>
              <a:gd name="connsiteY16" fmla="*/ 926804 h 1243505"/>
              <a:gd name="connsiteX17" fmla="*/ 78852 w 1243505"/>
              <a:gd name="connsiteY17" fmla="*/ 949507 h 1243505"/>
              <a:gd name="connsiteX18" fmla="*/ 62340 w 1243505"/>
              <a:gd name="connsiteY18" fmla="*/ 942799 h 1243505"/>
              <a:gd name="connsiteX19" fmla="*/ 939 w 1243505"/>
              <a:gd name="connsiteY19" fmla="*/ 794198 h 1243505"/>
              <a:gd name="connsiteX20" fmla="*/ 7131 w 1243505"/>
              <a:gd name="connsiteY20" fmla="*/ 778718 h 1243505"/>
              <a:gd name="connsiteX21" fmla="*/ 114454 w 1243505"/>
              <a:gd name="connsiteY21" fmla="*/ 725056 h 1243505"/>
              <a:gd name="connsiteX22" fmla="*/ 189787 w 1243505"/>
              <a:gd name="connsiteY22" fmla="*/ 708545 h 1243505"/>
              <a:gd name="connsiteX23" fmla="*/ 221261 w 1243505"/>
              <a:gd name="connsiteY23" fmla="*/ 702354 h 1243505"/>
              <a:gd name="connsiteX24" fmla="*/ 231581 w 1243505"/>
              <a:gd name="connsiteY24" fmla="*/ 688938 h 1243505"/>
              <a:gd name="connsiteX25" fmla="*/ 225905 w 1243505"/>
              <a:gd name="connsiteY25" fmla="*/ 631149 h 1243505"/>
              <a:gd name="connsiteX26" fmla="*/ 231581 w 1243505"/>
              <a:gd name="connsiteY26" fmla="*/ 559428 h 1243505"/>
              <a:gd name="connsiteX27" fmla="*/ 220745 w 1243505"/>
              <a:gd name="connsiteY27" fmla="*/ 544980 h 1243505"/>
              <a:gd name="connsiteX28" fmla="*/ 172760 w 1243505"/>
              <a:gd name="connsiteY28" fmla="*/ 535693 h 1243505"/>
              <a:gd name="connsiteX29" fmla="*/ 27770 w 1243505"/>
              <a:gd name="connsiteY29" fmla="*/ 478419 h 1243505"/>
              <a:gd name="connsiteX30" fmla="*/ 8163 w 1243505"/>
              <a:gd name="connsiteY30" fmla="*/ 431465 h 1243505"/>
              <a:gd name="connsiteX31" fmla="*/ 62340 w 1243505"/>
              <a:gd name="connsiteY31" fmla="*/ 305051 h 1243505"/>
              <a:gd name="connsiteX32" fmla="*/ 79884 w 1243505"/>
              <a:gd name="connsiteY32" fmla="*/ 297827 h 1243505"/>
              <a:gd name="connsiteX33" fmla="*/ 188755 w 1243505"/>
              <a:gd name="connsiteY33" fmla="*/ 333430 h 1243505"/>
              <a:gd name="connsiteX34" fmla="*/ 204750 w 1243505"/>
              <a:gd name="connsiteY34" fmla="*/ 341685 h 1243505"/>
              <a:gd name="connsiteX35" fmla="*/ 285243 w 1243505"/>
              <a:gd name="connsiteY35" fmla="*/ 395347 h 1243505"/>
              <a:gd name="connsiteX36" fmla="*/ 300206 w 1243505"/>
              <a:gd name="connsiteY36" fmla="*/ 393283 h 1243505"/>
              <a:gd name="connsiteX37" fmla="*/ 393598 w 1243505"/>
              <a:gd name="connsiteY37" fmla="*/ 299891 h 1243505"/>
              <a:gd name="connsiteX38" fmla="*/ 395662 w 1243505"/>
              <a:gd name="connsiteY38" fmla="*/ 283896 h 1243505"/>
              <a:gd name="connsiteX39" fmla="*/ 353352 w 1243505"/>
              <a:gd name="connsiteY39" fmla="*/ 220947 h 1243505"/>
              <a:gd name="connsiteX40" fmla="*/ 325489 w 1243505"/>
              <a:gd name="connsiteY40" fmla="*/ 162125 h 1243505"/>
              <a:gd name="connsiteX41" fmla="*/ 299690 w 1243505"/>
              <a:gd name="connsiteY41" fmla="*/ 82665 h 1243505"/>
              <a:gd name="connsiteX42" fmla="*/ 307946 w 1243505"/>
              <a:gd name="connsiteY42" fmla="*/ 61510 h 1243505"/>
              <a:gd name="connsiteX43" fmla="*/ 451903 w 1243505"/>
              <a:gd name="connsiteY43" fmla="*/ 2172 h 1243505"/>
              <a:gd name="connsiteX44" fmla="*/ 470478 w 1243505"/>
              <a:gd name="connsiteY44" fmla="*/ 9396 h 1243505"/>
              <a:gd name="connsiteX45" fmla="*/ 522076 w 1243505"/>
              <a:gd name="connsiteY45" fmla="*/ 111559 h 1243505"/>
              <a:gd name="connsiteX46" fmla="*/ 537555 w 1243505"/>
              <a:gd name="connsiteY46" fmla="*/ 177605 h 1243505"/>
              <a:gd name="connsiteX47" fmla="*/ 546843 w 1243505"/>
              <a:gd name="connsiteY47" fmla="*/ 223011 h 1243505"/>
              <a:gd name="connsiteX48" fmla="*/ 559227 w 1243505"/>
              <a:gd name="connsiteY48" fmla="*/ 231782 h 1243505"/>
              <a:gd name="connsiteX49" fmla="*/ 688737 w 1243505"/>
              <a:gd name="connsiteY49" fmla="*/ 231782 h 1243505"/>
              <a:gd name="connsiteX50" fmla="*/ 704216 w 1243505"/>
              <a:gd name="connsiteY50" fmla="*/ 220431 h 1243505"/>
              <a:gd name="connsiteX51" fmla="*/ 716600 w 1243505"/>
              <a:gd name="connsiteY51" fmla="*/ 156966 h 1243505"/>
              <a:gd name="connsiteX52" fmla="*/ 743430 w 1243505"/>
              <a:gd name="connsiteY52" fmla="*/ 79569 h 1243505"/>
              <a:gd name="connsiteX53" fmla="*/ 780065 w 1243505"/>
              <a:gd name="connsiteY53" fmla="*/ 8364 h 1243505"/>
              <a:gd name="connsiteX54" fmla="*/ 797092 w 1243505"/>
              <a:gd name="connsiteY54" fmla="*/ 1140 h 1243505"/>
              <a:gd name="connsiteX55" fmla="*/ 944146 w 1243505"/>
              <a:gd name="connsiteY55" fmla="*/ 62542 h 1243505"/>
              <a:gd name="connsiteX56" fmla="*/ 950853 w 1243505"/>
              <a:gd name="connsiteY56" fmla="*/ 79053 h 1243505"/>
              <a:gd name="connsiteX57" fmla="*/ 914735 w 1243505"/>
              <a:gd name="connsiteY57" fmla="*/ 189472 h 1243505"/>
              <a:gd name="connsiteX58" fmla="*/ 906479 w 1243505"/>
              <a:gd name="connsiteY58" fmla="*/ 205467 h 1243505"/>
              <a:gd name="connsiteX59" fmla="*/ 853334 w 1243505"/>
              <a:gd name="connsiteY59" fmla="*/ 284928 h 1243505"/>
              <a:gd name="connsiteX60" fmla="*/ 855398 w 1243505"/>
              <a:gd name="connsiteY60" fmla="*/ 300923 h 1243505"/>
              <a:gd name="connsiteX61" fmla="*/ 948789 w 1243505"/>
              <a:gd name="connsiteY61" fmla="*/ 394315 h 1243505"/>
              <a:gd name="connsiteX62" fmla="*/ 963753 w 1243505"/>
              <a:gd name="connsiteY62" fmla="*/ 396379 h 1243505"/>
              <a:gd name="connsiteX63" fmla="*/ 1015866 w 1243505"/>
              <a:gd name="connsiteY63" fmla="*/ 360777 h 1243505"/>
              <a:gd name="connsiteX64" fmla="*/ 1099971 w 1243505"/>
              <a:gd name="connsiteY64" fmla="*/ 320530 h 1243505"/>
              <a:gd name="connsiteX65" fmla="*/ 1168596 w 1243505"/>
              <a:gd name="connsiteY65" fmla="*/ 298343 h 1243505"/>
              <a:gd name="connsiteX66" fmla="*/ 1186139 w 1243505"/>
              <a:gd name="connsiteY66" fmla="*/ 305567 h 1243505"/>
              <a:gd name="connsiteX67" fmla="*/ 1247024 w 1243505"/>
              <a:gd name="connsiteY67" fmla="*/ 453136 h 1243505"/>
              <a:gd name="connsiteX68" fmla="*/ 1240317 w 1243505"/>
              <a:gd name="connsiteY68" fmla="*/ 469648 h 1243505"/>
              <a:gd name="connsiteX69" fmla="*/ 1135573 w 1243505"/>
              <a:gd name="connsiteY69" fmla="*/ 522277 h 1243505"/>
              <a:gd name="connsiteX70" fmla="*/ 1059209 w 1243505"/>
              <a:gd name="connsiteY70" fmla="*/ 539821 h 1243505"/>
              <a:gd name="connsiteX71" fmla="*/ 1040117 w 1243505"/>
              <a:gd name="connsiteY71" fmla="*/ 543433 h 1243505"/>
              <a:gd name="connsiteX72" fmla="*/ 1017930 w 1243505"/>
              <a:gd name="connsiteY72" fmla="*/ 572843 h 1243505"/>
              <a:gd name="connsiteX73" fmla="*/ 1016383 w 1243505"/>
              <a:gd name="connsiteY73" fmla="*/ 688422 h 1243505"/>
              <a:gd name="connsiteX74" fmla="*/ 1028250 w 1243505"/>
              <a:gd name="connsiteY74" fmla="*/ 703386 h 1243505"/>
              <a:gd name="connsiteX75" fmla="*/ 1118030 w 1243505"/>
              <a:gd name="connsiteY75" fmla="*/ 720929 h 1243505"/>
              <a:gd name="connsiteX76" fmla="*/ 1142281 w 1243505"/>
              <a:gd name="connsiteY76" fmla="*/ 729184 h 1243505"/>
              <a:gd name="connsiteX77" fmla="*/ 1237737 w 1243505"/>
              <a:gd name="connsiteY77" fmla="*/ 777686 h 1243505"/>
              <a:gd name="connsiteX78" fmla="*/ 1246508 w 1243505"/>
              <a:gd name="connsiteY78" fmla="*/ 797809 h 1243505"/>
              <a:gd name="connsiteX79" fmla="*/ 1186655 w 1243505"/>
              <a:gd name="connsiteY79" fmla="*/ 941767 h 1243505"/>
              <a:gd name="connsiteX80" fmla="*/ 1167564 w 1243505"/>
              <a:gd name="connsiteY80" fmla="*/ 950023 h 1243505"/>
              <a:gd name="connsiteX81" fmla="*/ 1062304 w 1243505"/>
              <a:gd name="connsiteY81" fmla="*/ 915452 h 1243505"/>
              <a:gd name="connsiteX82" fmla="*/ 1042697 w 1243505"/>
              <a:gd name="connsiteY82" fmla="*/ 905649 h 1243505"/>
              <a:gd name="connsiteX83" fmla="*/ 963237 w 1243505"/>
              <a:gd name="connsiteY83" fmla="*/ 852503 h 1243505"/>
              <a:gd name="connsiteX84" fmla="*/ 947241 w 1243505"/>
              <a:gd name="connsiteY84" fmla="*/ 855083 h 1243505"/>
              <a:gd name="connsiteX85" fmla="*/ 855914 w 1243505"/>
              <a:gd name="connsiteY85" fmla="*/ 946927 h 1243505"/>
              <a:gd name="connsiteX86" fmla="*/ 853850 w 1243505"/>
              <a:gd name="connsiteY86" fmla="*/ 966018 h 1243505"/>
              <a:gd name="connsiteX87" fmla="*/ 890484 w 1243505"/>
              <a:gd name="connsiteY87" fmla="*/ 1020711 h 1243505"/>
              <a:gd name="connsiteX88" fmla="*/ 925054 w 1243505"/>
              <a:gd name="connsiteY88" fmla="*/ 1093464 h 1243505"/>
              <a:gd name="connsiteX89" fmla="*/ 949821 w 1243505"/>
              <a:gd name="connsiteY89" fmla="*/ 1169313 h 1243505"/>
              <a:gd name="connsiteX90" fmla="*/ 943114 w 1243505"/>
              <a:gd name="connsiteY90" fmla="*/ 1185824 h 1243505"/>
              <a:gd name="connsiteX91" fmla="*/ 794512 w 1243505"/>
              <a:gd name="connsiteY91" fmla="*/ 1247226 h 1243505"/>
              <a:gd name="connsiteX92" fmla="*/ 779033 w 1243505"/>
              <a:gd name="connsiteY92" fmla="*/ 1241034 h 1243505"/>
              <a:gd name="connsiteX93" fmla="*/ 724855 w 1243505"/>
              <a:gd name="connsiteY93" fmla="*/ 1134226 h 1243505"/>
              <a:gd name="connsiteX94" fmla="*/ 718148 w 1243505"/>
              <a:gd name="connsiteY94" fmla="*/ 1105332 h 1243505"/>
              <a:gd name="connsiteX95" fmla="*/ 703184 w 1243505"/>
              <a:gd name="connsiteY95" fmla="*/ 1031031 h 1243505"/>
              <a:gd name="connsiteX96" fmla="*/ 686157 w 1243505"/>
              <a:gd name="connsiteY96" fmla="*/ 1016068 h 1243505"/>
              <a:gd name="connsiteX97" fmla="*/ 624240 w 1243505"/>
              <a:gd name="connsiteY97" fmla="*/ 791102 h 1243505"/>
              <a:gd name="connsiteX98" fmla="*/ 790900 w 1243505"/>
              <a:gd name="connsiteY98" fmla="*/ 623925 h 1243505"/>
              <a:gd name="connsiteX99" fmla="*/ 624240 w 1243505"/>
              <a:gd name="connsiteY99" fmla="*/ 458296 h 1243505"/>
              <a:gd name="connsiteX100" fmla="*/ 458095 w 1243505"/>
              <a:gd name="connsiteY100" fmla="*/ 624441 h 1243505"/>
              <a:gd name="connsiteX101" fmla="*/ 624240 w 1243505"/>
              <a:gd name="connsiteY101" fmla="*/ 791102 h 124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243505" h="1243505">
                <a:moveTo>
                  <a:pt x="686157" y="1016068"/>
                </a:moveTo>
                <a:cubicBezTo>
                  <a:pt x="644363" y="1024840"/>
                  <a:pt x="602053" y="1021743"/>
                  <a:pt x="560258" y="1016068"/>
                </a:cubicBezTo>
                <a:cubicBezTo>
                  <a:pt x="550455" y="1015036"/>
                  <a:pt x="547359" y="1018132"/>
                  <a:pt x="545811" y="1026903"/>
                </a:cubicBezTo>
                <a:cubicBezTo>
                  <a:pt x="542199" y="1047542"/>
                  <a:pt x="537039" y="1068181"/>
                  <a:pt x="533944" y="1088821"/>
                </a:cubicBezTo>
                <a:cubicBezTo>
                  <a:pt x="529816" y="1117715"/>
                  <a:pt x="519496" y="1144030"/>
                  <a:pt x="505565" y="1169829"/>
                </a:cubicBezTo>
                <a:cubicBezTo>
                  <a:pt x="492666" y="1192532"/>
                  <a:pt x="481314" y="1216267"/>
                  <a:pt x="469447" y="1240002"/>
                </a:cubicBezTo>
                <a:cubicBezTo>
                  <a:pt x="465835" y="1247741"/>
                  <a:pt x="461191" y="1249290"/>
                  <a:pt x="452935" y="1246710"/>
                </a:cubicBezTo>
                <a:cubicBezTo>
                  <a:pt x="401853" y="1231230"/>
                  <a:pt x="352836" y="1211107"/>
                  <a:pt x="305366" y="1185824"/>
                </a:cubicBezTo>
                <a:cubicBezTo>
                  <a:pt x="297110" y="1181696"/>
                  <a:pt x="295562" y="1177053"/>
                  <a:pt x="298142" y="1168281"/>
                </a:cubicBezTo>
                <a:cubicBezTo>
                  <a:pt x="310525" y="1132163"/>
                  <a:pt x="321877" y="1095528"/>
                  <a:pt x="333744" y="1059410"/>
                </a:cubicBezTo>
                <a:cubicBezTo>
                  <a:pt x="335808" y="1053734"/>
                  <a:pt x="338904" y="1048574"/>
                  <a:pt x="342000" y="1043415"/>
                </a:cubicBezTo>
                <a:cubicBezTo>
                  <a:pt x="360059" y="1016584"/>
                  <a:pt x="377602" y="989753"/>
                  <a:pt x="395662" y="962922"/>
                </a:cubicBezTo>
                <a:cubicBezTo>
                  <a:pt x="399790" y="956730"/>
                  <a:pt x="399790" y="952603"/>
                  <a:pt x="393598" y="947959"/>
                </a:cubicBezTo>
                <a:cubicBezTo>
                  <a:pt x="356963" y="921644"/>
                  <a:pt x="326005" y="889653"/>
                  <a:pt x="299174" y="853535"/>
                </a:cubicBezTo>
                <a:cubicBezTo>
                  <a:pt x="295046" y="847859"/>
                  <a:pt x="290918" y="847859"/>
                  <a:pt x="285243" y="851471"/>
                </a:cubicBezTo>
                <a:cubicBezTo>
                  <a:pt x="267183" y="863855"/>
                  <a:pt x="248092" y="875206"/>
                  <a:pt x="230549" y="888106"/>
                </a:cubicBezTo>
                <a:cubicBezTo>
                  <a:pt x="205782" y="906681"/>
                  <a:pt x="178435" y="918548"/>
                  <a:pt x="148509" y="926804"/>
                </a:cubicBezTo>
                <a:cubicBezTo>
                  <a:pt x="124774" y="933511"/>
                  <a:pt x="101555" y="941767"/>
                  <a:pt x="78852" y="949507"/>
                </a:cubicBezTo>
                <a:cubicBezTo>
                  <a:pt x="71112" y="952087"/>
                  <a:pt x="66468" y="950539"/>
                  <a:pt x="62340" y="942799"/>
                </a:cubicBezTo>
                <a:cubicBezTo>
                  <a:pt x="36541" y="895329"/>
                  <a:pt x="15902" y="845795"/>
                  <a:pt x="939" y="794198"/>
                </a:cubicBezTo>
                <a:cubicBezTo>
                  <a:pt x="-1125" y="786458"/>
                  <a:pt x="-93" y="782330"/>
                  <a:pt x="7131" y="778718"/>
                </a:cubicBezTo>
                <a:cubicBezTo>
                  <a:pt x="42733" y="760659"/>
                  <a:pt x="77820" y="741052"/>
                  <a:pt x="114454" y="725056"/>
                </a:cubicBezTo>
                <a:cubicBezTo>
                  <a:pt x="137673" y="714737"/>
                  <a:pt x="164504" y="714221"/>
                  <a:pt x="189787" y="708545"/>
                </a:cubicBezTo>
                <a:cubicBezTo>
                  <a:pt x="200106" y="705965"/>
                  <a:pt x="210942" y="704417"/>
                  <a:pt x="221261" y="702354"/>
                </a:cubicBezTo>
                <a:cubicBezTo>
                  <a:pt x="229001" y="700806"/>
                  <a:pt x="233129" y="698226"/>
                  <a:pt x="231581" y="688938"/>
                </a:cubicBezTo>
                <a:cubicBezTo>
                  <a:pt x="229001" y="669847"/>
                  <a:pt x="226937" y="650756"/>
                  <a:pt x="225905" y="631149"/>
                </a:cubicBezTo>
                <a:cubicBezTo>
                  <a:pt x="224873" y="606898"/>
                  <a:pt x="229517" y="583163"/>
                  <a:pt x="231581" y="559428"/>
                </a:cubicBezTo>
                <a:cubicBezTo>
                  <a:pt x="232613" y="549624"/>
                  <a:pt x="229001" y="546528"/>
                  <a:pt x="220745" y="544980"/>
                </a:cubicBezTo>
                <a:cubicBezTo>
                  <a:pt x="204750" y="542401"/>
                  <a:pt x="188755" y="537757"/>
                  <a:pt x="172760" y="535693"/>
                </a:cubicBezTo>
                <a:cubicBezTo>
                  <a:pt x="118582" y="530533"/>
                  <a:pt x="74208" y="502154"/>
                  <a:pt x="27770" y="478419"/>
                </a:cubicBezTo>
                <a:cubicBezTo>
                  <a:pt x="-2157" y="463456"/>
                  <a:pt x="-1125" y="463456"/>
                  <a:pt x="8163" y="431465"/>
                </a:cubicBezTo>
                <a:cubicBezTo>
                  <a:pt x="21062" y="387091"/>
                  <a:pt x="41701" y="345813"/>
                  <a:pt x="62340" y="305051"/>
                </a:cubicBezTo>
                <a:cubicBezTo>
                  <a:pt x="66468" y="296795"/>
                  <a:pt x="71112" y="295247"/>
                  <a:pt x="79884" y="297827"/>
                </a:cubicBezTo>
                <a:cubicBezTo>
                  <a:pt x="116002" y="310211"/>
                  <a:pt x="152636" y="321562"/>
                  <a:pt x="188755" y="333430"/>
                </a:cubicBezTo>
                <a:cubicBezTo>
                  <a:pt x="194430" y="335494"/>
                  <a:pt x="199590" y="338589"/>
                  <a:pt x="204750" y="341685"/>
                </a:cubicBezTo>
                <a:cubicBezTo>
                  <a:pt x="231581" y="359745"/>
                  <a:pt x="258412" y="377288"/>
                  <a:pt x="285243" y="395347"/>
                </a:cubicBezTo>
                <a:cubicBezTo>
                  <a:pt x="291434" y="399475"/>
                  <a:pt x="295562" y="399475"/>
                  <a:pt x="300206" y="393283"/>
                </a:cubicBezTo>
                <a:cubicBezTo>
                  <a:pt x="326521" y="357165"/>
                  <a:pt x="357479" y="326206"/>
                  <a:pt x="393598" y="299891"/>
                </a:cubicBezTo>
                <a:cubicBezTo>
                  <a:pt x="400305" y="294731"/>
                  <a:pt x="399790" y="290604"/>
                  <a:pt x="395662" y="283896"/>
                </a:cubicBezTo>
                <a:cubicBezTo>
                  <a:pt x="381214" y="263257"/>
                  <a:pt x="367799" y="241586"/>
                  <a:pt x="353352" y="220947"/>
                </a:cubicBezTo>
                <a:cubicBezTo>
                  <a:pt x="340452" y="202887"/>
                  <a:pt x="331681" y="183280"/>
                  <a:pt x="325489" y="162125"/>
                </a:cubicBezTo>
                <a:cubicBezTo>
                  <a:pt x="317749" y="135294"/>
                  <a:pt x="308978" y="108980"/>
                  <a:pt x="299690" y="82665"/>
                </a:cubicBezTo>
                <a:cubicBezTo>
                  <a:pt x="296078" y="72345"/>
                  <a:pt x="297626" y="66669"/>
                  <a:pt x="307946" y="61510"/>
                </a:cubicBezTo>
                <a:cubicBezTo>
                  <a:pt x="353867" y="37259"/>
                  <a:pt x="401853" y="17136"/>
                  <a:pt x="451903" y="2172"/>
                </a:cubicBezTo>
                <a:cubicBezTo>
                  <a:pt x="461191" y="-408"/>
                  <a:pt x="465835" y="624"/>
                  <a:pt x="470478" y="9396"/>
                </a:cubicBezTo>
                <a:cubicBezTo>
                  <a:pt x="487506" y="43451"/>
                  <a:pt x="505565" y="77505"/>
                  <a:pt x="522076" y="111559"/>
                </a:cubicBezTo>
                <a:cubicBezTo>
                  <a:pt x="531880" y="132199"/>
                  <a:pt x="532396" y="155934"/>
                  <a:pt x="537555" y="177605"/>
                </a:cubicBezTo>
                <a:cubicBezTo>
                  <a:pt x="541167" y="192568"/>
                  <a:pt x="543747" y="208047"/>
                  <a:pt x="546843" y="223011"/>
                </a:cubicBezTo>
                <a:cubicBezTo>
                  <a:pt x="548391" y="230234"/>
                  <a:pt x="550971" y="232814"/>
                  <a:pt x="559227" y="231782"/>
                </a:cubicBezTo>
                <a:cubicBezTo>
                  <a:pt x="602569" y="225590"/>
                  <a:pt x="645395" y="225074"/>
                  <a:pt x="688737" y="231782"/>
                </a:cubicBezTo>
                <a:cubicBezTo>
                  <a:pt x="699056" y="233330"/>
                  <a:pt x="702152" y="229718"/>
                  <a:pt x="704216" y="220431"/>
                </a:cubicBezTo>
                <a:cubicBezTo>
                  <a:pt x="707828" y="199276"/>
                  <a:pt x="713504" y="178636"/>
                  <a:pt x="716600" y="156966"/>
                </a:cubicBezTo>
                <a:cubicBezTo>
                  <a:pt x="720727" y="129103"/>
                  <a:pt x="730531" y="103820"/>
                  <a:pt x="743430" y="79569"/>
                </a:cubicBezTo>
                <a:cubicBezTo>
                  <a:pt x="756330" y="56350"/>
                  <a:pt x="768197" y="32099"/>
                  <a:pt x="780065" y="8364"/>
                </a:cubicBezTo>
                <a:cubicBezTo>
                  <a:pt x="784193" y="108"/>
                  <a:pt x="788320" y="-1440"/>
                  <a:pt x="797092" y="1140"/>
                </a:cubicBezTo>
                <a:cubicBezTo>
                  <a:pt x="848174" y="16620"/>
                  <a:pt x="897192" y="36743"/>
                  <a:pt x="944146" y="62542"/>
                </a:cubicBezTo>
                <a:cubicBezTo>
                  <a:pt x="951885" y="66669"/>
                  <a:pt x="953949" y="70797"/>
                  <a:pt x="950853" y="79053"/>
                </a:cubicBezTo>
                <a:cubicBezTo>
                  <a:pt x="938470" y="115687"/>
                  <a:pt x="927118" y="152838"/>
                  <a:pt x="914735" y="189472"/>
                </a:cubicBezTo>
                <a:cubicBezTo>
                  <a:pt x="912671" y="195148"/>
                  <a:pt x="909575" y="200308"/>
                  <a:pt x="906479" y="205467"/>
                </a:cubicBezTo>
                <a:cubicBezTo>
                  <a:pt x="888936" y="231782"/>
                  <a:pt x="871393" y="258613"/>
                  <a:pt x="853334" y="284928"/>
                </a:cubicBezTo>
                <a:cubicBezTo>
                  <a:pt x="848690" y="291635"/>
                  <a:pt x="849206" y="296279"/>
                  <a:pt x="855398" y="300923"/>
                </a:cubicBezTo>
                <a:cubicBezTo>
                  <a:pt x="891516" y="327238"/>
                  <a:pt x="922475" y="358713"/>
                  <a:pt x="948789" y="394315"/>
                </a:cubicBezTo>
                <a:cubicBezTo>
                  <a:pt x="953433" y="401023"/>
                  <a:pt x="957561" y="400507"/>
                  <a:pt x="963753" y="396379"/>
                </a:cubicBezTo>
                <a:cubicBezTo>
                  <a:pt x="981296" y="384511"/>
                  <a:pt x="999355" y="373676"/>
                  <a:pt x="1015866" y="360777"/>
                </a:cubicBezTo>
                <a:cubicBezTo>
                  <a:pt x="1041149" y="341685"/>
                  <a:pt x="1069528" y="329302"/>
                  <a:pt x="1099971" y="320530"/>
                </a:cubicBezTo>
                <a:cubicBezTo>
                  <a:pt x="1123190" y="314339"/>
                  <a:pt x="1145893" y="306083"/>
                  <a:pt x="1168596" y="298343"/>
                </a:cubicBezTo>
                <a:cubicBezTo>
                  <a:pt x="1177368" y="295247"/>
                  <a:pt x="1181495" y="297311"/>
                  <a:pt x="1186139" y="305567"/>
                </a:cubicBezTo>
                <a:cubicBezTo>
                  <a:pt x="1211422" y="352521"/>
                  <a:pt x="1232061" y="401539"/>
                  <a:pt x="1247024" y="453136"/>
                </a:cubicBezTo>
                <a:cubicBezTo>
                  <a:pt x="1249604" y="461392"/>
                  <a:pt x="1247540" y="465520"/>
                  <a:pt x="1240317" y="469648"/>
                </a:cubicBezTo>
                <a:cubicBezTo>
                  <a:pt x="1205230" y="487191"/>
                  <a:pt x="1171176" y="506282"/>
                  <a:pt x="1135573" y="522277"/>
                </a:cubicBezTo>
                <a:cubicBezTo>
                  <a:pt x="1111838" y="533113"/>
                  <a:pt x="1084492" y="533629"/>
                  <a:pt x="1059209" y="539821"/>
                </a:cubicBezTo>
                <a:cubicBezTo>
                  <a:pt x="1053017" y="541369"/>
                  <a:pt x="1046309" y="542401"/>
                  <a:pt x="1040117" y="543433"/>
                </a:cubicBezTo>
                <a:cubicBezTo>
                  <a:pt x="1015866" y="548592"/>
                  <a:pt x="1014318" y="548592"/>
                  <a:pt x="1017930" y="572843"/>
                </a:cubicBezTo>
                <a:cubicBezTo>
                  <a:pt x="1024122" y="611541"/>
                  <a:pt x="1021542" y="649724"/>
                  <a:pt x="1016383" y="688422"/>
                </a:cubicBezTo>
                <a:cubicBezTo>
                  <a:pt x="1014835" y="699258"/>
                  <a:pt x="1019478" y="701837"/>
                  <a:pt x="1028250" y="703386"/>
                </a:cubicBezTo>
                <a:cubicBezTo>
                  <a:pt x="1058177" y="709061"/>
                  <a:pt x="1088103" y="715253"/>
                  <a:pt x="1118030" y="720929"/>
                </a:cubicBezTo>
                <a:cubicBezTo>
                  <a:pt x="1126802" y="722477"/>
                  <a:pt x="1134541" y="725572"/>
                  <a:pt x="1142281" y="729184"/>
                </a:cubicBezTo>
                <a:cubicBezTo>
                  <a:pt x="1173756" y="745696"/>
                  <a:pt x="1205746" y="762207"/>
                  <a:pt x="1237737" y="777686"/>
                </a:cubicBezTo>
                <a:cubicBezTo>
                  <a:pt x="1247024" y="782330"/>
                  <a:pt x="1249604" y="786974"/>
                  <a:pt x="1246508" y="797809"/>
                </a:cubicBezTo>
                <a:cubicBezTo>
                  <a:pt x="1231545" y="847859"/>
                  <a:pt x="1211422" y="895329"/>
                  <a:pt x="1186655" y="941767"/>
                </a:cubicBezTo>
                <a:cubicBezTo>
                  <a:pt x="1182011" y="950539"/>
                  <a:pt x="1177368" y="953634"/>
                  <a:pt x="1167564" y="950023"/>
                </a:cubicBezTo>
                <a:cubicBezTo>
                  <a:pt x="1132477" y="938155"/>
                  <a:pt x="1097391" y="926804"/>
                  <a:pt x="1062304" y="915452"/>
                </a:cubicBezTo>
                <a:cubicBezTo>
                  <a:pt x="1055081" y="913388"/>
                  <a:pt x="1048889" y="909776"/>
                  <a:pt x="1042697" y="905649"/>
                </a:cubicBezTo>
                <a:cubicBezTo>
                  <a:pt x="1016383" y="888106"/>
                  <a:pt x="989552" y="870562"/>
                  <a:pt x="963237" y="852503"/>
                </a:cubicBezTo>
                <a:cubicBezTo>
                  <a:pt x="956529" y="847859"/>
                  <a:pt x="952401" y="848375"/>
                  <a:pt x="947241" y="855083"/>
                </a:cubicBezTo>
                <a:cubicBezTo>
                  <a:pt x="921443" y="890169"/>
                  <a:pt x="891000" y="921128"/>
                  <a:pt x="855914" y="946927"/>
                </a:cubicBezTo>
                <a:cubicBezTo>
                  <a:pt x="847658" y="953119"/>
                  <a:pt x="848174" y="958278"/>
                  <a:pt x="853850" y="966018"/>
                </a:cubicBezTo>
                <a:cubicBezTo>
                  <a:pt x="866749" y="984077"/>
                  <a:pt x="877584" y="1002652"/>
                  <a:pt x="890484" y="1020711"/>
                </a:cubicBezTo>
                <a:cubicBezTo>
                  <a:pt x="906479" y="1042899"/>
                  <a:pt x="917831" y="1067149"/>
                  <a:pt x="925054" y="1093464"/>
                </a:cubicBezTo>
                <a:cubicBezTo>
                  <a:pt x="932278" y="1119263"/>
                  <a:pt x="941050" y="1144030"/>
                  <a:pt x="949821" y="1169313"/>
                </a:cubicBezTo>
                <a:cubicBezTo>
                  <a:pt x="952401" y="1177053"/>
                  <a:pt x="950853" y="1181696"/>
                  <a:pt x="943114" y="1185824"/>
                </a:cubicBezTo>
                <a:cubicBezTo>
                  <a:pt x="895644" y="1211623"/>
                  <a:pt x="846110" y="1232262"/>
                  <a:pt x="794512" y="1247226"/>
                </a:cubicBezTo>
                <a:cubicBezTo>
                  <a:pt x="786773" y="1249290"/>
                  <a:pt x="782645" y="1248258"/>
                  <a:pt x="779033" y="1241034"/>
                </a:cubicBezTo>
                <a:cubicBezTo>
                  <a:pt x="760974" y="1205432"/>
                  <a:pt x="742399" y="1169829"/>
                  <a:pt x="724855" y="1134226"/>
                </a:cubicBezTo>
                <a:cubicBezTo>
                  <a:pt x="720211" y="1125455"/>
                  <a:pt x="720211" y="1115136"/>
                  <a:pt x="718148" y="1105332"/>
                </a:cubicBezTo>
                <a:cubicBezTo>
                  <a:pt x="712988" y="1080565"/>
                  <a:pt x="708344" y="1055798"/>
                  <a:pt x="703184" y="1031031"/>
                </a:cubicBezTo>
                <a:cubicBezTo>
                  <a:pt x="700604" y="1015552"/>
                  <a:pt x="701120" y="1015552"/>
                  <a:pt x="686157" y="1016068"/>
                </a:cubicBezTo>
                <a:close/>
                <a:moveTo>
                  <a:pt x="624240" y="791102"/>
                </a:moveTo>
                <a:cubicBezTo>
                  <a:pt x="720211" y="788522"/>
                  <a:pt x="791416" y="716801"/>
                  <a:pt x="790900" y="623925"/>
                </a:cubicBezTo>
                <a:cubicBezTo>
                  <a:pt x="790384" y="528985"/>
                  <a:pt x="717632" y="457780"/>
                  <a:pt x="624240" y="458296"/>
                </a:cubicBezTo>
                <a:cubicBezTo>
                  <a:pt x="530332" y="458296"/>
                  <a:pt x="458095" y="530533"/>
                  <a:pt x="458095" y="624441"/>
                </a:cubicBezTo>
                <a:cubicBezTo>
                  <a:pt x="458095" y="718349"/>
                  <a:pt x="530848" y="788522"/>
                  <a:pt x="624240" y="791102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A009AE0-84D1-46BD-A3D1-DE1CB19D32ED}"/>
              </a:ext>
            </a:extLst>
          </p:cNvPr>
          <p:cNvGrpSpPr/>
          <p:nvPr/>
        </p:nvGrpSpPr>
        <p:grpSpPr>
          <a:xfrm rot="1212279">
            <a:off x="4087175" y="247501"/>
            <a:ext cx="3054679" cy="1218879"/>
            <a:chOff x="1727363" y="3556278"/>
            <a:chExt cx="3054679" cy="1218879"/>
          </a:xfrm>
          <a:solidFill>
            <a:schemeClr val="bg1">
              <a:alpha val="5000"/>
            </a:schemeClr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F247D2D1-6005-4632-809B-6B5BDCD4F2E1}"/>
                </a:ext>
              </a:extLst>
            </p:cNvPr>
            <p:cNvSpPr/>
            <p:nvPr/>
          </p:nvSpPr>
          <p:spPr>
            <a:xfrm>
              <a:off x="2753518" y="3683131"/>
              <a:ext cx="796648" cy="799367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BC69DB4C-B2EA-4392-B4A3-EE775C7B812F}"/>
                </a:ext>
              </a:extLst>
            </p:cNvPr>
            <p:cNvGrpSpPr/>
            <p:nvPr/>
          </p:nvGrpSpPr>
          <p:grpSpPr>
            <a:xfrm>
              <a:off x="3563163" y="3556278"/>
              <a:ext cx="1218879" cy="1218879"/>
              <a:chOff x="3264582" y="1870309"/>
              <a:chExt cx="1774962" cy="1774962"/>
            </a:xfrm>
            <a:grpFill/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45A57558-A521-4754-B376-50F1CEB743F4}"/>
                  </a:ext>
                </a:extLst>
              </p:cNvPr>
              <p:cNvSpPr/>
              <p:nvPr/>
            </p:nvSpPr>
            <p:spPr>
              <a:xfrm>
                <a:off x="3264582" y="1870309"/>
                <a:ext cx="1774962" cy="1774962"/>
              </a:xfrm>
              <a:custGeom>
                <a:avLst/>
                <a:gdLst>
                  <a:gd name="connsiteX0" fmla="*/ 894776 w 1774962"/>
                  <a:gd name="connsiteY0" fmla="*/ 1775736 h 1774962"/>
                  <a:gd name="connsiteX1" fmla="*/ 852466 w 1774962"/>
                  <a:gd name="connsiteY1" fmla="*/ 1775736 h 1774962"/>
                  <a:gd name="connsiteX2" fmla="*/ 839567 w 1774962"/>
                  <a:gd name="connsiteY2" fmla="*/ 1764901 h 1774962"/>
                  <a:gd name="connsiteX3" fmla="*/ 819960 w 1774962"/>
                  <a:gd name="connsiteY3" fmla="*/ 1666349 h 1774962"/>
                  <a:gd name="connsiteX4" fmla="*/ 822024 w 1774962"/>
                  <a:gd name="connsiteY4" fmla="*/ 1636938 h 1774962"/>
                  <a:gd name="connsiteX5" fmla="*/ 811704 w 1774962"/>
                  <a:gd name="connsiteY5" fmla="*/ 1623523 h 1774962"/>
                  <a:gd name="connsiteX6" fmla="*/ 695093 w 1774962"/>
                  <a:gd name="connsiteY6" fmla="*/ 1601852 h 1774962"/>
                  <a:gd name="connsiteX7" fmla="*/ 680130 w 1774962"/>
                  <a:gd name="connsiteY7" fmla="*/ 1610623 h 1774962"/>
                  <a:gd name="connsiteX8" fmla="*/ 615116 w 1774962"/>
                  <a:gd name="connsiteY8" fmla="*/ 1727234 h 1774962"/>
                  <a:gd name="connsiteX9" fmla="*/ 603765 w 1774962"/>
                  <a:gd name="connsiteY9" fmla="*/ 1730330 h 1774962"/>
                  <a:gd name="connsiteX10" fmla="*/ 512953 w 1774962"/>
                  <a:gd name="connsiteY10" fmla="*/ 1694212 h 1774962"/>
                  <a:gd name="connsiteX11" fmla="*/ 507277 w 1774962"/>
                  <a:gd name="connsiteY11" fmla="*/ 1681828 h 1774962"/>
                  <a:gd name="connsiteX12" fmla="*/ 527400 w 1774962"/>
                  <a:gd name="connsiteY12" fmla="*/ 1583277 h 1774962"/>
                  <a:gd name="connsiteX13" fmla="*/ 541848 w 1774962"/>
                  <a:gd name="connsiteY13" fmla="*/ 1552834 h 1774962"/>
                  <a:gd name="connsiteX14" fmla="*/ 537720 w 1774962"/>
                  <a:gd name="connsiteY14" fmla="*/ 1539418 h 1774962"/>
                  <a:gd name="connsiteX15" fmla="*/ 435041 w 1774962"/>
                  <a:gd name="connsiteY15" fmla="*/ 1472857 h 1774962"/>
                  <a:gd name="connsiteX16" fmla="*/ 420593 w 1774962"/>
                  <a:gd name="connsiteY16" fmla="*/ 1474921 h 1774962"/>
                  <a:gd name="connsiteX17" fmla="*/ 315334 w 1774962"/>
                  <a:gd name="connsiteY17" fmla="*/ 1559026 h 1774962"/>
                  <a:gd name="connsiteX18" fmla="*/ 302950 w 1774962"/>
                  <a:gd name="connsiteY18" fmla="*/ 1557478 h 1774962"/>
                  <a:gd name="connsiteX19" fmla="*/ 233809 w 1774962"/>
                  <a:gd name="connsiteY19" fmla="*/ 1490401 h 1774962"/>
                  <a:gd name="connsiteX20" fmla="*/ 232777 w 1774962"/>
                  <a:gd name="connsiteY20" fmla="*/ 1476985 h 1774962"/>
                  <a:gd name="connsiteX21" fmla="*/ 289019 w 1774962"/>
                  <a:gd name="connsiteY21" fmla="*/ 1393397 h 1774962"/>
                  <a:gd name="connsiteX22" fmla="*/ 312754 w 1774962"/>
                  <a:gd name="connsiteY22" fmla="*/ 1371726 h 1774962"/>
                  <a:gd name="connsiteX23" fmla="*/ 314818 w 1774962"/>
                  <a:gd name="connsiteY23" fmla="*/ 1355731 h 1774962"/>
                  <a:gd name="connsiteX24" fmla="*/ 246193 w 1774962"/>
                  <a:gd name="connsiteY24" fmla="*/ 1255631 h 1774962"/>
                  <a:gd name="connsiteX25" fmla="*/ 230713 w 1774962"/>
                  <a:gd name="connsiteY25" fmla="*/ 1253051 h 1774962"/>
                  <a:gd name="connsiteX26" fmla="*/ 102751 w 1774962"/>
                  <a:gd name="connsiteY26" fmla="*/ 1289685 h 1774962"/>
                  <a:gd name="connsiteX27" fmla="*/ 91916 w 1774962"/>
                  <a:gd name="connsiteY27" fmla="*/ 1282978 h 1774962"/>
                  <a:gd name="connsiteX28" fmla="*/ 53733 w 1774962"/>
                  <a:gd name="connsiteY28" fmla="*/ 1194230 h 1774962"/>
                  <a:gd name="connsiteX29" fmla="*/ 58377 w 1774962"/>
                  <a:gd name="connsiteY29" fmla="*/ 1181330 h 1774962"/>
                  <a:gd name="connsiteX30" fmla="*/ 142481 w 1774962"/>
                  <a:gd name="connsiteY30" fmla="*/ 1125605 h 1774962"/>
                  <a:gd name="connsiteX31" fmla="*/ 173956 w 1774962"/>
                  <a:gd name="connsiteY31" fmla="*/ 1114253 h 1774962"/>
                  <a:gd name="connsiteX32" fmla="*/ 180664 w 1774962"/>
                  <a:gd name="connsiteY32" fmla="*/ 1101870 h 1774962"/>
                  <a:gd name="connsiteX33" fmla="*/ 154865 w 1774962"/>
                  <a:gd name="connsiteY33" fmla="*/ 981131 h 1774962"/>
                  <a:gd name="connsiteX34" fmla="*/ 144029 w 1774962"/>
                  <a:gd name="connsiteY34" fmla="*/ 973391 h 1774962"/>
                  <a:gd name="connsiteX35" fmla="*/ 10391 w 1774962"/>
                  <a:gd name="connsiteY35" fmla="*/ 958428 h 1774962"/>
                  <a:gd name="connsiteX36" fmla="*/ 2135 w 1774962"/>
                  <a:gd name="connsiteY36" fmla="*/ 948624 h 1774962"/>
                  <a:gd name="connsiteX37" fmla="*/ 588 w 1774962"/>
                  <a:gd name="connsiteY37" fmla="*/ 850589 h 1774962"/>
                  <a:gd name="connsiteX38" fmla="*/ 10391 w 1774962"/>
                  <a:gd name="connsiteY38" fmla="*/ 840785 h 1774962"/>
                  <a:gd name="connsiteX39" fmla="*/ 110491 w 1774962"/>
                  <a:gd name="connsiteY39" fmla="*/ 820662 h 1774962"/>
                  <a:gd name="connsiteX40" fmla="*/ 139901 w 1774962"/>
                  <a:gd name="connsiteY40" fmla="*/ 822726 h 1774962"/>
                  <a:gd name="connsiteX41" fmla="*/ 153317 w 1774962"/>
                  <a:gd name="connsiteY41" fmla="*/ 811890 h 1774962"/>
                  <a:gd name="connsiteX42" fmla="*/ 174472 w 1774962"/>
                  <a:gd name="connsiteY42" fmla="*/ 696827 h 1774962"/>
                  <a:gd name="connsiteX43" fmla="*/ 164152 w 1774962"/>
                  <a:gd name="connsiteY43" fmla="*/ 680316 h 1774962"/>
                  <a:gd name="connsiteX44" fmla="*/ 49090 w 1774962"/>
                  <a:gd name="connsiteY44" fmla="*/ 615819 h 1774962"/>
                  <a:gd name="connsiteX45" fmla="*/ 45993 w 1774962"/>
                  <a:gd name="connsiteY45" fmla="*/ 606015 h 1774962"/>
                  <a:gd name="connsiteX46" fmla="*/ 82628 w 1774962"/>
                  <a:gd name="connsiteY46" fmla="*/ 513655 h 1774962"/>
                  <a:gd name="connsiteX47" fmla="*/ 93979 w 1774962"/>
                  <a:gd name="connsiteY47" fmla="*/ 508496 h 1774962"/>
                  <a:gd name="connsiteX48" fmla="*/ 224006 w 1774962"/>
                  <a:gd name="connsiteY48" fmla="*/ 543066 h 1774962"/>
                  <a:gd name="connsiteX49" fmla="*/ 236905 w 1774962"/>
                  <a:gd name="connsiteY49" fmla="*/ 538938 h 1774962"/>
                  <a:gd name="connsiteX50" fmla="*/ 302434 w 1774962"/>
                  <a:gd name="connsiteY50" fmla="*/ 437291 h 1774962"/>
                  <a:gd name="connsiteX51" fmla="*/ 302950 w 1774962"/>
                  <a:gd name="connsiteY51" fmla="*/ 423359 h 1774962"/>
                  <a:gd name="connsiteX52" fmla="*/ 238453 w 1774962"/>
                  <a:gd name="connsiteY52" fmla="*/ 346995 h 1774962"/>
                  <a:gd name="connsiteX53" fmla="*/ 228650 w 1774962"/>
                  <a:gd name="connsiteY53" fmla="*/ 333063 h 1774962"/>
                  <a:gd name="connsiteX54" fmla="*/ 230713 w 1774962"/>
                  <a:gd name="connsiteY54" fmla="*/ 290237 h 1774962"/>
                  <a:gd name="connsiteX55" fmla="*/ 283859 w 1774962"/>
                  <a:gd name="connsiteY55" fmla="*/ 236060 h 1774962"/>
                  <a:gd name="connsiteX56" fmla="*/ 300370 w 1774962"/>
                  <a:gd name="connsiteY56" fmla="*/ 234512 h 1774962"/>
                  <a:gd name="connsiteX57" fmla="*/ 380863 w 1774962"/>
                  <a:gd name="connsiteY57" fmla="*/ 288173 h 1774962"/>
                  <a:gd name="connsiteX58" fmla="*/ 403050 w 1774962"/>
                  <a:gd name="connsiteY58" fmla="*/ 311392 h 1774962"/>
                  <a:gd name="connsiteX59" fmla="*/ 422141 w 1774962"/>
                  <a:gd name="connsiteY59" fmla="*/ 313972 h 1774962"/>
                  <a:gd name="connsiteX60" fmla="*/ 519661 w 1774962"/>
                  <a:gd name="connsiteY60" fmla="*/ 246895 h 1774962"/>
                  <a:gd name="connsiteX61" fmla="*/ 524820 w 1774962"/>
                  <a:gd name="connsiteY61" fmla="*/ 233996 h 1774962"/>
                  <a:gd name="connsiteX62" fmla="*/ 492314 w 1774962"/>
                  <a:gd name="connsiteY62" fmla="*/ 127704 h 1774962"/>
                  <a:gd name="connsiteX63" fmla="*/ 514501 w 1774962"/>
                  <a:gd name="connsiteY63" fmla="*/ 82298 h 1774962"/>
                  <a:gd name="connsiteX64" fmla="*/ 578482 w 1774962"/>
                  <a:gd name="connsiteY64" fmla="*/ 55468 h 1774962"/>
                  <a:gd name="connsiteX65" fmla="*/ 595509 w 1774962"/>
                  <a:gd name="connsiteY65" fmla="*/ 60111 h 1774962"/>
                  <a:gd name="connsiteX66" fmla="*/ 648655 w 1774962"/>
                  <a:gd name="connsiteY66" fmla="*/ 139572 h 1774962"/>
                  <a:gd name="connsiteX67" fmla="*/ 661039 w 1774962"/>
                  <a:gd name="connsiteY67" fmla="*/ 172078 h 1774962"/>
                  <a:gd name="connsiteX68" fmla="*/ 675486 w 1774962"/>
                  <a:gd name="connsiteY68" fmla="*/ 180334 h 1774962"/>
                  <a:gd name="connsiteX69" fmla="*/ 792613 w 1774962"/>
                  <a:gd name="connsiteY69" fmla="*/ 155567 h 1774962"/>
                  <a:gd name="connsiteX70" fmla="*/ 801900 w 1774962"/>
                  <a:gd name="connsiteY70" fmla="*/ 143700 h 1774962"/>
                  <a:gd name="connsiteX71" fmla="*/ 816864 w 1774962"/>
                  <a:gd name="connsiteY71" fmla="*/ 11094 h 1774962"/>
                  <a:gd name="connsiteX72" fmla="*/ 826151 w 1774962"/>
                  <a:gd name="connsiteY72" fmla="*/ 2322 h 1774962"/>
                  <a:gd name="connsiteX73" fmla="*/ 925219 w 1774962"/>
                  <a:gd name="connsiteY73" fmla="*/ 774 h 1774962"/>
                  <a:gd name="connsiteX74" fmla="*/ 934507 w 1774962"/>
                  <a:gd name="connsiteY74" fmla="*/ 10062 h 1774962"/>
                  <a:gd name="connsiteX75" fmla="*/ 954114 w 1774962"/>
                  <a:gd name="connsiteY75" fmla="*/ 111193 h 1774962"/>
                  <a:gd name="connsiteX76" fmla="*/ 952050 w 1774962"/>
                  <a:gd name="connsiteY76" fmla="*/ 140604 h 1774962"/>
                  <a:gd name="connsiteX77" fmla="*/ 962369 w 1774962"/>
                  <a:gd name="connsiteY77" fmla="*/ 152987 h 1774962"/>
                  <a:gd name="connsiteX78" fmla="*/ 1078980 w 1774962"/>
                  <a:gd name="connsiteY78" fmla="*/ 174658 h 1774962"/>
                  <a:gd name="connsiteX79" fmla="*/ 1093428 w 1774962"/>
                  <a:gd name="connsiteY79" fmla="*/ 168467 h 1774962"/>
                  <a:gd name="connsiteX80" fmla="*/ 1147089 w 1774962"/>
                  <a:gd name="connsiteY80" fmla="*/ 69399 h 1774962"/>
                  <a:gd name="connsiteX81" fmla="*/ 1192495 w 1774962"/>
                  <a:gd name="connsiteY81" fmla="*/ 54436 h 1774962"/>
                  <a:gd name="connsiteX82" fmla="*/ 1258024 w 1774962"/>
                  <a:gd name="connsiteY82" fmla="*/ 81266 h 1774962"/>
                  <a:gd name="connsiteX83" fmla="*/ 1267312 w 1774962"/>
                  <a:gd name="connsiteY83" fmla="*/ 96746 h 1774962"/>
                  <a:gd name="connsiteX84" fmla="*/ 1247705 w 1774962"/>
                  <a:gd name="connsiteY84" fmla="*/ 192718 h 1774962"/>
                  <a:gd name="connsiteX85" fmla="*/ 1233258 w 1774962"/>
                  <a:gd name="connsiteY85" fmla="*/ 224192 h 1774962"/>
                  <a:gd name="connsiteX86" fmla="*/ 1237385 w 1774962"/>
                  <a:gd name="connsiteY86" fmla="*/ 237608 h 1774962"/>
                  <a:gd name="connsiteX87" fmla="*/ 1340065 w 1774962"/>
                  <a:gd name="connsiteY87" fmla="*/ 304169 h 1774962"/>
                  <a:gd name="connsiteX88" fmla="*/ 1354512 w 1774962"/>
                  <a:gd name="connsiteY88" fmla="*/ 302621 h 1774962"/>
                  <a:gd name="connsiteX89" fmla="*/ 1459771 w 1774962"/>
                  <a:gd name="connsiteY89" fmla="*/ 218516 h 1774962"/>
                  <a:gd name="connsiteX90" fmla="*/ 1472155 w 1774962"/>
                  <a:gd name="connsiteY90" fmla="*/ 220064 h 1774962"/>
                  <a:gd name="connsiteX91" fmla="*/ 1541296 w 1774962"/>
                  <a:gd name="connsiteY91" fmla="*/ 287657 h 1774962"/>
                  <a:gd name="connsiteX92" fmla="*/ 1542328 w 1774962"/>
                  <a:gd name="connsiteY92" fmla="*/ 301073 h 1774962"/>
                  <a:gd name="connsiteX93" fmla="*/ 1485570 w 1774962"/>
                  <a:gd name="connsiteY93" fmla="*/ 385693 h 1774962"/>
                  <a:gd name="connsiteX94" fmla="*/ 1462868 w 1774962"/>
                  <a:gd name="connsiteY94" fmla="*/ 406332 h 1774962"/>
                  <a:gd name="connsiteX95" fmla="*/ 1460803 w 1774962"/>
                  <a:gd name="connsiteY95" fmla="*/ 422327 h 1774962"/>
                  <a:gd name="connsiteX96" fmla="*/ 1529428 w 1774962"/>
                  <a:gd name="connsiteY96" fmla="*/ 522427 h 1774962"/>
                  <a:gd name="connsiteX97" fmla="*/ 1544908 w 1774962"/>
                  <a:gd name="connsiteY97" fmla="*/ 525007 h 1774962"/>
                  <a:gd name="connsiteX98" fmla="*/ 1672870 w 1774962"/>
                  <a:gd name="connsiteY98" fmla="*/ 488373 h 1774962"/>
                  <a:gd name="connsiteX99" fmla="*/ 1683706 w 1774962"/>
                  <a:gd name="connsiteY99" fmla="*/ 495080 h 1774962"/>
                  <a:gd name="connsiteX100" fmla="*/ 1721888 w 1774962"/>
                  <a:gd name="connsiteY100" fmla="*/ 583828 h 1774962"/>
                  <a:gd name="connsiteX101" fmla="*/ 1717244 w 1774962"/>
                  <a:gd name="connsiteY101" fmla="*/ 596728 h 1774962"/>
                  <a:gd name="connsiteX102" fmla="*/ 1633140 w 1774962"/>
                  <a:gd name="connsiteY102" fmla="*/ 652453 h 1774962"/>
                  <a:gd name="connsiteX103" fmla="*/ 1601665 w 1774962"/>
                  <a:gd name="connsiteY103" fmla="*/ 663805 h 1774962"/>
                  <a:gd name="connsiteX104" fmla="*/ 1594958 w 1774962"/>
                  <a:gd name="connsiteY104" fmla="*/ 676188 h 1774962"/>
                  <a:gd name="connsiteX105" fmla="*/ 1620241 w 1774962"/>
                  <a:gd name="connsiteY105" fmla="*/ 795895 h 1774962"/>
                  <a:gd name="connsiteX106" fmla="*/ 1631076 w 1774962"/>
                  <a:gd name="connsiteY106" fmla="*/ 804667 h 1774962"/>
                  <a:gd name="connsiteX107" fmla="*/ 1763682 w 1774962"/>
                  <a:gd name="connsiteY107" fmla="*/ 819630 h 1774962"/>
                  <a:gd name="connsiteX108" fmla="*/ 1773486 w 1774962"/>
                  <a:gd name="connsiteY108" fmla="*/ 829950 h 1774962"/>
                  <a:gd name="connsiteX109" fmla="*/ 1775034 w 1774962"/>
                  <a:gd name="connsiteY109" fmla="*/ 927985 h 1774962"/>
                  <a:gd name="connsiteX110" fmla="*/ 1766262 w 1774962"/>
                  <a:gd name="connsiteY110" fmla="*/ 937273 h 1774962"/>
                  <a:gd name="connsiteX111" fmla="*/ 1663583 w 1774962"/>
                  <a:gd name="connsiteY111" fmla="*/ 957396 h 1774962"/>
                  <a:gd name="connsiteX112" fmla="*/ 1636752 w 1774962"/>
                  <a:gd name="connsiteY112" fmla="*/ 955332 h 1774962"/>
                  <a:gd name="connsiteX113" fmla="*/ 1622304 w 1774962"/>
                  <a:gd name="connsiteY113" fmla="*/ 966684 h 1774962"/>
                  <a:gd name="connsiteX114" fmla="*/ 1601149 w 1774962"/>
                  <a:gd name="connsiteY114" fmla="*/ 1081746 h 1774962"/>
                  <a:gd name="connsiteX115" fmla="*/ 1610437 w 1774962"/>
                  <a:gd name="connsiteY115" fmla="*/ 1097742 h 1774962"/>
                  <a:gd name="connsiteX116" fmla="*/ 1726016 w 1774962"/>
                  <a:gd name="connsiteY116" fmla="*/ 1161723 h 1774962"/>
                  <a:gd name="connsiteX117" fmla="*/ 1729112 w 1774962"/>
                  <a:gd name="connsiteY117" fmla="*/ 1174107 h 1774962"/>
                  <a:gd name="connsiteX118" fmla="*/ 1693509 w 1774962"/>
                  <a:gd name="connsiteY118" fmla="*/ 1263887 h 1774962"/>
                  <a:gd name="connsiteX119" fmla="*/ 1681126 w 1774962"/>
                  <a:gd name="connsiteY119" fmla="*/ 1270078 h 1774962"/>
                  <a:gd name="connsiteX120" fmla="*/ 1581542 w 1774962"/>
                  <a:gd name="connsiteY120" fmla="*/ 1249955 h 1774962"/>
                  <a:gd name="connsiteX121" fmla="*/ 1552647 w 1774962"/>
                  <a:gd name="connsiteY121" fmla="*/ 1236024 h 1774962"/>
                  <a:gd name="connsiteX122" fmla="*/ 1538200 w 1774962"/>
                  <a:gd name="connsiteY122" fmla="*/ 1240152 h 1774962"/>
                  <a:gd name="connsiteX123" fmla="*/ 1473187 w 1774962"/>
                  <a:gd name="connsiteY123" fmla="*/ 1340767 h 1774962"/>
                  <a:gd name="connsiteX124" fmla="*/ 1475251 w 1774962"/>
                  <a:gd name="connsiteY124" fmla="*/ 1358310 h 1774962"/>
                  <a:gd name="connsiteX125" fmla="*/ 1535104 w 1774962"/>
                  <a:gd name="connsiteY125" fmla="*/ 1430031 h 1774962"/>
                  <a:gd name="connsiteX126" fmla="*/ 1545424 w 1774962"/>
                  <a:gd name="connsiteY126" fmla="*/ 1444995 h 1774962"/>
                  <a:gd name="connsiteX127" fmla="*/ 1542844 w 1774962"/>
                  <a:gd name="connsiteY127" fmla="*/ 1489885 h 1774962"/>
                  <a:gd name="connsiteX128" fmla="*/ 1491246 w 1774962"/>
                  <a:gd name="connsiteY128" fmla="*/ 1542514 h 1774962"/>
                  <a:gd name="connsiteX129" fmla="*/ 1472155 w 1774962"/>
                  <a:gd name="connsiteY129" fmla="*/ 1544062 h 1774962"/>
                  <a:gd name="connsiteX130" fmla="*/ 1393726 w 1774962"/>
                  <a:gd name="connsiteY130" fmla="*/ 1491948 h 1774962"/>
                  <a:gd name="connsiteX131" fmla="*/ 1369992 w 1774962"/>
                  <a:gd name="connsiteY131" fmla="*/ 1466666 h 1774962"/>
                  <a:gd name="connsiteX132" fmla="*/ 1352964 w 1774962"/>
                  <a:gd name="connsiteY132" fmla="*/ 1464602 h 1774962"/>
                  <a:gd name="connsiteX133" fmla="*/ 1254413 w 1774962"/>
                  <a:gd name="connsiteY133" fmla="*/ 1532711 h 1774962"/>
                  <a:gd name="connsiteX134" fmla="*/ 1248737 w 1774962"/>
                  <a:gd name="connsiteY134" fmla="*/ 1544578 h 1774962"/>
                  <a:gd name="connsiteX135" fmla="*/ 1284339 w 1774962"/>
                  <a:gd name="connsiteY135" fmla="*/ 1662221 h 1774962"/>
                  <a:gd name="connsiteX136" fmla="*/ 1268860 w 1774962"/>
                  <a:gd name="connsiteY136" fmla="*/ 1693180 h 1774962"/>
                  <a:gd name="connsiteX137" fmla="*/ 1195591 w 1774962"/>
                  <a:gd name="connsiteY137" fmla="*/ 1724654 h 1774962"/>
                  <a:gd name="connsiteX138" fmla="*/ 1178564 w 1774962"/>
                  <a:gd name="connsiteY138" fmla="*/ 1719495 h 1774962"/>
                  <a:gd name="connsiteX139" fmla="*/ 1125418 w 1774962"/>
                  <a:gd name="connsiteY139" fmla="*/ 1640034 h 1774962"/>
                  <a:gd name="connsiteX140" fmla="*/ 1113035 w 1774962"/>
                  <a:gd name="connsiteY140" fmla="*/ 1606496 h 1774962"/>
                  <a:gd name="connsiteX141" fmla="*/ 1099619 w 1774962"/>
                  <a:gd name="connsiteY141" fmla="*/ 1599272 h 1774962"/>
                  <a:gd name="connsiteX142" fmla="*/ 979913 w 1774962"/>
                  <a:gd name="connsiteY142" fmla="*/ 1624555 h 1774962"/>
                  <a:gd name="connsiteX143" fmla="*/ 972173 w 1774962"/>
                  <a:gd name="connsiteY143" fmla="*/ 1634874 h 1774962"/>
                  <a:gd name="connsiteX144" fmla="*/ 957726 w 1774962"/>
                  <a:gd name="connsiteY144" fmla="*/ 1767481 h 1774962"/>
                  <a:gd name="connsiteX145" fmla="*/ 945858 w 1774962"/>
                  <a:gd name="connsiteY145" fmla="*/ 1777800 h 1774962"/>
                  <a:gd name="connsiteX146" fmla="*/ 895808 w 1774962"/>
                  <a:gd name="connsiteY146" fmla="*/ 1779864 h 1774962"/>
                  <a:gd name="connsiteX147" fmla="*/ 894776 w 1774962"/>
                  <a:gd name="connsiteY147" fmla="*/ 1775736 h 1774962"/>
                  <a:gd name="connsiteX148" fmla="*/ 890648 w 1774962"/>
                  <a:gd name="connsiteY148" fmla="*/ 1454798 h 1774962"/>
                  <a:gd name="connsiteX149" fmla="*/ 1452548 w 1774962"/>
                  <a:gd name="connsiteY149" fmla="*/ 884127 h 1774962"/>
                  <a:gd name="connsiteX150" fmla="*/ 881361 w 1774962"/>
                  <a:gd name="connsiteY150" fmla="*/ 322228 h 1774962"/>
                  <a:gd name="connsiteX151" fmla="*/ 320494 w 1774962"/>
                  <a:gd name="connsiteY151" fmla="*/ 893415 h 1774962"/>
                  <a:gd name="connsiteX152" fmla="*/ 890648 w 1774962"/>
                  <a:gd name="connsiteY152" fmla="*/ 1454798 h 1774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1774962" h="1774962">
                    <a:moveTo>
                      <a:pt x="894776" y="1775736"/>
                    </a:moveTo>
                    <a:cubicBezTo>
                      <a:pt x="880845" y="1775736"/>
                      <a:pt x="866397" y="1775736"/>
                      <a:pt x="852466" y="1775736"/>
                    </a:cubicBezTo>
                    <a:cubicBezTo>
                      <a:pt x="844726" y="1775736"/>
                      <a:pt x="840599" y="1772640"/>
                      <a:pt x="839567" y="1764901"/>
                    </a:cubicBezTo>
                    <a:cubicBezTo>
                      <a:pt x="833375" y="1731878"/>
                      <a:pt x="826151" y="1699371"/>
                      <a:pt x="819960" y="1666349"/>
                    </a:cubicBezTo>
                    <a:cubicBezTo>
                      <a:pt x="817896" y="1656545"/>
                      <a:pt x="820992" y="1646742"/>
                      <a:pt x="822024" y="1636938"/>
                    </a:cubicBezTo>
                    <a:cubicBezTo>
                      <a:pt x="823056" y="1628682"/>
                      <a:pt x="820992" y="1624555"/>
                      <a:pt x="811704" y="1623523"/>
                    </a:cubicBezTo>
                    <a:cubicBezTo>
                      <a:pt x="772490" y="1619395"/>
                      <a:pt x="733275" y="1612171"/>
                      <a:pt x="695093" y="1601852"/>
                    </a:cubicBezTo>
                    <a:cubicBezTo>
                      <a:pt x="686837" y="1599788"/>
                      <a:pt x="682194" y="1602368"/>
                      <a:pt x="680130" y="1610623"/>
                    </a:cubicBezTo>
                    <a:cubicBezTo>
                      <a:pt x="669294" y="1655513"/>
                      <a:pt x="636788" y="1688020"/>
                      <a:pt x="615116" y="1727234"/>
                    </a:cubicBezTo>
                    <a:cubicBezTo>
                      <a:pt x="612537" y="1731878"/>
                      <a:pt x="608409" y="1731878"/>
                      <a:pt x="603765" y="1730330"/>
                    </a:cubicBezTo>
                    <a:cubicBezTo>
                      <a:pt x="572807" y="1720011"/>
                      <a:pt x="542364" y="1707627"/>
                      <a:pt x="512953" y="1694212"/>
                    </a:cubicBezTo>
                    <a:cubicBezTo>
                      <a:pt x="506761" y="1691632"/>
                      <a:pt x="506245" y="1686988"/>
                      <a:pt x="507277" y="1681828"/>
                    </a:cubicBezTo>
                    <a:cubicBezTo>
                      <a:pt x="513985" y="1648806"/>
                      <a:pt x="519661" y="1615783"/>
                      <a:pt x="527400" y="1583277"/>
                    </a:cubicBezTo>
                    <a:cubicBezTo>
                      <a:pt x="529980" y="1572441"/>
                      <a:pt x="536172" y="1562637"/>
                      <a:pt x="541848" y="1552834"/>
                    </a:cubicBezTo>
                    <a:cubicBezTo>
                      <a:pt x="545460" y="1546642"/>
                      <a:pt x="544428" y="1543030"/>
                      <a:pt x="537720" y="1539418"/>
                    </a:cubicBezTo>
                    <a:cubicBezTo>
                      <a:pt x="501601" y="1520327"/>
                      <a:pt x="467547" y="1497624"/>
                      <a:pt x="435041" y="1472857"/>
                    </a:cubicBezTo>
                    <a:cubicBezTo>
                      <a:pt x="429365" y="1468214"/>
                      <a:pt x="425237" y="1468214"/>
                      <a:pt x="420593" y="1474921"/>
                    </a:cubicBezTo>
                    <a:cubicBezTo>
                      <a:pt x="393762" y="1512588"/>
                      <a:pt x="350936" y="1531163"/>
                      <a:pt x="315334" y="1559026"/>
                    </a:cubicBezTo>
                    <a:cubicBezTo>
                      <a:pt x="310690" y="1562637"/>
                      <a:pt x="307078" y="1561090"/>
                      <a:pt x="302950" y="1557478"/>
                    </a:cubicBezTo>
                    <a:cubicBezTo>
                      <a:pt x="278699" y="1536323"/>
                      <a:pt x="255996" y="1513104"/>
                      <a:pt x="233809" y="1490401"/>
                    </a:cubicBezTo>
                    <a:cubicBezTo>
                      <a:pt x="229682" y="1485757"/>
                      <a:pt x="229165" y="1482145"/>
                      <a:pt x="232777" y="1476985"/>
                    </a:cubicBezTo>
                    <a:cubicBezTo>
                      <a:pt x="251352" y="1449122"/>
                      <a:pt x="269928" y="1421260"/>
                      <a:pt x="289019" y="1393397"/>
                    </a:cubicBezTo>
                    <a:cubicBezTo>
                      <a:pt x="295210" y="1384625"/>
                      <a:pt x="304498" y="1378949"/>
                      <a:pt x="312754" y="1371726"/>
                    </a:cubicBezTo>
                    <a:cubicBezTo>
                      <a:pt x="318946" y="1366566"/>
                      <a:pt x="319978" y="1361922"/>
                      <a:pt x="314818" y="1355731"/>
                    </a:cubicBezTo>
                    <a:cubicBezTo>
                      <a:pt x="289535" y="1324256"/>
                      <a:pt x="266316" y="1291233"/>
                      <a:pt x="246193" y="1255631"/>
                    </a:cubicBezTo>
                    <a:cubicBezTo>
                      <a:pt x="241549" y="1247375"/>
                      <a:pt x="236905" y="1248923"/>
                      <a:pt x="230713" y="1253051"/>
                    </a:cubicBezTo>
                    <a:cubicBezTo>
                      <a:pt x="191499" y="1277302"/>
                      <a:pt x="145577" y="1277818"/>
                      <a:pt x="102751" y="1289685"/>
                    </a:cubicBezTo>
                    <a:cubicBezTo>
                      <a:pt x="97075" y="1291233"/>
                      <a:pt x="93979" y="1288137"/>
                      <a:pt x="91916" y="1282978"/>
                    </a:cubicBezTo>
                    <a:cubicBezTo>
                      <a:pt x="77984" y="1254083"/>
                      <a:pt x="65085" y="1224156"/>
                      <a:pt x="53733" y="1194230"/>
                    </a:cubicBezTo>
                    <a:cubicBezTo>
                      <a:pt x="51669" y="1188038"/>
                      <a:pt x="53217" y="1184426"/>
                      <a:pt x="58377" y="1181330"/>
                    </a:cubicBezTo>
                    <a:cubicBezTo>
                      <a:pt x="86240" y="1162755"/>
                      <a:pt x="113587" y="1143664"/>
                      <a:pt x="142481" y="1125605"/>
                    </a:cubicBezTo>
                    <a:cubicBezTo>
                      <a:pt x="151769" y="1119929"/>
                      <a:pt x="163120" y="1117349"/>
                      <a:pt x="173956" y="1114253"/>
                    </a:cubicBezTo>
                    <a:cubicBezTo>
                      <a:pt x="180664" y="1112189"/>
                      <a:pt x="182727" y="1109093"/>
                      <a:pt x="180664" y="1101870"/>
                    </a:cubicBezTo>
                    <a:cubicBezTo>
                      <a:pt x="168796" y="1062139"/>
                      <a:pt x="160541" y="1021893"/>
                      <a:pt x="154865" y="981131"/>
                    </a:cubicBezTo>
                    <a:cubicBezTo>
                      <a:pt x="153833" y="974423"/>
                      <a:pt x="150737" y="972359"/>
                      <a:pt x="144029" y="973391"/>
                    </a:cubicBezTo>
                    <a:cubicBezTo>
                      <a:pt x="98107" y="981131"/>
                      <a:pt x="54765" y="963588"/>
                      <a:pt x="10391" y="958428"/>
                    </a:cubicBezTo>
                    <a:cubicBezTo>
                      <a:pt x="4715" y="957912"/>
                      <a:pt x="2652" y="954300"/>
                      <a:pt x="2135" y="948624"/>
                    </a:cubicBezTo>
                    <a:cubicBezTo>
                      <a:pt x="-960" y="916118"/>
                      <a:pt x="72" y="883611"/>
                      <a:pt x="588" y="850589"/>
                    </a:cubicBezTo>
                    <a:cubicBezTo>
                      <a:pt x="588" y="844397"/>
                      <a:pt x="4715" y="841817"/>
                      <a:pt x="10391" y="840785"/>
                    </a:cubicBezTo>
                    <a:cubicBezTo>
                      <a:pt x="43930" y="834077"/>
                      <a:pt x="76952" y="827370"/>
                      <a:pt x="110491" y="820662"/>
                    </a:cubicBezTo>
                    <a:cubicBezTo>
                      <a:pt x="120294" y="818598"/>
                      <a:pt x="130098" y="821694"/>
                      <a:pt x="139901" y="822726"/>
                    </a:cubicBezTo>
                    <a:cubicBezTo>
                      <a:pt x="148157" y="823758"/>
                      <a:pt x="152285" y="820662"/>
                      <a:pt x="153317" y="811890"/>
                    </a:cubicBezTo>
                    <a:cubicBezTo>
                      <a:pt x="157445" y="773192"/>
                      <a:pt x="164668" y="734494"/>
                      <a:pt x="174472" y="696827"/>
                    </a:cubicBezTo>
                    <a:cubicBezTo>
                      <a:pt x="177052" y="687024"/>
                      <a:pt x="173440" y="682380"/>
                      <a:pt x="164152" y="680316"/>
                    </a:cubicBezTo>
                    <a:cubicBezTo>
                      <a:pt x="120294" y="668965"/>
                      <a:pt x="87272" y="636974"/>
                      <a:pt x="49090" y="615819"/>
                    </a:cubicBezTo>
                    <a:cubicBezTo>
                      <a:pt x="44961" y="613755"/>
                      <a:pt x="44961" y="610143"/>
                      <a:pt x="45993" y="606015"/>
                    </a:cubicBezTo>
                    <a:cubicBezTo>
                      <a:pt x="56313" y="574541"/>
                      <a:pt x="69212" y="544098"/>
                      <a:pt x="82628" y="513655"/>
                    </a:cubicBezTo>
                    <a:cubicBezTo>
                      <a:pt x="85208" y="507980"/>
                      <a:pt x="89336" y="506948"/>
                      <a:pt x="93979" y="508496"/>
                    </a:cubicBezTo>
                    <a:cubicBezTo>
                      <a:pt x="137322" y="519847"/>
                      <a:pt x="183760" y="518815"/>
                      <a:pt x="224006" y="543066"/>
                    </a:cubicBezTo>
                    <a:cubicBezTo>
                      <a:pt x="230713" y="547194"/>
                      <a:pt x="233809" y="544614"/>
                      <a:pt x="236905" y="538938"/>
                    </a:cubicBezTo>
                    <a:cubicBezTo>
                      <a:pt x="255996" y="503336"/>
                      <a:pt x="278183" y="469281"/>
                      <a:pt x="302434" y="437291"/>
                    </a:cubicBezTo>
                    <a:cubicBezTo>
                      <a:pt x="305530" y="433163"/>
                      <a:pt x="310690" y="428519"/>
                      <a:pt x="302950" y="423359"/>
                    </a:cubicBezTo>
                    <a:cubicBezTo>
                      <a:pt x="273540" y="404268"/>
                      <a:pt x="258576" y="373826"/>
                      <a:pt x="238453" y="346995"/>
                    </a:cubicBezTo>
                    <a:cubicBezTo>
                      <a:pt x="234841" y="342351"/>
                      <a:pt x="232262" y="337707"/>
                      <a:pt x="228650" y="333063"/>
                    </a:cubicBezTo>
                    <a:cubicBezTo>
                      <a:pt x="212654" y="310360"/>
                      <a:pt x="212138" y="309844"/>
                      <a:pt x="230713" y="290237"/>
                    </a:cubicBezTo>
                    <a:cubicBezTo>
                      <a:pt x="248257" y="271662"/>
                      <a:pt x="266316" y="254119"/>
                      <a:pt x="283859" y="236060"/>
                    </a:cubicBezTo>
                    <a:cubicBezTo>
                      <a:pt x="289535" y="230384"/>
                      <a:pt x="294179" y="229868"/>
                      <a:pt x="300370" y="234512"/>
                    </a:cubicBezTo>
                    <a:cubicBezTo>
                      <a:pt x="327201" y="252571"/>
                      <a:pt x="354032" y="270114"/>
                      <a:pt x="380863" y="288173"/>
                    </a:cubicBezTo>
                    <a:cubicBezTo>
                      <a:pt x="390150" y="294365"/>
                      <a:pt x="396342" y="303137"/>
                      <a:pt x="403050" y="311392"/>
                    </a:cubicBezTo>
                    <a:cubicBezTo>
                      <a:pt x="408726" y="319132"/>
                      <a:pt x="413885" y="320680"/>
                      <a:pt x="422141" y="313972"/>
                    </a:cubicBezTo>
                    <a:cubicBezTo>
                      <a:pt x="452584" y="288689"/>
                      <a:pt x="485606" y="266502"/>
                      <a:pt x="519661" y="246895"/>
                    </a:cubicBezTo>
                    <a:cubicBezTo>
                      <a:pt x="524820" y="243799"/>
                      <a:pt x="529464" y="240703"/>
                      <a:pt x="524820" y="233996"/>
                    </a:cubicBezTo>
                    <a:cubicBezTo>
                      <a:pt x="502633" y="202005"/>
                      <a:pt x="501086" y="163823"/>
                      <a:pt x="492314" y="127704"/>
                    </a:cubicBezTo>
                    <a:cubicBezTo>
                      <a:pt x="484574" y="96230"/>
                      <a:pt x="485606" y="96746"/>
                      <a:pt x="514501" y="82298"/>
                    </a:cubicBezTo>
                    <a:cubicBezTo>
                      <a:pt x="535140" y="71979"/>
                      <a:pt x="557327" y="64239"/>
                      <a:pt x="578482" y="55468"/>
                    </a:cubicBezTo>
                    <a:cubicBezTo>
                      <a:pt x="586222" y="52372"/>
                      <a:pt x="590866" y="52888"/>
                      <a:pt x="595509" y="60111"/>
                    </a:cubicBezTo>
                    <a:cubicBezTo>
                      <a:pt x="613053" y="86942"/>
                      <a:pt x="630596" y="113257"/>
                      <a:pt x="648655" y="139572"/>
                    </a:cubicBezTo>
                    <a:cubicBezTo>
                      <a:pt x="655363" y="149375"/>
                      <a:pt x="657427" y="160727"/>
                      <a:pt x="661039" y="172078"/>
                    </a:cubicBezTo>
                    <a:cubicBezTo>
                      <a:pt x="663618" y="180334"/>
                      <a:pt x="667230" y="182914"/>
                      <a:pt x="675486" y="180334"/>
                    </a:cubicBezTo>
                    <a:cubicBezTo>
                      <a:pt x="713668" y="168983"/>
                      <a:pt x="752882" y="160727"/>
                      <a:pt x="792613" y="155567"/>
                    </a:cubicBezTo>
                    <a:cubicBezTo>
                      <a:pt x="800352" y="154535"/>
                      <a:pt x="802932" y="151439"/>
                      <a:pt x="801900" y="143700"/>
                    </a:cubicBezTo>
                    <a:cubicBezTo>
                      <a:pt x="795193" y="98294"/>
                      <a:pt x="811704" y="55468"/>
                      <a:pt x="816864" y="11094"/>
                    </a:cubicBezTo>
                    <a:cubicBezTo>
                      <a:pt x="817380" y="5934"/>
                      <a:pt x="820476" y="2838"/>
                      <a:pt x="826151" y="2322"/>
                    </a:cubicBezTo>
                    <a:cubicBezTo>
                      <a:pt x="859174" y="-1290"/>
                      <a:pt x="892196" y="258"/>
                      <a:pt x="925219" y="774"/>
                    </a:cubicBezTo>
                    <a:cubicBezTo>
                      <a:pt x="930895" y="774"/>
                      <a:pt x="933475" y="4902"/>
                      <a:pt x="934507" y="10062"/>
                    </a:cubicBezTo>
                    <a:cubicBezTo>
                      <a:pt x="941214" y="43600"/>
                      <a:pt x="948438" y="77139"/>
                      <a:pt x="954114" y="111193"/>
                    </a:cubicBezTo>
                    <a:cubicBezTo>
                      <a:pt x="955662" y="120481"/>
                      <a:pt x="953082" y="130800"/>
                      <a:pt x="952050" y="140604"/>
                    </a:cubicBezTo>
                    <a:cubicBezTo>
                      <a:pt x="951018" y="148343"/>
                      <a:pt x="954114" y="151955"/>
                      <a:pt x="962369" y="152987"/>
                    </a:cubicBezTo>
                    <a:cubicBezTo>
                      <a:pt x="1001584" y="157115"/>
                      <a:pt x="1040798" y="164339"/>
                      <a:pt x="1078980" y="174658"/>
                    </a:cubicBezTo>
                    <a:cubicBezTo>
                      <a:pt x="1085172" y="176206"/>
                      <a:pt x="1091364" y="176722"/>
                      <a:pt x="1093428" y="168467"/>
                    </a:cubicBezTo>
                    <a:cubicBezTo>
                      <a:pt x="1101683" y="130284"/>
                      <a:pt x="1127482" y="101390"/>
                      <a:pt x="1147089" y="69399"/>
                    </a:cubicBezTo>
                    <a:cubicBezTo>
                      <a:pt x="1162569" y="43084"/>
                      <a:pt x="1163601" y="43600"/>
                      <a:pt x="1192495" y="54436"/>
                    </a:cubicBezTo>
                    <a:cubicBezTo>
                      <a:pt x="1214682" y="62691"/>
                      <a:pt x="1236353" y="71979"/>
                      <a:pt x="1258024" y="81266"/>
                    </a:cubicBezTo>
                    <a:cubicBezTo>
                      <a:pt x="1265764" y="84362"/>
                      <a:pt x="1268860" y="88490"/>
                      <a:pt x="1267312" y="96746"/>
                    </a:cubicBezTo>
                    <a:cubicBezTo>
                      <a:pt x="1260604" y="128736"/>
                      <a:pt x="1254928" y="160727"/>
                      <a:pt x="1247705" y="192718"/>
                    </a:cubicBezTo>
                    <a:cubicBezTo>
                      <a:pt x="1245125" y="203553"/>
                      <a:pt x="1238417" y="213873"/>
                      <a:pt x="1233258" y="224192"/>
                    </a:cubicBezTo>
                    <a:cubicBezTo>
                      <a:pt x="1229646" y="230384"/>
                      <a:pt x="1230678" y="233996"/>
                      <a:pt x="1237385" y="237608"/>
                    </a:cubicBezTo>
                    <a:cubicBezTo>
                      <a:pt x="1273504" y="256699"/>
                      <a:pt x="1307558" y="279402"/>
                      <a:pt x="1340065" y="304169"/>
                    </a:cubicBezTo>
                    <a:cubicBezTo>
                      <a:pt x="1345741" y="308812"/>
                      <a:pt x="1349868" y="309328"/>
                      <a:pt x="1354512" y="302621"/>
                    </a:cubicBezTo>
                    <a:cubicBezTo>
                      <a:pt x="1381343" y="264954"/>
                      <a:pt x="1424169" y="246379"/>
                      <a:pt x="1459771" y="218516"/>
                    </a:cubicBezTo>
                    <a:cubicBezTo>
                      <a:pt x="1464415" y="214905"/>
                      <a:pt x="1468027" y="216452"/>
                      <a:pt x="1472155" y="220064"/>
                    </a:cubicBezTo>
                    <a:cubicBezTo>
                      <a:pt x="1496406" y="241219"/>
                      <a:pt x="1519109" y="264438"/>
                      <a:pt x="1541296" y="287657"/>
                    </a:cubicBezTo>
                    <a:cubicBezTo>
                      <a:pt x="1545424" y="292301"/>
                      <a:pt x="1545940" y="296429"/>
                      <a:pt x="1542328" y="301073"/>
                    </a:cubicBezTo>
                    <a:cubicBezTo>
                      <a:pt x="1523237" y="329452"/>
                      <a:pt x="1505177" y="357830"/>
                      <a:pt x="1485570" y="385693"/>
                    </a:cubicBezTo>
                    <a:cubicBezTo>
                      <a:pt x="1479895" y="393949"/>
                      <a:pt x="1470607" y="400140"/>
                      <a:pt x="1462868" y="406332"/>
                    </a:cubicBezTo>
                    <a:cubicBezTo>
                      <a:pt x="1456676" y="411492"/>
                      <a:pt x="1455644" y="416136"/>
                      <a:pt x="1460803" y="422327"/>
                    </a:cubicBezTo>
                    <a:cubicBezTo>
                      <a:pt x="1486086" y="453802"/>
                      <a:pt x="1509305" y="487341"/>
                      <a:pt x="1529428" y="522427"/>
                    </a:cubicBezTo>
                    <a:cubicBezTo>
                      <a:pt x="1534072" y="530167"/>
                      <a:pt x="1538716" y="529135"/>
                      <a:pt x="1544908" y="525007"/>
                    </a:cubicBezTo>
                    <a:cubicBezTo>
                      <a:pt x="1584122" y="500756"/>
                      <a:pt x="1630044" y="500240"/>
                      <a:pt x="1672870" y="488373"/>
                    </a:cubicBezTo>
                    <a:cubicBezTo>
                      <a:pt x="1678546" y="486825"/>
                      <a:pt x="1681642" y="489921"/>
                      <a:pt x="1683706" y="495080"/>
                    </a:cubicBezTo>
                    <a:cubicBezTo>
                      <a:pt x="1697637" y="523975"/>
                      <a:pt x="1710537" y="553902"/>
                      <a:pt x="1721888" y="583828"/>
                    </a:cubicBezTo>
                    <a:cubicBezTo>
                      <a:pt x="1723952" y="590020"/>
                      <a:pt x="1722404" y="593632"/>
                      <a:pt x="1717244" y="596728"/>
                    </a:cubicBezTo>
                    <a:cubicBezTo>
                      <a:pt x="1689381" y="615303"/>
                      <a:pt x="1662035" y="634394"/>
                      <a:pt x="1633140" y="652453"/>
                    </a:cubicBezTo>
                    <a:cubicBezTo>
                      <a:pt x="1623852" y="658129"/>
                      <a:pt x="1612501" y="660709"/>
                      <a:pt x="1601665" y="663805"/>
                    </a:cubicBezTo>
                    <a:cubicBezTo>
                      <a:pt x="1594958" y="665869"/>
                      <a:pt x="1592894" y="668965"/>
                      <a:pt x="1594958" y="676188"/>
                    </a:cubicBezTo>
                    <a:cubicBezTo>
                      <a:pt x="1606309" y="715403"/>
                      <a:pt x="1615081" y="755133"/>
                      <a:pt x="1620241" y="795895"/>
                    </a:cubicBezTo>
                    <a:cubicBezTo>
                      <a:pt x="1621272" y="803119"/>
                      <a:pt x="1624368" y="805699"/>
                      <a:pt x="1631076" y="804667"/>
                    </a:cubicBezTo>
                    <a:cubicBezTo>
                      <a:pt x="1676482" y="797959"/>
                      <a:pt x="1719308" y="814470"/>
                      <a:pt x="1763682" y="819630"/>
                    </a:cubicBezTo>
                    <a:cubicBezTo>
                      <a:pt x="1769874" y="820146"/>
                      <a:pt x="1772454" y="823758"/>
                      <a:pt x="1773486" y="829950"/>
                    </a:cubicBezTo>
                    <a:cubicBezTo>
                      <a:pt x="1776582" y="862456"/>
                      <a:pt x="1775034" y="895479"/>
                      <a:pt x="1775034" y="927985"/>
                    </a:cubicBezTo>
                    <a:cubicBezTo>
                      <a:pt x="1775034" y="933661"/>
                      <a:pt x="1771422" y="936241"/>
                      <a:pt x="1766262" y="937273"/>
                    </a:cubicBezTo>
                    <a:cubicBezTo>
                      <a:pt x="1732207" y="943981"/>
                      <a:pt x="1698153" y="951204"/>
                      <a:pt x="1663583" y="957396"/>
                    </a:cubicBezTo>
                    <a:cubicBezTo>
                      <a:pt x="1654811" y="958944"/>
                      <a:pt x="1645523" y="956364"/>
                      <a:pt x="1636752" y="955332"/>
                    </a:cubicBezTo>
                    <a:cubicBezTo>
                      <a:pt x="1627980" y="954300"/>
                      <a:pt x="1623336" y="956364"/>
                      <a:pt x="1622304" y="966684"/>
                    </a:cubicBezTo>
                    <a:cubicBezTo>
                      <a:pt x="1618177" y="1005382"/>
                      <a:pt x="1610953" y="1044080"/>
                      <a:pt x="1601149" y="1081746"/>
                    </a:cubicBezTo>
                    <a:cubicBezTo>
                      <a:pt x="1598569" y="1091034"/>
                      <a:pt x="1601665" y="1095678"/>
                      <a:pt x="1610437" y="1097742"/>
                    </a:cubicBezTo>
                    <a:cubicBezTo>
                      <a:pt x="1654811" y="1108577"/>
                      <a:pt x="1687318" y="1140568"/>
                      <a:pt x="1726016" y="1161723"/>
                    </a:cubicBezTo>
                    <a:cubicBezTo>
                      <a:pt x="1731176" y="1164819"/>
                      <a:pt x="1731176" y="1168947"/>
                      <a:pt x="1729112" y="1174107"/>
                    </a:cubicBezTo>
                    <a:cubicBezTo>
                      <a:pt x="1718792" y="1204549"/>
                      <a:pt x="1706409" y="1234476"/>
                      <a:pt x="1693509" y="1263887"/>
                    </a:cubicBezTo>
                    <a:cubicBezTo>
                      <a:pt x="1690929" y="1269562"/>
                      <a:pt x="1687318" y="1271626"/>
                      <a:pt x="1681126" y="1270078"/>
                    </a:cubicBezTo>
                    <a:cubicBezTo>
                      <a:pt x="1648103" y="1263371"/>
                      <a:pt x="1614565" y="1257179"/>
                      <a:pt x="1581542" y="1249955"/>
                    </a:cubicBezTo>
                    <a:cubicBezTo>
                      <a:pt x="1571223" y="1247375"/>
                      <a:pt x="1561935" y="1241184"/>
                      <a:pt x="1552647" y="1236024"/>
                    </a:cubicBezTo>
                    <a:cubicBezTo>
                      <a:pt x="1545940" y="1232412"/>
                      <a:pt x="1542328" y="1232928"/>
                      <a:pt x="1538200" y="1240152"/>
                    </a:cubicBezTo>
                    <a:cubicBezTo>
                      <a:pt x="1519109" y="1275238"/>
                      <a:pt x="1497954" y="1309293"/>
                      <a:pt x="1473187" y="1340767"/>
                    </a:cubicBezTo>
                    <a:cubicBezTo>
                      <a:pt x="1467511" y="1347991"/>
                      <a:pt x="1466479" y="1352635"/>
                      <a:pt x="1475251" y="1358310"/>
                    </a:cubicBezTo>
                    <a:cubicBezTo>
                      <a:pt x="1502598" y="1375854"/>
                      <a:pt x="1516013" y="1405264"/>
                      <a:pt x="1535104" y="1430031"/>
                    </a:cubicBezTo>
                    <a:cubicBezTo>
                      <a:pt x="1538716" y="1434675"/>
                      <a:pt x="1541812" y="1439835"/>
                      <a:pt x="1545424" y="1444995"/>
                    </a:cubicBezTo>
                    <a:cubicBezTo>
                      <a:pt x="1566063" y="1474921"/>
                      <a:pt x="1565031" y="1464602"/>
                      <a:pt x="1542844" y="1489885"/>
                    </a:cubicBezTo>
                    <a:cubicBezTo>
                      <a:pt x="1526849" y="1508460"/>
                      <a:pt x="1508273" y="1524971"/>
                      <a:pt x="1491246" y="1542514"/>
                    </a:cubicBezTo>
                    <a:cubicBezTo>
                      <a:pt x="1485054" y="1549222"/>
                      <a:pt x="1479895" y="1549222"/>
                      <a:pt x="1472155" y="1544062"/>
                    </a:cubicBezTo>
                    <a:cubicBezTo>
                      <a:pt x="1446356" y="1526519"/>
                      <a:pt x="1420041" y="1508976"/>
                      <a:pt x="1393726" y="1491948"/>
                    </a:cubicBezTo>
                    <a:cubicBezTo>
                      <a:pt x="1383923" y="1485241"/>
                      <a:pt x="1377215" y="1475437"/>
                      <a:pt x="1369992" y="1466666"/>
                    </a:cubicBezTo>
                    <a:cubicBezTo>
                      <a:pt x="1364316" y="1459958"/>
                      <a:pt x="1359672" y="1458926"/>
                      <a:pt x="1352964" y="1464602"/>
                    </a:cubicBezTo>
                    <a:cubicBezTo>
                      <a:pt x="1322005" y="1489885"/>
                      <a:pt x="1288983" y="1512588"/>
                      <a:pt x="1254413" y="1532711"/>
                    </a:cubicBezTo>
                    <a:cubicBezTo>
                      <a:pt x="1249769" y="1535291"/>
                      <a:pt x="1244609" y="1537871"/>
                      <a:pt x="1248737" y="1544578"/>
                    </a:cubicBezTo>
                    <a:cubicBezTo>
                      <a:pt x="1272472" y="1580181"/>
                      <a:pt x="1274020" y="1622491"/>
                      <a:pt x="1284339" y="1662221"/>
                    </a:cubicBezTo>
                    <a:cubicBezTo>
                      <a:pt x="1290531" y="1685440"/>
                      <a:pt x="1292079" y="1682344"/>
                      <a:pt x="1268860" y="1693180"/>
                    </a:cubicBezTo>
                    <a:cubicBezTo>
                      <a:pt x="1244609" y="1704531"/>
                      <a:pt x="1219842" y="1714335"/>
                      <a:pt x="1195591" y="1724654"/>
                    </a:cubicBezTo>
                    <a:cubicBezTo>
                      <a:pt x="1187851" y="1727750"/>
                      <a:pt x="1183208" y="1726718"/>
                      <a:pt x="1178564" y="1719495"/>
                    </a:cubicBezTo>
                    <a:cubicBezTo>
                      <a:pt x="1161021" y="1692664"/>
                      <a:pt x="1142962" y="1666865"/>
                      <a:pt x="1125418" y="1640034"/>
                    </a:cubicBezTo>
                    <a:cubicBezTo>
                      <a:pt x="1118711" y="1629715"/>
                      <a:pt x="1116131" y="1617847"/>
                      <a:pt x="1113035" y="1606496"/>
                    </a:cubicBezTo>
                    <a:cubicBezTo>
                      <a:pt x="1110971" y="1599272"/>
                      <a:pt x="1107359" y="1597208"/>
                      <a:pt x="1099619" y="1599272"/>
                    </a:cubicBezTo>
                    <a:cubicBezTo>
                      <a:pt x="1060405" y="1611139"/>
                      <a:pt x="1020675" y="1619395"/>
                      <a:pt x="979913" y="1624555"/>
                    </a:cubicBezTo>
                    <a:cubicBezTo>
                      <a:pt x="973205" y="1625587"/>
                      <a:pt x="971141" y="1628682"/>
                      <a:pt x="972173" y="1634874"/>
                    </a:cubicBezTo>
                    <a:cubicBezTo>
                      <a:pt x="979397" y="1680280"/>
                      <a:pt x="962885" y="1723106"/>
                      <a:pt x="957726" y="1767481"/>
                    </a:cubicBezTo>
                    <a:cubicBezTo>
                      <a:pt x="956694" y="1775220"/>
                      <a:pt x="952566" y="1777800"/>
                      <a:pt x="945858" y="1777800"/>
                    </a:cubicBezTo>
                    <a:cubicBezTo>
                      <a:pt x="929347" y="1778316"/>
                      <a:pt x="912320" y="1779348"/>
                      <a:pt x="895808" y="1779864"/>
                    </a:cubicBezTo>
                    <a:cubicBezTo>
                      <a:pt x="894776" y="1776252"/>
                      <a:pt x="894776" y="1776252"/>
                      <a:pt x="894776" y="1775736"/>
                    </a:cubicBezTo>
                    <a:close/>
                    <a:moveTo>
                      <a:pt x="890648" y="1454798"/>
                    </a:moveTo>
                    <a:cubicBezTo>
                      <a:pt x="1199203" y="1449638"/>
                      <a:pt x="1454096" y="1207645"/>
                      <a:pt x="1452548" y="884127"/>
                    </a:cubicBezTo>
                    <a:cubicBezTo>
                      <a:pt x="1451516" y="575057"/>
                      <a:pt x="1205395" y="320164"/>
                      <a:pt x="881361" y="322228"/>
                    </a:cubicBezTo>
                    <a:cubicBezTo>
                      <a:pt x="571775" y="324292"/>
                      <a:pt x="318429" y="570929"/>
                      <a:pt x="320494" y="893415"/>
                    </a:cubicBezTo>
                    <a:cubicBezTo>
                      <a:pt x="323073" y="1202485"/>
                      <a:pt x="569195" y="1452218"/>
                      <a:pt x="890648" y="145479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D53A0459-4D3D-48F2-8909-33333F49E440}"/>
                  </a:ext>
                </a:extLst>
              </p:cNvPr>
              <p:cNvSpPr/>
              <p:nvPr/>
            </p:nvSpPr>
            <p:spPr>
              <a:xfrm>
                <a:off x="3733675" y="2339591"/>
                <a:ext cx="835883" cy="835883"/>
              </a:xfrm>
              <a:custGeom>
                <a:avLst/>
                <a:gdLst>
                  <a:gd name="connsiteX0" fmla="*/ 836916 w 835883"/>
                  <a:gd name="connsiteY0" fmla="*/ 418458 h 835883"/>
                  <a:gd name="connsiteX1" fmla="*/ 418459 w 835883"/>
                  <a:gd name="connsiteY1" fmla="*/ 836399 h 835883"/>
                  <a:gd name="connsiteX2" fmla="*/ 1 w 835883"/>
                  <a:gd name="connsiteY2" fmla="*/ 417426 h 835883"/>
                  <a:gd name="connsiteX3" fmla="*/ 418975 w 835883"/>
                  <a:gd name="connsiteY3" fmla="*/ 0 h 835883"/>
                  <a:gd name="connsiteX4" fmla="*/ 836916 w 835883"/>
                  <a:gd name="connsiteY4" fmla="*/ 418458 h 83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5883" h="835883">
                    <a:moveTo>
                      <a:pt x="836916" y="418458"/>
                    </a:moveTo>
                    <a:cubicBezTo>
                      <a:pt x="833821" y="651679"/>
                      <a:pt x="651165" y="836915"/>
                      <a:pt x="418459" y="836399"/>
                    </a:cubicBezTo>
                    <a:cubicBezTo>
                      <a:pt x="182657" y="836399"/>
                      <a:pt x="-515" y="649615"/>
                      <a:pt x="1" y="417426"/>
                    </a:cubicBezTo>
                    <a:cubicBezTo>
                      <a:pt x="517" y="181624"/>
                      <a:pt x="187301" y="0"/>
                      <a:pt x="418975" y="0"/>
                    </a:cubicBezTo>
                    <a:cubicBezTo>
                      <a:pt x="651680" y="516"/>
                      <a:pt x="833821" y="186268"/>
                      <a:pt x="836916" y="41845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DAD32A1-1249-4ABA-B7D2-F068D0D4D3F8}"/>
                </a:ext>
              </a:extLst>
            </p:cNvPr>
            <p:cNvSpPr/>
            <p:nvPr/>
          </p:nvSpPr>
          <p:spPr>
            <a:xfrm>
              <a:off x="1727363" y="4086481"/>
              <a:ext cx="683882" cy="686216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A215BE9-B303-434B-9E15-6EC5D7007495}"/>
              </a:ext>
            </a:extLst>
          </p:cNvPr>
          <p:cNvGrpSpPr/>
          <p:nvPr/>
        </p:nvGrpSpPr>
        <p:grpSpPr>
          <a:xfrm>
            <a:off x="8507469" y="529601"/>
            <a:ext cx="2745260" cy="2471860"/>
            <a:chOff x="6486650" y="2648852"/>
            <a:chExt cx="2745260" cy="2471860"/>
          </a:xfrm>
          <a:solidFill>
            <a:schemeClr val="bg1">
              <a:alpha val="5000"/>
            </a:schemeClr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809DAD2-AC54-4D08-BA47-B17D63965C4A}"/>
                </a:ext>
              </a:extLst>
            </p:cNvPr>
            <p:cNvSpPr/>
            <p:nvPr/>
          </p:nvSpPr>
          <p:spPr>
            <a:xfrm>
              <a:off x="6486650" y="3806165"/>
              <a:ext cx="1318090" cy="1314547"/>
            </a:xfrm>
            <a:custGeom>
              <a:avLst/>
              <a:gdLst>
                <a:gd name="connsiteX0" fmla="*/ 0 w 1919435"/>
                <a:gd name="connsiteY0" fmla="*/ 987194 h 1914275"/>
                <a:gd name="connsiteX1" fmla="*/ 37667 w 1919435"/>
                <a:gd name="connsiteY1" fmla="*/ 959846 h 1914275"/>
                <a:gd name="connsiteX2" fmla="*/ 169757 w 1919435"/>
                <a:gd name="connsiteY2" fmla="*/ 922696 h 1914275"/>
                <a:gd name="connsiteX3" fmla="*/ 215163 w 1919435"/>
                <a:gd name="connsiteY3" fmla="*/ 872130 h 1914275"/>
                <a:gd name="connsiteX4" fmla="*/ 217743 w 1919435"/>
                <a:gd name="connsiteY4" fmla="*/ 850459 h 1914275"/>
                <a:gd name="connsiteX5" fmla="*/ 189364 w 1919435"/>
                <a:gd name="connsiteY5" fmla="*/ 797830 h 1914275"/>
                <a:gd name="connsiteX6" fmla="*/ 69657 w 1919435"/>
                <a:gd name="connsiteY6" fmla="*/ 727657 h 1914275"/>
                <a:gd name="connsiteX7" fmla="*/ 43858 w 1919435"/>
                <a:gd name="connsiteY7" fmla="*/ 664708 h 1914275"/>
                <a:gd name="connsiteX8" fmla="*/ 46438 w 1919435"/>
                <a:gd name="connsiteY8" fmla="*/ 655936 h 1914275"/>
                <a:gd name="connsiteX9" fmla="*/ 114547 w 1919435"/>
                <a:gd name="connsiteY9" fmla="*/ 608982 h 1914275"/>
                <a:gd name="connsiteX10" fmla="*/ 241478 w 1919435"/>
                <a:gd name="connsiteY10" fmla="*/ 623429 h 1914275"/>
                <a:gd name="connsiteX11" fmla="*/ 306491 w 1919435"/>
                <a:gd name="connsiteY11" fmla="*/ 593503 h 1914275"/>
                <a:gd name="connsiteX12" fmla="*/ 301331 w 1919435"/>
                <a:gd name="connsiteY12" fmla="*/ 505271 h 1914275"/>
                <a:gd name="connsiteX13" fmla="*/ 222386 w 1919435"/>
                <a:gd name="connsiteY13" fmla="*/ 400527 h 1914275"/>
                <a:gd name="connsiteX14" fmla="*/ 222386 w 1919435"/>
                <a:gd name="connsiteY14" fmla="*/ 342222 h 1914275"/>
                <a:gd name="connsiteX15" fmla="*/ 248185 w 1919435"/>
                <a:gd name="connsiteY15" fmla="*/ 313327 h 1914275"/>
                <a:gd name="connsiteX16" fmla="*/ 303395 w 1919435"/>
                <a:gd name="connsiteY16" fmla="*/ 307135 h 1914275"/>
                <a:gd name="connsiteX17" fmla="*/ 420522 w 1919435"/>
                <a:gd name="connsiteY17" fmla="*/ 373180 h 1914275"/>
                <a:gd name="connsiteX18" fmla="*/ 525265 w 1919435"/>
                <a:gd name="connsiteY18" fmla="*/ 343770 h 1914275"/>
                <a:gd name="connsiteX19" fmla="*/ 527845 w 1919435"/>
                <a:gd name="connsiteY19" fmla="*/ 298364 h 1914275"/>
                <a:gd name="connsiteX20" fmla="*/ 493791 w 1919435"/>
                <a:gd name="connsiteY20" fmla="*/ 166789 h 1914275"/>
                <a:gd name="connsiteX21" fmla="*/ 518557 w 1919435"/>
                <a:gd name="connsiteY21" fmla="*/ 105904 h 1914275"/>
                <a:gd name="connsiteX22" fmla="*/ 537649 w 1919435"/>
                <a:gd name="connsiteY22" fmla="*/ 95585 h 1914275"/>
                <a:gd name="connsiteX23" fmla="*/ 608853 w 1919435"/>
                <a:gd name="connsiteY23" fmla="*/ 113128 h 1914275"/>
                <a:gd name="connsiteX24" fmla="*/ 690894 w 1919435"/>
                <a:gd name="connsiteY24" fmla="*/ 217355 h 1914275"/>
                <a:gd name="connsiteX25" fmla="*/ 802861 w 1919435"/>
                <a:gd name="connsiteY25" fmla="*/ 216839 h 1914275"/>
                <a:gd name="connsiteX26" fmla="*/ 816277 w 1919435"/>
                <a:gd name="connsiteY26" fmla="*/ 169369 h 1914275"/>
                <a:gd name="connsiteX27" fmla="*/ 832788 w 1919435"/>
                <a:gd name="connsiteY27" fmla="*/ 48631 h 1914275"/>
                <a:gd name="connsiteX28" fmla="*/ 877677 w 1919435"/>
                <a:gd name="connsiteY28" fmla="*/ 2193 h 1914275"/>
                <a:gd name="connsiteX29" fmla="*/ 917924 w 1919435"/>
                <a:gd name="connsiteY29" fmla="*/ 645 h 1914275"/>
                <a:gd name="connsiteX30" fmla="*/ 956106 w 1919435"/>
                <a:gd name="connsiteY30" fmla="*/ 31603 h 1914275"/>
                <a:gd name="connsiteX31" fmla="*/ 993772 w 1919435"/>
                <a:gd name="connsiteY31" fmla="*/ 163693 h 1914275"/>
                <a:gd name="connsiteX32" fmla="*/ 1089745 w 1919435"/>
                <a:gd name="connsiteY32" fmla="*/ 217871 h 1914275"/>
                <a:gd name="connsiteX33" fmla="*/ 1120703 w 1919435"/>
                <a:gd name="connsiteY33" fmla="*/ 191040 h 1914275"/>
                <a:gd name="connsiteX34" fmla="*/ 1192940 w 1919435"/>
                <a:gd name="connsiteY34" fmla="*/ 68754 h 1914275"/>
                <a:gd name="connsiteX35" fmla="*/ 1251245 w 1919435"/>
                <a:gd name="connsiteY35" fmla="*/ 44503 h 1914275"/>
                <a:gd name="connsiteX36" fmla="*/ 1309035 w 1919435"/>
                <a:gd name="connsiteY36" fmla="*/ 137895 h 1914275"/>
                <a:gd name="connsiteX37" fmla="*/ 1294587 w 1919435"/>
                <a:gd name="connsiteY37" fmla="*/ 255538 h 1914275"/>
                <a:gd name="connsiteX38" fmla="*/ 1294587 w 1919435"/>
                <a:gd name="connsiteY38" fmla="*/ 267921 h 1914275"/>
                <a:gd name="connsiteX39" fmla="*/ 1399331 w 1919435"/>
                <a:gd name="connsiteY39" fmla="*/ 314359 h 1914275"/>
                <a:gd name="connsiteX40" fmla="*/ 1514394 w 1919435"/>
                <a:gd name="connsiteY40" fmla="*/ 228191 h 1914275"/>
                <a:gd name="connsiteX41" fmla="*/ 1584050 w 1919435"/>
                <a:gd name="connsiteY41" fmla="*/ 229223 h 1914275"/>
                <a:gd name="connsiteX42" fmla="*/ 1594886 w 1919435"/>
                <a:gd name="connsiteY42" fmla="*/ 238510 h 1914275"/>
                <a:gd name="connsiteX43" fmla="*/ 1606754 w 1919435"/>
                <a:gd name="connsiteY43" fmla="*/ 317971 h 1914275"/>
                <a:gd name="connsiteX44" fmla="*/ 1543288 w 1919435"/>
                <a:gd name="connsiteY44" fmla="*/ 430970 h 1914275"/>
                <a:gd name="connsiteX45" fmla="*/ 1552060 w 1919435"/>
                <a:gd name="connsiteY45" fmla="*/ 504239 h 1914275"/>
                <a:gd name="connsiteX46" fmla="*/ 1619137 w 1919435"/>
                <a:gd name="connsiteY46" fmla="*/ 531069 h 1914275"/>
                <a:gd name="connsiteX47" fmla="*/ 1754839 w 1919435"/>
                <a:gd name="connsiteY47" fmla="*/ 495467 h 1914275"/>
                <a:gd name="connsiteX48" fmla="*/ 1812629 w 1919435"/>
                <a:gd name="connsiteY48" fmla="*/ 517654 h 1914275"/>
                <a:gd name="connsiteX49" fmla="*/ 1830172 w 1919435"/>
                <a:gd name="connsiteY49" fmla="*/ 552225 h 1914275"/>
                <a:gd name="connsiteX50" fmla="*/ 1815724 w 1919435"/>
                <a:gd name="connsiteY50" fmla="*/ 603306 h 1914275"/>
                <a:gd name="connsiteX51" fmla="*/ 1699630 w 1919435"/>
                <a:gd name="connsiteY51" fmla="*/ 695666 h 1914275"/>
                <a:gd name="connsiteX52" fmla="*/ 1678990 w 1919435"/>
                <a:gd name="connsiteY52" fmla="*/ 751908 h 1914275"/>
                <a:gd name="connsiteX53" fmla="*/ 1685182 w 1919435"/>
                <a:gd name="connsiteY53" fmla="*/ 774611 h 1914275"/>
                <a:gd name="connsiteX54" fmla="*/ 1732652 w 1919435"/>
                <a:gd name="connsiteY54" fmla="*/ 815373 h 1914275"/>
                <a:gd name="connsiteX55" fmla="*/ 1872998 w 1919435"/>
                <a:gd name="connsiteY55" fmla="*/ 834464 h 1914275"/>
                <a:gd name="connsiteX56" fmla="*/ 1918404 w 1919435"/>
                <a:gd name="connsiteY56" fmla="*/ 879354 h 1914275"/>
                <a:gd name="connsiteX57" fmla="*/ 1919952 w 1919435"/>
                <a:gd name="connsiteY57" fmla="*/ 919600 h 1914275"/>
                <a:gd name="connsiteX58" fmla="*/ 1886930 w 1919435"/>
                <a:gd name="connsiteY58" fmla="*/ 958299 h 1914275"/>
                <a:gd name="connsiteX59" fmla="*/ 1754839 w 1919435"/>
                <a:gd name="connsiteY59" fmla="*/ 995965 h 1914275"/>
                <a:gd name="connsiteX60" fmla="*/ 1701178 w 1919435"/>
                <a:gd name="connsiteY60" fmla="*/ 1085229 h 1914275"/>
                <a:gd name="connsiteX61" fmla="*/ 1728524 w 1919435"/>
                <a:gd name="connsiteY61" fmla="*/ 1121348 h 1914275"/>
                <a:gd name="connsiteX62" fmla="*/ 1849779 w 1919435"/>
                <a:gd name="connsiteY62" fmla="*/ 1192552 h 1914275"/>
                <a:gd name="connsiteX63" fmla="*/ 1876094 w 1919435"/>
                <a:gd name="connsiteY63" fmla="*/ 1253954 h 1914275"/>
                <a:gd name="connsiteX64" fmla="*/ 1875062 w 1919435"/>
                <a:gd name="connsiteY64" fmla="*/ 1260145 h 1914275"/>
                <a:gd name="connsiteX65" fmla="*/ 1802309 w 1919435"/>
                <a:gd name="connsiteY65" fmla="*/ 1312259 h 1914275"/>
                <a:gd name="connsiteX66" fmla="*/ 1675379 w 1919435"/>
                <a:gd name="connsiteY66" fmla="*/ 1296264 h 1914275"/>
                <a:gd name="connsiteX67" fmla="*/ 1611398 w 1919435"/>
                <a:gd name="connsiteY67" fmla="*/ 1329286 h 1914275"/>
                <a:gd name="connsiteX68" fmla="*/ 1610365 w 1919435"/>
                <a:gd name="connsiteY68" fmla="*/ 1405651 h 1914275"/>
                <a:gd name="connsiteX69" fmla="*/ 1692406 w 1919435"/>
                <a:gd name="connsiteY69" fmla="*/ 1514006 h 1914275"/>
                <a:gd name="connsiteX70" fmla="*/ 1692406 w 1919435"/>
                <a:gd name="connsiteY70" fmla="*/ 1584695 h 1914275"/>
                <a:gd name="connsiteX71" fmla="*/ 1689310 w 1919435"/>
                <a:gd name="connsiteY71" fmla="*/ 1588307 h 1914275"/>
                <a:gd name="connsiteX72" fmla="*/ 1600562 w 1919435"/>
                <a:gd name="connsiteY72" fmla="*/ 1605850 h 1914275"/>
                <a:gd name="connsiteX73" fmla="*/ 1490659 w 1919435"/>
                <a:gd name="connsiteY73" fmla="*/ 1543933 h 1914275"/>
                <a:gd name="connsiteX74" fmla="*/ 1415326 w 1919435"/>
                <a:gd name="connsiteY74" fmla="*/ 1554769 h 1914275"/>
                <a:gd name="connsiteX75" fmla="*/ 1391075 w 1919435"/>
                <a:gd name="connsiteY75" fmla="*/ 1622877 h 1914275"/>
                <a:gd name="connsiteX76" fmla="*/ 1426677 w 1919435"/>
                <a:gd name="connsiteY76" fmla="*/ 1760128 h 1914275"/>
                <a:gd name="connsiteX77" fmla="*/ 1406554 w 1919435"/>
                <a:gd name="connsiteY77" fmla="*/ 1811725 h 1914275"/>
                <a:gd name="connsiteX78" fmla="*/ 1370436 w 1919435"/>
                <a:gd name="connsiteY78" fmla="*/ 1830300 h 1914275"/>
                <a:gd name="connsiteX79" fmla="*/ 1316258 w 1919435"/>
                <a:gd name="connsiteY79" fmla="*/ 1815337 h 1914275"/>
                <a:gd name="connsiteX80" fmla="*/ 1231122 w 1919435"/>
                <a:gd name="connsiteY80" fmla="*/ 1707498 h 1914275"/>
                <a:gd name="connsiteX81" fmla="*/ 1121219 w 1919435"/>
                <a:gd name="connsiteY81" fmla="*/ 1698210 h 1914275"/>
                <a:gd name="connsiteX82" fmla="*/ 1106771 w 1919435"/>
                <a:gd name="connsiteY82" fmla="*/ 1727105 h 1914275"/>
                <a:gd name="connsiteX83" fmla="*/ 1087165 w 1919435"/>
                <a:gd name="connsiteY83" fmla="*/ 1868999 h 1914275"/>
                <a:gd name="connsiteX84" fmla="*/ 1050014 w 1919435"/>
                <a:gd name="connsiteY84" fmla="*/ 1919049 h 1914275"/>
                <a:gd name="connsiteX85" fmla="*/ 987581 w 1919435"/>
                <a:gd name="connsiteY85" fmla="*/ 1919049 h 1914275"/>
                <a:gd name="connsiteX86" fmla="*/ 960234 w 1919435"/>
                <a:gd name="connsiteY86" fmla="*/ 1880866 h 1914275"/>
                <a:gd name="connsiteX87" fmla="*/ 921535 w 1919435"/>
                <a:gd name="connsiteY87" fmla="*/ 1744132 h 1914275"/>
                <a:gd name="connsiteX88" fmla="*/ 875614 w 1919435"/>
                <a:gd name="connsiteY88" fmla="*/ 1703886 h 1914275"/>
                <a:gd name="connsiteX89" fmla="*/ 847751 w 1919435"/>
                <a:gd name="connsiteY89" fmla="*/ 1700790 h 1914275"/>
                <a:gd name="connsiteX90" fmla="*/ 800281 w 1919435"/>
                <a:gd name="connsiteY90" fmla="*/ 1727105 h 1914275"/>
                <a:gd name="connsiteX91" fmla="*/ 788414 w 1919435"/>
                <a:gd name="connsiteY91" fmla="*/ 1747228 h 1914275"/>
                <a:gd name="connsiteX92" fmla="*/ 723401 w 1919435"/>
                <a:gd name="connsiteY92" fmla="*/ 1857131 h 1914275"/>
                <a:gd name="connsiteX93" fmla="*/ 674383 w 1919435"/>
                <a:gd name="connsiteY93" fmla="*/ 1877254 h 1914275"/>
                <a:gd name="connsiteX94" fmla="*/ 634652 w 1919435"/>
                <a:gd name="connsiteY94" fmla="*/ 1863839 h 1914275"/>
                <a:gd name="connsiteX95" fmla="*/ 607822 w 1919435"/>
                <a:gd name="connsiteY95" fmla="*/ 1813789 h 1914275"/>
                <a:gd name="connsiteX96" fmla="*/ 624848 w 1919435"/>
                <a:gd name="connsiteY96" fmla="*/ 1672927 h 1914275"/>
                <a:gd name="connsiteX97" fmla="*/ 586150 w 1919435"/>
                <a:gd name="connsiteY97" fmla="*/ 1607398 h 1914275"/>
                <a:gd name="connsiteX98" fmla="*/ 514430 w 1919435"/>
                <a:gd name="connsiteY98" fmla="*/ 1611010 h 1914275"/>
                <a:gd name="connsiteX99" fmla="*/ 413814 w 1919435"/>
                <a:gd name="connsiteY99" fmla="*/ 1687375 h 1914275"/>
                <a:gd name="connsiteX100" fmla="*/ 324550 w 1919435"/>
                <a:gd name="connsiteY100" fmla="*/ 1682215 h 1914275"/>
                <a:gd name="connsiteX101" fmla="*/ 316810 w 1919435"/>
                <a:gd name="connsiteY101" fmla="*/ 1674475 h 1914275"/>
                <a:gd name="connsiteX102" fmla="*/ 309071 w 1919435"/>
                <a:gd name="connsiteY102" fmla="*/ 1612558 h 1914275"/>
                <a:gd name="connsiteX103" fmla="*/ 376148 w 1919435"/>
                <a:gd name="connsiteY103" fmla="*/ 1492851 h 1914275"/>
                <a:gd name="connsiteX104" fmla="*/ 387499 w 1919435"/>
                <a:gd name="connsiteY104" fmla="*/ 1456217 h 1914275"/>
                <a:gd name="connsiteX105" fmla="*/ 297203 w 1919435"/>
                <a:gd name="connsiteY105" fmla="*/ 1391720 h 1914275"/>
                <a:gd name="connsiteX106" fmla="*/ 158405 w 1919435"/>
                <a:gd name="connsiteY106" fmla="*/ 1427838 h 1914275"/>
                <a:gd name="connsiteX107" fmla="*/ 114031 w 1919435"/>
                <a:gd name="connsiteY107" fmla="*/ 1412875 h 1914275"/>
                <a:gd name="connsiteX108" fmla="*/ 91844 w 1919435"/>
                <a:gd name="connsiteY108" fmla="*/ 1373660 h 1914275"/>
                <a:gd name="connsiteX109" fmla="*/ 106808 w 1919435"/>
                <a:gd name="connsiteY109" fmla="*/ 1315871 h 1914275"/>
                <a:gd name="connsiteX110" fmla="*/ 209487 w 1919435"/>
                <a:gd name="connsiteY110" fmla="*/ 1234347 h 1914275"/>
                <a:gd name="connsiteX111" fmla="*/ 236834 w 1919435"/>
                <a:gd name="connsiteY111" fmla="*/ 1151274 h 1914275"/>
                <a:gd name="connsiteX112" fmla="*/ 181624 w 1919435"/>
                <a:gd name="connsiteY112" fmla="*/ 1104836 h 1914275"/>
                <a:gd name="connsiteX113" fmla="*/ 52114 w 1919435"/>
                <a:gd name="connsiteY113" fmla="*/ 1087293 h 1914275"/>
                <a:gd name="connsiteX114" fmla="*/ 1032 w 1919435"/>
                <a:gd name="connsiteY114" fmla="*/ 1051175 h 1914275"/>
                <a:gd name="connsiteX115" fmla="*/ 0 w 1919435"/>
                <a:gd name="connsiteY115" fmla="*/ 987194 h 1914275"/>
                <a:gd name="connsiteX116" fmla="*/ 1198616 w 1919435"/>
                <a:gd name="connsiteY116" fmla="*/ 960879 h 1914275"/>
                <a:gd name="connsiteX117" fmla="*/ 958686 w 1919435"/>
                <a:gd name="connsiteY117" fmla="*/ 720949 h 1914275"/>
                <a:gd name="connsiteX118" fmla="*/ 720304 w 1919435"/>
                <a:gd name="connsiteY118" fmla="*/ 959331 h 1914275"/>
                <a:gd name="connsiteX119" fmla="*/ 957654 w 1919435"/>
                <a:gd name="connsiteY119" fmla="*/ 1198744 h 1914275"/>
                <a:gd name="connsiteX120" fmla="*/ 1198616 w 1919435"/>
                <a:gd name="connsiteY120" fmla="*/ 960879 h 191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919435" h="1914275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2FE9CBB-A365-4955-9D17-02A906A0A62F}"/>
                </a:ext>
              </a:extLst>
            </p:cNvPr>
            <p:cNvGrpSpPr/>
            <p:nvPr/>
          </p:nvGrpSpPr>
          <p:grpSpPr>
            <a:xfrm>
              <a:off x="7392963" y="2648852"/>
              <a:ext cx="1838947" cy="1835405"/>
              <a:chOff x="7167947" y="1624190"/>
              <a:chExt cx="2677922" cy="2672763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5449B596-5392-4413-8239-0EFAC58C51AC}"/>
                  </a:ext>
                </a:extLst>
              </p:cNvPr>
              <p:cNvSpPr/>
              <p:nvPr/>
            </p:nvSpPr>
            <p:spPr>
              <a:xfrm>
                <a:off x="7167947" y="1624190"/>
                <a:ext cx="2677922" cy="2672763"/>
              </a:xfrm>
              <a:custGeom>
                <a:avLst/>
                <a:gdLst>
                  <a:gd name="connsiteX0" fmla="*/ 2538684 w 2677922"/>
                  <a:gd name="connsiteY0" fmla="*/ 1897505 h 2672762"/>
                  <a:gd name="connsiteX1" fmla="*/ 2456643 w 2677922"/>
                  <a:gd name="connsiteY1" fmla="*/ 1879446 h 2672762"/>
                  <a:gd name="connsiteX2" fmla="*/ 2389566 w 2677922"/>
                  <a:gd name="connsiteY2" fmla="*/ 1863966 h 2672762"/>
                  <a:gd name="connsiteX3" fmla="*/ 2354479 w 2677922"/>
                  <a:gd name="connsiteY3" fmla="*/ 1874802 h 2672762"/>
                  <a:gd name="connsiteX4" fmla="*/ 2312170 w 2677922"/>
                  <a:gd name="connsiteY4" fmla="*/ 1950651 h 2672762"/>
                  <a:gd name="connsiteX5" fmla="*/ 2322489 w 2677922"/>
                  <a:gd name="connsiteY5" fmla="*/ 1983157 h 2672762"/>
                  <a:gd name="connsiteX6" fmla="*/ 2412785 w 2677922"/>
                  <a:gd name="connsiteY6" fmla="*/ 2080161 h 2672762"/>
                  <a:gd name="connsiteX7" fmla="*/ 2418461 w 2677922"/>
                  <a:gd name="connsiteY7" fmla="*/ 2146722 h 2672762"/>
                  <a:gd name="connsiteX8" fmla="*/ 2414849 w 2677922"/>
                  <a:gd name="connsiteY8" fmla="*/ 2151882 h 2672762"/>
                  <a:gd name="connsiteX9" fmla="*/ 2324037 w 2677922"/>
                  <a:gd name="connsiteY9" fmla="*/ 2174585 h 2672762"/>
                  <a:gd name="connsiteX10" fmla="*/ 2219294 w 2677922"/>
                  <a:gd name="connsiteY10" fmla="*/ 2118859 h 2672762"/>
                  <a:gd name="connsiteX11" fmla="*/ 2178531 w 2677922"/>
                  <a:gd name="connsiteY11" fmla="*/ 2120407 h 2672762"/>
                  <a:gd name="connsiteX12" fmla="*/ 2125386 w 2677922"/>
                  <a:gd name="connsiteY12" fmla="*/ 2172521 h 2672762"/>
                  <a:gd name="connsiteX13" fmla="*/ 2122806 w 2677922"/>
                  <a:gd name="connsiteY13" fmla="*/ 2217411 h 2672762"/>
                  <a:gd name="connsiteX14" fmla="*/ 2184723 w 2677922"/>
                  <a:gd name="connsiteY14" fmla="*/ 2334538 h 2672762"/>
                  <a:gd name="connsiteX15" fmla="*/ 2174404 w 2677922"/>
                  <a:gd name="connsiteY15" fmla="*/ 2395423 h 2672762"/>
                  <a:gd name="connsiteX16" fmla="*/ 2164084 w 2677922"/>
                  <a:gd name="connsiteY16" fmla="*/ 2404711 h 2672762"/>
                  <a:gd name="connsiteX17" fmla="*/ 2075336 w 2677922"/>
                  <a:gd name="connsiteY17" fmla="*/ 2401615 h 2672762"/>
                  <a:gd name="connsiteX18" fmla="*/ 1988652 w 2677922"/>
                  <a:gd name="connsiteY18" fmla="*/ 2320606 h 2672762"/>
                  <a:gd name="connsiteX19" fmla="*/ 1944277 w 2677922"/>
                  <a:gd name="connsiteY19" fmla="*/ 2311835 h 2672762"/>
                  <a:gd name="connsiteX20" fmla="*/ 1883392 w 2677922"/>
                  <a:gd name="connsiteY20" fmla="*/ 2346405 h 2672762"/>
                  <a:gd name="connsiteX21" fmla="*/ 1868429 w 2677922"/>
                  <a:gd name="connsiteY21" fmla="*/ 2391811 h 2672762"/>
                  <a:gd name="connsiteX22" fmla="*/ 1899388 w 2677922"/>
                  <a:gd name="connsiteY22" fmla="*/ 2526997 h 2672762"/>
                  <a:gd name="connsiteX23" fmla="*/ 1879264 w 2677922"/>
                  <a:gd name="connsiteY23" fmla="*/ 2571887 h 2672762"/>
                  <a:gd name="connsiteX24" fmla="*/ 1841082 w 2677922"/>
                  <a:gd name="connsiteY24" fmla="*/ 2588915 h 2672762"/>
                  <a:gd name="connsiteX25" fmla="*/ 1782777 w 2677922"/>
                  <a:gd name="connsiteY25" fmla="*/ 2568276 h 2672762"/>
                  <a:gd name="connsiteX26" fmla="*/ 1715184 w 2677922"/>
                  <a:gd name="connsiteY26" fmla="*/ 2459404 h 2672762"/>
                  <a:gd name="connsiteX27" fmla="*/ 1664618 w 2677922"/>
                  <a:gd name="connsiteY27" fmla="*/ 2435669 h 2672762"/>
                  <a:gd name="connsiteX28" fmla="*/ 1610440 w 2677922"/>
                  <a:gd name="connsiteY28" fmla="*/ 2450117 h 2672762"/>
                  <a:gd name="connsiteX29" fmla="*/ 1577418 w 2677922"/>
                  <a:gd name="connsiteY29" fmla="*/ 2495007 h 2672762"/>
                  <a:gd name="connsiteX30" fmla="*/ 1573806 w 2677922"/>
                  <a:gd name="connsiteY30" fmla="*/ 2616777 h 2672762"/>
                  <a:gd name="connsiteX31" fmla="*/ 1526852 w 2677922"/>
                  <a:gd name="connsiteY31" fmla="*/ 2672503 h 2672762"/>
                  <a:gd name="connsiteX32" fmla="*/ 1497441 w 2677922"/>
                  <a:gd name="connsiteY32" fmla="*/ 2676115 h 2672762"/>
                  <a:gd name="connsiteX33" fmla="*/ 1449972 w 2677922"/>
                  <a:gd name="connsiteY33" fmla="*/ 2644124 h 2672762"/>
                  <a:gd name="connsiteX34" fmla="*/ 1410241 w 2677922"/>
                  <a:gd name="connsiteY34" fmla="*/ 2514614 h 2672762"/>
                  <a:gd name="connsiteX35" fmla="*/ 1373091 w 2677922"/>
                  <a:gd name="connsiteY35" fmla="*/ 2482623 h 2672762"/>
                  <a:gd name="connsiteX36" fmla="*/ 1304982 w 2677922"/>
                  <a:gd name="connsiteY36" fmla="*/ 2483139 h 2672762"/>
                  <a:gd name="connsiteX37" fmla="*/ 1271959 w 2677922"/>
                  <a:gd name="connsiteY37" fmla="*/ 2511518 h 2672762"/>
                  <a:gd name="connsiteX38" fmla="*/ 1234293 w 2677922"/>
                  <a:gd name="connsiteY38" fmla="*/ 2633805 h 2672762"/>
                  <a:gd name="connsiteX39" fmla="*/ 1170828 w 2677922"/>
                  <a:gd name="connsiteY39" fmla="*/ 2674567 h 2672762"/>
                  <a:gd name="connsiteX40" fmla="*/ 1106847 w 2677922"/>
                  <a:gd name="connsiteY40" fmla="*/ 2602330 h 2672762"/>
                  <a:gd name="connsiteX41" fmla="*/ 1103751 w 2677922"/>
                  <a:gd name="connsiteY41" fmla="*/ 2491395 h 2672762"/>
                  <a:gd name="connsiteX42" fmla="*/ 1080532 w 2677922"/>
                  <a:gd name="connsiteY42" fmla="*/ 2454244 h 2672762"/>
                  <a:gd name="connsiteX43" fmla="*/ 1005199 w 2677922"/>
                  <a:gd name="connsiteY43" fmla="*/ 2435153 h 2672762"/>
                  <a:gd name="connsiteX44" fmla="*/ 969080 w 2677922"/>
                  <a:gd name="connsiteY44" fmla="*/ 2454244 h 2672762"/>
                  <a:gd name="connsiteX45" fmla="*/ 900456 w 2677922"/>
                  <a:gd name="connsiteY45" fmla="*/ 2564148 h 2672762"/>
                  <a:gd name="connsiteX46" fmla="*/ 836474 w 2677922"/>
                  <a:gd name="connsiteY46" fmla="*/ 2587367 h 2672762"/>
                  <a:gd name="connsiteX47" fmla="*/ 831830 w 2677922"/>
                  <a:gd name="connsiteY47" fmla="*/ 2585819 h 2672762"/>
                  <a:gd name="connsiteX48" fmla="*/ 785392 w 2677922"/>
                  <a:gd name="connsiteY48" fmla="*/ 2504810 h 2672762"/>
                  <a:gd name="connsiteX49" fmla="*/ 811707 w 2677922"/>
                  <a:gd name="connsiteY49" fmla="*/ 2390779 h 2672762"/>
                  <a:gd name="connsiteX50" fmla="*/ 794680 w 2677922"/>
                  <a:gd name="connsiteY50" fmla="*/ 2344341 h 2672762"/>
                  <a:gd name="connsiteX51" fmla="*/ 739470 w 2677922"/>
                  <a:gd name="connsiteY51" fmla="*/ 2312351 h 2672762"/>
                  <a:gd name="connsiteX52" fmla="*/ 689421 w 2677922"/>
                  <a:gd name="connsiteY52" fmla="*/ 2321638 h 2672762"/>
                  <a:gd name="connsiteX53" fmla="*/ 596029 w 2677922"/>
                  <a:gd name="connsiteY53" fmla="*/ 2408838 h 2672762"/>
                  <a:gd name="connsiteX54" fmla="*/ 530500 w 2677922"/>
                  <a:gd name="connsiteY54" fmla="*/ 2415030 h 2672762"/>
                  <a:gd name="connsiteX55" fmla="*/ 521212 w 2677922"/>
                  <a:gd name="connsiteY55" fmla="*/ 2408838 h 2672762"/>
                  <a:gd name="connsiteX56" fmla="*/ 500573 w 2677922"/>
                  <a:gd name="connsiteY56" fmla="*/ 2322670 h 2672762"/>
                  <a:gd name="connsiteX57" fmla="*/ 556298 w 2677922"/>
                  <a:gd name="connsiteY57" fmla="*/ 2217927 h 2672762"/>
                  <a:gd name="connsiteX58" fmla="*/ 552171 w 2677922"/>
                  <a:gd name="connsiteY58" fmla="*/ 2168909 h 2672762"/>
                  <a:gd name="connsiteX59" fmla="*/ 505733 w 2677922"/>
                  <a:gd name="connsiteY59" fmla="*/ 2122987 h 2672762"/>
                  <a:gd name="connsiteX60" fmla="*/ 457747 w 2677922"/>
                  <a:gd name="connsiteY60" fmla="*/ 2119375 h 2672762"/>
                  <a:gd name="connsiteX61" fmla="*/ 341652 w 2677922"/>
                  <a:gd name="connsiteY61" fmla="*/ 2180777 h 2672762"/>
                  <a:gd name="connsiteX62" fmla="*/ 278187 w 2677922"/>
                  <a:gd name="connsiteY62" fmla="*/ 2168909 h 2672762"/>
                  <a:gd name="connsiteX63" fmla="*/ 274059 w 2677922"/>
                  <a:gd name="connsiteY63" fmla="*/ 2164265 h 2672762"/>
                  <a:gd name="connsiteX64" fmla="*/ 276639 w 2677922"/>
                  <a:gd name="connsiteY64" fmla="*/ 2069325 h 2672762"/>
                  <a:gd name="connsiteX65" fmla="*/ 354551 w 2677922"/>
                  <a:gd name="connsiteY65" fmla="*/ 1986253 h 2672762"/>
                  <a:gd name="connsiteX66" fmla="*/ 363839 w 2677922"/>
                  <a:gd name="connsiteY66" fmla="*/ 1940847 h 2672762"/>
                  <a:gd name="connsiteX67" fmla="*/ 328237 w 2677922"/>
                  <a:gd name="connsiteY67" fmla="*/ 1878930 h 2672762"/>
                  <a:gd name="connsiteX68" fmla="*/ 283347 w 2677922"/>
                  <a:gd name="connsiteY68" fmla="*/ 1866030 h 2672762"/>
                  <a:gd name="connsiteX69" fmla="*/ 170864 w 2677922"/>
                  <a:gd name="connsiteY69" fmla="*/ 1891829 h 2672762"/>
                  <a:gd name="connsiteX70" fmla="*/ 155900 w 2677922"/>
                  <a:gd name="connsiteY70" fmla="*/ 1895441 h 2672762"/>
                  <a:gd name="connsiteX71" fmla="*/ 100175 w 2677922"/>
                  <a:gd name="connsiteY71" fmla="*/ 1868094 h 2672762"/>
                  <a:gd name="connsiteX72" fmla="*/ 87275 w 2677922"/>
                  <a:gd name="connsiteY72" fmla="*/ 1838168 h 2672762"/>
                  <a:gd name="connsiteX73" fmla="*/ 107915 w 2677922"/>
                  <a:gd name="connsiteY73" fmla="*/ 1779862 h 2672762"/>
                  <a:gd name="connsiteX74" fmla="*/ 213690 w 2677922"/>
                  <a:gd name="connsiteY74" fmla="*/ 1713817 h 2672762"/>
                  <a:gd name="connsiteX75" fmla="*/ 238972 w 2677922"/>
                  <a:gd name="connsiteY75" fmla="*/ 1654480 h 2672762"/>
                  <a:gd name="connsiteX76" fmla="*/ 222977 w 2677922"/>
                  <a:gd name="connsiteY76" fmla="*/ 1600818 h 2672762"/>
                  <a:gd name="connsiteX77" fmla="*/ 184279 w 2677922"/>
                  <a:gd name="connsiteY77" fmla="*/ 1575019 h 2672762"/>
                  <a:gd name="connsiteX78" fmla="*/ 59413 w 2677922"/>
                  <a:gd name="connsiteY78" fmla="*/ 1571407 h 2672762"/>
                  <a:gd name="connsiteX79" fmla="*/ 3687 w 2677922"/>
                  <a:gd name="connsiteY79" fmla="*/ 1524453 h 2672762"/>
                  <a:gd name="connsiteX80" fmla="*/ 1623 w 2677922"/>
                  <a:gd name="connsiteY80" fmla="*/ 1513618 h 2672762"/>
                  <a:gd name="connsiteX81" fmla="*/ 48577 w 2677922"/>
                  <a:gd name="connsiteY81" fmla="*/ 1442413 h 2672762"/>
                  <a:gd name="connsiteX82" fmla="*/ 160544 w 2677922"/>
                  <a:gd name="connsiteY82" fmla="*/ 1408358 h 2672762"/>
                  <a:gd name="connsiteX83" fmla="*/ 194083 w 2677922"/>
                  <a:gd name="connsiteY83" fmla="*/ 1370692 h 2672762"/>
                  <a:gd name="connsiteX84" fmla="*/ 192534 w 2677922"/>
                  <a:gd name="connsiteY84" fmla="*/ 1298971 h 2672762"/>
                  <a:gd name="connsiteX85" fmla="*/ 166220 w 2677922"/>
                  <a:gd name="connsiteY85" fmla="*/ 1269560 h 2672762"/>
                  <a:gd name="connsiteX86" fmla="*/ 47029 w 2677922"/>
                  <a:gd name="connsiteY86" fmla="*/ 1232926 h 2672762"/>
                  <a:gd name="connsiteX87" fmla="*/ 1623 w 2677922"/>
                  <a:gd name="connsiteY87" fmla="*/ 1166881 h 2672762"/>
                  <a:gd name="connsiteX88" fmla="*/ 6267 w 2677922"/>
                  <a:gd name="connsiteY88" fmla="*/ 1139534 h 2672762"/>
                  <a:gd name="connsiteX89" fmla="*/ 49093 w 2677922"/>
                  <a:gd name="connsiteY89" fmla="*/ 1105480 h 2672762"/>
                  <a:gd name="connsiteX90" fmla="*/ 164672 w 2677922"/>
                  <a:gd name="connsiteY90" fmla="*/ 1101868 h 2672762"/>
                  <a:gd name="connsiteX91" fmla="*/ 181699 w 2677922"/>
                  <a:gd name="connsiteY91" fmla="*/ 1101352 h 2672762"/>
                  <a:gd name="connsiteX92" fmla="*/ 227621 w 2677922"/>
                  <a:gd name="connsiteY92" fmla="*/ 1065233 h 2672762"/>
                  <a:gd name="connsiteX93" fmla="*/ 241036 w 2677922"/>
                  <a:gd name="connsiteY93" fmla="*/ 1014152 h 2672762"/>
                  <a:gd name="connsiteX94" fmla="*/ 219366 w 2677922"/>
                  <a:gd name="connsiteY94" fmla="*/ 965650 h 2672762"/>
                  <a:gd name="connsiteX95" fmla="*/ 113590 w 2677922"/>
                  <a:gd name="connsiteY95" fmla="*/ 899605 h 2672762"/>
                  <a:gd name="connsiteX96" fmla="*/ 89855 w 2677922"/>
                  <a:gd name="connsiteY96" fmla="*/ 832012 h 2672762"/>
                  <a:gd name="connsiteX97" fmla="*/ 104818 w 2677922"/>
                  <a:gd name="connsiteY97" fmla="*/ 799505 h 2672762"/>
                  <a:gd name="connsiteX98" fmla="*/ 151256 w 2677922"/>
                  <a:gd name="connsiteY98" fmla="*/ 779898 h 2672762"/>
                  <a:gd name="connsiteX99" fmla="*/ 283347 w 2677922"/>
                  <a:gd name="connsiteY99" fmla="*/ 810341 h 2672762"/>
                  <a:gd name="connsiteX100" fmla="*/ 331332 w 2677922"/>
                  <a:gd name="connsiteY100" fmla="*/ 794345 h 2672762"/>
                  <a:gd name="connsiteX101" fmla="*/ 363839 w 2677922"/>
                  <a:gd name="connsiteY101" fmla="*/ 737588 h 2672762"/>
                  <a:gd name="connsiteX102" fmla="*/ 354551 w 2677922"/>
                  <a:gd name="connsiteY102" fmla="*/ 689086 h 2672762"/>
                  <a:gd name="connsiteX103" fmla="*/ 266835 w 2677922"/>
                  <a:gd name="connsiteY103" fmla="*/ 595694 h 2672762"/>
                  <a:gd name="connsiteX104" fmla="*/ 261675 w 2677922"/>
                  <a:gd name="connsiteY104" fmla="*/ 529133 h 2672762"/>
                  <a:gd name="connsiteX105" fmla="*/ 270447 w 2677922"/>
                  <a:gd name="connsiteY105" fmla="*/ 516233 h 2672762"/>
                  <a:gd name="connsiteX106" fmla="*/ 349907 w 2677922"/>
                  <a:gd name="connsiteY106" fmla="*/ 498690 h 2672762"/>
                  <a:gd name="connsiteX107" fmla="*/ 457231 w 2677922"/>
                  <a:gd name="connsiteY107" fmla="*/ 555964 h 2672762"/>
                  <a:gd name="connsiteX108" fmla="*/ 507797 w 2677922"/>
                  <a:gd name="connsiteY108" fmla="*/ 551320 h 2672762"/>
                  <a:gd name="connsiteX109" fmla="*/ 551139 w 2677922"/>
                  <a:gd name="connsiteY109" fmla="*/ 508494 h 2672762"/>
                  <a:gd name="connsiteX110" fmla="*/ 556815 w 2677922"/>
                  <a:gd name="connsiteY110" fmla="*/ 456896 h 2672762"/>
                  <a:gd name="connsiteX111" fmla="*/ 494381 w 2677922"/>
                  <a:gd name="connsiteY111" fmla="*/ 339769 h 2672762"/>
                  <a:gd name="connsiteX112" fmla="*/ 505217 w 2677922"/>
                  <a:gd name="connsiteY112" fmla="*/ 280432 h 2672762"/>
                  <a:gd name="connsiteX113" fmla="*/ 537723 w 2677922"/>
                  <a:gd name="connsiteY113" fmla="*/ 256181 h 2672762"/>
                  <a:gd name="connsiteX114" fmla="*/ 590353 w 2677922"/>
                  <a:gd name="connsiteY114" fmla="*/ 261857 h 2672762"/>
                  <a:gd name="connsiteX115" fmla="*/ 679617 w 2677922"/>
                  <a:gd name="connsiteY115" fmla="*/ 344929 h 2672762"/>
                  <a:gd name="connsiteX116" fmla="*/ 754950 w 2677922"/>
                  <a:gd name="connsiteY116" fmla="*/ 355765 h 2672762"/>
                  <a:gd name="connsiteX117" fmla="*/ 797260 w 2677922"/>
                  <a:gd name="connsiteY117" fmla="*/ 329450 h 2672762"/>
                  <a:gd name="connsiteX118" fmla="*/ 811707 w 2677922"/>
                  <a:gd name="connsiteY118" fmla="*/ 285076 h 2672762"/>
                  <a:gd name="connsiteX119" fmla="*/ 781781 w 2677922"/>
                  <a:gd name="connsiteY119" fmla="*/ 156081 h 2672762"/>
                  <a:gd name="connsiteX120" fmla="*/ 807064 w 2677922"/>
                  <a:gd name="connsiteY120" fmla="*/ 100872 h 2672762"/>
                  <a:gd name="connsiteX121" fmla="*/ 841634 w 2677922"/>
                  <a:gd name="connsiteY121" fmla="*/ 86424 h 2672762"/>
                  <a:gd name="connsiteX122" fmla="*/ 896328 w 2677922"/>
                  <a:gd name="connsiteY122" fmla="*/ 106031 h 2672762"/>
                  <a:gd name="connsiteX123" fmla="*/ 965469 w 2677922"/>
                  <a:gd name="connsiteY123" fmla="*/ 217483 h 2672762"/>
                  <a:gd name="connsiteX124" fmla="*/ 1013455 w 2677922"/>
                  <a:gd name="connsiteY124" fmla="*/ 240702 h 2672762"/>
                  <a:gd name="connsiteX125" fmla="*/ 1077952 w 2677922"/>
                  <a:gd name="connsiteY125" fmla="*/ 222642 h 2672762"/>
                  <a:gd name="connsiteX126" fmla="*/ 1101687 w 2677922"/>
                  <a:gd name="connsiteY126" fmla="*/ 188072 h 2672762"/>
                  <a:gd name="connsiteX127" fmla="*/ 1106847 w 2677922"/>
                  <a:gd name="connsiteY127" fmla="*/ 53918 h 2672762"/>
                  <a:gd name="connsiteX128" fmla="*/ 1145029 w 2677922"/>
                  <a:gd name="connsiteY128" fmla="*/ 4900 h 2672762"/>
                  <a:gd name="connsiteX129" fmla="*/ 1158960 w 2677922"/>
                  <a:gd name="connsiteY129" fmla="*/ 1804 h 2672762"/>
                  <a:gd name="connsiteX130" fmla="*/ 1235841 w 2677922"/>
                  <a:gd name="connsiteY130" fmla="*/ 48758 h 2672762"/>
                  <a:gd name="connsiteX131" fmla="*/ 1269895 w 2677922"/>
                  <a:gd name="connsiteY131" fmla="*/ 162273 h 2672762"/>
                  <a:gd name="connsiteX132" fmla="*/ 1303434 w 2677922"/>
                  <a:gd name="connsiteY132" fmla="*/ 192716 h 2672762"/>
                  <a:gd name="connsiteX133" fmla="*/ 1376702 w 2677922"/>
                  <a:gd name="connsiteY133" fmla="*/ 192716 h 2672762"/>
                  <a:gd name="connsiteX134" fmla="*/ 1409209 w 2677922"/>
                  <a:gd name="connsiteY134" fmla="*/ 163305 h 2672762"/>
                  <a:gd name="connsiteX135" fmla="*/ 1447392 w 2677922"/>
                  <a:gd name="connsiteY135" fmla="*/ 37922 h 2672762"/>
                  <a:gd name="connsiteX136" fmla="*/ 1499505 w 2677922"/>
                  <a:gd name="connsiteY136" fmla="*/ 256 h 2672762"/>
                  <a:gd name="connsiteX137" fmla="*/ 1513436 w 2677922"/>
                  <a:gd name="connsiteY137" fmla="*/ 772 h 2672762"/>
                  <a:gd name="connsiteX138" fmla="*/ 1573290 w 2677922"/>
                  <a:gd name="connsiteY138" fmla="*/ 65269 h 2672762"/>
                  <a:gd name="connsiteX139" fmla="*/ 1576902 w 2677922"/>
                  <a:gd name="connsiteY139" fmla="*/ 185492 h 2672762"/>
                  <a:gd name="connsiteX140" fmla="*/ 1598057 w 2677922"/>
                  <a:gd name="connsiteY140" fmla="*/ 220578 h 2672762"/>
                  <a:gd name="connsiteX141" fmla="*/ 1674422 w 2677922"/>
                  <a:gd name="connsiteY141" fmla="*/ 240702 h 2672762"/>
                  <a:gd name="connsiteX142" fmla="*/ 1710540 w 2677922"/>
                  <a:gd name="connsiteY142" fmla="*/ 221610 h 2672762"/>
                  <a:gd name="connsiteX143" fmla="*/ 1779165 w 2677922"/>
                  <a:gd name="connsiteY143" fmla="*/ 111707 h 2672762"/>
                  <a:gd name="connsiteX144" fmla="*/ 1845726 w 2677922"/>
                  <a:gd name="connsiteY144" fmla="*/ 88488 h 2672762"/>
                  <a:gd name="connsiteX145" fmla="*/ 1857594 w 2677922"/>
                  <a:gd name="connsiteY145" fmla="*/ 92616 h 2672762"/>
                  <a:gd name="connsiteX146" fmla="*/ 1895260 w 2677922"/>
                  <a:gd name="connsiteY146" fmla="*/ 166401 h 2672762"/>
                  <a:gd name="connsiteX147" fmla="*/ 1868429 w 2677922"/>
                  <a:gd name="connsiteY147" fmla="*/ 281980 h 2672762"/>
                  <a:gd name="connsiteX148" fmla="*/ 1887004 w 2677922"/>
                  <a:gd name="connsiteY148" fmla="*/ 332030 h 2672762"/>
                  <a:gd name="connsiteX149" fmla="*/ 1946857 w 2677922"/>
                  <a:gd name="connsiteY149" fmla="*/ 365052 h 2672762"/>
                  <a:gd name="connsiteX150" fmla="*/ 1986588 w 2677922"/>
                  <a:gd name="connsiteY150" fmla="*/ 355765 h 2672762"/>
                  <a:gd name="connsiteX151" fmla="*/ 2081528 w 2677922"/>
                  <a:gd name="connsiteY151" fmla="*/ 267532 h 2672762"/>
                  <a:gd name="connsiteX152" fmla="*/ 2151701 w 2677922"/>
                  <a:gd name="connsiteY152" fmla="*/ 261857 h 2672762"/>
                  <a:gd name="connsiteX153" fmla="*/ 2155312 w 2677922"/>
                  <a:gd name="connsiteY153" fmla="*/ 264437 h 2672762"/>
                  <a:gd name="connsiteX154" fmla="*/ 2177500 w 2677922"/>
                  <a:gd name="connsiteY154" fmla="*/ 353701 h 2672762"/>
                  <a:gd name="connsiteX155" fmla="*/ 2122290 w 2677922"/>
                  <a:gd name="connsiteY155" fmla="*/ 456896 h 2672762"/>
                  <a:gd name="connsiteX156" fmla="*/ 2126934 w 2677922"/>
                  <a:gd name="connsiteY156" fmla="*/ 505914 h 2672762"/>
                  <a:gd name="connsiteX157" fmla="*/ 2173372 w 2677922"/>
                  <a:gd name="connsiteY157" fmla="*/ 551836 h 2672762"/>
                  <a:gd name="connsiteX158" fmla="*/ 2219810 w 2677922"/>
                  <a:gd name="connsiteY158" fmla="*/ 555964 h 2672762"/>
                  <a:gd name="connsiteX159" fmla="*/ 2336937 w 2677922"/>
                  <a:gd name="connsiteY159" fmla="*/ 494046 h 2672762"/>
                  <a:gd name="connsiteX160" fmla="*/ 2400917 w 2677922"/>
                  <a:gd name="connsiteY160" fmla="*/ 507462 h 2672762"/>
                  <a:gd name="connsiteX161" fmla="*/ 2420525 w 2677922"/>
                  <a:gd name="connsiteY161" fmla="*/ 533777 h 2672762"/>
                  <a:gd name="connsiteX162" fmla="*/ 2415365 w 2677922"/>
                  <a:gd name="connsiteY162" fmla="*/ 591566 h 2672762"/>
                  <a:gd name="connsiteX163" fmla="*/ 2321973 w 2677922"/>
                  <a:gd name="connsiteY163" fmla="*/ 692182 h 2672762"/>
                  <a:gd name="connsiteX164" fmla="*/ 2313718 w 2677922"/>
                  <a:gd name="connsiteY164" fmla="*/ 733460 h 2672762"/>
                  <a:gd name="connsiteX165" fmla="*/ 2349320 w 2677922"/>
                  <a:gd name="connsiteY165" fmla="*/ 795377 h 2672762"/>
                  <a:gd name="connsiteX166" fmla="*/ 2394726 w 2677922"/>
                  <a:gd name="connsiteY166" fmla="*/ 810341 h 2672762"/>
                  <a:gd name="connsiteX167" fmla="*/ 2526816 w 2677922"/>
                  <a:gd name="connsiteY167" fmla="*/ 780414 h 2672762"/>
                  <a:gd name="connsiteX168" fmla="*/ 2575834 w 2677922"/>
                  <a:gd name="connsiteY168" fmla="*/ 803117 h 2672762"/>
                  <a:gd name="connsiteX169" fmla="*/ 2591313 w 2677922"/>
                  <a:gd name="connsiteY169" fmla="*/ 838719 h 2672762"/>
                  <a:gd name="connsiteX170" fmla="*/ 2570158 w 2677922"/>
                  <a:gd name="connsiteY170" fmla="*/ 896509 h 2672762"/>
                  <a:gd name="connsiteX171" fmla="*/ 2461287 w 2677922"/>
                  <a:gd name="connsiteY171" fmla="*/ 964102 h 2672762"/>
                  <a:gd name="connsiteX172" fmla="*/ 2438068 w 2677922"/>
                  <a:gd name="connsiteY172" fmla="*/ 1014668 h 2672762"/>
                  <a:gd name="connsiteX173" fmla="*/ 2454063 w 2677922"/>
                  <a:gd name="connsiteY173" fmla="*/ 1073489 h 2672762"/>
                  <a:gd name="connsiteX174" fmla="*/ 2492762 w 2677922"/>
                  <a:gd name="connsiteY174" fmla="*/ 1100836 h 2672762"/>
                  <a:gd name="connsiteX175" fmla="*/ 2628464 w 2677922"/>
                  <a:gd name="connsiteY175" fmla="*/ 1105996 h 2672762"/>
                  <a:gd name="connsiteX176" fmla="*/ 2672322 w 2677922"/>
                  <a:gd name="connsiteY176" fmla="*/ 1140566 h 2672762"/>
                  <a:gd name="connsiteX177" fmla="*/ 2677998 w 2677922"/>
                  <a:gd name="connsiteY177" fmla="*/ 1182360 h 2672762"/>
                  <a:gd name="connsiteX178" fmla="*/ 2644459 w 2677922"/>
                  <a:gd name="connsiteY178" fmla="*/ 1229830 h 2672762"/>
                  <a:gd name="connsiteX179" fmla="*/ 2522172 w 2677922"/>
                  <a:gd name="connsiteY179" fmla="*/ 1267497 h 2672762"/>
                  <a:gd name="connsiteX180" fmla="*/ 2483990 w 2677922"/>
                  <a:gd name="connsiteY180" fmla="*/ 1315998 h 2672762"/>
                  <a:gd name="connsiteX181" fmla="*/ 2486570 w 2677922"/>
                  <a:gd name="connsiteY181" fmla="*/ 1379980 h 2672762"/>
                  <a:gd name="connsiteX182" fmla="*/ 2512885 w 2677922"/>
                  <a:gd name="connsiteY182" fmla="*/ 1407842 h 2672762"/>
                  <a:gd name="connsiteX183" fmla="*/ 2641363 w 2677922"/>
                  <a:gd name="connsiteY183" fmla="*/ 1447057 h 2672762"/>
                  <a:gd name="connsiteX184" fmla="*/ 2677998 w 2677922"/>
                  <a:gd name="connsiteY184" fmla="*/ 1498138 h 2672762"/>
                  <a:gd name="connsiteX185" fmla="*/ 2677998 w 2677922"/>
                  <a:gd name="connsiteY185" fmla="*/ 1507426 h 2672762"/>
                  <a:gd name="connsiteX186" fmla="*/ 2611952 w 2677922"/>
                  <a:gd name="connsiteY186" fmla="*/ 1572955 h 2672762"/>
                  <a:gd name="connsiteX187" fmla="*/ 2490182 w 2677922"/>
                  <a:gd name="connsiteY187" fmla="*/ 1576567 h 2672762"/>
                  <a:gd name="connsiteX188" fmla="*/ 2457675 w 2677922"/>
                  <a:gd name="connsiteY188" fmla="*/ 1596690 h 2672762"/>
                  <a:gd name="connsiteX189" fmla="*/ 2437036 w 2677922"/>
                  <a:gd name="connsiteY189" fmla="*/ 1673055 h 2672762"/>
                  <a:gd name="connsiteX190" fmla="*/ 2457159 w 2677922"/>
                  <a:gd name="connsiteY190" fmla="*/ 1710205 h 2672762"/>
                  <a:gd name="connsiteX191" fmla="*/ 2564483 w 2677922"/>
                  <a:gd name="connsiteY191" fmla="*/ 1777282 h 2672762"/>
                  <a:gd name="connsiteX192" fmla="*/ 2588733 w 2677922"/>
                  <a:gd name="connsiteY192" fmla="*/ 1845907 h 2672762"/>
                  <a:gd name="connsiteX193" fmla="*/ 2571706 w 2677922"/>
                  <a:gd name="connsiteY193" fmla="*/ 1880994 h 2672762"/>
                  <a:gd name="connsiteX194" fmla="*/ 2538684 w 2677922"/>
                  <a:gd name="connsiteY194" fmla="*/ 1897505 h 2672762"/>
                  <a:gd name="connsiteX195" fmla="*/ 1338521 w 2677922"/>
                  <a:gd name="connsiteY195" fmla="*/ 2312867 h 2672762"/>
                  <a:gd name="connsiteX196" fmla="*/ 2316814 w 2677922"/>
                  <a:gd name="connsiteY196" fmla="*/ 1335605 h 2672762"/>
                  <a:gd name="connsiteX197" fmla="*/ 1340068 w 2677922"/>
                  <a:gd name="connsiteY197" fmla="*/ 359376 h 2672762"/>
                  <a:gd name="connsiteX198" fmla="*/ 361775 w 2677922"/>
                  <a:gd name="connsiteY198" fmla="*/ 1331994 h 2672762"/>
                  <a:gd name="connsiteX199" fmla="*/ 1338521 w 2677922"/>
                  <a:gd name="connsiteY199" fmla="*/ 2312867 h 267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2677922" h="2672762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98C02BA6-7A63-47F9-8DDF-38320E62477D}"/>
                  </a:ext>
                </a:extLst>
              </p:cNvPr>
              <p:cNvSpPr/>
              <p:nvPr/>
            </p:nvSpPr>
            <p:spPr>
              <a:xfrm>
                <a:off x="7558586" y="2011427"/>
                <a:ext cx="1898797" cy="1893637"/>
              </a:xfrm>
              <a:custGeom>
                <a:avLst/>
                <a:gdLst>
                  <a:gd name="connsiteX0" fmla="*/ 30 w 1898796"/>
                  <a:gd name="connsiteY0" fmla="*/ 947852 h 1893636"/>
                  <a:gd name="connsiteX1" fmla="*/ 950461 w 1898796"/>
                  <a:gd name="connsiteY1" fmla="*/ 2 h 1893636"/>
                  <a:gd name="connsiteX2" fmla="*/ 1898827 w 1898796"/>
                  <a:gd name="connsiteY2" fmla="*/ 950948 h 1893636"/>
                  <a:gd name="connsiteX3" fmla="*/ 946849 w 1898796"/>
                  <a:gd name="connsiteY3" fmla="*/ 1898283 h 1893636"/>
                  <a:gd name="connsiteX4" fmla="*/ 30 w 1898796"/>
                  <a:gd name="connsiteY4" fmla="*/ 947852 h 1893636"/>
                  <a:gd name="connsiteX5" fmla="*/ 1187811 w 1898796"/>
                  <a:gd name="connsiteY5" fmla="*/ 949916 h 1893636"/>
                  <a:gd name="connsiteX6" fmla="*/ 949429 w 1898796"/>
                  <a:gd name="connsiteY6" fmla="*/ 710503 h 1893636"/>
                  <a:gd name="connsiteX7" fmla="*/ 710532 w 1898796"/>
                  <a:gd name="connsiteY7" fmla="*/ 948368 h 1893636"/>
                  <a:gd name="connsiteX8" fmla="*/ 948397 w 1898796"/>
                  <a:gd name="connsiteY8" fmla="*/ 1188298 h 1893636"/>
                  <a:gd name="connsiteX9" fmla="*/ 1187811 w 1898796"/>
                  <a:gd name="connsiteY9" fmla="*/ 949916 h 189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8796" h="1893636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952D0FF-E99F-49A0-B658-59855EA4A5AC}"/>
              </a:ext>
            </a:extLst>
          </p:cNvPr>
          <p:cNvGrpSpPr/>
          <p:nvPr/>
        </p:nvGrpSpPr>
        <p:grpSpPr>
          <a:xfrm rot="18655185">
            <a:off x="7923365" y="4809769"/>
            <a:ext cx="1639387" cy="985059"/>
            <a:chOff x="2753518" y="3556278"/>
            <a:chExt cx="2028524" cy="1218879"/>
          </a:xfrm>
          <a:solidFill>
            <a:schemeClr val="bg1">
              <a:alpha val="5000"/>
            </a:schemeClr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E06EEF8-C820-49D6-9EAE-41763A5315FA}"/>
                </a:ext>
              </a:extLst>
            </p:cNvPr>
            <p:cNvSpPr/>
            <p:nvPr/>
          </p:nvSpPr>
          <p:spPr>
            <a:xfrm>
              <a:off x="2753518" y="3683131"/>
              <a:ext cx="796648" cy="799367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B6371E7-8DBE-4426-B808-11EE3562F156}"/>
                </a:ext>
              </a:extLst>
            </p:cNvPr>
            <p:cNvGrpSpPr/>
            <p:nvPr/>
          </p:nvGrpSpPr>
          <p:grpSpPr>
            <a:xfrm>
              <a:off x="3563163" y="3556278"/>
              <a:ext cx="1218879" cy="1218879"/>
              <a:chOff x="3264582" y="1870309"/>
              <a:chExt cx="1774962" cy="1774962"/>
            </a:xfrm>
            <a:grpFill/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6B056C3D-76B0-4443-AB02-45EB5BF3EE13}"/>
                  </a:ext>
                </a:extLst>
              </p:cNvPr>
              <p:cNvSpPr/>
              <p:nvPr/>
            </p:nvSpPr>
            <p:spPr>
              <a:xfrm>
                <a:off x="3264582" y="1870309"/>
                <a:ext cx="1774962" cy="1774962"/>
              </a:xfrm>
              <a:custGeom>
                <a:avLst/>
                <a:gdLst>
                  <a:gd name="connsiteX0" fmla="*/ 894776 w 1774962"/>
                  <a:gd name="connsiteY0" fmla="*/ 1775736 h 1774962"/>
                  <a:gd name="connsiteX1" fmla="*/ 852466 w 1774962"/>
                  <a:gd name="connsiteY1" fmla="*/ 1775736 h 1774962"/>
                  <a:gd name="connsiteX2" fmla="*/ 839567 w 1774962"/>
                  <a:gd name="connsiteY2" fmla="*/ 1764901 h 1774962"/>
                  <a:gd name="connsiteX3" fmla="*/ 819960 w 1774962"/>
                  <a:gd name="connsiteY3" fmla="*/ 1666349 h 1774962"/>
                  <a:gd name="connsiteX4" fmla="*/ 822024 w 1774962"/>
                  <a:gd name="connsiteY4" fmla="*/ 1636938 h 1774962"/>
                  <a:gd name="connsiteX5" fmla="*/ 811704 w 1774962"/>
                  <a:gd name="connsiteY5" fmla="*/ 1623523 h 1774962"/>
                  <a:gd name="connsiteX6" fmla="*/ 695093 w 1774962"/>
                  <a:gd name="connsiteY6" fmla="*/ 1601852 h 1774962"/>
                  <a:gd name="connsiteX7" fmla="*/ 680130 w 1774962"/>
                  <a:gd name="connsiteY7" fmla="*/ 1610623 h 1774962"/>
                  <a:gd name="connsiteX8" fmla="*/ 615116 w 1774962"/>
                  <a:gd name="connsiteY8" fmla="*/ 1727234 h 1774962"/>
                  <a:gd name="connsiteX9" fmla="*/ 603765 w 1774962"/>
                  <a:gd name="connsiteY9" fmla="*/ 1730330 h 1774962"/>
                  <a:gd name="connsiteX10" fmla="*/ 512953 w 1774962"/>
                  <a:gd name="connsiteY10" fmla="*/ 1694212 h 1774962"/>
                  <a:gd name="connsiteX11" fmla="*/ 507277 w 1774962"/>
                  <a:gd name="connsiteY11" fmla="*/ 1681828 h 1774962"/>
                  <a:gd name="connsiteX12" fmla="*/ 527400 w 1774962"/>
                  <a:gd name="connsiteY12" fmla="*/ 1583277 h 1774962"/>
                  <a:gd name="connsiteX13" fmla="*/ 541848 w 1774962"/>
                  <a:gd name="connsiteY13" fmla="*/ 1552834 h 1774962"/>
                  <a:gd name="connsiteX14" fmla="*/ 537720 w 1774962"/>
                  <a:gd name="connsiteY14" fmla="*/ 1539418 h 1774962"/>
                  <a:gd name="connsiteX15" fmla="*/ 435041 w 1774962"/>
                  <a:gd name="connsiteY15" fmla="*/ 1472857 h 1774962"/>
                  <a:gd name="connsiteX16" fmla="*/ 420593 w 1774962"/>
                  <a:gd name="connsiteY16" fmla="*/ 1474921 h 1774962"/>
                  <a:gd name="connsiteX17" fmla="*/ 315334 w 1774962"/>
                  <a:gd name="connsiteY17" fmla="*/ 1559026 h 1774962"/>
                  <a:gd name="connsiteX18" fmla="*/ 302950 w 1774962"/>
                  <a:gd name="connsiteY18" fmla="*/ 1557478 h 1774962"/>
                  <a:gd name="connsiteX19" fmla="*/ 233809 w 1774962"/>
                  <a:gd name="connsiteY19" fmla="*/ 1490401 h 1774962"/>
                  <a:gd name="connsiteX20" fmla="*/ 232777 w 1774962"/>
                  <a:gd name="connsiteY20" fmla="*/ 1476985 h 1774962"/>
                  <a:gd name="connsiteX21" fmla="*/ 289019 w 1774962"/>
                  <a:gd name="connsiteY21" fmla="*/ 1393397 h 1774962"/>
                  <a:gd name="connsiteX22" fmla="*/ 312754 w 1774962"/>
                  <a:gd name="connsiteY22" fmla="*/ 1371726 h 1774962"/>
                  <a:gd name="connsiteX23" fmla="*/ 314818 w 1774962"/>
                  <a:gd name="connsiteY23" fmla="*/ 1355731 h 1774962"/>
                  <a:gd name="connsiteX24" fmla="*/ 246193 w 1774962"/>
                  <a:gd name="connsiteY24" fmla="*/ 1255631 h 1774962"/>
                  <a:gd name="connsiteX25" fmla="*/ 230713 w 1774962"/>
                  <a:gd name="connsiteY25" fmla="*/ 1253051 h 1774962"/>
                  <a:gd name="connsiteX26" fmla="*/ 102751 w 1774962"/>
                  <a:gd name="connsiteY26" fmla="*/ 1289685 h 1774962"/>
                  <a:gd name="connsiteX27" fmla="*/ 91916 w 1774962"/>
                  <a:gd name="connsiteY27" fmla="*/ 1282978 h 1774962"/>
                  <a:gd name="connsiteX28" fmla="*/ 53733 w 1774962"/>
                  <a:gd name="connsiteY28" fmla="*/ 1194230 h 1774962"/>
                  <a:gd name="connsiteX29" fmla="*/ 58377 w 1774962"/>
                  <a:gd name="connsiteY29" fmla="*/ 1181330 h 1774962"/>
                  <a:gd name="connsiteX30" fmla="*/ 142481 w 1774962"/>
                  <a:gd name="connsiteY30" fmla="*/ 1125605 h 1774962"/>
                  <a:gd name="connsiteX31" fmla="*/ 173956 w 1774962"/>
                  <a:gd name="connsiteY31" fmla="*/ 1114253 h 1774962"/>
                  <a:gd name="connsiteX32" fmla="*/ 180664 w 1774962"/>
                  <a:gd name="connsiteY32" fmla="*/ 1101870 h 1774962"/>
                  <a:gd name="connsiteX33" fmla="*/ 154865 w 1774962"/>
                  <a:gd name="connsiteY33" fmla="*/ 981131 h 1774962"/>
                  <a:gd name="connsiteX34" fmla="*/ 144029 w 1774962"/>
                  <a:gd name="connsiteY34" fmla="*/ 973391 h 1774962"/>
                  <a:gd name="connsiteX35" fmla="*/ 10391 w 1774962"/>
                  <a:gd name="connsiteY35" fmla="*/ 958428 h 1774962"/>
                  <a:gd name="connsiteX36" fmla="*/ 2135 w 1774962"/>
                  <a:gd name="connsiteY36" fmla="*/ 948624 h 1774962"/>
                  <a:gd name="connsiteX37" fmla="*/ 588 w 1774962"/>
                  <a:gd name="connsiteY37" fmla="*/ 850589 h 1774962"/>
                  <a:gd name="connsiteX38" fmla="*/ 10391 w 1774962"/>
                  <a:gd name="connsiteY38" fmla="*/ 840785 h 1774962"/>
                  <a:gd name="connsiteX39" fmla="*/ 110491 w 1774962"/>
                  <a:gd name="connsiteY39" fmla="*/ 820662 h 1774962"/>
                  <a:gd name="connsiteX40" fmla="*/ 139901 w 1774962"/>
                  <a:gd name="connsiteY40" fmla="*/ 822726 h 1774962"/>
                  <a:gd name="connsiteX41" fmla="*/ 153317 w 1774962"/>
                  <a:gd name="connsiteY41" fmla="*/ 811890 h 1774962"/>
                  <a:gd name="connsiteX42" fmla="*/ 174472 w 1774962"/>
                  <a:gd name="connsiteY42" fmla="*/ 696827 h 1774962"/>
                  <a:gd name="connsiteX43" fmla="*/ 164152 w 1774962"/>
                  <a:gd name="connsiteY43" fmla="*/ 680316 h 1774962"/>
                  <a:gd name="connsiteX44" fmla="*/ 49090 w 1774962"/>
                  <a:gd name="connsiteY44" fmla="*/ 615819 h 1774962"/>
                  <a:gd name="connsiteX45" fmla="*/ 45993 w 1774962"/>
                  <a:gd name="connsiteY45" fmla="*/ 606015 h 1774962"/>
                  <a:gd name="connsiteX46" fmla="*/ 82628 w 1774962"/>
                  <a:gd name="connsiteY46" fmla="*/ 513655 h 1774962"/>
                  <a:gd name="connsiteX47" fmla="*/ 93979 w 1774962"/>
                  <a:gd name="connsiteY47" fmla="*/ 508496 h 1774962"/>
                  <a:gd name="connsiteX48" fmla="*/ 224006 w 1774962"/>
                  <a:gd name="connsiteY48" fmla="*/ 543066 h 1774962"/>
                  <a:gd name="connsiteX49" fmla="*/ 236905 w 1774962"/>
                  <a:gd name="connsiteY49" fmla="*/ 538938 h 1774962"/>
                  <a:gd name="connsiteX50" fmla="*/ 302434 w 1774962"/>
                  <a:gd name="connsiteY50" fmla="*/ 437291 h 1774962"/>
                  <a:gd name="connsiteX51" fmla="*/ 302950 w 1774962"/>
                  <a:gd name="connsiteY51" fmla="*/ 423359 h 1774962"/>
                  <a:gd name="connsiteX52" fmla="*/ 238453 w 1774962"/>
                  <a:gd name="connsiteY52" fmla="*/ 346995 h 1774962"/>
                  <a:gd name="connsiteX53" fmla="*/ 228650 w 1774962"/>
                  <a:gd name="connsiteY53" fmla="*/ 333063 h 1774962"/>
                  <a:gd name="connsiteX54" fmla="*/ 230713 w 1774962"/>
                  <a:gd name="connsiteY54" fmla="*/ 290237 h 1774962"/>
                  <a:gd name="connsiteX55" fmla="*/ 283859 w 1774962"/>
                  <a:gd name="connsiteY55" fmla="*/ 236060 h 1774962"/>
                  <a:gd name="connsiteX56" fmla="*/ 300370 w 1774962"/>
                  <a:gd name="connsiteY56" fmla="*/ 234512 h 1774962"/>
                  <a:gd name="connsiteX57" fmla="*/ 380863 w 1774962"/>
                  <a:gd name="connsiteY57" fmla="*/ 288173 h 1774962"/>
                  <a:gd name="connsiteX58" fmla="*/ 403050 w 1774962"/>
                  <a:gd name="connsiteY58" fmla="*/ 311392 h 1774962"/>
                  <a:gd name="connsiteX59" fmla="*/ 422141 w 1774962"/>
                  <a:gd name="connsiteY59" fmla="*/ 313972 h 1774962"/>
                  <a:gd name="connsiteX60" fmla="*/ 519661 w 1774962"/>
                  <a:gd name="connsiteY60" fmla="*/ 246895 h 1774962"/>
                  <a:gd name="connsiteX61" fmla="*/ 524820 w 1774962"/>
                  <a:gd name="connsiteY61" fmla="*/ 233996 h 1774962"/>
                  <a:gd name="connsiteX62" fmla="*/ 492314 w 1774962"/>
                  <a:gd name="connsiteY62" fmla="*/ 127704 h 1774962"/>
                  <a:gd name="connsiteX63" fmla="*/ 514501 w 1774962"/>
                  <a:gd name="connsiteY63" fmla="*/ 82298 h 1774962"/>
                  <a:gd name="connsiteX64" fmla="*/ 578482 w 1774962"/>
                  <a:gd name="connsiteY64" fmla="*/ 55468 h 1774962"/>
                  <a:gd name="connsiteX65" fmla="*/ 595509 w 1774962"/>
                  <a:gd name="connsiteY65" fmla="*/ 60111 h 1774962"/>
                  <a:gd name="connsiteX66" fmla="*/ 648655 w 1774962"/>
                  <a:gd name="connsiteY66" fmla="*/ 139572 h 1774962"/>
                  <a:gd name="connsiteX67" fmla="*/ 661039 w 1774962"/>
                  <a:gd name="connsiteY67" fmla="*/ 172078 h 1774962"/>
                  <a:gd name="connsiteX68" fmla="*/ 675486 w 1774962"/>
                  <a:gd name="connsiteY68" fmla="*/ 180334 h 1774962"/>
                  <a:gd name="connsiteX69" fmla="*/ 792613 w 1774962"/>
                  <a:gd name="connsiteY69" fmla="*/ 155567 h 1774962"/>
                  <a:gd name="connsiteX70" fmla="*/ 801900 w 1774962"/>
                  <a:gd name="connsiteY70" fmla="*/ 143700 h 1774962"/>
                  <a:gd name="connsiteX71" fmla="*/ 816864 w 1774962"/>
                  <a:gd name="connsiteY71" fmla="*/ 11094 h 1774962"/>
                  <a:gd name="connsiteX72" fmla="*/ 826151 w 1774962"/>
                  <a:gd name="connsiteY72" fmla="*/ 2322 h 1774962"/>
                  <a:gd name="connsiteX73" fmla="*/ 925219 w 1774962"/>
                  <a:gd name="connsiteY73" fmla="*/ 774 h 1774962"/>
                  <a:gd name="connsiteX74" fmla="*/ 934507 w 1774962"/>
                  <a:gd name="connsiteY74" fmla="*/ 10062 h 1774962"/>
                  <a:gd name="connsiteX75" fmla="*/ 954114 w 1774962"/>
                  <a:gd name="connsiteY75" fmla="*/ 111193 h 1774962"/>
                  <a:gd name="connsiteX76" fmla="*/ 952050 w 1774962"/>
                  <a:gd name="connsiteY76" fmla="*/ 140604 h 1774962"/>
                  <a:gd name="connsiteX77" fmla="*/ 962369 w 1774962"/>
                  <a:gd name="connsiteY77" fmla="*/ 152987 h 1774962"/>
                  <a:gd name="connsiteX78" fmla="*/ 1078980 w 1774962"/>
                  <a:gd name="connsiteY78" fmla="*/ 174658 h 1774962"/>
                  <a:gd name="connsiteX79" fmla="*/ 1093428 w 1774962"/>
                  <a:gd name="connsiteY79" fmla="*/ 168467 h 1774962"/>
                  <a:gd name="connsiteX80" fmla="*/ 1147089 w 1774962"/>
                  <a:gd name="connsiteY80" fmla="*/ 69399 h 1774962"/>
                  <a:gd name="connsiteX81" fmla="*/ 1192495 w 1774962"/>
                  <a:gd name="connsiteY81" fmla="*/ 54436 h 1774962"/>
                  <a:gd name="connsiteX82" fmla="*/ 1258024 w 1774962"/>
                  <a:gd name="connsiteY82" fmla="*/ 81266 h 1774962"/>
                  <a:gd name="connsiteX83" fmla="*/ 1267312 w 1774962"/>
                  <a:gd name="connsiteY83" fmla="*/ 96746 h 1774962"/>
                  <a:gd name="connsiteX84" fmla="*/ 1247705 w 1774962"/>
                  <a:gd name="connsiteY84" fmla="*/ 192718 h 1774962"/>
                  <a:gd name="connsiteX85" fmla="*/ 1233258 w 1774962"/>
                  <a:gd name="connsiteY85" fmla="*/ 224192 h 1774962"/>
                  <a:gd name="connsiteX86" fmla="*/ 1237385 w 1774962"/>
                  <a:gd name="connsiteY86" fmla="*/ 237608 h 1774962"/>
                  <a:gd name="connsiteX87" fmla="*/ 1340065 w 1774962"/>
                  <a:gd name="connsiteY87" fmla="*/ 304169 h 1774962"/>
                  <a:gd name="connsiteX88" fmla="*/ 1354512 w 1774962"/>
                  <a:gd name="connsiteY88" fmla="*/ 302621 h 1774962"/>
                  <a:gd name="connsiteX89" fmla="*/ 1459771 w 1774962"/>
                  <a:gd name="connsiteY89" fmla="*/ 218516 h 1774962"/>
                  <a:gd name="connsiteX90" fmla="*/ 1472155 w 1774962"/>
                  <a:gd name="connsiteY90" fmla="*/ 220064 h 1774962"/>
                  <a:gd name="connsiteX91" fmla="*/ 1541296 w 1774962"/>
                  <a:gd name="connsiteY91" fmla="*/ 287657 h 1774962"/>
                  <a:gd name="connsiteX92" fmla="*/ 1542328 w 1774962"/>
                  <a:gd name="connsiteY92" fmla="*/ 301073 h 1774962"/>
                  <a:gd name="connsiteX93" fmla="*/ 1485570 w 1774962"/>
                  <a:gd name="connsiteY93" fmla="*/ 385693 h 1774962"/>
                  <a:gd name="connsiteX94" fmla="*/ 1462868 w 1774962"/>
                  <a:gd name="connsiteY94" fmla="*/ 406332 h 1774962"/>
                  <a:gd name="connsiteX95" fmla="*/ 1460803 w 1774962"/>
                  <a:gd name="connsiteY95" fmla="*/ 422327 h 1774962"/>
                  <a:gd name="connsiteX96" fmla="*/ 1529428 w 1774962"/>
                  <a:gd name="connsiteY96" fmla="*/ 522427 h 1774962"/>
                  <a:gd name="connsiteX97" fmla="*/ 1544908 w 1774962"/>
                  <a:gd name="connsiteY97" fmla="*/ 525007 h 1774962"/>
                  <a:gd name="connsiteX98" fmla="*/ 1672870 w 1774962"/>
                  <a:gd name="connsiteY98" fmla="*/ 488373 h 1774962"/>
                  <a:gd name="connsiteX99" fmla="*/ 1683706 w 1774962"/>
                  <a:gd name="connsiteY99" fmla="*/ 495080 h 1774962"/>
                  <a:gd name="connsiteX100" fmla="*/ 1721888 w 1774962"/>
                  <a:gd name="connsiteY100" fmla="*/ 583828 h 1774962"/>
                  <a:gd name="connsiteX101" fmla="*/ 1717244 w 1774962"/>
                  <a:gd name="connsiteY101" fmla="*/ 596728 h 1774962"/>
                  <a:gd name="connsiteX102" fmla="*/ 1633140 w 1774962"/>
                  <a:gd name="connsiteY102" fmla="*/ 652453 h 1774962"/>
                  <a:gd name="connsiteX103" fmla="*/ 1601665 w 1774962"/>
                  <a:gd name="connsiteY103" fmla="*/ 663805 h 1774962"/>
                  <a:gd name="connsiteX104" fmla="*/ 1594958 w 1774962"/>
                  <a:gd name="connsiteY104" fmla="*/ 676188 h 1774962"/>
                  <a:gd name="connsiteX105" fmla="*/ 1620241 w 1774962"/>
                  <a:gd name="connsiteY105" fmla="*/ 795895 h 1774962"/>
                  <a:gd name="connsiteX106" fmla="*/ 1631076 w 1774962"/>
                  <a:gd name="connsiteY106" fmla="*/ 804667 h 1774962"/>
                  <a:gd name="connsiteX107" fmla="*/ 1763682 w 1774962"/>
                  <a:gd name="connsiteY107" fmla="*/ 819630 h 1774962"/>
                  <a:gd name="connsiteX108" fmla="*/ 1773486 w 1774962"/>
                  <a:gd name="connsiteY108" fmla="*/ 829950 h 1774962"/>
                  <a:gd name="connsiteX109" fmla="*/ 1775034 w 1774962"/>
                  <a:gd name="connsiteY109" fmla="*/ 927985 h 1774962"/>
                  <a:gd name="connsiteX110" fmla="*/ 1766262 w 1774962"/>
                  <a:gd name="connsiteY110" fmla="*/ 937273 h 1774962"/>
                  <a:gd name="connsiteX111" fmla="*/ 1663583 w 1774962"/>
                  <a:gd name="connsiteY111" fmla="*/ 957396 h 1774962"/>
                  <a:gd name="connsiteX112" fmla="*/ 1636752 w 1774962"/>
                  <a:gd name="connsiteY112" fmla="*/ 955332 h 1774962"/>
                  <a:gd name="connsiteX113" fmla="*/ 1622304 w 1774962"/>
                  <a:gd name="connsiteY113" fmla="*/ 966684 h 1774962"/>
                  <a:gd name="connsiteX114" fmla="*/ 1601149 w 1774962"/>
                  <a:gd name="connsiteY114" fmla="*/ 1081746 h 1774962"/>
                  <a:gd name="connsiteX115" fmla="*/ 1610437 w 1774962"/>
                  <a:gd name="connsiteY115" fmla="*/ 1097742 h 1774962"/>
                  <a:gd name="connsiteX116" fmla="*/ 1726016 w 1774962"/>
                  <a:gd name="connsiteY116" fmla="*/ 1161723 h 1774962"/>
                  <a:gd name="connsiteX117" fmla="*/ 1729112 w 1774962"/>
                  <a:gd name="connsiteY117" fmla="*/ 1174107 h 1774962"/>
                  <a:gd name="connsiteX118" fmla="*/ 1693509 w 1774962"/>
                  <a:gd name="connsiteY118" fmla="*/ 1263887 h 1774962"/>
                  <a:gd name="connsiteX119" fmla="*/ 1681126 w 1774962"/>
                  <a:gd name="connsiteY119" fmla="*/ 1270078 h 1774962"/>
                  <a:gd name="connsiteX120" fmla="*/ 1581542 w 1774962"/>
                  <a:gd name="connsiteY120" fmla="*/ 1249955 h 1774962"/>
                  <a:gd name="connsiteX121" fmla="*/ 1552647 w 1774962"/>
                  <a:gd name="connsiteY121" fmla="*/ 1236024 h 1774962"/>
                  <a:gd name="connsiteX122" fmla="*/ 1538200 w 1774962"/>
                  <a:gd name="connsiteY122" fmla="*/ 1240152 h 1774962"/>
                  <a:gd name="connsiteX123" fmla="*/ 1473187 w 1774962"/>
                  <a:gd name="connsiteY123" fmla="*/ 1340767 h 1774962"/>
                  <a:gd name="connsiteX124" fmla="*/ 1475251 w 1774962"/>
                  <a:gd name="connsiteY124" fmla="*/ 1358310 h 1774962"/>
                  <a:gd name="connsiteX125" fmla="*/ 1535104 w 1774962"/>
                  <a:gd name="connsiteY125" fmla="*/ 1430031 h 1774962"/>
                  <a:gd name="connsiteX126" fmla="*/ 1545424 w 1774962"/>
                  <a:gd name="connsiteY126" fmla="*/ 1444995 h 1774962"/>
                  <a:gd name="connsiteX127" fmla="*/ 1542844 w 1774962"/>
                  <a:gd name="connsiteY127" fmla="*/ 1489885 h 1774962"/>
                  <a:gd name="connsiteX128" fmla="*/ 1491246 w 1774962"/>
                  <a:gd name="connsiteY128" fmla="*/ 1542514 h 1774962"/>
                  <a:gd name="connsiteX129" fmla="*/ 1472155 w 1774962"/>
                  <a:gd name="connsiteY129" fmla="*/ 1544062 h 1774962"/>
                  <a:gd name="connsiteX130" fmla="*/ 1393726 w 1774962"/>
                  <a:gd name="connsiteY130" fmla="*/ 1491948 h 1774962"/>
                  <a:gd name="connsiteX131" fmla="*/ 1369992 w 1774962"/>
                  <a:gd name="connsiteY131" fmla="*/ 1466666 h 1774962"/>
                  <a:gd name="connsiteX132" fmla="*/ 1352964 w 1774962"/>
                  <a:gd name="connsiteY132" fmla="*/ 1464602 h 1774962"/>
                  <a:gd name="connsiteX133" fmla="*/ 1254413 w 1774962"/>
                  <a:gd name="connsiteY133" fmla="*/ 1532711 h 1774962"/>
                  <a:gd name="connsiteX134" fmla="*/ 1248737 w 1774962"/>
                  <a:gd name="connsiteY134" fmla="*/ 1544578 h 1774962"/>
                  <a:gd name="connsiteX135" fmla="*/ 1284339 w 1774962"/>
                  <a:gd name="connsiteY135" fmla="*/ 1662221 h 1774962"/>
                  <a:gd name="connsiteX136" fmla="*/ 1268860 w 1774962"/>
                  <a:gd name="connsiteY136" fmla="*/ 1693180 h 1774962"/>
                  <a:gd name="connsiteX137" fmla="*/ 1195591 w 1774962"/>
                  <a:gd name="connsiteY137" fmla="*/ 1724654 h 1774962"/>
                  <a:gd name="connsiteX138" fmla="*/ 1178564 w 1774962"/>
                  <a:gd name="connsiteY138" fmla="*/ 1719495 h 1774962"/>
                  <a:gd name="connsiteX139" fmla="*/ 1125418 w 1774962"/>
                  <a:gd name="connsiteY139" fmla="*/ 1640034 h 1774962"/>
                  <a:gd name="connsiteX140" fmla="*/ 1113035 w 1774962"/>
                  <a:gd name="connsiteY140" fmla="*/ 1606496 h 1774962"/>
                  <a:gd name="connsiteX141" fmla="*/ 1099619 w 1774962"/>
                  <a:gd name="connsiteY141" fmla="*/ 1599272 h 1774962"/>
                  <a:gd name="connsiteX142" fmla="*/ 979913 w 1774962"/>
                  <a:gd name="connsiteY142" fmla="*/ 1624555 h 1774962"/>
                  <a:gd name="connsiteX143" fmla="*/ 972173 w 1774962"/>
                  <a:gd name="connsiteY143" fmla="*/ 1634874 h 1774962"/>
                  <a:gd name="connsiteX144" fmla="*/ 957726 w 1774962"/>
                  <a:gd name="connsiteY144" fmla="*/ 1767481 h 1774962"/>
                  <a:gd name="connsiteX145" fmla="*/ 945858 w 1774962"/>
                  <a:gd name="connsiteY145" fmla="*/ 1777800 h 1774962"/>
                  <a:gd name="connsiteX146" fmla="*/ 895808 w 1774962"/>
                  <a:gd name="connsiteY146" fmla="*/ 1779864 h 1774962"/>
                  <a:gd name="connsiteX147" fmla="*/ 894776 w 1774962"/>
                  <a:gd name="connsiteY147" fmla="*/ 1775736 h 1774962"/>
                  <a:gd name="connsiteX148" fmla="*/ 890648 w 1774962"/>
                  <a:gd name="connsiteY148" fmla="*/ 1454798 h 1774962"/>
                  <a:gd name="connsiteX149" fmla="*/ 1452548 w 1774962"/>
                  <a:gd name="connsiteY149" fmla="*/ 884127 h 1774962"/>
                  <a:gd name="connsiteX150" fmla="*/ 881361 w 1774962"/>
                  <a:gd name="connsiteY150" fmla="*/ 322228 h 1774962"/>
                  <a:gd name="connsiteX151" fmla="*/ 320494 w 1774962"/>
                  <a:gd name="connsiteY151" fmla="*/ 893415 h 1774962"/>
                  <a:gd name="connsiteX152" fmla="*/ 890648 w 1774962"/>
                  <a:gd name="connsiteY152" fmla="*/ 1454798 h 1774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1774962" h="1774962">
                    <a:moveTo>
                      <a:pt x="894776" y="1775736"/>
                    </a:moveTo>
                    <a:cubicBezTo>
                      <a:pt x="880845" y="1775736"/>
                      <a:pt x="866397" y="1775736"/>
                      <a:pt x="852466" y="1775736"/>
                    </a:cubicBezTo>
                    <a:cubicBezTo>
                      <a:pt x="844726" y="1775736"/>
                      <a:pt x="840599" y="1772640"/>
                      <a:pt x="839567" y="1764901"/>
                    </a:cubicBezTo>
                    <a:cubicBezTo>
                      <a:pt x="833375" y="1731878"/>
                      <a:pt x="826151" y="1699371"/>
                      <a:pt x="819960" y="1666349"/>
                    </a:cubicBezTo>
                    <a:cubicBezTo>
                      <a:pt x="817896" y="1656545"/>
                      <a:pt x="820992" y="1646742"/>
                      <a:pt x="822024" y="1636938"/>
                    </a:cubicBezTo>
                    <a:cubicBezTo>
                      <a:pt x="823056" y="1628682"/>
                      <a:pt x="820992" y="1624555"/>
                      <a:pt x="811704" y="1623523"/>
                    </a:cubicBezTo>
                    <a:cubicBezTo>
                      <a:pt x="772490" y="1619395"/>
                      <a:pt x="733275" y="1612171"/>
                      <a:pt x="695093" y="1601852"/>
                    </a:cubicBezTo>
                    <a:cubicBezTo>
                      <a:pt x="686837" y="1599788"/>
                      <a:pt x="682194" y="1602368"/>
                      <a:pt x="680130" y="1610623"/>
                    </a:cubicBezTo>
                    <a:cubicBezTo>
                      <a:pt x="669294" y="1655513"/>
                      <a:pt x="636788" y="1688020"/>
                      <a:pt x="615116" y="1727234"/>
                    </a:cubicBezTo>
                    <a:cubicBezTo>
                      <a:pt x="612537" y="1731878"/>
                      <a:pt x="608409" y="1731878"/>
                      <a:pt x="603765" y="1730330"/>
                    </a:cubicBezTo>
                    <a:cubicBezTo>
                      <a:pt x="572807" y="1720011"/>
                      <a:pt x="542364" y="1707627"/>
                      <a:pt x="512953" y="1694212"/>
                    </a:cubicBezTo>
                    <a:cubicBezTo>
                      <a:pt x="506761" y="1691632"/>
                      <a:pt x="506245" y="1686988"/>
                      <a:pt x="507277" y="1681828"/>
                    </a:cubicBezTo>
                    <a:cubicBezTo>
                      <a:pt x="513985" y="1648806"/>
                      <a:pt x="519661" y="1615783"/>
                      <a:pt x="527400" y="1583277"/>
                    </a:cubicBezTo>
                    <a:cubicBezTo>
                      <a:pt x="529980" y="1572441"/>
                      <a:pt x="536172" y="1562637"/>
                      <a:pt x="541848" y="1552834"/>
                    </a:cubicBezTo>
                    <a:cubicBezTo>
                      <a:pt x="545460" y="1546642"/>
                      <a:pt x="544428" y="1543030"/>
                      <a:pt x="537720" y="1539418"/>
                    </a:cubicBezTo>
                    <a:cubicBezTo>
                      <a:pt x="501601" y="1520327"/>
                      <a:pt x="467547" y="1497624"/>
                      <a:pt x="435041" y="1472857"/>
                    </a:cubicBezTo>
                    <a:cubicBezTo>
                      <a:pt x="429365" y="1468214"/>
                      <a:pt x="425237" y="1468214"/>
                      <a:pt x="420593" y="1474921"/>
                    </a:cubicBezTo>
                    <a:cubicBezTo>
                      <a:pt x="393762" y="1512588"/>
                      <a:pt x="350936" y="1531163"/>
                      <a:pt x="315334" y="1559026"/>
                    </a:cubicBezTo>
                    <a:cubicBezTo>
                      <a:pt x="310690" y="1562637"/>
                      <a:pt x="307078" y="1561090"/>
                      <a:pt x="302950" y="1557478"/>
                    </a:cubicBezTo>
                    <a:cubicBezTo>
                      <a:pt x="278699" y="1536323"/>
                      <a:pt x="255996" y="1513104"/>
                      <a:pt x="233809" y="1490401"/>
                    </a:cubicBezTo>
                    <a:cubicBezTo>
                      <a:pt x="229682" y="1485757"/>
                      <a:pt x="229165" y="1482145"/>
                      <a:pt x="232777" y="1476985"/>
                    </a:cubicBezTo>
                    <a:cubicBezTo>
                      <a:pt x="251352" y="1449122"/>
                      <a:pt x="269928" y="1421260"/>
                      <a:pt x="289019" y="1393397"/>
                    </a:cubicBezTo>
                    <a:cubicBezTo>
                      <a:pt x="295210" y="1384625"/>
                      <a:pt x="304498" y="1378949"/>
                      <a:pt x="312754" y="1371726"/>
                    </a:cubicBezTo>
                    <a:cubicBezTo>
                      <a:pt x="318946" y="1366566"/>
                      <a:pt x="319978" y="1361922"/>
                      <a:pt x="314818" y="1355731"/>
                    </a:cubicBezTo>
                    <a:cubicBezTo>
                      <a:pt x="289535" y="1324256"/>
                      <a:pt x="266316" y="1291233"/>
                      <a:pt x="246193" y="1255631"/>
                    </a:cubicBezTo>
                    <a:cubicBezTo>
                      <a:pt x="241549" y="1247375"/>
                      <a:pt x="236905" y="1248923"/>
                      <a:pt x="230713" y="1253051"/>
                    </a:cubicBezTo>
                    <a:cubicBezTo>
                      <a:pt x="191499" y="1277302"/>
                      <a:pt x="145577" y="1277818"/>
                      <a:pt x="102751" y="1289685"/>
                    </a:cubicBezTo>
                    <a:cubicBezTo>
                      <a:pt x="97075" y="1291233"/>
                      <a:pt x="93979" y="1288137"/>
                      <a:pt x="91916" y="1282978"/>
                    </a:cubicBezTo>
                    <a:cubicBezTo>
                      <a:pt x="77984" y="1254083"/>
                      <a:pt x="65085" y="1224156"/>
                      <a:pt x="53733" y="1194230"/>
                    </a:cubicBezTo>
                    <a:cubicBezTo>
                      <a:pt x="51669" y="1188038"/>
                      <a:pt x="53217" y="1184426"/>
                      <a:pt x="58377" y="1181330"/>
                    </a:cubicBezTo>
                    <a:cubicBezTo>
                      <a:pt x="86240" y="1162755"/>
                      <a:pt x="113587" y="1143664"/>
                      <a:pt x="142481" y="1125605"/>
                    </a:cubicBezTo>
                    <a:cubicBezTo>
                      <a:pt x="151769" y="1119929"/>
                      <a:pt x="163120" y="1117349"/>
                      <a:pt x="173956" y="1114253"/>
                    </a:cubicBezTo>
                    <a:cubicBezTo>
                      <a:pt x="180664" y="1112189"/>
                      <a:pt x="182727" y="1109093"/>
                      <a:pt x="180664" y="1101870"/>
                    </a:cubicBezTo>
                    <a:cubicBezTo>
                      <a:pt x="168796" y="1062139"/>
                      <a:pt x="160541" y="1021893"/>
                      <a:pt x="154865" y="981131"/>
                    </a:cubicBezTo>
                    <a:cubicBezTo>
                      <a:pt x="153833" y="974423"/>
                      <a:pt x="150737" y="972359"/>
                      <a:pt x="144029" y="973391"/>
                    </a:cubicBezTo>
                    <a:cubicBezTo>
                      <a:pt x="98107" y="981131"/>
                      <a:pt x="54765" y="963588"/>
                      <a:pt x="10391" y="958428"/>
                    </a:cubicBezTo>
                    <a:cubicBezTo>
                      <a:pt x="4715" y="957912"/>
                      <a:pt x="2652" y="954300"/>
                      <a:pt x="2135" y="948624"/>
                    </a:cubicBezTo>
                    <a:cubicBezTo>
                      <a:pt x="-960" y="916118"/>
                      <a:pt x="72" y="883611"/>
                      <a:pt x="588" y="850589"/>
                    </a:cubicBezTo>
                    <a:cubicBezTo>
                      <a:pt x="588" y="844397"/>
                      <a:pt x="4715" y="841817"/>
                      <a:pt x="10391" y="840785"/>
                    </a:cubicBezTo>
                    <a:cubicBezTo>
                      <a:pt x="43930" y="834077"/>
                      <a:pt x="76952" y="827370"/>
                      <a:pt x="110491" y="820662"/>
                    </a:cubicBezTo>
                    <a:cubicBezTo>
                      <a:pt x="120294" y="818598"/>
                      <a:pt x="130098" y="821694"/>
                      <a:pt x="139901" y="822726"/>
                    </a:cubicBezTo>
                    <a:cubicBezTo>
                      <a:pt x="148157" y="823758"/>
                      <a:pt x="152285" y="820662"/>
                      <a:pt x="153317" y="811890"/>
                    </a:cubicBezTo>
                    <a:cubicBezTo>
                      <a:pt x="157445" y="773192"/>
                      <a:pt x="164668" y="734494"/>
                      <a:pt x="174472" y="696827"/>
                    </a:cubicBezTo>
                    <a:cubicBezTo>
                      <a:pt x="177052" y="687024"/>
                      <a:pt x="173440" y="682380"/>
                      <a:pt x="164152" y="680316"/>
                    </a:cubicBezTo>
                    <a:cubicBezTo>
                      <a:pt x="120294" y="668965"/>
                      <a:pt x="87272" y="636974"/>
                      <a:pt x="49090" y="615819"/>
                    </a:cubicBezTo>
                    <a:cubicBezTo>
                      <a:pt x="44961" y="613755"/>
                      <a:pt x="44961" y="610143"/>
                      <a:pt x="45993" y="606015"/>
                    </a:cubicBezTo>
                    <a:cubicBezTo>
                      <a:pt x="56313" y="574541"/>
                      <a:pt x="69212" y="544098"/>
                      <a:pt x="82628" y="513655"/>
                    </a:cubicBezTo>
                    <a:cubicBezTo>
                      <a:pt x="85208" y="507980"/>
                      <a:pt x="89336" y="506948"/>
                      <a:pt x="93979" y="508496"/>
                    </a:cubicBezTo>
                    <a:cubicBezTo>
                      <a:pt x="137322" y="519847"/>
                      <a:pt x="183760" y="518815"/>
                      <a:pt x="224006" y="543066"/>
                    </a:cubicBezTo>
                    <a:cubicBezTo>
                      <a:pt x="230713" y="547194"/>
                      <a:pt x="233809" y="544614"/>
                      <a:pt x="236905" y="538938"/>
                    </a:cubicBezTo>
                    <a:cubicBezTo>
                      <a:pt x="255996" y="503336"/>
                      <a:pt x="278183" y="469281"/>
                      <a:pt x="302434" y="437291"/>
                    </a:cubicBezTo>
                    <a:cubicBezTo>
                      <a:pt x="305530" y="433163"/>
                      <a:pt x="310690" y="428519"/>
                      <a:pt x="302950" y="423359"/>
                    </a:cubicBezTo>
                    <a:cubicBezTo>
                      <a:pt x="273540" y="404268"/>
                      <a:pt x="258576" y="373826"/>
                      <a:pt x="238453" y="346995"/>
                    </a:cubicBezTo>
                    <a:cubicBezTo>
                      <a:pt x="234841" y="342351"/>
                      <a:pt x="232262" y="337707"/>
                      <a:pt x="228650" y="333063"/>
                    </a:cubicBezTo>
                    <a:cubicBezTo>
                      <a:pt x="212654" y="310360"/>
                      <a:pt x="212138" y="309844"/>
                      <a:pt x="230713" y="290237"/>
                    </a:cubicBezTo>
                    <a:cubicBezTo>
                      <a:pt x="248257" y="271662"/>
                      <a:pt x="266316" y="254119"/>
                      <a:pt x="283859" y="236060"/>
                    </a:cubicBezTo>
                    <a:cubicBezTo>
                      <a:pt x="289535" y="230384"/>
                      <a:pt x="294179" y="229868"/>
                      <a:pt x="300370" y="234512"/>
                    </a:cubicBezTo>
                    <a:cubicBezTo>
                      <a:pt x="327201" y="252571"/>
                      <a:pt x="354032" y="270114"/>
                      <a:pt x="380863" y="288173"/>
                    </a:cubicBezTo>
                    <a:cubicBezTo>
                      <a:pt x="390150" y="294365"/>
                      <a:pt x="396342" y="303137"/>
                      <a:pt x="403050" y="311392"/>
                    </a:cubicBezTo>
                    <a:cubicBezTo>
                      <a:pt x="408726" y="319132"/>
                      <a:pt x="413885" y="320680"/>
                      <a:pt x="422141" y="313972"/>
                    </a:cubicBezTo>
                    <a:cubicBezTo>
                      <a:pt x="452584" y="288689"/>
                      <a:pt x="485606" y="266502"/>
                      <a:pt x="519661" y="246895"/>
                    </a:cubicBezTo>
                    <a:cubicBezTo>
                      <a:pt x="524820" y="243799"/>
                      <a:pt x="529464" y="240703"/>
                      <a:pt x="524820" y="233996"/>
                    </a:cubicBezTo>
                    <a:cubicBezTo>
                      <a:pt x="502633" y="202005"/>
                      <a:pt x="501086" y="163823"/>
                      <a:pt x="492314" y="127704"/>
                    </a:cubicBezTo>
                    <a:cubicBezTo>
                      <a:pt x="484574" y="96230"/>
                      <a:pt x="485606" y="96746"/>
                      <a:pt x="514501" y="82298"/>
                    </a:cubicBezTo>
                    <a:cubicBezTo>
                      <a:pt x="535140" y="71979"/>
                      <a:pt x="557327" y="64239"/>
                      <a:pt x="578482" y="55468"/>
                    </a:cubicBezTo>
                    <a:cubicBezTo>
                      <a:pt x="586222" y="52372"/>
                      <a:pt x="590866" y="52888"/>
                      <a:pt x="595509" y="60111"/>
                    </a:cubicBezTo>
                    <a:cubicBezTo>
                      <a:pt x="613053" y="86942"/>
                      <a:pt x="630596" y="113257"/>
                      <a:pt x="648655" y="139572"/>
                    </a:cubicBezTo>
                    <a:cubicBezTo>
                      <a:pt x="655363" y="149375"/>
                      <a:pt x="657427" y="160727"/>
                      <a:pt x="661039" y="172078"/>
                    </a:cubicBezTo>
                    <a:cubicBezTo>
                      <a:pt x="663618" y="180334"/>
                      <a:pt x="667230" y="182914"/>
                      <a:pt x="675486" y="180334"/>
                    </a:cubicBezTo>
                    <a:cubicBezTo>
                      <a:pt x="713668" y="168983"/>
                      <a:pt x="752882" y="160727"/>
                      <a:pt x="792613" y="155567"/>
                    </a:cubicBezTo>
                    <a:cubicBezTo>
                      <a:pt x="800352" y="154535"/>
                      <a:pt x="802932" y="151439"/>
                      <a:pt x="801900" y="143700"/>
                    </a:cubicBezTo>
                    <a:cubicBezTo>
                      <a:pt x="795193" y="98294"/>
                      <a:pt x="811704" y="55468"/>
                      <a:pt x="816864" y="11094"/>
                    </a:cubicBezTo>
                    <a:cubicBezTo>
                      <a:pt x="817380" y="5934"/>
                      <a:pt x="820476" y="2838"/>
                      <a:pt x="826151" y="2322"/>
                    </a:cubicBezTo>
                    <a:cubicBezTo>
                      <a:pt x="859174" y="-1290"/>
                      <a:pt x="892196" y="258"/>
                      <a:pt x="925219" y="774"/>
                    </a:cubicBezTo>
                    <a:cubicBezTo>
                      <a:pt x="930895" y="774"/>
                      <a:pt x="933475" y="4902"/>
                      <a:pt x="934507" y="10062"/>
                    </a:cubicBezTo>
                    <a:cubicBezTo>
                      <a:pt x="941214" y="43600"/>
                      <a:pt x="948438" y="77139"/>
                      <a:pt x="954114" y="111193"/>
                    </a:cubicBezTo>
                    <a:cubicBezTo>
                      <a:pt x="955662" y="120481"/>
                      <a:pt x="953082" y="130800"/>
                      <a:pt x="952050" y="140604"/>
                    </a:cubicBezTo>
                    <a:cubicBezTo>
                      <a:pt x="951018" y="148343"/>
                      <a:pt x="954114" y="151955"/>
                      <a:pt x="962369" y="152987"/>
                    </a:cubicBezTo>
                    <a:cubicBezTo>
                      <a:pt x="1001584" y="157115"/>
                      <a:pt x="1040798" y="164339"/>
                      <a:pt x="1078980" y="174658"/>
                    </a:cubicBezTo>
                    <a:cubicBezTo>
                      <a:pt x="1085172" y="176206"/>
                      <a:pt x="1091364" y="176722"/>
                      <a:pt x="1093428" y="168467"/>
                    </a:cubicBezTo>
                    <a:cubicBezTo>
                      <a:pt x="1101683" y="130284"/>
                      <a:pt x="1127482" y="101390"/>
                      <a:pt x="1147089" y="69399"/>
                    </a:cubicBezTo>
                    <a:cubicBezTo>
                      <a:pt x="1162569" y="43084"/>
                      <a:pt x="1163601" y="43600"/>
                      <a:pt x="1192495" y="54436"/>
                    </a:cubicBezTo>
                    <a:cubicBezTo>
                      <a:pt x="1214682" y="62691"/>
                      <a:pt x="1236353" y="71979"/>
                      <a:pt x="1258024" y="81266"/>
                    </a:cubicBezTo>
                    <a:cubicBezTo>
                      <a:pt x="1265764" y="84362"/>
                      <a:pt x="1268860" y="88490"/>
                      <a:pt x="1267312" y="96746"/>
                    </a:cubicBezTo>
                    <a:cubicBezTo>
                      <a:pt x="1260604" y="128736"/>
                      <a:pt x="1254928" y="160727"/>
                      <a:pt x="1247705" y="192718"/>
                    </a:cubicBezTo>
                    <a:cubicBezTo>
                      <a:pt x="1245125" y="203553"/>
                      <a:pt x="1238417" y="213873"/>
                      <a:pt x="1233258" y="224192"/>
                    </a:cubicBezTo>
                    <a:cubicBezTo>
                      <a:pt x="1229646" y="230384"/>
                      <a:pt x="1230678" y="233996"/>
                      <a:pt x="1237385" y="237608"/>
                    </a:cubicBezTo>
                    <a:cubicBezTo>
                      <a:pt x="1273504" y="256699"/>
                      <a:pt x="1307558" y="279402"/>
                      <a:pt x="1340065" y="304169"/>
                    </a:cubicBezTo>
                    <a:cubicBezTo>
                      <a:pt x="1345741" y="308812"/>
                      <a:pt x="1349868" y="309328"/>
                      <a:pt x="1354512" y="302621"/>
                    </a:cubicBezTo>
                    <a:cubicBezTo>
                      <a:pt x="1381343" y="264954"/>
                      <a:pt x="1424169" y="246379"/>
                      <a:pt x="1459771" y="218516"/>
                    </a:cubicBezTo>
                    <a:cubicBezTo>
                      <a:pt x="1464415" y="214905"/>
                      <a:pt x="1468027" y="216452"/>
                      <a:pt x="1472155" y="220064"/>
                    </a:cubicBezTo>
                    <a:cubicBezTo>
                      <a:pt x="1496406" y="241219"/>
                      <a:pt x="1519109" y="264438"/>
                      <a:pt x="1541296" y="287657"/>
                    </a:cubicBezTo>
                    <a:cubicBezTo>
                      <a:pt x="1545424" y="292301"/>
                      <a:pt x="1545940" y="296429"/>
                      <a:pt x="1542328" y="301073"/>
                    </a:cubicBezTo>
                    <a:cubicBezTo>
                      <a:pt x="1523237" y="329452"/>
                      <a:pt x="1505177" y="357830"/>
                      <a:pt x="1485570" y="385693"/>
                    </a:cubicBezTo>
                    <a:cubicBezTo>
                      <a:pt x="1479895" y="393949"/>
                      <a:pt x="1470607" y="400140"/>
                      <a:pt x="1462868" y="406332"/>
                    </a:cubicBezTo>
                    <a:cubicBezTo>
                      <a:pt x="1456676" y="411492"/>
                      <a:pt x="1455644" y="416136"/>
                      <a:pt x="1460803" y="422327"/>
                    </a:cubicBezTo>
                    <a:cubicBezTo>
                      <a:pt x="1486086" y="453802"/>
                      <a:pt x="1509305" y="487341"/>
                      <a:pt x="1529428" y="522427"/>
                    </a:cubicBezTo>
                    <a:cubicBezTo>
                      <a:pt x="1534072" y="530167"/>
                      <a:pt x="1538716" y="529135"/>
                      <a:pt x="1544908" y="525007"/>
                    </a:cubicBezTo>
                    <a:cubicBezTo>
                      <a:pt x="1584122" y="500756"/>
                      <a:pt x="1630044" y="500240"/>
                      <a:pt x="1672870" y="488373"/>
                    </a:cubicBezTo>
                    <a:cubicBezTo>
                      <a:pt x="1678546" y="486825"/>
                      <a:pt x="1681642" y="489921"/>
                      <a:pt x="1683706" y="495080"/>
                    </a:cubicBezTo>
                    <a:cubicBezTo>
                      <a:pt x="1697637" y="523975"/>
                      <a:pt x="1710537" y="553902"/>
                      <a:pt x="1721888" y="583828"/>
                    </a:cubicBezTo>
                    <a:cubicBezTo>
                      <a:pt x="1723952" y="590020"/>
                      <a:pt x="1722404" y="593632"/>
                      <a:pt x="1717244" y="596728"/>
                    </a:cubicBezTo>
                    <a:cubicBezTo>
                      <a:pt x="1689381" y="615303"/>
                      <a:pt x="1662035" y="634394"/>
                      <a:pt x="1633140" y="652453"/>
                    </a:cubicBezTo>
                    <a:cubicBezTo>
                      <a:pt x="1623852" y="658129"/>
                      <a:pt x="1612501" y="660709"/>
                      <a:pt x="1601665" y="663805"/>
                    </a:cubicBezTo>
                    <a:cubicBezTo>
                      <a:pt x="1594958" y="665869"/>
                      <a:pt x="1592894" y="668965"/>
                      <a:pt x="1594958" y="676188"/>
                    </a:cubicBezTo>
                    <a:cubicBezTo>
                      <a:pt x="1606309" y="715403"/>
                      <a:pt x="1615081" y="755133"/>
                      <a:pt x="1620241" y="795895"/>
                    </a:cubicBezTo>
                    <a:cubicBezTo>
                      <a:pt x="1621272" y="803119"/>
                      <a:pt x="1624368" y="805699"/>
                      <a:pt x="1631076" y="804667"/>
                    </a:cubicBezTo>
                    <a:cubicBezTo>
                      <a:pt x="1676482" y="797959"/>
                      <a:pt x="1719308" y="814470"/>
                      <a:pt x="1763682" y="819630"/>
                    </a:cubicBezTo>
                    <a:cubicBezTo>
                      <a:pt x="1769874" y="820146"/>
                      <a:pt x="1772454" y="823758"/>
                      <a:pt x="1773486" y="829950"/>
                    </a:cubicBezTo>
                    <a:cubicBezTo>
                      <a:pt x="1776582" y="862456"/>
                      <a:pt x="1775034" y="895479"/>
                      <a:pt x="1775034" y="927985"/>
                    </a:cubicBezTo>
                    <a:cubicBezTo>
                      <a:pt x="1775034" y="933661"/>
                      <a:pt x="1771422" y="936241"/>
                      <a:pt x="1766262" y="937273"/>
                    </a:cubicBezTo>
                    <a:cubicBezTo>
                      <a:pt x="1732207" y="943981"/>
                      <a:pt x="1698153" y="951204"/>
                      <a:pt x="1663583" y="957396"/>
                    </a:cubicBezTo>
                    <a:cubicBezTo>
                      <a:pt x="1654811" y="958944"/>
                      <a:pt x="1645523" y="956364"/>
                      <a:pt x="1636752" y="955332"/>
                    </a:cubicBezTo>
                    <a:cubicBezTo>
                      <a:pt x="1627980" y="954300"/>
                      <a:pt x="1623336" y="956364"/>
                      <a:pt x="1622304" y="966684"/>
                    </a:cubicBezTo>
                    <a:cubicBezTo>
                      <a:pt x="1618177" y="1005382"/>
                      <a:pt x="1610953" y="1044080"/>
                      <a:pt x="1601149" y="1081746"/>
                    </a:cubicBezTo>
                    <a:cubicBezTo>
                      <a:pt x="1598569" y="1091034"/>
                      <a:pt x="1601665" y="1095678"/>
                      <a:pt x="1610437" y="1097742"/>
                    </a:cubicBezTo>
                    <a:cubicBezTo>
                      <a:pt x="1654811" y="1108577"/>
                      <a:pt x="1687318" y="1140568"/>
                      <a:pt x="1726016" y="1161723"/>
                    </a:cubicBezTo>
                    <a:cubicBezTo>
                      <a:pt x="1731176" y="1164819"/>
                      <a:pt x="1731176" y="1168947"/>
                      <a:pt x="1729112" y="1174107"/>
                    </a:cubicBezTo>
                    <a:cubicBezTo>
                      <a:pt x="1718792" y="1204549"/>
                      <a:pt x="1706409" y="1234476"/>
                      <a:pt x="1693509" y="1263887"/>
                    </a:cubicBezTo>
                    <a:cubicBezTo>
                      <a:pt x="1690929" y="1269562"/>
                      <a:pt x="1687318" y="1271626"/>
                      <a:pt x="1681126" y="1270078"/>
                    </a:cubicBezTo>
                    <a:cubicBezTo>
                      <a:pt x="1648103" y="1263371"/>
                      <a:pt x="1614565" y="1257179"/>
                      <a:pt x="1581542" y="1249955"/>
                    </a:cubicBezTo>
                    <a:cubicBezTo>
                      <a:pt x="1571223" y="1247375"/>
                      <a:pt x="1561935" y="1241184"/>
                      <a:pt x="1552647" y="1236024"/>
                    </a:cubicBezTo>
                    <a:cubicBezTo>
                      <a:pt x="1545940" y="1232412"/>
                      <a:pt x="1542328" y="1232928"/>
                      <a:pt x="1538200" y="1240152"/>
                    </a:cubicBezTo>
                    <a:cubicBezTo>
                      <a:pt x="1519109" y="1275238"/>
                      <a:pt x="1497954" y="1309293"/>
                      <a:pt x="1473187" y="1340767"/>
                    </a:cubicBezTo>
                    <a:cubicBezTo>
                      <a:pt x="1467511" y="1347991"/>
                      <a:pt x="1466479" y="1352635"/>
                      <a:pt x="1475251" y="1358310"/>
                    </a:cubicBezTo>
                    <a:cubicBezTo>
                      <a:pt x="1502598" y="1375854"/>
                      <a:pt x="1516013" y="1405264"/>
                      <a:pt x="1535104" y="1430031"/>
                    </a:cubicBezTo>
                    <a:cubicBezTo>
                      <a:pt x="1538716" y="1434675"/>
                      <a:pt x="1541812" y="1439835"/>
                      <a:pt x="1545424" y="1444995"/>
                    </a:cubicBezTo>
                    <a:cubicBezTo>
                      <a:pt x="1566063" y="1474921"/>
                      <a:pt x="1565031" y="1464602"/>
                      <a:pt x="1542844" y="1489885"/>
                    </a:cubicBezTo>
                    <a:cubicBezTo>
                      <a:pt x="1526849" y="1508460"/>
                      <a:pt x="1508273" y="1524971"/>
                      <a:pt x="1491246" y="1542514"/>
                    </a:cubicBezTo>
                    <a:cubicBezTo>
                      <a:pt x="1485054" y="1549222"/>
                      <a:pt x="1479895" y="1549222"/>
                      <a:pt x="1472155" y="1544062"/>
                    </a:cubicBezTo>
                    <a:cubicBezTo>
                      <a:pt x="1446356" y="1526519"/>
                      <a:pt x="1420041" y="1508976"/>
                      <a:pt x="1393726" y="1491948"/>
                    </a:cubicBezTo>
                    <a:cubicBezTo>
                      <a:pt x="1383923" y="1485241"/>
                      <a:pt x="1377215" y="1475437"/>
                      <a:pt x="1369992" y="1466666"/>
                    </a:cubicBezTo>
                    <a:cubicBezTo>
                      <a:pt x="1364316" y="1459958"/>
                      <a:pt x="1359672" y="1458926"/>
                      <a:pt x="1352964" y="1464602"/>
                    </a:cubicBezTo>
                    <a:cubicBezTo>
                      <a:pt x="1322005" y="1489885"/>
                      <a:pt x="1288983" y="1512588"/>
                      <a:pt x="1254413" y="1532711"/>
                    </a:cubicBezTo>
                    <a:cubicBezTo>
                      <a:pt x="1249769" y="1535291"/>
                      <a:pt x="1244609" y="1537871"/>
                      <a:pt x="1248737" y="1544578"/>
                    </a:cubicBezTo>
                    <a:cubicBezTo>
                      <a:pt x="1272472" y="1580181"/>
                      <a:pt x="1274020" y="1622491"/>
                      <a:pt x="1284339" y="1662221"/>
                    </a:cubicBezTo>
                    <a:cubicBezTo>
                      <a:pt x="1290531" y="1685440"/>
                      <a:pt x="1292079" y="1682344"/>
                      <a:pt x="1268860" y="1693180"/>
                    </a:cubicBezTo>
                    <a:cubicBezTo>
                      <a:pt x="1244609" y="1704531"/>
                      <a:pt x="1219842" y="1714335"/>
                      <a:pt x="1195591" y="1724654"/>
                    </a:cubicBezTo>
                    <a:cubicBezTo>
                      <a:pt x="1187851" y="1727750"/>
                      <a:pt x="1183208" y="1726718"/>
                      <a:pt x="1178564" y="1719495"/>
                    </a:cubicBezTo>
                    <a:cubicBezTo>
                      <a:pt x="1161021" y="1692664"/>
                      <a:pt x="1142962" y="1666865"/>
                      <a:pt x="1125418" y="1640034"/>
                    </a:cubicBezTo>
                    <a:cubicBezTo>
                      <a:pt x="1118711" y="1629715"/>
                      <a:pt x="1116131" y="1617847"/>
                      <a:pt x="1113035" y="1606496"/>
                    </a:cubicBezTo>
                    <a:cubicBezTo>
                      <a:pt x="1110971" y="1599272"/>
                      <a:pt x="1107359" y="1597208"/>
                      <a:pt x="1099619" y="1599272"/>
                    </a:cubicBezTo>
                    <a:cubicBezTo>
                      <a:pt x="1060405" y="1611139"/>
                      <a:pt x="1020675" y="1619395"/>
                      <a:pt x="979913" y="1624555"/>
                    </a:cubicBezTo>
                    <a:cubicBezTo>
                      <a:pt x="973205" y="1625587"/>
                      <a:pt x="971141" y="1628682"/>
                      <a:pt x="972173" y="1634874"/>
                    </a:cubicBezTo>
                    <a:cubicBezTo>
                      <a:pt x="979397" y="1680280"/>
                      <a:pt x="962885" y="1723106"/>
                      <a:pt x="957726" y="1767481"/>
                    </a:cubicBezTo>
                    <a:cubicBezTo>
                      <a:pt x="956694" y="1775220"/>
                      <a:pt x="952566" y="1777800"/>
                      <a:pt x="945858" y="1777800"/>
                    </a:cubicBezTo>
                    <a:cubicBezTo>
                      <a:pt x="929347" y="1778316"/>
                      <a:pt x="912320" y="1779348"/>
                      <a:pt x="895808" y="1779864"/>
                    </a:cubicBezTo>
                    <a:cubicBezTo>
                      <a:pt x="894776" y="1776252"/>
                      <a:pt x="894776" y="1776252"/>
                      <a:pt x="894776" y="1775736"/>
                    </a:cubicBezTo>
                    <a:close/>
                    <a:moveTo>
                      <a:pt x="890648" y="1454798"/>
                    </a:moveTo>
                    <a:cubicBezTo>
                      <a:pt x="1199203" y="1449638"/>
                      <a:pt x="1454096" y="1207645"/>
                      <a:pt x="1452548" y="884127"/>
                    </a:cubicBezTo>
                    <a:cubicBezTo>
                      <a:pt x="1451516" y="575057"/>
                      <a:pt x="1205395" y="320164"/>
                      <a:pt x="881361" y="322228"/>
                    </a:cubicBezTo>
                    <a:cubicBezTo>
                      <a:pt x="571775" y="324292"/>
                      <a:pt x="318429" y="570929"/>
                      <a:pt x="320494" y="893415"/>
                    </a:cubicBezTo>
                    <a:cubicBezTo>
                      <a:pt x="323073" y="1202485"/>
                      <a:pt x="569195" y="1452218"/>
                      <a:pt x="890648" y="145479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07089887-82B9-4AAD-94F6-87BE88D57333}"/>
                  </a:ext>
                </a:extLst>
              </p:cNvPr>
              <p:cNvSpPr/>
              <p:nvPr/>
            </p:nvSpPr>
            <p:spPr>
              <a:xfrm>
                <a:off x="3733675" y="2339591"/>
                <a:ext cx="835883" cy="835883"/>
              </a:xfrm>
              <a:custGeom>
                <a:avLst/>
                <a:gdLst>
                  <a:gd name="connsiteX0" fmla="*/ 836916 w 835883"/>
                  <a:gd name="connsiteY0" fmla="*/ 418458 h 835883"/>
                  <a:gd name="connsiteX1" fmla="*/ 418459 w 835883"/>
                  <a:gd name="connsiteY1" fmla="*/ 836399 h 835883"/>
                  <a:gd name="connsiteX2" fmla="*/ 1 w 835883"/>
                  <a:gd name="connsiteY2" fmla="*/ 417426 h 835883"/>
                  <a:gd name="connsiteX3" fmla="*/ 418975 w 835883"/>
                  <a:gd name="connsiteY3" fmla="*/ 0 h 835883"/>
                  <a:gd name="connsiteX4" fmla="*/ 836916 w 835883"/>
                  <a:gd name="connsiteY4" fmla="*/ 418458 h 83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5883" h="835883">
                    <a:moveTo>
                      <a:pt x="836916" y="418458"/>
                    </a:moveTo>
                    <a:cubicBezTo>
                      <a:pt x="833821" y="651679"/>
                      <a:pt x="651165" y="836915"/>
                      <a:pt x="418459" y="836399"/>
                    </a:cubicBezTo>
                    <a:cubicBezTo>
                      <a:pt x="182657" y="836399"/>
                      <a:pt x="-515" y="649615"/>
                      <a:pt x="1" y="417426"/>
                    </a:cubicBezTo>
                    <a:cubicBezTo>
                      <a:pt x="517" y="181624"/>
                      <a:pt x="187301" y="0"/>
                      <a:pt x="418975" y="0"/>
                    </a:cubicBezTo>
                    <a:cubicBezTo>
                      <a:pt x="651680" y="516"/>
                      <a:pt x="833821" y="186268"/>
                      <a:pt x="836916" y="41845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B558D77-924C-4DCC-BFF7-E4B3731F5DA2}"/>
              </a:ext>
            </a:extLst>
          </p:cNvPr>
          <p:cNvGrpSpPr/>
          <p:nvPr/>
        </p:nvGrpSpPr>
        <p:grpSpPr>
          <a:xfrm>
            <a:off x="218787" y="4076953"/>
            <a:ext cx="2745260" cy="2471860"/>
            <a:chOff x="6486650" y="2648852"/>
            <a:chExt cx="2745260" cy="2471860"/>
          </a:xfrm>
          <a:solidFill>
            <a:schemeClr val="bg1">
              <a:alpha val="5000"/>
            </a:schemeClr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89ABFBE-0792-4BCE-A56B-CA7BFD894F8B}"/>
                </a:ext>
              </a:extLst>
            </p:cNvPr>
            <p:cNvSpPr/>
            <p:nvPr/>
          </p:nvSpPr>
          <p:spPr>
            <a:xfrm>
              <a:off x="6486650" y="3806165"/>
              <a:ext cx="1318090" cy="1314547"/>
            </a:xfrm>
            <a:custGeom>
              <a:avLst/>
              <a:gdLst>
                <a:gd name="connsiteX0" fmla="*/ 0 w 1919435"/>
                <a:gd name="connsiteY0" fmla="*/ 987194 h 1914275"/>
                <a:gd name="connsiteX1" fmla="*/ 37667 w 1919435"/>
                <a:gd name="connsiteY1" fmla="*/ 959846 h 1914275"/>
                <a:gd name="connsiteX2" fmla="*/ 169757 w 1919435"/>
                <a:gd name="connsiteY2" fmla="*/ 922696 h 1914275"/>
                <a:gd name="connsiteX3" fmla="*/ 215163 w 1919435"/>
                <a:gd name="connsiteY3" fmla="*/ 872130 h 1914275"/>
                <a:gd name="connsiteX4" fmla="*/ 217743 w 1919435"/>
                <a:gd name="connsiteY4" fmla="*/ 850459 h 1914275"/>
                <a:gd name="connsiteX5" fmla="*/ 189364 w 1919435"/>
                <a:gd name="connsiteY5" fmla="*/ 797830 h 1914275"/>
                <a:gd name="connsiteX6" fmla="*/ 69657 w 1919435"/>
                <a:gd name="connsiteY6" fmla="*/ 727657 h 1914275"/>
                <a:gd name="connsiteX7" fmla="*/ 43858 w 1919435"/>
                <a:gd name="connsiteY7" fmla="*/ 664708 h 1914275"/>
                <a:gd name="connsiteX8" fmla="*/ 46438 w 1919435"/>
                <a:gd name="connsiteY8" fmla="*/ 655936 h 1914275"/>
                <a:gd name="connsiteX9" fmla="*/ 114547 w 1919435"/>
                <a:gd name="connsiteY9" fmla="*/ 608982 h 1914275"/>
                <a:gd name="connsiteX10" fmla="*/ 241478 w 1919435"/>
                <a:gd name="connsiteY10" fmla="*/ 623429 h 1914275"/>
                <a:gd name="connsiteX11" fmla="*/ 306491 w 1919435"/>
                <a:gd name="connsiteY11" fmla="*/ 593503 h 1914275"/>
                <a:gd name="connsiteX12" fmla="*/ 301331 w 1919435"/>
                <a:gd name="connsiteY12" fmla="*/ 505271 h 1914275"/>
                <a:gd name="connsiteX13" fmla="*/ 222386 w 1919435"/>
                <a:gd name="connsiteY13" fmla="*/ 400527 h 1914275"/>
                <a:gd name="connsiteX14" fmla="*/ 222386 w 1919435"/>
                <a:gd name="connsiteY14" fmla="*/ 342222 h 1914275"/>
                <a:gd name="connsiteX15" fmla="*/ 248185 w 1919435"/>
                <a:gd name="connsiteY15" fmla="*/ 313327 h 1914275"/>
                <a:gd name="connsiteX16" fmla="*/ 303395 w 1919435"/>
                <a:gd name="connsiteY16" fmla="*/ 307135 h 1914275"/>
                <a:gd name="connsiteX17" fmla="*/ 420522 w 1919435"/>
                <a:gd name="connsiteY17" fmla="*/ 373180 h 1914275"/>
                <a:gd name="connsiteX18" fmla="*/ 525265 w 1919435"/>
                <a:gd name="connsiteY18" fmla="*/ 343770 h 1914275"/>
                <a:gd name="connsiteX19" fmla="*/ 527845 w 1919435"/>
                <a:gd name="connsiteY19" fmla="*/ 298364 h 1914275"/>
                <a:gd name="connsiteX20" fmla="*/ 493791 w 1919435"/>
                <a:gd name="connsiteY20" fmla="*/ 166789 h 1914275"/>
                <a:gd name="connsiteX21" fmla="*/ 518557 w 1919435"/>
                <a:gd name="connsiteY21" fmla="*/ 105904 h 1914275"/>
                <a:gd name="connsiteX22" fmla="*/ 537649 w 1919435"/>
                <a:gd name="connsiteY22" fmla="*/ 95585 h 1914275"/>
                <a:gd name="connsiteX23" fmla="*/ 608853 w 1919435"/>
                <a:gd name="connsiteY23" fmla="*/ 113128 h 1914275"/>
                <a:gd name="connsiteX24" fmla="*/ 690894 w 1919435"/>
                <a:gd name="connsiteY24" fmla="*/ 217355 h 1914275"/>
                <a:gd name="connsiteX25" fmla="*/ 802861 w 1919435"/>
                <a:gd name="connsiteY25" fmla="*/ 216839 h 1914275"/>
                <a:gd name="connsiteX26" fmla="*/ 816277 w 1919435"/>
                <a:gd name="connsiteY26" fmla="*/ 169369 h 1914275"/>
                <a:gd name="connsiteX27" fmla="*/ 832788 w 1919435"/>
                <a:gd name="connsiteY27" fmla="*/ 48631 h 1914275"/>
                <a:gd name="connsiteX28" fmla="*/ 877677 w 1919435"/>
                <a:gd name="connsiteY28" fmla="*/ 2193 h 1914275"/>
                <a:gd name="connsiteX29" fmla="*/ 917924 w 1919435"/>
                <a:gd name="connsiteY29" fmla="*/ 645 h 1914275"/>
                <a:gd name="connsiteX30" fmla="*/ 956106 w 1919435"/>
                <a:gd name="connsiteY30" fmla="*/ 31603 h 1914275"/>
                <a:gd name="connsiteX31" fmla="*/ 993772 w 1919435"/>
                <a:gd name="connsiteY31" fmla="*/ 163693 h 1914275"/>
                <a:gd name="connsiteX32" fmla="*/ 1089745 w 1919435"/>
                <a:gd name="connsiteY32" fmla="*/ 217871 h 1914275"/>
                <a:gd name="connsiteX33" fmla="*/ 1120703 w 1919435"/>
                <a:gd name="connsiteY33" fmla="*/ 191040 h 1914275"/>
                <a:gd name="connsiteX34" fmla="*/ 1192940 w 1919435"/>
                <a:gd name="connsiteY34" fmla="*/ 68754 h 1914275"/>
                <a:gd name="connsiteX35" fmla="*/ 1251245 w 1919435"/>
                <a:gd name="connsiteY35" fmla="*/ 44503 h 1914275"/>
                <a:gd name="connsiteX36" fmla="*/ 1309035 w 1919435"/>
                <a:gd name="connsiteY36" fmla="*/ 137895 h 1914275"/>
                <a:gd name="connsiteX37" fmla="*/ 1294587 w 1919435"/>
                <a:gd name="connsiteY37" fmla="*/ 255538 h 1914275"/>
                <a:gd name="connsiteX38" fmla="*/ 1294587 w 1919435"/>
                <a:gd name="connsiteY38" fmla="*/ 267921 h 1914275"/>
                <a:gd name="connsiteX39" fmla="*/ 1399331 w 1919435"/>
                <a:gd name="connsiteY39" fmla="*/ 314359 h 1914275"/>
                <a:gd name="connsiteX40" fmla="*/ 1514394 w 1919435"/>
                <a:gd name="connsiteY40" fmla="*/ 228191 h 1914275"/>
                <a:gd name="connsiteX41" fmla="*/ 1584050 w 1919435"/>
                <a:gd name="connsiteY41" fmla="*/ 229223 h 1914275"/>
                <a:gd name="connsiteX42" fmla="*/ 1594886 w 1919435"/>
                <a:gd name="connsiteY42" fmla="*/ 238510 h 1914275"/>
                <a:gd name="connsiteX43" fmla="*/ 1606754 w 1919435"/>
                <a:gd name="connsiteY43" fmla="*/ 317971 h 1914275"/>
                <a:gd name="connsiteX44" fmla="*/ 1543288 w 1919435"/>
                <a:gd name="connsiteY44" fmla="*/ 430970 h 1914275"/>
                <a:gd name="connsiteX45" fmla="*/ 1552060 w 1919435"/>
                <a:gd name="connsiteY45" fmla="*/ 504239 h 1914275"/>
                <a:gd name="connsiteX46" fmla="*/ 1619137 w 1919435"/>
                <a:gd name="connsiteY46" fmla="*/ 531069 h 1914275"/>
                <a:gd name="connsiteX47" fmla="*/ 1754839 w 1919435"/>
                <a:gd name="connsiteY47" fmla="*/ 495467 h 1914275"/>
                <a:gd name="connsiteX48" fmla="*/ 1812629 w 1919435"/>
                <a:gd name="connsiteY48" fmla="*/ 517654 h 1914275"/>
                <a:gd name="connsiteX49" fmla="*/ 1830172 w 1919435"/>
                <a:gd name="connsiteY49" fmla="*/ 552225 h 1914275"/>
                <a:gd name="connsiteX50" fmla="*/ 1815724 w 1919435"/>
                <a:gd name="connsiteY50" fmla="*/ 603306 h 1914275"/>
                <a:gd name="connsiteX51" fmla="*/ 1699630 w 1919435"/>
                <a:gd name="connsiteY51" fmla="*/ 695666 h 1914275"/>
                <a:gd name="connsiteX52" fmla="*/ 1678990 w 1919435"/>
                <a:gd name="connsiteY52" fmla="*/ 751908 h 1914275"/>
                <a:gd name="connsiteX53" fmla="*/ 1685182 w 1919435"/>
                <a:gd name="connsiteY53" fmla="*/ 774611 h 1914275"/>
                <a:gd name="connsiteX54" fmla="*/ 1732652 w 1919435"/>
                <a:gd name="connsiteY54" fmla="*/ 815373 h 1914275"/>
                <a:gd name="connsiteX55" fmla="*/ 1872998 w 1919435"/>
                <a:gd name="connsiteY55" fmla="*/ 834464 h 1914275"/>
                <a:gd name="connsiteX56" fmla="*/ 1918404 w 1919435"/>
                <a:gd name="connsiteY56" fmla="*/ 879354 h 1914275"/>
                <a:gd name="connsiteX57" fmla="*/ 1919952 w 1919435"/>
                <a:gd name="connsiteY57" fmla="*/ 919600 h 1914275"/>
                <a:gd name="connsiteX58" fmla="*/ 1886930 w 1919435"/>
                <a:gd name="connsiteY58" fmla="*/ 958299 h 1914275"/>
                <a:gd name="connsiteX59" fmla="*/ 1754839 w 1919435"/>
                <a:gd name="connsiteY59" fmla="*/ 995965 h 1914275"/>
                <a:gd name="connsiteX60" fmla="*/ 1701178 w 1919435"/>
                <a:gd name="connsiteY60" fmla="*/ 1085229 h 1914275"/>
                <a:gd name="connsiteX61" fmla="*/ 1728524 w 1919435"/>
                <a:gd name="connsiteY61" fmla="*/ 1121348 h 1914275"/>
                <a:gd name="connsiteX62" fmla="*/ 1849779 w 1919435"/>
                <a:gd name="connsiteY62" fmla="*/ 1192552 h 1914275"/>
                <a:gd name="connsiteX63" fmla="*/ 1876094 w 1919435"/>
                <a:gd name="connsiteY63" fmla="*/ 1253954 h 1914275"/>
                <a:gd name="connsiteX64" fmla="*/ 1875062 w 1919435"/>
                <a:gd name="connsiteY64" fmla="*/ 1260145 h 1914275"/>
                <a:gd name="connsiteX65" fmla="*/ 1802309 w 1919435"/>
                <a:gd name="connsiteY65" fmla="*/ 1312259 h 1914275"/>
                <a:gd name="connsiteX66" fmla="*/ 1675379 w 1919435"/>
                <a:gd name="connsiteY66" fmla="*/ 1296264 h 1914275"/>
                <a:gd name="connsiteX67" fmla="*/ 1611398 w 1919435"/>
                <a:gd name="connsiteY67" fmla="*/ 1329286 h 1914275"/>
                <a:gd name="connsiteX68" fmla="*/ 1610365 w 1919435"/>
                <a:gd name="connsiteY68" fmla="*/ 1405651 h 1914275"/>
                <a:gd name="connsiteX69" fmla="*/ 1692406 w 1919435"/>
                <a:gd name="connsiteY69" fmla="*/ 1514006 h 1914275"/>
                <a:gd name="connsiteX70" fmla="*/ 1692406 w 1919435"/>
                <a:gd name="connsiteY70" fmla="*/ 1584695 h 1914275"/>
                <a:gd name="connsiteX71" fmla="*/ 1689310 w 1919435"/>
                <a:gd name="connsiteY71" fmla="*/ 1588307 h 1914275"/>
                <a:gd name="connsiteX72" fmla="*/ 1600562 w 1919435"/>
                <a:gd name="connsiteY72" fmla="*/ 1605850 h 1914275"/>
                <a:gd name="connsiteX73" fmla="*/ 1490659 w 1919435"/>
                <a:gd name="connsiteY73" fmla="*/ 1543933 h 1914275"/>
                <a:gd name="connsiteX74" fmla="*/ 1415326 w 1919435"/>
                <a:gd name="connsiteY74" fmla="*/ 1554769 h 1914275"/>
                <a:gd name="connsiteX75" fmla="*/ 1391075 w 1919435"/>
                <a:gd name="connsiteY75" fmla="*/ 1622877 h 1914275"/>
                <a:gd name="connsiteX76" fmla="*/ 1426677 w 1919435"/>
                <a:gd name="connsiteY76" fmla="*/ 1760128 h 1914275"/>
                <a:gd name="connsiteX77" fmla="*/ 1406554 w 1919435"/>
                <a:gd name="connsiteY77" fmla="*/ 1811725 h 1914275"/>
                <a:gd name="connsiteX78" fmla="*/ 1370436 w 1919435"/>
                <a:gd name="connsiteY78" fmla="*/ 1830300 h 1914275"/>
                <a:gd name="connsiteX79" fmla="*/ 1316258 w 1919435"/>
                <a:gd name="connsiteY79" fmla="*/ 1815337 h 1914275"/>
                <a:gd name="connsiteX80" fmla="*/ 1231122 w 1919435"/>
                <a:gd name="connsiteY80" fmla="*/ 1707498 h 1914275"/>
                <a:gd name="connsiteX81" fmla="*/ 1121219 w 1919435"/>
                <a:gd name="connsiteY81" fmla="*/ 1698210 h 1914275"/>
                <a:gd name="connsiteX82" fmla="*/ 1106771 w 1919435"/>
                <a:gd name="connsiteY82" fmla="*/ 1727105 h 1914275"/>
                <a:gd name="connsiteX83" fmla="*/ 1087165 w 1919435"/>
                <a:gd name="connsiteY83" fmla="*/ 1868999 h 1914275"/>
                <a:gd name="connsiteX84" fmla="*/ 1050014 w 1919435"/>
                <a:gd name="connsiteY84" fmla="*/ 1919049 h 1914275"/>
                <a:gd name="connsiteX85" fmla="*/ 987581 w 1919435"/>
                <a:gd name="connsiteY85" fmla="*/ 1919049 h 1914275"/>
                <a:gd name="connsiteX86" fmla="*/ 960234 w 1919435"/>
                <a:gd name="connsiteY86" fmla="*/ 1880866 h 1914275"/>
                <a:gd name="connsiteX87" fmla="*/ 921535 w 1919435"/>
                <a:gd name="connsiteY87" fmla="*/ 1744132 h 1914275"/>
                <a:gd name="connsiteX88" fmla="*/ 875614 w 1919435"/>
                <a:gd name="connsiteY88" fmla="*/ 1703886 h 1914275"/>
                <a:gd name="connsiteX89" fmla="*/ 847751 w 1919435"/>
                <a:gd name="connsiteY89" fmla="*/ 1700790 h 1914275"/>
                <a:gd name="connsiteX90" fmla="*/ 800281 w 1919435"/>
                <a:gd name="connsiteY90" fmla="*/ 1727105 h 1914275"/>
                <a:gd name="connsiteX91" fmla="*/ 788414 w 1919435"/>
                <a:gd name="connsiteY91" fmla="*/ 1747228 h 1914275"/>
                <a:gd name="connsiteX92" fmla="*/ 723401 w 1919435"/>
                <a:gd name="connsiteY92" fmla="*/ 1857131 h 1914275"/>
                <a:gd name="connsiteX93" fmla="*/ 674383 w 1919435"/>
                <a:gd name="connsiteY93" fmla="*/ 1877254 h 1914275"/>
                <a:gd name="connsiteX94" fmla="*/ 634652 w 1919435"/>
                <a:gd name="connsiteY94" fmla="*/ 1863839 h 1914275"/>
                <a:gd name="connsiteX95" fmla="*/ 607822 w 1919435"/>
                <a:gd name="connsiteY95" fmla="*/ 1813789 h 1914275"/>
                <a:gd name="connsiteX96" fmla="*/ 624848 w 1919435"/>
                <a:gd name="connsiteY96" fmla="*/ 1672927 h 1914275"/>
                <a:gd name="connsiteX97" fmla="*/ 586150 w 1919435"/>
                <a:gd name="connsiteY97" fmla="*/ 1607398 h 1914275"/>
                <a:gd name="connsiteX98" fmla="*/ 514430 w 1919435"/>
                <a:gd name="connsiteY98" fmla="*/ 1611010 h 1914275"/>
                <a:gd name="connsiteX99" fmla="*/ 413814 w 1919435"/>
                <a:gd name="connsiteY99" fmla="*/ 1687375 h 1914275"/>
                <a:gd name="connsiteX100" fmla="*/ 324550 w 1919435"/>
                <a:gd name="connsiteY100" fmla="*/ 1682215 h 1914275"/>
                <a:gd name="connsiteX101" fmla="*/ 316810 w 1919435"/>
                <a:gd name="connsiteY101" fmla="*/ 1674475 h 1914275"/>
                <a:gd name="connsiteX102" fmla="*/ 309071 w 1919435"/>
                <a:gd name="connsiteY102" fmla="*/ 1612558 h 1914275"/>
                <a:gd name="connsiteX103" fmla="*/ 376148 w 1919435"/>
                <a:gd name="connsiteY103" fmla="*/ 1492851 h 1914275"/>
                <a:gd name="connsiteX104" fmla="*/ 387499 w 1919435"/>
                <a:gd name="connsiteY104" fmla="*/ 1456217 h 1914275"/>
                <a:gd name="connsiteX105" fmla="*/ 297203 w 1919435"/>
                <a:gd name="connsiteY105" fmla="*/ 1391720 h 1914275"/>
                <a:gd name="connsiteX106" fmla="*/ 158405 w 1919435"/>
                <a:gd name="connsiteY106" fmla="*/ 1427838 h 1914275"/>
                <a:gd name="connsiteX107" fmla="*/ 114031 w 1919435"/>
                <a:gd name="connsiteY107" fmla="*/ 1412875 h 1914275"/>
                <a:gd name="connsiteX108" fmla="*/ 91844 w 1919435"/>
                <a:gd name="connsiteY108" fmla="*/ 1373660 h 1914275"/>
                <a:gd name="connsiteX109" fmla="*/ 106808 w 1919435"/>
                <a:gd name="connsiteY109" fmla="*/ 1315871 h 1914275"/>
                <a:gd name="connsiteX110" fmla="*/ 209487 w 1919435"/>
                <a:gd name="connsiteY110" fmla="*/ 1234347 h 1914275"/>
                <a:gd name="connsiteX111" fmla="*/ 236834 w 1919435"/>
                <a:gd name="connsiteY111" fmla="*/ 1151274 h 1914275"/>
                <a:gd name="connsiteX112" fmla="*/ 181624 w 1919435"/>
                <a:gd name="connsiteY112" fmla="*/ 1104836 h 1914275"/>
                <a:gd name="connsiteX113" fmla="*/ 52114 w 1919435"/>
                <a:gd name="connsiteY113" fmla="*/ 1087293 h 1914275"/>
                <a:gd name="connsiteX114" fmla="*/ 1032 w 1919435"/>
                <a:gd name="connsiteY114" fmla="*/ 1051175 h 1914275"/>
                <a:gd name="connsiteX115" fmla="*/ 0 w 1919435"/>
                <a:gd name="connsiteY115" fmla="*/ 987194 h 1914275"/>
                <a:gd name="connsiteX116" fmla="*/ 1198616 w 1919435"/>
                <a:gd name="connsiteY116" fmla="*/ 960879 h 1914275"/>
                <a:gd name="connsiteX117" fmla="*/ 958686 w 1919435"/>
                <a:gd name="connsiteY117" fmla="*/ 720949 h 1914275"/>
                <a:gd name="connsiteX118" fmla="*/ 720304 w 1919435"/>
                <a:gd name="connsiteY118" fmla="*/ 959331 h 1914275"/>
                <a:gd name="connsiteX119" fmla="*/ 957654 w 1919435"/>
                <a:gd name="connsiteY119" fmla="*/ 1198744 h 1914275"/>
                <a:gd name="connsiteX120" fmla="*/ 1198616 w 1919435"/>
                <a:gd name="connsiteY120" fmla="*/ 960879 h 191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919435" h="1914275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CB55807-BD22-4048-954D-034035693AB1}"/>
                </a:ext>
              </a:extLst>
            </p:cNvPr>
            <p:cNvGrpSpPr/>
            <p:nvPr/>
          </p:nvGrpSpPr>
          <p:grpSpPr>
            <a:xfrm>
              <a:off x="7392963" y="2648852"/>
              <a:ext cx="1838947" cy="1835405"/>
              <a:chOff x="7167947" y="1624190"/>
              <a:chExt cx="2677922" cy="2672763"/>
            </a:xfrm>
            <a:grpFill/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B604511B-5CCB-4401-AD66-43DC945D0707}"/>
                  </a:ext>
                </a:extLst>
              </p:cNvPr>
              <p:cNvSpPr/>
              <p:nvPr/>
            </p:nvSpPr>
            <p:spPr>
              <a:xfrm>
                <a:off x="7167947" y="1624190"/>
                <a:ext cx="2677922" cy="2672763"/>
              </a:xfrm>
              <a:custGeom>
                <a:avLst/>
                <a:gdLst>
                  <a:gd name="connsiteX0" fmla="*/ 2538684 w 2677922"/>
                  <a:gd name="connsiteY0" fmla="*/ 1897505 h 2672762"/>
                  <a:gd name="connsiteX1" fmla="*/ 2456643 w 2677922"/>
                  <a:gd name="connsiteY1" fmla="*/ 1879446 h 2672762"/>
                  <a:gd name="connsiteX2" fmla="*/ 2389566 w 2677922"/>
                  <a:gd name="connsiteY2" fmla="*/ 1863966 h 2672762"/>
                  <a:gd name="connsiteX3" fmla="*/ 2354479 w 2677922"/>
                  <a:gd name="connsiteY3" fmla="*/ 1874802 h 2672762"/>
                  <a:gd name="connsiteX4" fmla="*/ 2312170 w 2677922"/>
                  <a:gd name="connsiteY4" fmla="*/ 1950651 h 2672762"/>
                  <a:gd name="connsiteX5" fmla="*/ 2322489 w 2677922"/>
                  <a:gd name="connsiteY5" fmla="*/ 1983157 h 2672762"/>
                  <a:gd name="connsiteX6" fmla="*/ 2412785 w 2677922"/>
                  <a:gd name="connsiteY6" fmla="*/ 2080161 h 2672762"/>
                  <a:gd name="connsiteX7" fmla="*/ 2418461 w 2677922"/>
                  <a:gd name="connsiteY7" fmla="*/ 2146722 h 2672762"/>
                  <a:gd name="connsiteX8" fmla="*/ 2414849 w 2677922"/>
                  <a:gd name="connsiteY8" fmla="*/ 2151882 h 2672762"/>
                  <a:gd name="connsiteX9" fmla="*/ 2324037 w 2677922"/>
                  <a:gd name="connsiteY9" fmla="*/ 2174585 h 2672762"/>
                  <a:gd name="connsiteX10" fmla="*/ 2219294 w 2677922"/>
                  <a:gd name="connsiteY10" fmla="*/ 2118859 h 2672762"/>
                  <a:gd name="connsiteX11" fmla="*/ 2178531 w 2677922"/>
                  <a:gd name="connsiteY11" fmla="*/ 2120407 h 2672762"/>
                  <a:gd name="connsiteX12" fmla="*/ 2125386 w 2677922"/>
                  <a:gd name="connsiteY12" fmla="*/ 2172521 h 2672762"/>
                  <a:gd name="connsiteX13" fmla="*/ 2122806 w 2677922"/>
                  <a:gd name="connsiteY13" fmla="*/ 2217411 h 2672762"/>
                  <a:gd name="connsiteX14" fmla="*/ 2184723 w 2677922"/>
                  <a:gd name="connsiteY14" fmla="*/ 2334538 h 2672762"/>
                  <a:gd name="connsiteX15" fmla="*/ 2174404 w 2677922"/>
                  <a:gd name="connsiteY15" fmla="*/ 2395423 h 2672762"/>
                  <a:gd name="connsiteX16" fmla="*/ 2164084 w 2677922"/>
                  <a:gd name="connsiteY16" fmla="*/ 2404711 h 2672762"/>
                  <a:gd name="connsiteX17" fmla="*/ 2075336 w 2677922"/>
                  <a:gd name="connsiteY17" fmla="*/ 2401615 h 2672762"/>
                  <a:gd name="connsiteX18" fmla="*/ 1988652 w 2677922"/>
                  <a:gd name="connsiteY18" fmla="*/ 2320606 h 2672762"/>
                  <a:gd name="connsiteX19" fmla="*/ 1944277 w 2677922"/>
                  <a:gd name="connsiteY19" fmla="*/ 2311835 h 2672762"/>
                  <a:gd name="connsiteX20" fmla="*/ 1883392 w 2677922"/>
                  <a:gd name="connsiteY20" fmla="*/ 2346405 h 2672762"/>
                  <a:gd name="connsiteX21" fmla="*/ 1868429 w 2677922"/>
                  <a:gd name="connsiteY21" fmla="*/ 2391811 h 2672762"/>
                  <a:gd name="connsiteX22" fmla="*/ 1899388 w 2677922"/>
                  <a:gd name="connsiteY22" fmla="*/ 2526997 h 2672762"/>
                  <a:gd name="connsiteX23" fmla="*/ 1879264 w 2677922"/>
                  <a:gd name="connsiteY23" fmla="*/ 2571887 h 2672762"/>
                  <a:gd name="connsiteX24" fmla="*/ 1841082 w 2677922"/>
                  <a:gd name="connsiteY24" fmla="*/ 2588915 h 2672762"/>
                  <a:gd name="connsiteX25" fmla="*/ 1782777 w 2677922"/>
                  <a:gd name="connsiteY25" fmla="*/ 2568276 h 2672762"/>
                  <a:gd name="connsiteX26" fmla="*/ 1715184 w 2677922"/>
                  <a:gd name="connsiteY26" fmla="*/ 2459404 h 2672762"/>
                  <a:gd name="connsiteX27" fmla="*/ 1664618 w 2677922"/>
                  <a:gd name="connsiteY27" fmla="*/ 2435669 h 2672762"/>
                  <a:gd name="connsiteX28" fmla="*/ 1610440 w 2677922"/>
                  <a:gd name="connsiteY28" fmla="*/ 2450117 h 2672762"/>
                  <a:gd name="connsiteX29" fmla="*/ 1577418 w 2677922"/>
                  <a:gd name="connsiteY29" fmla="*/ 2495007 h 2672762"/>
                  <a:gd name="connsiteX30" fmla="*/ 1573806 w 2677922"/>
                  <a:gd name="connsiteY30" fmla="*/ 2616777 h 2672762"/>
                  <a:gd name="connsiteX31" fmla="*/ 1526852 w 2677922"/>
                  <a:gd name="connsiteY31" fmla="*/ 2672503 h 2672762"/>
                  <a:gd name="connsiteX32" fmla="*/ 1497441 w 2677922"/>
                  <a:gd name="connsiteY32" fmla="*/ 2676115 h 2672762"/>
                  <a:gd name="connsiteX33" fmla="*/ 1449972 w 2677922"/>
                  <a:gd name="connsiteY33" fmla="*/ 2644124 h 2672762"/>
                  <a:gd name="connsiteX34" fmla="*/ 1410241 w 2677922"/>
                  <a:gd name="connsiteY34" fmla="*/ 2514614 h 2672762"/>
                  <a:gd name="connsiteX35" fmla="*/ 1373091 w 2677922"/>
                  <a:gd name="connsiteY35" fmla="*/ 2482623 h 2672762"/>
                  <a:gd name="connsiteX36" fmla="*/ 1304982 w 2677922"/>
                  <a:gd name="connsiteY36" fmla="*/ 2483139 h 2672762"/>
                  <a:gd name="connsiteX37" fmla="*/ 1271959 w 2677922"/>
                  <a:gd name="connsiteY37" fmla="*/ 2511518 h 2672762"/>
                  <a:gd name="connsiteX38" fmla="*/ 1234293 w 2677922"/>
                  <a:gd name="connsiteY38" fmla="*/ 2633805 h 2672762"/>
                  <a:gd name="connsiteX39" fmla="*/ 1170828 w 2677922"/>
                  <a:gd name="connsiteY39" fmla="*/ 2674567 h 2672762"/>
                  <a:gd name="connsiteX40" fmla="*/ 1106847 w 2677922"/>
                  <a:gd name="connsiteY40" fmla="*/ 2602330 h 2672762"/>
                  <a:gd name="connsiteX41" fmla="*/ 1103751 w 2677922"/>
                  <a:gd name="connsiteY41" fmla="*/ 2491395 h 2672762"/>
                  <a:gd name="connsiteX42" fmla="*/ 1080532 w 2677922"/>
                  <a:gd name="connsiteY42" fmla="*/ 2454244 h 2672762"/>
                  <a:gd name="connsiteX43" fmla="*/ 1005199 w 2677922"/>
                  <a:gd name="connsiteY43" fmla="*/ 2435153 h 2672762"/>
                  <a:gd name="connsiteX44" fmla="*/ 969080 w 2677922"/>
                  <a:gd name="connsiteY44" fmla="*/ 2454244 h 2672762"/>
                  <a:gd name="connsiteX45" fmla="*/ 900456 w 2677922"/>
                  <a:gd name="connsiteY45" fmla="*/ 2564148 h 2672762"/>
                  <a:gd name="connsiteX46" fmla="*/ 836474 w 2677922"/>
                  <a:gd name="connsiteY46" fmla="*/ 2587367 h 2672762"/>
                  <a:gd name="connsiteX47" fmla="*/ 831830 w 2677922"/>
                  <a:gd name="connsiteY47" fmla="*/ 2585819 h 2672762"/>
                  <a:gd name="connsiteX48" fmla="*/ 785392 w 2677922"/>
                  <a:gd name="connsiteY48" fmla="*/ 2504810 h 2672762"/>
                  <a:gd name="connsiteX49" fmla="*/ 811707 w 2677922"/>
                  <a:gd name="connsiteY49" fmla="*/ 2390779 h 2672762"/>
                  <a:gd name="connsiteX50" fmla="*/ 794680 w 2677922"/>
                  <a:gd name="connsiteY50" fmla="*/ 2344341 h 2672762"/>
                  <a:gd name="connsiteX51" fmla="*/ 739470 w 2677922"/>
                  <a:gd name="connsiteY51" fmla="*/ 2312351 h 2672762"/>
                  <a:gd name="connsiteX52" fmla="*/ 689421 w 2677922"/>
                  <a:gd name="connsiteY52" fmla="*/ 2321638 h 2672762"/>
                  <a:gd name="connsiteX53" fmla="*/ 596029 w 2677922"/>
                  <a:gd name="connsiteY53" fmla="*/ 2408838 h 2672762"/>
                  <a:gd name="connsiteX54" fmla="*/ 530500 w 2677922"/>
                  <a:gd name="connsiteY54" fmla="*/ 2415030 h 2672762"/>
                  <a:gd name="connsiteX55" fmla="*/ 521212 w 2677922"/>
                  <a:gd name="connsiteY55" fmla="*/ 2408838 h 2672762"/>
                  <a:gd name="connsiteX56" fmla="*/ 500573 w 2677922"/>
                  <a:gd name="connsiteY56" fmla="*/ 2322670 h 2672762"/>
                  <a:gd name="connsiteX57" fmla="*/ 556298 w 2677922"/>
                  <a:gd name="connsiteY57" fmla="*/ 2217927 h 2672762"/>
                  <a:gd name="connsiteX58" fmla="*/ 552171 w 2677922"/>
                  <a:gd name="connsiteY58" fmla="*/ 2168909 h 2672762"/>
                  <a:gd name="connsiteX59" fmla="*/ 505733 w 2677922"/>
                  <a:gd name="connsiteY59" fmla="*/ 2122987 h 2672762"/>
                  <a:gd name="connsiteX60" fmla="*/ 457747 w 2677922"/>
                  <a:gd name="connsiteY60" fmla="*/ 2119375 h 2672762"/>
                  <a:gd name="connsiteX61" fmla="*/ 341652 w 2677922"/>
                  <a:gd name="connsiteY61" fmla="*/ 2180777 h 2672762"/>
                  <a:gd name="connsiteX62" fmla="*/ 278187 w 2677922"/>
                  <a:gd name="connsiteY62" fmla="*/ 2168909 h 2672762"/>
                  <a:gd name="connsiteX63" fmla="*/ 274059 w 2677922"/>
                  <a:gd name="connsiteY63" fmla="*/ 2164265 h 2672762"/>
                  <a:gd name="connsiteX64" fmla="*/ 276639 w 2677922"/>
                  <a:gd name="connsiteY64" fmla="*/ 2069325 h 2672762"/>
                  <a:gd name="connsiteX65" fmla="*/ 354551 w 2677922"/>
                  <a:gd name="connsiteY65" fmla="*/ 1986253 h 2672762"/>
                  <a:gd name="connsiteX66" fmla="*/ 363839 w 2677922"/>
                  <a:gd name="connsiteY66" fmla="*/ 1940847 h 2672762"/>
                  <a:gd name="connsiteX67" fmla="*/ 328237 w 2677922"/>
                  <a:gd name="connsiteY67" fmla="*/ 1878930 h 2672762"/>
                  <a:gd name="connsiteX68" fmla="*/ 283347 w 2677922"/>
                  <a:gd name="connsiteY68" fmla="*/ 1866030 h 2672762"/>
                  <a:gd name="connsiteX69" fmla="*/ 170864 w 2677922"/>
                  <a:gd name="connsiteY69" fmla="*/ 1891829 h 2672762"/>
                  <a:gd name="connsiteX70" fmla="*/ 155900 w 2677922"/>
                  <a:gd name="connsiteY70" fmla="*/ 1895441 h 2672762"/>
                  <a:gd name="connsiteX71" fmla="*/ 100175 w 2677922"/>
                  <a:gd name="connsiteY71" fmla="*/ 1868094 h 2672762"/>
                  <a:gd name="connsiteX72" fmla="*/ 87275 w 2677922"/>
                  <a:gd name="connsiteY72" fmla="*/ 1838168 h 2672762"/>
                  <a:gd name="connsiteX73" fmla="*/ 107915 w 2677922"/>
                  <a:gd name="connsiteY73" fmla="*/ 1779862 h 2672762"/>
                  <a:gd name="connsiteX74" fmla="*/ 213690 w 2677922"/>
                  <a:gd name="connsiteY74" fmla="*/ 1713817 h 2672762"/>
                  <a:gd name="connsiteX75" fmla="*/ 238972 w 2677922"/>
                  <a:gd name="connsiteY75" fmla="*/ 1654480 h 2672762"/>
                  <a:gd name="connsiteX76" fmla="*/ 222977 w 2677922"/>
                  <a:gd name="connsiteY76" fmla="*/ 1600818 h 2672762"/>
                  <a:gd name="connsiteX77" fmla="*/ 184279 w 2677922"/>
                  <a:gd name="connsiteY77" fmla="*/ 1575019 h 2672762"/>
                  <a:gd name="connsiteX78" fmla="*/ 59413 w 2677922"/>
                  <a:gd name="connsiteY78" fmla="*/ 1571407 h 2672762"/>
                  <a:gd name="connsiteX79" fmla="*/ 3687 w 2677922"/>
                  <a:gd name="connsiteY79" fmla="*/ 1524453 h 2672762"/>
                  <a:gd name="connsiteX80" fmla="*/ 1623 w 2677922"/>
                  <a:gd name="connsiteY80" fmla="*/ 1513618 h 2672762"/>
                  <a:gd name="connsiteX81" fmla="*/ 48577 w 2677922"/>
                  <a:gd name="connsiteY81" fmla="*/ 1442413 h 2672762"/>
                  <a:gd name="connsiteX82" fmla="*/ 160544 w 2677922"/>
                  <a:gd name="connsiteY82" fmla="*/ 1408358 h 2672762"/>
                  <a:gd name="connsiteX83" fmla="*/ 194083 w 2677922"/>
                  <a:gd name="connsiteY83" fmla="*/ 1370692 h 2672762"/>
                  <a:gd name="connsiteX84" fmla="*/ 192534 w 2677922"/>
                  <a:gd name="connsiteY84" fmla="*/ 1298971 h 2672762"/>
                  <a:gd name="connsiteX85" fmla="*/ 166220 w 2677922"/>
                  <a:gd name="connsiteY85" fmla="*/ 1269560 h 2672762"/>
                  <a:gd name="connsiteX86" fmla="*/ 47029 w 2677922"/>
                  <a:gd name="connsiteY86" fmla="*/ 1232926 h 2672762"/>
                  <a:gd name="connsiteX87" fmla="*/ 1623 w 2677922"/>
                  <a:gd name="connsiteY87" fmla="*/ 1166881 h 2672762"/>
                  <a:gd name="connsiteX88" fmla="*/ 6267 w 2677922"/>
                  <a:gd name="connsiteY88" fmla="*/ 1139534 h 2672762"/>
                  <a:gd name="connsiteX89" fmla="*/ 49093 w 2677922"/>
                  <a:gd name="connsiteY89" fmla="*/ 1105480 h 2672762"/>
                  <a:gd name="connsiteX90" fmla="*/ 164672 w 2677922"/>
                  <a:gd name="connsiteY90" fmla="*/ 1101868 h 2672762"/>
                  <a:gd name="connsiteX91" fmla="*/ 181699 w 2677922"/>
                  <a:gd name="connsiteY91" fmla="*/ 1101352 h 2672762"/>
                  <a:gd name="connsiteX92" fmla="*/ 227621 w 2677922"/>
                  <a:gd name="connsiteY92" fmla="*/ 1065233 h 2672762"/>
                  <a:gd name="connsiteX93" fmla="*/ 241036 w 2677922"/>
                  <a:gd name="connsiteY93" fmla="*/ 1014152 h 2672762"/>
                  <a:gd name="connsiteX94" fmla="*/ 219366 w 2677922"/>
                  <a:gd name="connsiteY94" fmla="*/ 965650 h 2672762"/>
                  <a:gd name="connsiteX95" fmla="*/ 113590 w 2677922"/>
                  <a:gd name="connsiteY95" fmla="*/ 899605 h 2672762"/>
                  <a:gd name="connsiteX96" fmla="*/ 89855 w 2677922"/>
                  <a:gd name="connsiteY96" fmla="*/ 832012 h 2672762"/>
                  <a:gd name="connsiteX97" fmla="*/ 104818 w 2677922"/>
                  <a:gd name="connsiteY97" fmla="*/ 799505 h 2672762"/>
                  <a:gd name="connsiteX98" fmla="*/ 151256 w 2677922"/>
                  <a:gd name="connsiteY98" fmla="*/ 779898 h 2672762"/>
                  <a:gd name="connsiteX99" fmla="*/ 283347 w 2677922"/>
                  <a:gd name="connsiteY99" fmla="*/ 810341 h 2672762"/>
                  <a:gd name="connsiteX100" fmla="*/ 331332 w 2677922"/>
                  <a:gd name="connsiteY100" fmla="*/ 794345 h 2672762"/>
                  <a:gd name="connsiteX101" fmla="*/ 363839 w 2677922"/>
                  <a:gd name="connsiteY101" fmla="*/ 737588 h 2672762"/>
                  <a:gd name="connsiteX102" fmla="*/ 354551 w 2677922"/>
                  <a:gd name="connsiteY102" fmla="*/ 689086 h 2672762"/>
                  <a:gd name="connsiteX103" fmla="*/ 266835 w 2677922"/>
                  <a:gd name="connsiteY103" fmla="*/ 595694 h 2672762"/>
                  <a:gd name="connsiteX104" fmla="*/ 261675 w 2677922"/>
                  <a:gd name="connsiteY104" fmla="*/ 529133 h 2672762"/>
                  <a:gd name="connsiteX105" fmla="*/ 270447 w 2677922"/>
                  <a:gd name="connsiteY105" fmla="*/ 516233 h 2672762"/>
                  <a:gd name="connsiteX106" fmla="*/ 349907 w 2677922"/>
                  <a:gd name="connsiteY106" fmla="*/ 498690 h 2672762"/>
                  <a:gd name="connsiteX107" fmla="*/ 457231 w 2677922"/>
                  <a:gd name="connsiteY107" fmla="*/ 555964 h 2672762"/>
                  <a:gd name="connsiteX108" fmla="*/ 507797 w 2677922"/>
                  <a:gd name="connsiteY108" fmla="*/ 551320 h 2672762"/>
                  <a:gd name="connsiteX109" fmla="*/ 551139 w 2677922"/>
                  <a:gd name="connsiteY109" fmla="*/ 508494 h 2672762"/>
                  <a:gd name="connsiteX110" fmla="*/ 556815 w 2677922"/>
                  <a:gd name="connsiteY110" fmla="*/ 456896 h 2672762"/>
                  <a:gd name="connsiteX111" fmla="*/ 494381 w 2677922"/>
                  <a:gd name="connsiteY111" fmla="*/ 339769 h 2672762"/>
                  <a:gd name="connsiteX112" fmla="*/ 505217 w 2677922"/>
                  <a:gd name="connsiteY112" fmla="*/ 280432 h 2672762"/>
                  <a:gd name="connsiteX113" fmla="*/ 537723 w 2677922"/>
                  <a:gd name="connsiteY113" fmla="*/ 256181 h 2672762"/>
                  <a:gd name="connsiteX114" fmla="*/ 590353 w 2677922"/>
                  <a:gd name="connsiteY114" fmla="*/ 261857 h 2672762"/>
                  <a:gd name="connsiteX115" fmla="*/ 679617 w 2677922"/>
                  <a:gd name="connsiteY115" fmla="*/ 344929 h 2672762"/>
                  <a:gd name="connsiteX116" fmla="*/ 754950 w 2677922"/>
                  <a:gd name="connsiteY116" fmla="*/ 355765 h 2672762"/>
                  <a:gd name="connsiteX117" fmla="*/ 797260 w 2677922"/>
                  <a:gd name="connsiteY117" fmla="*/ 329450 h 2672762"/>
                  <a:gd name="connsiteX118" fmla="*/ 811707 w 2677922"/>
                  <a:gd name="connsiteY118" fmla="*/ 285076 h 2672762"/>
                  <a:gd name="connsiteX119" fmla="*/ 781781 w 2677922"/>
                  <a:gd name="connsiteY119" fmla="*/ 156081 h 2672762"/>
                  <a:gd name="connsiteX120" fmla="*/ 807064 w 2677922"/>
                  <a:gd name="connsiteY120" fmla="*/ 100872 h 2672762"/>
                  <a:gd name="connsiteX121" fmla="*/ 841634 w 2677922"/>
                  <a:gd name="connsiteY121" fmla="*/ 86424 h 2672762"/>
                  <a:gd name="connsiteX122" fmla="*/ 896328 w 2677922"/>
                  <a:gd name="connsiteY122" fmla="*/ 106031 h 2672762"/>
                  <a:gd name="connsiteX123" fmla="*/ 965469 w 2677922"/>
                  <a:gd name="connsiteY123" fmla="*/ 217483 h 2672762"/>
                  <a:gd name="connsiteX124" fmla="*/ 1013455 w 2677922"/>
                  <a:gd name="connsiteY124" fmla="*/ 240702 h 2672762"/>
                  <a:gd name="connsiteX125" fmla="*/ 1077952 w 2677922"/>
                  <a:gd name="connsiteY125" fmla="*/ 222642 h 2672762"/>
                  <a:gd name="connsiteX126" fmla="*/ 1101687 w 2677922"/>
                  <a:gd name="connsiteY126" fmla="*/ 188072 h 2672762"/>
                  <a:gd name="connsiteX127" fmla="*/ 1106847 w 2677922"/>
                  <a:gd name="connsiteY127" fmla="*/ 53918 h 2672762"/>
                  <a:gd name="connsiteX128" fmla="*/ 1145029 w 2677922"/>
                  <a:gd name="connsiteY128" fmla="*/ 4900 h 2672762"/>
                  <a:gd name="connsiteX129" fmla="*/ 1158960 w 2677922"/>
                  <a:gd name="connsiteY129" fmla="*/ 1804 h 2672762"/>
                  <a:gd name="connsiteX130" fmla="*/ 1235841 w 2677922"/>
                  <a:gd name="connsiteY130" fmla="*/ 48758 h 2672762"/>
                  <a:gd name="connsiteX131" fmla="*/ 1269895 w 2677922"/>
                  <a:gd name="connsiteY131" fmla="*/ 162273 h 2672762"/>
                  <a:gd name="connsiteX132" fmla="*/ 1303434 w 2677922"/>
                  <a:gd name="connsiteY132" fmla="*/ 192716 h 2672762"/>
                  <a:gd name="connsiteX133" fmla="*/ 1376702 w 2677922"/>
                  <a:gd name="connsiteY133" fmla="*/ 192716 h 2672762"/>
                  <a:gd name="connsiteX134" fmla="*/ 1409209 w 2677922"/>
                  <a:gd name="connsiteY134" fmla="*/ 163305 h 2672762"/>
                  <a:gd name="connsiteX135" fmla="*/ 1447392 w 2677922"/>
                  <a:gd name="connsiteY135" fmla="*/ 37922 h 2672762"/>
                  <a:gd name="connsiteX136" fmla="*/ 1499505 w 2677922"/>
                  <a:gd name="connsiteY136" fmla="*/ 256 h 2672762"/>
                  <a:gd name="connsiteX137" fmla="*/ 1513436 w 2677922"/>
                  <a:gd name="connsiteY137" fmla="*/ 772 h 2672762"/>
                  <a:gd name="connsiteX138" fmla="*/ 1573290 w 2677922"/>
                  <a:gd name="connsiteY138" fmla="*/ 65269 h 2672762"/>
                  <a:gd name="connsiteX139" fmla="*/ 1576902 w 2677922"/>
                  <a:gd name="connsiteY139" fmla="*/ 185492 h 2672762"/>
                  <a:gd name="connsiteX140" fmla="*/ 1598057 w 2677922"/>
                  <a:gd name="connsiteY140" fmla="*/ 220578 h 2672762"/>
                  <a:gd name="connsiteX141" fmla="*/ 1674422 w 2677922"/>
                  <a:gd name="connsiteY141" fmla="*/ 240702 h 2672762"/>
                  <a:gd name="connsiteX142" fmla="*/ 1710540 w 2677922"/>
                  <a:gd name="connsiteY142" fmla="*/ 221610 h 2672762"/>
                  <a:gd name="connsiteX143" fmla="*/ 1779165 w 2677922"/>
                  <a:gd name="connsiteY143" fmla="*/ 111707 h 2672762"/>
                  <a:gd name="connsiteX144" fmla="*/ 1845726 w 2677922"/>
                  <a:gd name="connsiteY144" fmla="*/ 88488 h 2672762"/>
                  <a:gd name="connsiteX145" fmla="*/ 1857594 w 2677922"/>
                  <a:gd name="connsiteY145" fmla="*/ 92616 h 2672762"/>
                  <a:gd name="connsiteX146" fmla="*/ 1895260 w 2677922"/>
                  <a:gd name="connsiteY146" fmla="*/ 166401 h 2672762"/>
                  <a:gd name="connsiteX147" fmla="*/ 1868429 w 2677922"/>
                  <a:gd name="connsiteY147" fmla="*/ 281980 h 2672762"/>
                  <a:gd name="connsiteX148" fmla="*/ 1887004 w 2677922"/>
                  <a:gd name="connsiteY148" fmla="*/ 332030 h 2672762"/>
                  <a:gd name="connsiteX149" fmla="*/ 1946857 w 2677922"/>
                  <a:gd name="connsiteY149" fmla="*/ 365052 h 2672762"/>
                  <a:gd name="connsiteX150" fmla="*/ 1986588 w 2677922"/>
                  <a:gd name="connsiteY150" fmla="*/ 355765 h 2672762"/>
                  <a:gd name="connsiteX151" fmla="*/ 2081528 w 2677922"/>
                  <a:gd name="connsiteY151" fmla="*/ 267532 h 2672762"/>
                  <a:gd name="connsiteX152" fmla="*/ 2151701 w 2677922"/>
                  <a:gd name="connsiteY152" fmla="*/ 261857 h 2672762"/>
                  <a:gd name="connsiteX153" fmla="*/ 2155312 w 2677922"/>
                  <a:gd name="connsiteY153" fmla="*/ 264437 h 2672762"/>
                  <a:gd name="connsiteX154" fmla="*/ 2177500 w 2677922"/>
                  <a:gd name="connsiteY154" fmla="*/ 353701 h 2672762"/>
                  <a:gd name="connsiteX155" fmla="*/ 2122290 w 2677922"/>
                  <a:gd name="connsiteY155" fmla="*/ 456896 h 2672762"/>
                  <a:gd name="connsiteX156" fmla="*/ 2126934 w 2677922"/>
                  <a:gd name="connsiteY156" fmla="*/ 505914 h 2672762"/>
                  <a:gd name="connsiteX157" fmla="*/ 2173372 w 2677922"/>
                  <a:gd name="connsiteY157" fmla="*/ 551836 h 2672762"/>
                  <a:gd name="connsiteX158" fmla="*/ 2219810 w 2677922"/>
                  <a:gd name="connsiteY158" fmla="*/ 555964 h 2672762"/>
                  <a:gd name="connsiteX159" fmla="*/ 2336937 w 2677922"/>
                  <a:gd name="connsiteY159" fmla="*/ 494046 h 2672762"/>
                  <a:gd name="connsiteX160" fmla="*/ 2400917 w 2677922"/>
                  <a:gd name="connsiteY160" fmla="*/ 507462 h 2672762"/>
                  <a:gd name="connsiteX161" fmla="*/ 2420525 w 2677922"/>
                  <a:gd name="connsiteY161" fmla="*/ 533777 h 2672762"/>
                  <a:gd name="connsiteX162" fmla="*/ 2415365 w 2677922"/>
                  <a:gd name="connsiteY162" fmla="*/ 591566 h 2672762"/>
                  <a:gd name="connsiteX163" fmla="*/ 2321973 w 2677922"/>
                  <a:gd name="connsiteY163" fmla="*/ 692182 h 2672762"/>
                  <a:gd name="connsiteX164" fmla="*/ 2313718 w 2677922"/>
                  <a:gd name="connsiteY164" fmla="*/ 733460 h 2672762"/>
                  <a:gd name="connsiteX165" fmla="*/ 2349320 w 2677922"/>
                  <a:gd name="connsiteY165" fmla="*/ 795377 h 2672762"/>
                  <a:gd name="connsiteX166" fmla="*/ 2394726 w 2677922"/>
                  <a:gd name="connsiteY166" fmla="*/ 810341 h 2672762"/>
                  <a:gd name="connsiteX167" fmla="*/ 2526816 w 2677922"/>
                  <a:gd name="connsiteY167" fmla="*/ 780414 h 2672762"/>
                  <a:gd name="connsiteX168" fmla="*/ 2575834 w 2677922"/>
                  <a:gd name="connsiteY168" fmla="*/ 803117 h 2672762"/>
                  <a:gd name="connsiteX169" fmla="*/ 2591313 w 2677922"/>
                  <a:gd name="connsiteY169" fmla="*/ 838719 h 2672762"/>
                  <a:gd name="connsiteX170" fmla="*/ 2570158 w 2677922"/>
                  <a:gd name="connsiteY170" fmla="*/ 896509 h 2672762"/>
                  <a:gd name="connsiteX171" fmla="*/ 2461287 w 2677922"/>
                  <a:gd name="connsiteY171" fmla="*/ 964102 h 2672762"/>
                  <a:gd name="connsiteX172" fmla="*/ 2438068 w 2677922"/>
                  <a:gd name="connsiteY172" fmla="*/ 1014668 h 2672762"/>
                  <a:gd name="connsiteX173" fmla="*/ 2454063 w 2677922"/>
                  <a:gd name="connsiteY173" fmla="*/ 1073489 h 2672762"/>
                  <a:gd name="connsiteX174" fmla="*/ 2492762 w 2677922"/>
                  <a:gd name="connsiteY174" fmla="*/ 1100836 h 2672762"/>
                  <a:gd name="connsiteX175" fmla="*/ 2628464 w 2677922"/>
                  <a:gd name="connsiteY175" fmla="*/ 1105996 h 2672762"/>
                  <a:gd name="connsiteX176" fmla="*/ 2672322 w 2677922"/>
                  <a:gd name="connsiteY176" fmla="*/ 1140566 h 2672762"/>
                  <a:gd name="connsiteX177" fmla="*/ 2677998 w 2677922"/>
                  <a:gd name="connsiteY177" fmla="*/ 1182360 h 2672762"/>
                  <a:gd name="connsiteX178" fmla="*/ 2644459 w 2677922"/>
                  <a:gd name="connsiteY178" fmla="*/ 1229830 h 2672762"/>
                  <a:gd name="connsiteX179" fmla="*/ 2522172 w 2677922"/>
                  <a:gd name="connsiteY179" fmla="*/ 1267497 h 2672762"/>
                  <a:gd name="connsiteX180" fmla="*/ 2483990 w 2677922"/>
                  <a:gd name="connsiteY180" fmla="*/ 1315998 h 2672762"/>
                  <a:gd name="connsiteX181" fmla="*/ 2486570 w 2677922"/>
                  <a:gd name="connsiteY181" fmla="*/ 1379980 h 2672762"/>
                  <a:gd name="connsiteX182" fmla="*/ 2512885 w 2677922"/>
                  <a:gd name="connsiteY182" fmla="*/ 1407842 h 2672762"/>
                  <a:gd name="connsiteX183" fmla="*/ 2641363 w 2677922"/>
                  <a:gd name="connsiteY183" fmla="*/ 1447057 h 2672762"/>
                  <a:gd name="connsiteX184" fmla="*/ 2677998 w 2677922"/>
                  <a:gd name="connsiteY184" fmla="*/ 1498138 h 2672762"/>
                  <a:gd name="connsiteX185" fmla="*/ 2677998 w 2677922"/>
                  <a:gd name="connsiteY185" fmla="*/ 1507426 h 2672762"/>
                  <a:gd name="connsiteX186" fmla="*/ 2611952 w 2677922"/>
                  <a:gd name="connsiteY186" fmla="*/ 1572955 h 2672762"/>
                  <a:gd name="connsiteX187" fmla="*/ 2490182 w 2677922"/>
                  <a:gd name="connsiteY187" fmla="*/ 1576567 h 2672762"/>
                  <a:gd name="connsiteX188" fmla="*/ 2457675 w 2677922"/>
                  <a:gd name="connsiteY188" fmla="*/ 1596690 h 2672762"/>
                  <a:gd name="connsiteX189" fmla="*/ 2437036 w 2677922"/>
                  <a:gd name="connsiteY189" fmla="*/ 1673055 h 2672762"/>
                  <a:gd name="connsiteX190" fmla="*/ 2457159 w 2677922"/>
                  <a:gd name="connsiteY190" fmla="*/ 1710205 h 2672762"/>
                  <a:gd name="connsiteX191" fmla="*/ 2564483 w 2677922"/>
                  <a:gd name="connsiteY191" fmla="*/ 1777282 h 2672762"/>
                  <a:gd name="connsiteX192" fmla="*/ 2588733 w 2677922"/>
                  <a:gd name="connsiteY192" fmla="*/ 1845907 h 2672762"/>
                  <a:gd name="connsiteX193" fmla="*/ 2571706 w 2677922"/>
                  <a:gd name="connsiteY193" fmla="*/ 1880994 h 2672762"/>
                  <a:gd name="connsiteX194" fmla="*/ 2538684 w 2677922"/>
                  <a:gd name="connsiteY194" fmla="*/ 1897505 h 2672762"/>
                  <a:gd name="connsiteX195" fmla="*/ 1338521 w 2677922"/>
                  <a:gd name="connsiteY195" fmla="*/ 2312867 h 2672762"/>
                  <a:gd name="connsiteX196" fmla="*/ 2316814 w 2677922"/>
                  <a:gd name="connsiteY196" fmla="*/ 1335605 h 2672762"/>
                  <a:gd name="connsiteX197" fmla="*/ 1340068 w 2677922"/>
                  <a:gd name="connsiteY197" fmla="*/ 359376 h 2672762"/>
                  <a:gd name="connsiteX198" fmla="*/ 361775 w 2677922"/>
                  <a:gd name="connsiteY198" fmla="*/ 1331994 h 2672762"/>
                  <a:gd name="connsiteX199" fmla="*/ 1338521 w 2677922"/>
                  <a:gd name="connsiteY199" fmla="*/ 2312867 h 267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2677922" h="2672762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95779E09-5F7A-4743-A1ED-396B9867C6F6}"/>
                  </a:ext>
                </a:extLst>
              </p:cNvPr>
              <p:cNvSpPr/>
              <p:nvPr/>
            </p:nvSpPr>
            <p:spPr>
              <a:xfrm>
                <a:off x="7558586" y="2011427"/>
                <a:ext cx="1898797" cy="1893637"/>
              </a:xfrm>
              <a:custGeom>
                <a:avLst/>
                <a:gdLst>
                  <a:gd name="connsiteX0" fmla="*/ 30 w 1898796"/>
                  <a:gd name="connsiteY0" fmla="*/ 947852 h 1893636"/>
                  <a:gd name="connsiteX1" fmla="*/ 950461 w 1898796"/>
                  <a:gd name="connsiteY1" fmla="*/ 2 h 1893636"/>
                  <a:gd name="connsiteX2" fmla="*/ 1898827 w 1898796"/>
                  <a:gd name="connsiteY2" fmla="*/ 950948 h 1893636"/>
                  <a:gd name="connsiteX3" fmla="*/ 946849 w 1898796"/>
                  <a:gd name="connsiteY3" fmla="*/ 1898283 h 1893636"/>
                  <a:gd name="connsiteX4" fmla="*/ 30 w 1898796"/>
                  <a:gd name="connsiteY4" fmla="*/ 947852 h 1893636"/>
                  <a:gd name="connsiteX5" fmla="*/ 1187811 w 1898796"/>
                  <a:gd name="connsiteY5" fmla="*/ 949916 h 1893636"/>
                  <a:gd name="connsiteX6" fmla="*/ 949429 w 1898796"/>
                  <a:gd name="connsiteY6" fmla="*/ 710503 h 1893636"/>
                  <a:gd name="connsiteX7" fmla="*/ 710532 w 1898796"/>
                  <a:gd name="connsiteY7" fmla="*/ 948368 h 1893636"/>
                  <a:gd name="connsiteX8" fmla="*/ 948397 w 1898796"/>
                  <a:gd name="connsiteY8" fmla="*/ 1188298 h 1893636"/>
                  <a:gd name="connsiteX9" fmla="*/ 1187811 w 1898796"/>
                  <a:gd name="connsiteY9" fmla="*/ 949916 h 189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8796" h="1893636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1A4F8E1-7B8C-4038-8994-541902C4B0AB}"/>
              </a:ext>
            </a:extLst>
          </p:cNvPr>
          <p:cNvSpPr/>
          <p:nvPr/>
        </p:nvSpPr>
        <p:spPr>
          <a:xfrm>
            <a:off x="3839744" y="5541765"/>
            <a:ext cx="936646" cy="931442"/>
          </a:xfrm>
          <a:custGeom>
            <a:avLst/>
            <a:gdLst>
              <a:gd name="connsiteX0" fmla="*/ 959201 w 1857518"/>
              <a:gd name="connsiteY0" fmla="*/ 1852264 h 1847198"/>
              <a:gd name="connsiteX1" fmla="*/ 910700 w 1857518"/>
              <a:gd name="connsiteY1" fmla="*/ 1852264 h 1847198"/>
              <a:gd name="connsiteX2" fmla="*/ 891608 w 1857518"/>
              <a:gd name="connsiteY2" fmla="*/ 1830593 h 1847198"/>
              <a:gd name="connsiteX3" fmla="*/ 838463 w 1857518"/>
              <a:gd name="connsiteY3" fmla="*/ 1669608 h 1847198"/>
              <a:gd name="connsiteX4" fmla="*/ 813180 w 1857518"/>
              <a:gd name="connsiteY4" fmla="*/ 1646905 h 1847198"/>
              <a:gd name="connsiteX5" fmla="*/ 730624 w 1857518"/>
              <a:gd name="connsiteY5" fmla="*/ 1628330 h 1847198"/>
              <a:gd name="connsiteX6" fmla="*/ 693990 w 1857518"/>
              <a:gd name="connsiteY6" fmla="*/ 1639165 h 1847198"/>
              <a:gd name="connsiteX7" fmla="*/ 573251 w 1857518"/>
              <a:gd name="connsiteY7" fmla="*/ 1761452 h 1847198"/>
              <a:gd name="connsiteX8" fmla="*/ 542292 w 1857518"/>
              <a:gd name="connsiteY8" fmla="*/ 1766612 h 1847198"/>
              <a:gd name="connsiteX9" fmla="*/ 412782 w 1857518"/>
              <a:gd name="connsiteY9" fmla="*/ 1693859 h 1847198"/>
              <a:gd name="connsiteX10" fmla="*/ 398334 w 1857518"/>
              <a:gd name="connsiteY10" fmla="*/ 1660836 h 1847198"/>
              <a:gd name="connsiteX11" fmla="*/ 440644 w 1857518"/>
              <a:gd name="connsiteY11" fmla="*/ 1494176 h 1847198"/>
              <a:gd name="connsiteX12" fmla="*/ 432904 w 1857518"/>
              <a:gd name="connsiteY12" fmla="*/ 1462185 h 1847198"/>
              <a:gd name="connsiteX13" fmla="*/ 370471 w 1857518"/>
              <a:gd name="connsiteY13" fmla="*/ 1397172 h 1847198"/>
              <a:gd name="connsiteX14" fmla="*/ 340545 w 1857518"/>
              <a:gd name="connsiteY14" fmla="*/ 1388400 h 1847198"/>
              <a:gd name="connsiteX15" fmla="*/ 310618 w 1857518"/>
              <a:gd name="connsiteY15" fmla="*/ 1395108 h 1847198"/>
              <a:gd name="connsiteX16" fmla="*/ 170273 w 1857518"/>
              <a:gd name="connsiteY16" fmla="*/ 1426583 h 1847198"/>
              <a:gd name="connsiteX17" fmla="*/ 141377 w 1857518"/>
              <a:gd name="connsiteY17" fmla="*/ 1413683 h 1847198"/>
              <a:gd name="connsiteX18" fmla="*/ 70689 w 1857518"/>
              <a:gd name="connsiteY18" fmla="*/ 1276949 h 1847198"/>
              <a:gd name="connsiteX19" fmla="*/ 75848 w 1857518"/>
              <a:gd name="connsiteY19" fmla="*/ 1247539 h 1847198"/>
              <a:gd name="connsiteX20" fmla="*/ 206391 w 1857518"/>
              <a:gd name="connsiteY20" fmla="*/ 1126284 h 1847198"/>
              <a:gd name="connsiteX21" fmla="*/ 216710 w 1857518"/>
              <a:gd name="connsiteY21" fmla="*/ 1096873 h 1847198"/>
              <a:gd name="connsiteX22" fmla="*/ 201231 w 1857518"/>
              <a:gd name="connsiteY22" fmla="*/ 1012769 h 1847198"/>
              <a:gd name="connsiteX23" fmla="*/ 181108 w 1857518"/>
              <a:gd name="connsiteY23" fmla="*/ 989034 h 1847198"/>
              <a:gd name="connsiteX24" fmla="*/ 67077 w 1857518"/>
              <a:gd name="connsiteY24" fmla="*/ 947240 h 1847198"/>
              <a:gd name="connsiteX25" fmla="*/ 0 w 1857518"/>
              <a:gd name="connsiteY25" fmla="*/ 921957 h 1847198"/>
              <a:gd name="connsiteX26" fmla="*/ 0 w 1857518"/>
              <a:gd name="connsiteY26" fmla="*/ 893062 h 1847198"/>
              <a:gd name="connsiteX27" fmla="*/ 4643 w 1857518"/>
              <a:gd name="connsiteY27" fmla="*/ 842496 h 1847198"/>
              <a:gd name="connsiteX28" fmla="*/ 17543 w 1857518"/>
              <a:gd name="connsiteY28" fmla="*/ 743945 h 1847198"/>
              <a:gd name="connsiteX29" fmla="*/ 38182 w 1857518"/>
              <a:gd name="connsiteY29" fmla="*/ 723305 h 1847198"/>
              <a:gd name="connsiteX30" fmla="*/ 214131 w 1857518"/>
              <a:gd name="connsiteY30" fmla="*/ 691315 h 1847198"/>
              <a:gd name="connsiteX31" fmla="*/ 239929 w 1857518"/>
              <a:gd name="connsiteY31" fmla="*/ 671192 h 1847198"/>
              <a:gd name="connsiteX32" fmla="*/ 266760 w 1857518"/>
              <a:gd name="connsiteY32" fmla="*/ 606695 h 1847198"/>
              <a:gd name="connsiteX33" fmla="*/ 262116 w 1857518"/>
              <a:gd name="connsiteY33" fmla="*/ 570060 h 1847198"/>
              <a:gd name="connsiteX34" fmla="*/ 159437 w 1857518"/>
              <a:gd name="connsiteY34" fmla="*/ 434874 h 1847198"/>
              <a:gd name="connsiteX35" fmla="*/ 159953 w 1857518"/>
              <a:gd name="connsiteY35" fmla="*/ 401336 h 1847198"/>
              <a:gd name="connsiteX36" fmla="*/ 259536 w 1857518"/>
              <a:gd name="connsiteY36" fmla="*/ 278017 h 1847198"/>
              <a:gd name="connsiteX37" fmla="*/ 294623 w 1857518"/>
              <a:gd name="connsiteY37" fmla="*/ 268729 h 1847198"/>
              <a:gd name="connsiteX38" fmla="*/ 457672 w 1857518"/>
              <a:gd name="connsiteY38" fmla="*/ 336322 h 1847198"/>
              <a:gd name="connsiteX39" fmla="*/ 489146 w 1857518"/>
              <a:gd name="connsiteY39" fmla="*/ 333743 h 1847198"/>
              <a:gd name="connsiteX40" fmla="*/ 540744 w 1857518"/>
              <a:gd name="connsiteY40" fmla="*/ 298140 h 1847198"/>
              <a:gd name="connsiteX41" fmla="*/ 553127 w 1857518"/>
              <a:gd name="connsiteY41" fmla="*/ 273889 h 1847198"/>
              <a:gd name="connsiteX42" fmla="*/ 552096 w 1857518"/>
              <a:gd name="connsiteY42" fmla="*/ 255830 h 1847198"/>
              <a:gd name="connsiteX43" fmla="*/ 545904 w 1857518"/>
              <a:gd name="connsiteY43" fmla="*/ 175854 h 1847198"/>
              <a:gd name="connsiteX44" fmla="*/ 539712 w 1857518"/>
              <a:gd name="connsiteY44" fmla="*/ 95877 h 1847198"/>
              <a:gd name="connsiteX45" fmla="*/ 556739 w 1857518"/>
              <a:gd name="connsiteY45" fmla="*/ 69562 h 1847198"/>
              <a:gd name="connsiteX46" fmla="*/ 716176 w 1857518"/>
              <a:gd name="connsiteY46" fmla="*/ 15901 h 1847198"/>
              <a:gd name="connsiteX47" fmla="*/ 726496 w 1857518"/>
              <a:gd name="connsiteY47" fmla="*/ 14353 h 1847198"/>
              <a:gd name="connsiteX48" fmla="*/ 748167 w 1857518"/>
              <a:gd name="connsiteY48" fmla="*/ 28800 h 1847198"/>
              <a:gd name="connsiteX49" fmla="*/ 847750 w 1857518"/>
              <a:gd name="connsiteY49" fmla="*/ 172758 h 1847198"/>
              <a:gd name="connsiteX50" fmla="*/ 878709 w 1857518"/>
              <a:gd name="connsiteY50" fmla="*/ 187721 h 1847198"/>
              <a:gd name="connsiteX51" fmla="*/ 931855 w 1857518"/>
              <a:gd name="connsiteY51" fmla="*/ 185657 h 1847198"/>
              <a:gd name="connsiteX52" fmla="*/ 948366 w 1857518"/>
              <a:gd name="connsiteY52" fmla="*/ 177401 h 1847198"/>
              <a:gd name="connsiteX53" fmla="*/ 954042 w 1857518"/>
              <a:gd name="connsiteY53" fmla="*/ 169146 h 1847198"/>
              <a:gd name="connsiteX54" fmla="*/ 979840 w 1857518"/>
              <a:gd name="connsiteY54" fmla="*/ 121676 h 1847198"/>
              <a:gd name="connsiteX55" fmla="*/ 1037630 w 1857518"/>
              <a:gd name="connsiteY55" fmla="*/ 13837 h 1847198"/>
              <a:gd name="connsiteX56" fmla="*/ 1066525 w 1857518"/>
              <a:gd name="connsiteY56" fmla="*/ 937 h 1847198"/>
              <a:gd name="connsiteX57" fmla="*/ 1233702 w 1857518"/>
              <a:gd name="connsiteY57" fmla="*/ 40667 h 1847198"/>
              <a:gd name="connsiteX58" fmla="*/ 1253309 w 1857518"/>
              <a:gd name="connsiteY58" fmla="*/ 64918 h 1847198"/>
              <a:gd name="connsiteX59" fmla="*/ 1254341 w 1857518"/>
              <a:gd name="connsiteY59" fmla="*/ 85042 h 1847198"/>
              <a:gd name="connsiteX60" fmla="*/ 1258468 w 1857518"/>
              <a:gd name="connsiteY60" fmla="*/ 209908 h 1847198"/>
              <a:gd name="connsiteX61" fmla="*/ 1260016 w 1857518"/>
              <a:gd name="connsiteY61" fmla="*/ 244478 h 1847198"/>
              <a:gd name="connsiteX62" fmla="*/ 1276012 w 1857518"/>
              <a:gd name="connsiteY62" fmla="*/ 270277 h 1847198"/>
              <a:gd name="connsiteX63" fmla="*/ 1313678 w 1857518"/>
              <a:gd name="connsiteY63" fmla="*/ 291948 h 1847198"/>
              <a:gd name="connsiteX64" fmla="*/ 1349797 w 1857518"/>
              <a:gd name="connsiteY64" fmla="*/ 291948 h 1847198"/>
              <a:gd name="connsiteX65" fmla="*/ 1502526 w 1857518"/>
              <a:gd name="connsiteY65" fmla="*/ 206812 h 1847198"/>
              <a:gd name="connsiteX66" fmla="*/ 1535033 w 1857518"/>
              <a:gd name="connsiteY66" fmla="*/ 211456 h 1847198"/>
              <a:gd name="connsiteX67" fmla="*/ 1653707 w 1857518"/>
              <a:gd name="connsiteY67" fmla="*/ 332711 h 1847198"/>
              <a:gd name="connsiteX68" fmla="*/ 1657835 w 1857518"/>
              <a:gd name="connsiteY68" fmla="*/ 366249 h 1847198"/>
              <a:gd name="connsiteX69" fmla="*/ 1569087 w 1857518"/>
              <a:gd name="connsiteY69" fmla="*/ 515883 h 1847198"/>
              <a:gd name="connsiteX70" fmla="*/ 1568571 w 1857518"/>
              <a:gd name="connsiteY70" fmla="*/ 550453 h 1847198"/>
              <a:gd name="connsiteX71" fmla="*/ 1591274 w 1857518"/>
              <a:gd name="connsiteY71" fmla="*/ 592247 h 1847198"/>
              <a:gd name="connsiteX72" fmla="*/ 1617589 w 1857518"/>
              <a:gd name="connsiteY72" fmla="*/ 608759 h 1847198"/>
              <a:gd name="connsiteX73" fmla="*/ 1676926 w 1857518"/>
              <a:gd name="connsiteY73" fmla="*/ 612886 h 1847198"/>
              <a:gd name="connsiteX74" fmla="*/ 1797665 w 1857518"/>
              <a:gd name="connsiteY74" fmla="*/ 620626 h 1847198"/>
              <a:gd name="connsiteX75" fmla="*/ 1820884 w 1857518"/>
              <a:gd name="connsiteY75" fmla="*/ 640233 h 1847198"/>
              <a:gd name="connsiteX76" fmla="*/ 1857518 w 1857518"/>
              <a:gd name="connsiteY76" fmla="*/ 808442 h 1847198"/>
              <a:gd name="connsiteX77" fmla="*/ 1851842 w 1857518"/>
              <a:gd name="connsiteY77" fmla="*/ 829081 h 1847198"/>
              <a:gd name="connsiteX78" fmla="*/ 1841523 w 1857518"/>
              <a:gd name="connsiteY78" fmla="*/ 836305 h 1847198"/>
              <a:gd name="connsiteX79" fmla="*/ 1686214 w 1857518"/>
              <a:gd name="connsiteY79" fmla="*/ 913701 h 1847198"/>
              <a:gd name="connsiteX80" fmla="*/ 1668670 w 1857518"/>
              <a:gd name="connsiteY80" fmla="*/ 940016 h 1847198"/>
              <a:gd name="connsiteX81" fmla="*/ 1665059 w 1857518"/>
              <a:gd name="connsiteY81" fmla="*/ 998322 h 1847198"/>
              <a:gd name="connsiteX82" fmla="*/ 1678474 w 1857518"/>
              <a:gd name="connsiteY82" fmla="*/ 1026184 h 1847198"/>
              <a:gd name="connsiteX83" fmla="*/ 1821916 w 1857518"/>
              <a:gd name="connsiteY83" fmla="*/ 1131960 h 1847198"/>
              <a:gd name="connsiteX84" fmla="*/ 1831720 w 1857518"/>
              <a:gd name="connsiteY84" fmla="*/ 1163950 h 1847198"/>
              <a:gd name="connsiteX85" fmla="*/ 1805404 w 1857518"/>
              <a:gd name="connsiteY85" fmla="*/ 1236703 h 1847198"/>
              <a:gd name="connsiteX86" fmla="*/ 1775478 w 1857518"/>
              <a:gd name="connsiteY86" fmla="*/ 1317711 h 1847198"/>
              <a:gd name="connsiteX87" fmla="*/ 1750195 w 1857518"/>
              <a:gd name="connsiteY87" fmla="*/ 1334223 h 1847198"/>
              <a:gd name="connsiteX88" fmla="*/ 1685698 w 1857518"/>
              <a:gd name="connsiteY88" fmla="*/ 1327515 h 1847198"/>
              <a:gd name="connsiteX89" fmla="*/ 1574247 w 1857518"/>
              <a:gd name="connsiteY89" fmla="*/ 1315648 h 1847198"/>
              <a:gd name="connsiteX90" fmla="*/ 1545868 w 1857518"/>
              <a:gd name="connsiteY90" fmla="*/ 1328547 h 1847198"/>
              <a:gd name="connsiteX91" fmla="*/ 1505622 w 1857518"/>
              <a:gd name="connsiteY91" fmla="*/ 1383241 h 1847198"/>
              <a:gd name="connsiteX92" fmla="*/ 1500978 w 1857518"/>
              <a:gd name="connsiteY92" fmla="*/ 1417811 h 1847198"/>
              <a:gd name="connsiteX93" fmla="*/ 1563411 w 1857518"/>
              <a:gd name="connsiteY93" fmla="*/ 1581892 h 1847198"/>
              <a:gd name="connsiteX94" fmla="*/ 1554124 w 1857518"/>
              <a:gd name="connsiteY94" fmla="*/ 1615430 h 1847198"/>
              <a:gd name="connsiteX95" fmla="*/ 1430805 w 1857518"/>
              <a:gd name="connsiteY95" fmla="*/ 1708822 h 1847198"/>
              <a:gd name="connsiteX96" fmla="*/ 1397266 w 1857518"/>
              <a:gd name="connsiteY96" fmla="*/ 1708306 h 1847198"/>
              <a:gd name="connsiteX97" fmla="*/ 1263628 w 1857518"/>
              <a:gd name="connsiteY97" fmla="*/ 1600467 h 1847198"/>
              <a:gd name="connsiteX98" fmla="*/ 1232154 w 1857518"/>
              <a:gd name="connsiteY98" fmla="*/ 1594275 h 1847198"/>
              <a:gd name="connsiteX99" fmla="*/ 1153725 w 1857518"/>
              <a:gd name="connsiteY99" fmla="*/ 1624202 h 1847198"/>
              <a:gd name="connsiteX100" fmla="*/ 1134634 w 1857518"/>
              <a:gd name="connsiteY100" fmla="*/ 1646905 h 1847198"/>
              <a:gd name="connsiteX101" fmla="*/ 1123798 w 1857518"/>
              <a:gd name="connsiteY101" fmla="*/ 1698503 h 1847198"/>
              <a:gd name="connsiteX102" fmla="*/ 1097999 w 1857518"/>
              <a:gd name="connsiteY102" fmla="*/ 1821821 h 1847198"/>
              <a:gd name="connsiteX103" fmla="*/ 1076329 w 1857518"/>
              <a:gd name="connsiteY103" fmla="*/ 1842460 h 1847198"/>
              <a:gd name="connsiteX104" fmla="*/ 994288 w 1857518"/>
              <a:gd name="connsiteY104" fmla="*/ 1851232 h 1847198"/>
              <a:gd name="connsiteX105" fmla="*/ 959201 w 1857518"/>
              <a:gd name="connsiteY105" fmla="*/ 1852264 h 1847198"/>
              <a:gd name="connsiteX106" fmla="*/ 928759 w 1857518"/>
              <a:gd name="connsiteY106" fmla="*/ 382245 h 1847198"/>
              <a:gd name="connsiteX107" fmla="*/ 386983 w 1857518"/>
              <a:gd name="connsiteY107" fmla="*/ 921957 h 1847198"/>
              <a:gd name="connsiteX108" fmla="*/ 926695 w 1857518"/>
              <a:gd name="connsiteY108" fmla="*/ 1465797 h 1847198"/>
              <a:gd name="connsiteX109" fmla="*/ 1470535 w 1857518"/>
              <a:gd name="connsiteY109" fmla="*/ 924537 h 1847198"/>
              <a:gd name="connsiteX110" fmla="*/ 928759 w 1857518"/>
              <a:gd name="connsiteY110" fmla="*/ 382245 h 184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857518" h="1847198">
                <a:moveTo>
                  <a:pt x="959201" y="1852264"/>
                </a:moveTo>
                <a:cubicBezTo>
                  <a:pt x="943206" y="1852264"/>
                  <a:pt x="927211" y="1852264"/>
                  <a:pt x="910700" y="1852264"/>
                </a:cubicBezTo>
                <a:cubicBezTo>
                  <a:pt x="900380" y="1848652"/>
                  <a:pt x="894704" y="1840913"/>
                  <a:pt x="891608" y="1830593"/>
                </a:cubicBezTo>
                <a:cubicBezTo>
                  <a:pt x="874065" y="1776931"/>
                  <a:pt x="856006" y="1723270"/>
                  <a:pt x="838463" y="1669608"/>
                </a:cubicBezTo>
                <a:cubicBezTo>
                  <a:pt x="834335" y="1657224"/>
                  <a:pt x="826080" y="1649485"/>
                  <a:pt x="813180" y="1646905"/>
                </a:cubicBezTo>
                <a:cubicBezTo>
                  <a:pt x="785833" y="1640713"/>
                  <a:pt x="757970" y="1635037"/>
                  <a:pt x="730624" y="1628330"/>
                </a:cubicBezTo>
                <a:cubicBezTo>
                  <a:pt x="716176" y="1624718"/>
                  <a:pt x="704309" y="1628330"/>
                  <a:pt x="693990" y="1639165"/>
                </a:cubicBezTo>
                <a:cubicBezTo>
                  <a:pt x="654259" y="1680443"/>
                  <a:pt x="613497" y="1720690"/>
                  <a:pt x="573251" y="1761452"/>
                </a:cubicBezTo>
                <a:cubicBezTo>
                  <a:pt x="563963" y="1770739"/>
                  <a:pt x="553127" y="1772804"/>
                  <a:pt x="542292" y="1766612"/>
                </a:cubicBezTo>
                <a:cubicBezTo>
                  <a:pt x="498950" y="1742361"/>
                  <a:pt x="456123" y="1718110"/>
                  <a:pt x="412782" y="1693859"/>
                </a:cubicBezTo>
                <a:cubicBezTo>
                  <a:pt x="397818" y="1685603"/>
                  <a:pt x="394206" y="1676832"/>
                  <a:pt x="398334" y="1660836"/>
                </a:cubicBezTo>
                <a:cubicBezTo>
                  <a:pt x="412265" y="1605111"/>
                  <a:pt x="426713" y="1549901"/>
                  <a:pt x="440644" y="1494176"/>
                </a:cubicBezTo>
                <a:cubicBezTo>
                  <a:pt x="443741" y="1482308"/>
                  <a:pt x="441676" y="1471473"/>
                  <a:pt x="432904" y="1462185"/>
                </a:cubicBezTo>
                <a:cubicBezTo>
                  <a:pt x="412265" y="1440514"/>
                  <a:pt x="391110" y="1418843"/>
                  <a:pt x="370471" y="1397172"/>
                </a:cubicBezTo>
                <a:cubicBezTo>
                  <a:pt x="362216" y="1388400"/>
                  <a:pt x="351896" y="1385820"/>
                  <a:pt x="340545" y="1388400"/>
                </a:cubicBezTo>
                <a:cubicBezTo>
                  <a:pt x="330226" y="1390464"/>
                  <a:pt x="320422" y="1393044"/>
                  <a:pt x="310618" y="1395108"/>
                </a:cubicBezTo>
                <a:cubicBezTo>
                  <a:pt x="263664" y="1405428"/>
                  <a:pt x="217226" y="1416263"/>
                  <a:pt x="170273" y="1426583"/>
                </a:cubicBezTo>
                <a:cubicBezTo>
                  <a:pt x="157373" y="1429679"/>
                  <a:pt x="147054" y="1425035"/>
                  <a:pt x="141377" y="1413683"/>
                </a:cubicBezTo>
                <a:cubicBezTo>
                  <a:pt x="117642" y="1368277"/>
                  <a:pt x="94423" y="1322355"/>
                  <a:pt x="70689" y="1276949"/>
                </a:cubicBezTo>
                <a:cubicBezTo>
                  <a:pt x="65529" y="1266630"/>
                  <a:pt x="67593" y="1255278"/>
                  <a:pt x="75848" y="1247539"/>
                </a:cubicBezTo>
                <a:cubicBezTo>
                  <a:pt x="119191" y="1207292"/>
                  <a:pt x="163049" y="1166530"/>
                  <a:pt x="206391" y="1126284"/>
                </a:cubicBezTo>
                <a:cubicBezTo>
                  <a:pt x="215162" y="1118544"/>
                  <a:pt x="218258" y="1108225"/>
                  <a:pt x="216710" y="1096873"/>
                </a:cubicBezTo>
                <a:cubicBezTo>
                  <a:pt x="211551" y="1069010"/>
                  <a:pt x="206391" y="1040631"/>
                  <a:pt x="201231" y="1012769"/>
                </a:cubicBezTo>
                <a:cubicBezTo>
                  <a:pt x="199167" y="1000901"/>
                  <a:pt x="192459" y="993162"/>
                  <a:pt x="181108" y="989034"/>
                </a:cubicBezTo>
                <a:cubicBezTo>
                  <a:pt x="142925" y="975103"/>
                  <a:pt x="104743" y="961171"/>
                  <a:pt x="67077" y="947240"/>
                </a:cubicBezTo>
                <a:cubicBezTo>
                  <a:pt x="44890" y="938984"/>
                  <a:pt x="22187" y="931760"/>
                  <a:pt x="0" y="921957"/>
                </a:cubicBezTo>
                <a:cubicBezTo>
                  <a:pt x="0" y="912153"/>
                  <a:pt x="0" y="902866"/>
                  <a:pt x="0" y="893062"/>
                </a:cubicBezTo>
                <a:cubicBezTo>
                  <a:pt x="1548" y="876035"/>
                  <a:pt x="3096" y="859524"/>
                  <a:pt x="4643" y="842496"/>
                </a:cubicBezTo>
                <a:cubicBezTo>
                  <a:pt x="7740" y="809474"/>
                  <a:pt x="12383" y="776451"/>
                  <a:pt x="17543" y="743945"/>
                </a:cubicBezTo>
                <a:cubicBezTo>
                  <a:pt x="19091" y="733109"/>
                  <a:pt x="26831" y="725369"/>
                  <a:pt x="38182" y="723305"/>
                </a:cubicBezTo>
                <a:cubicBezTo>
                  <a:pt x="97003" y="712470"/>
                  <a:pt x="155309" y="702150"/>
                  <a:pt x="214131" y="691315"/>
                </a:cubicBezTo>
                <a:cubicBezTo>
                  <a:pt x="226514" y="689251"/>
                  <a:pt x="234770" y="682543"/>
                  <a:pt x="239929" y="671192"/>
                </a:cubicBezTo>
                <a:cubicBezTo>
                  <a:pt x="248701" y="649521"/>
                  <a:pt x="257989" y="627850"/>
                  <a:pt x="266760" y="606695"/>
                </a:cubicBezTo>
                <a:cubicBezTo>
                  <a:pt x="272436" y="593279"/>
                  <a:pt x="270888" y="581928"/>
                  <a:pt x="262116" y="570060"/>
                </a:cubicBezTo>
                <a:cubicBezTo>
                  <a:pt x="227546" y="525170"/>
                  <a:pt x="193492" y="479764"/>
                  <a:pt x="159437" y="434874"/>
                </a:cubicBezTo>
                <a:cubicBezTo>
                  <a:pt x="150665" y="423007"/>
                  <a:pt x="150665" y="412687"/>
                  <a:pt x="159953" y="401336"/>
                </a:cubicBezTo>
                <a:cubicBezTo>
                  <a:pt x="192975" y="360058"/>
                  <a:pt x="225998" y="319295"/>
                  <a:pt x="259536" y="278017"/>
                </a:cubicBezTo>
                <a:cubicBezTo>
                  <a:pt x="270372" y="265118"/>
                  <a:pt x="279144" y="262538"/>
                  <a:pt x="294623" y="268729"/>
                </a:cubicBezTo>
                <a:cubicBezTo>
                  <a:pt x="348801" y="291433"/>
                  <a:pt x="402978" y="313620"/>
                  <a:pt x="457672" y="336322"/>
                </a:cubicBezTo>
                <a:cubicBezTo>
                  <a:pt x="468507" y="340966"/>
                  <a:pt x="479342" y="340450"/>
                  <a:pt x="489146" y="333743"/>
                </a:cubicBezTo>
                <a:cubicBezTo>
                  <a:pt x="506690" y="321875"/>
                  <a:pt x="523717" y="310008"/>
                  <a:pt x="540744" y="298140"/>
                </a:cubicBezTo>
                <a:cubicBezTo>
                  <a:pt x="548999" y="292464"/>
                  <a:pt x="553127" y="284209"/>
                  <a:pt x="553127" y="273889"/>
                </a:cubicBezTo>
                <a:cubicBezTo>
                  <a:pt x="553127" y="267697"/>
                  <a:pt x="552612" y="261506"/>
                  <a:pt x="552096" y="255830"/>
                </a:cubicBezTo>
                <a:cubicBezTo>
                  <a:pt x="550032" y="228999"/>
                  <a:pt x="547968" y="202684"/>
                  <a:pt x="545904" y="175854"/>
                </a:cubicBezTo>
                <a:cubicBezTo>
                  <a:pt x="543840" y="149023"/>
                  <a:pt x="541776" y="122708"/>
                  <a:pt x="539712" y="95877"/>
                </a:cubicBezTo>
                <a:cubicBezTo>
                  <a:pt x="538680" y="83493"/>
                  <a:pt x="544872" y="73690"/>
                  <a:pt x="556739" y="69562"/>
                </a:cubicBezTo>
                <a:cubicBezTo>
                  <a:pt x="609885" y="51503"/>
                  <a:pt x="663031" y="33444"/>
                  <a:pt x="716176" y="15901"/>
                </a:cubicBezTo>
                <a:cubicBezTo>
                  <a:pt x="719788" y="14869"/>
                  <a:pt x="722884" y="14353"/>
                  <a:pt x="726496" y="14353"/>
                </a:cubicBezTo>
                <a:cubicBezTo>
                  <a:pt x="736299" y="14869"/>
                  <a:pt x="742491" y="21060"/>
                  <a:pt x="748167" y="28800"/>
                </a:cubicBezTo>
                <a:cubicBezTo>
                  <a:pt x="781189" y="76786"/>
                  <a:pt x="814728" y="124772"/>
                  <a:pt x="847750" y="172758"/>
                </a:cubicBezTo>
                <a:cubicBezTo>
                  <a:pt x="855490" y="183593"/>
                  <a:pt x="865810" y="188753"/>
                  <a:pt x="878709" y="187721"/>
                </a:cubicBezTo>
                <a:cubicBezTo>
                  <a:pt x="896252" y="186173"/>
                  <a:pt x="914312" y="185657"/>
                  <a:pt x="931855" y="185657"/>
                </a:cubicBezTo>
                <a:cubicBezTo>
                  <a:pt x="939079" y="185657"/>
                  <a:pt x="944239" y="183077"/>
                  <a:pt x="948366" y="177401"/>
                </a:cubicBezTo>
                <a:cubicBezTo>
                  <a:pt x="950430" y="174822"/>
                  <a:pt x="952494" y="171726"/>
                  <a:pt x="954042" y="169146"/>
                </a:cubicBezTo>
                <a:cubicBezTo>
                  <a:pt x="962814" y="153150"/>
                  <a:pt x="971069" y="137155"/>
                  <a:pt x="979840" y="121676"/>
                </a:cubicBezTo>
                <a:cubicBezTo>
                  <a:pt x="998932" y="85558"/>
                  <a:pt x="1018539" y="49955"/>
                  <a:pt x="1037630" y="13837"/>
                </a:cubicBezTo>
                <a:cubicBezTo>
                  <a:pt x="1043822" y="2485"/>
                  <a:pt x="1053626" y="-2159"/>
                  <a:pt x="1066525" y="937"/>
                </a:cubicBezTo>
                <a:cubicBezTo>
                  <a:pt x="1122251" y="14353"/>
                  <a:pt x="1177976" y="27252"/>
                  <a:pt x="1233702" y="40667"/>
                </a:cubicBezTo>
                <a:cubicBezTo>
                  <a:pt x="1245569" y="43763"/>
                  <a:pt x="1252793" y="52535"/>
                  <a:pt x="1253309" y="64918"/>
                </a:cubicBezTo>
                <a:cubicBezTo>
                  <a:pt x="1253825" y="71626"/>
                  <a:pt x="1253825" y="78334"/>
                  <a:pt x="1254341" y="85042"/>
                </a:cubicBezTo>
                <a:cubicBezTo>
                  <a:pt x="1255888" y="126836"/>
                  <a:pt x="1256921" y="168630"/>
                  <a:pt x="1258468" y="209908"/>
                </a:cubicBezTo>
                <a:cubicBezTo>
                  <a:pt x="1258985" y="221260"/>
                  <a:pt x="1259501" y="233127"/>
                  <a:pt x="1260016" y="244478"/>
                </a:cubicBezTo>
                <a:cubicBezTo>
                  <a:pt x="1260532" y="255830"/>
                  <a:pt x="1266208" y="264602"/>
                  <a:pt x="1276012" y="270277"/>
                </a:cubicBezTo>
                <a:cubicBezTo>
                  <a:pt x="1288395" y="277501"/>
                  <a:pt x="1301295" y="284209"/>
                  <a:pt x="1313678" y="291948"/>
                </a:cubicBezTo>
                <a:cubicBezTo>
                  <a:pt x="1326062" y="299172"/>
                  <a:pt x="1337413" y="298656"/>
                  <a:pt x="1349797" y="291948"/>
                </a:cubicBezTo>
                <a:cubicBezTo>
                  <a:pt x="1400879" y="263570"/>
                  <a:pt x="1451444" y="235191"/>
                  <a:pt x="1502526" y="206812"/>
                </a:cubicBezTo>
                <a:cubicBezTo>
                  <a:pt x="1514394" y="200105"/>
                  <a:pt x="1525745" y="202168"/>
                  <a:pt x="1535033" y="211456"/>
                </a:cubicBezTo>
                <a:cubicBezTo>
                  <a:pt x="1574763" y="251702"/>
                  <a:pt x="1613977" y="292464"/>
                  <a:pt x="1653707" y="332711"/>
                </a:cubicBezTo>
                <a:cubicBezTo>
                  <a:pt x="1664027" y="343546"/>
                  <a:pt x="1665575" y="353350"/>
                  <a:pt x="1657835" y="366249"/>
                </a:cubicBezTo>
                <a:cubicBezTo>
                  <a:pt x="1628424" y="416299"/>
                  <a:pt x="1598497" y="465833"/>
                  <a:pt x="1569087" y="515883"/>
                </a:cubicBezTo>
                <a:cubicBezTo>
                  <a:pt x="1562379" y="527234"/>
                  <a:pt x="1561863" y="539102"/>
                  <a:pt x="1568571" y="550453"/>
                </a:cubicBezTo>
                <a:cubicBezTo>
                  <a:pt x="1576311" y="564384"/>
                  <a:pt x="1583534" y="578316"/>
                  <a:pt x="1591274" y="592247"/>
                </a:cubicBezTo>
                <a:cubicBezTo>
                  <a:pt x="1596950" y="602567"/>
                  <a:pt x="1605721" y="608243"/>
                  <a:pt x="1617589" y="608759"/>
                </a:cubicBezTo>
                <a:cubicBezTo>
                  <a:pt x="1637196" y="610307"/>
                  <a:pt x="1657319" y="611339"/>
                  <a:pt x="1676926" y="612886"/>
                </a:cubicBezTo>
                <a:cubicBezTo>
                  <a:pt x="1717172" y="615466"/>
                  <a:pt x="1757419" y="618046"/>
                  <a:pt x="1797665" y="620626"/>
                </a:cubicBezTo>
                <a:cubicBezTo>
                  <a:pt x="1809016" y="621142"/>
                  <a:pt x="1818304" y="628882"/>
                  <a:pt x="1820884" y="640233"/>
                </a:cubicBezTo>
                <a:cubicBezTo>
                  <a:pt x="1833267" y="695959"/>
                  <a:pt x="1845135" y="752200"/>
                  <a:pt x="1857518" y="808442"/>
                </a:cubicBezTo>
                <a:cubicBezTo>
                  <a:pt x="1859066" y="816181"/>
                  <a:pt x="1857002" y="822889"/>
                  <a:pt x="1851842" y="829081"/>
                </a:cubicBezTo>
                <a:cubicBezTo>
                  <a:pt x="1849262" y="832177"/>
                  <a:pt x="1845135" y="834241"/>
                  <a:pt x="1841523" y="836305"/>
                </a:cubicBezTo>
                <a:cubicBezTo>
                  <a:pt x="1789925" y="862103"/>
                  <a:pt x="1738327" y="887902"/>
                  <a:pt x="1686214" y="913701"/>
                </a:cubicBezTo>
                <a:cubicBezTo>
                  <a:pt x="1675378" y="919377"/>
                  <a:pt x="1669187" y="927633"/>
                  <a:pt x="1668670" y="940016"/>
                </a:cubicBezTo>
                <a:cubicBezTo>
                  <a:pt x="1667639" y="959623"/>
                  <a:pt x="1666090" y="978714"/>
                  <a:pt x="1665059" y="998322"/>
                </a:cubicBezTo>
                <a:cubicBezTo>
                  <a:pt x="1664543" y="1009673"/>
                  <a:pt x="1668670" y="1019477"/>
                  <a:pt x="1678474" y="1026184"/>
                </a:cubicBezTo>
                <a:cubicBezTo>
                  <a:pt x="1726460" y="1061271"/>
                  <a:pt x="1773930" y="1096873"/>
                  <a:pt x="1821916" y="1131960"/>
                </a:cubicBezTo>
                <a:cubicBezTo>
                  <a:pt x="1833267" y="1140215"/>
                  <a:pt x="1836879" y="1150535"/>
                  <a:pt x="1831720" y="1163950"/>
                </a:cubicBezTo>
                <a:cubicBezTo>
                  <a:pt x="1822948" y="1188201"/>
                  <a:pt x="1814176" y="1212452"/>
                  <a:pt x="1805404" y="1236703"/>
                </a:cubicBezTo>
                <a:cubicBezTo>
                  <a:pt x="1795601" y="1263534"/>
                  <a:pt x="1785798" y="1290881"/>
                  <a:pt x="1775478" y="1317711"/>
                </a:cubicBezTo>
                <a:cubicBezTo>
                  <a:pt x="1771350" y="1329063"/>
                  <a:pt x="1761546" y="1335255"/>
                  <a:pt x="1750195" y="1334223"/>
                </a:cubicBezTo>
                <a:cubicBezTo>
                  <a:pt x="1728524" y="1332159"/>
                  <a:pt x="1707369" y="1329579"/>
                  <a:pt x="1685698" y="1327515"/>
                </a:cubicBezTo>
                <a:cubicBezTo>
                  <a:pt x="1648548" y="1323387"/>
                  <a:pt x="1611397" y="1319259"/>
                  <a:pt x="1574247" y="1315648"/>
                </a:cubicBezTo>
                <a:cubicBezTo>
                  <a:pt x="1562379" y="1314616"/>
                  <a:pt x="1553092" y="1318743"/>
                  <a:pt x="1545868" y="1328547"/>
                </a:cubicBezTo>
                <a:cubicBezTo>
                  <a:pt x="1532453" y="1346606"/>
                  <a:pt x="1519553" y="1365181"/>
                  <a:pt x="1505622" y="1383241"/>
                </a:cubicBezTo>
                <a:cubicBezTo>
                  <a:pt x="1497366" y="1394076"/>
                  <a:pt x="1496334" y="1405428"/>
                  <a:pt x="1500978" y="1417811"/>
                </a:cubicBezTo>
                <a:cubicBezTo>
                  <a:pt x="1521617" y="1472505"/>
                  <a:pt x="1542772" y="1527198"/>
                  <a:pt x="1563411" y="1581892"/>
                </a:cubicBezTo>
                <a:cubicBezTo>
                  <a:pt x="1569087" y="1596339"/>
                  <a:pt x="1565991" y="1606143"/>
                  <a:pt x="1554124" y="1615430"/>
                </a:cubicBezTo>
                <a:cubicBezTo>
                  <a:pt x="1512845" y="1646389"/>
                  <a:pt x="1472083" y="1677864"/>
                  <a:pt x="1430805" y="1708822"/>
                </a:cubicBezTo>
                <a:cubicBezTo>
                  <a:pt x="1418938" y="1717594"/>
                  <a:pt x="1408618" y="1717594"/>
                  <a:pt x="1397266" y="1708306"/>
                </a:cubicBezTo>
                <a:cubicBezTo>
                  <a:pt x="1352892" y="1672704"/>
                  <a:pt x="1308003" y="1636585"/>
                  <a:pt x="1263628" y="1600467"/>
                </a:cubicBezTo>
                <a:cubicBezTo>
                  <a:pt x="1253825" y="1592727"/>
                  <a:pt x="1243505" y="1590147"/>
                  <a:pt x="1232154" y="1594275"/>
                </a:cubicBezTo>
                <a:cubicBezTo>
                  <a:pt x="1205839" y="1604079"/>
                  <a:pt x="1179524" y="1613883"/>
                  <a:pt x="1153725" y="1624202"/>
                </a:cubicBezTo>
                <a:cubicBezTo>
                  <a:pt x="1143406" y="1628330"/>
                  <a:pt x="1137214" y="1636070"/>
                  <a:pt x="1134634" y="1646905"/>
                </a:cubicBezTo>
                <a:cubicBezTo>
                  <a:pt x="1131022" y="1663932"/>
                  <a:pt x="1127411" y="1681475"/>
                  <a:pt x="1123798" y="1698503"/>
                </a:cubicBezTo>
                <a:cubicBezTo>
                  <a:pt x="1115027" y="1739781"/>
                  <a:pt x="1106771" y="1780543"/>
                  <a:pt x="1097999" y="1821821"/>
                </a:cubicBezTo>
                <a:cubicBezTo>
                  <a:pt x="1095420" y="1833689"/>
                  <a:pt x="1088196" y="1840913"/>
                  <a:pt x="1076329" y="1842460"/>
                </a:cubicBezTo>
                <a:cubicBezTo>
                  <a:pt x="1048982" y="1846072"/>
                  <a:pt x="1021635" y="1848652"/>
                  <a:pt x="994288" y="1851232"/>
                </a:cubicBezTo>
                <a:cubicBezTo>
                  <a:pt x="980873" y="1850200"/>
                  <a:pt x="970037" y="1851232"/>
                  <a:pt x="959201" y="1852264"/>
                </a:cubicBezTo>
                <a:close/>
                <a:moveTo>
                  <a:pt x="928759" y="382245"/>
                </a:moveTo>
                <a:cubicBezTo>
                  <a:pt x="633620" y="381729"/>
                  <a:pt x="388015" y="619594"/>
                  <a:pt x="386983" y="921957"/>
                </a:cubicBezTo>
                <a:cubicBezTo>
                  <a:pt x="385951" y="1222772"/>
                  <a:pt x="627428" y="1464765"/>
                  <a:pt x="926695" y="1465797"/>
                </a:cubicBezTo>
                <a:cubicBezTo>
                  <a:pt x="1229058" y="1466829"/>
                  <a:pt x="1470019" y="1222772"/>
                  <a:pt x="1470535" y="924537"/>
                </a:cubicBezTo>
                <a:cubicBezTo>
                  <a:pt x="1470535" y="625270"/>
                  <a:pt x="1228026" y="381729"/>
                  <a:pt x="928759" y="382245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31E7249-19DE-4C8D-8922-A84026F00998}"/>
              </a:ext>
            </a:extLst>
          </p:cNvPr>
          <p:cNvSpPr/>
          <p:nvPr/>
        </p:nvSpPr>
        <p:spPr>
          <a:xfrm>
            <a:off x="3024122" y="4785587"/>
            <a:ext cx="1051669" cy="1070562"/>
          </a:xfrm>
          <a:custGeom>
            <a:avLst/>
            <a:gdLst>
              <a:gd name="connsiteX0" fmla="*/ 879664 w 1723364"/>
              <a:gd name="connsiteY0" fmla="*/ 267 h 1754322"/>
              <a:gd name="connsiteX1" fmla="*/ 964801 w 1723364"/>
              <a:gd name="connsiteY1" fmla="*/ 5943 h 1754322"/>
              <a:gd name="connsiteX2" fmla="*/ 979248 w 1723364"/>
              <a:gd name="connsiteY2" fmla="*/ 18843 h 1754322"/>
              <a:gd name="connsiteX3" fmla="*/ 977700 w 1723364"/>
              <a:gd name="connsiteY3" fmla="*/ 158673 h 1754322"/>
              <a:gd name="connsiteX4" fmla="*/ 968928 w 1723364"/>
              <a:gd name="connsiteY4" fmla="*/ 213366 h 1754322"/>
              <a:gd name="connsiteX5" fmla="*/ 979764 w 1723364"/>
              <a:gd name="connsiteY5" fmla="*/ 229877 h 1754322"/>
              <a:gd name="connsiteX6" fmla="*/ 1149520 w 1723364"/>
              <a:gd name="connsiteY6" fmla="*/ 285087 h 1754322"/>
              <a:gd name="connsiteX7" fmla="*/ 1166548 w 1723364"/>
              <a:gd name="connsiteY7" fmla="*/ 278379 h 1754322"/>
              <a:gd name="connsiteX8" fmla="*/ 1210406 w 1723364"/>
              <a:gd name="connsiteY8" fmla="*/ 190663 h 1754322"/>
              <a:gd name="connsiteX9" fmla="*/ 1263035 w 1723364"/>
              <a:gd name="connsiteY9" fmla="*/ 123070 h 1754322"/>
              <a:gd name="connsiteX10" fmla="*/ 1304314 w 1723364"/>
              <a:gd name="connsiteY10" fmla="*/ 119458 h 1754322"/>
              <a:gd name="connsiteX11" fmla="*/ 1458075 w 1723364"/>
              <a:gd name="connsiteY11" fmla="*/ 231941 h 1754322"/>
              <a:gd name="connsiteX12" fmla="*/ 1462203 w 1723364"/>
              <a:gd name="connsiteY12" fmla="*/ 251549 h 1754322"/>
              <a:gd name="connsiteX13" fmla="*/ 1461171 w 1723364"/>
              <a:gd name="connsiteY13" fmla="*/ 254128 h 1754322"/>
              <a:gd name="connsiteX14" fmla="*/ 1396158 w 1723364"/>
              <a:gd name="connsiteY14" fmla="*/ 347004 h 1754322"/>
              <a:gd name="connsiteX15" fmla="*/ 1337336 w 1723364"/>
              <a:gd name="connsiteY15" fmla="*/ 404794 h 1754322"/>
              <a:gd name="connsiteX16" fmla="*/ 1336304 w 1723364"/>
              <a:gd name="connsiteY16" fmla="*/ 419757 h 1754322"/>
              <a:gd name="connsiteX17" fmla="*/ 1369327 w 1723364"/>
              <a:gd name="connsiteY17" fmla="*/ 457939 h 1754322"/>
              <a:gd name="connsiteX18" fmla="*/ 1442596 w 1723364"/>
              <a:gd name="connsiteY18" fmla="*/ 565263 h 1754322"/>
              <a:gd name="connsiteX19" fmla="*/ 1462719 w 1723364"/>
              <a:gd name="connsiteY19" fmla="*/ 570938 h 1754322"/>
              <a:gd name="connsiteX20" fmla="*/ 1573138 w 1723364"/>
              <a:gd name="connsiteY20" fmla="*/ 514697 h 1754322"/>
              <a:gd name="connsiteX21" fmla="*/ 1650018 w 1723364"/>
              <a:gd name="connsiteY21" fmla="*/ 501281 h 1754322"/>
              <a:gd name="connsiteX22" fmla="*/ 1659822 w 1723364"/>
              <a:gd name="connsiteY22" fmla="*/ 509537 h 1754322"/>
              <a:gd name="connsiteX23" fmla="*/ 1724835 w 1723364"/>
              <a:gd name="connsiteY23" fmla="*/ 709220 h 1754322"/>
              <a:gd name="connsiteX24" fmla="*/ 1717611 w 1723364"/>
              <a:gd name="connsiteY24" fmla="*/ 723668 h 1754322"/>
              <a:gd name="connsiteX25" fmla="*/ 1671173 w 1723364"/>
              <a:gd name="connsiteY25" fmla="*/ 748950 h 1754322"/>
              <a:gd name="connsiteX26" fmla="*/ 1618544 w 1723364"/>
              <a:gd name="connsiteY26" fmla="*/ 760302 h 1754322"/>
              <a:gd name="connsiteX27" fmla="*/ 1529280 w 1723364"/>
              <a:gd name="connsiteY27" fmla="*/ 774234 h 1754322"/>
              <a:gd name="connsiteX28" fmla="*/ 1515349 w 1723364"/>
              <a:gd name="connsiteY28" fmla="*/ 791777 h 1754322"/>
              <a:gd name="connsiteX29" fmla="*/ 1521024 w 1723364"/>
              <a:gd name="connsiteY29" fmla="*/ 857306 h 1754322"/>
              <a:gd name="connsiteX30" fmla="*/ 1516380 w 1723364"/>
              <a:gd name="connsiteY30" fmla="*/ 953794 h 1754322"/>
              <a:gd name="connsiteX31" fmla="*/ 1538567 w 1723364"/>
              <a:gd name="connsiteY31" fmla="*/ 983720 h 1754322"/>
              <a:gd name="connsiteX32" fmla="*/ 1653114 w 1723364"/>
              <a:gd name="connsiteY32" fmla="*/ 1001779 h 1754322"/>
              <a:gd name="connsiteX33" fmla="*/ 1700584 w 1723364"/>
              <a:gd name="connsiteY33" fmla="*/ 1024483 h 1754322"/>
              <a:gd name="connsiteX34" fmla="*/ 1719675 w 1723364"/>
              <a:gd name="connsiteY34" fmla="*/ 1067825 h 1754322"/>
              <a:gd name="connsiteX35" fmla="*/ 1661370 w 1723364"/>
              <a:gd name="connsiteY35" fmla="*/ 1243773 h 1754322"/>
              <a:gd name="connsiteX36" fmla="*/ 1641763 w 1723364"/>
              <a:gd name="connsiteY36" fmla="*/ 1255124 h 1754322"/>
              <a:gd name="connsiteX37" fmla="*/ 1541663 w 1723364"/>
              <a:gd name="connsiteY37" fmla="*/ 1226230 h 1754322"/>
              <a:gd name="connsiteX38" fmla="*/ 1461687 w 1723364"/>
              <a:gd name="connsiteY38" fmla="*/ 1184436 h 1754322"/>
              <a:gd name="connsiteX39" fmla="*/ 1444143 w 1723364"/>
              <a:gd name="connsiteY39" fmla="*/ 1189079 h 1754322"/>
              <a:gd name="connsiteX40" fmla="*/ 1339400 w 1723364"/>
              <a:gd name="connsiteY40" fmla="*/ 1333553 h 1754322"/>
              <a:gd name="connsiteX41" fmla="*/ 1339916 w 1723364"/>
              <a:gd name="connsiteY41" fmla="*/ 1353160 h 1754322"/>
              <a:gd name="connsiteX42" fmla="*/ 1430212 w 1723364"/>
              <a:gd name="connsiteY42" fmla="*/ 1443456 h 1754322"/>
              <a:gd name="connsiteX43" fmla="*/ 1465814 w 1723364"/>
              <a:gd name="connsiteY43" fmla="*/ 1511565 h 1754322"/>
              <a:gd name="connsiteX44" fmla="*/ 1461171 w 1723364"/>
              <a:gd name="connsiteY44" fmla="*/ 1521369 h 1754322"/>
              <a:gd name="connsiteX45" fmla="*/ 1290382 w 1723364"/>
              <a:gd name="connsiteY45" fmla="*/ 1645203 h 1754322"/>
              <a:gd name="connsiteX46" fmla="*/ 1275419 w 1723364"/>
              <a:gd name="connsiteY46" fmla="*/ 1643655 h 1754322"/>
              <a:gd name="connsiteX47" fmla="*/ 1207310 w 1723364"/>
              <a:gd name="connsiteY47" fmla="*/ 1558003 h 1754322"/>
              <a:gd name="connsiteX48" fmla="*/ 1167064 w 1723364"/>
              <a:gd name="connsiteY48" fmla="*/ 1477511 h 1754322"/>
              <a:gd name="connsiteX49" fmla="*/ 1150036 w 1723364"/>
              <a:gd name="connsiteY49" fmla="*/ 1470803 h 1754322"/>
              <a:gd name="connsiteX50" fmla="*/ 981312 w 1723364"/>
              <a:gd name="connsiteY50" fmla="*/ 1526013 h 1754322"/>
              <a:gd name="connsiteX51" fmla="*/ 969960 w 1723364"/>
              <a:gd name="connsiteY51" fmla="*/ 1544072 h 1754322"/>
              <a:gd name="connsiteX52" fmla="*/ 989052 w 1723364"/>
              <a:gd name="connsiteY52" fmla="*/ 1663779 h 1754322"/>
              <a:gd name="connsiteX53" fmla="*/ 978216 w 1723364"/>
              <a:gd name="connsiteY53" fmla="*/ 1743755 h 1754322"/>
              <a:gd name="connsiteX54" fmla="*/ 966864 w 1723364"/>
              <a:gd name="connsiteY54" fmla="*/ 1749947 h 1754322"/>
              <a:gd name="connsiteX55" fmla="*/ 758410 w 1723364"/>
              <a:gd name="connsiteY55" fmla="*/ 1749947 h 1754322"/>
              <a:gd name="connsiteX56" fmla="*/ 745510 w 1723364"/>
              <a:gd name="connsiteY56" fmla="*/ 1737047 h 1754322"/>
              <a:gd name="connsiteX57" fmla="*/ 747058 w 1723364"/>
              <a:gd name="connsiteY57" fmla="*/ 1598249 h 1754322"/>
              <a:gd name="connsiteX58" fmla="*/ 756346 w 1723364"/>
              <a:gd name="connsiteY58" fmla="*/ 1543556 h 1754322"/>
              <a:gd name="connsiteX59" fmla="*/ 744478 w 1723364"/>
              <a:gd name="connsiteY59" fmla="*/ 1525496 h 1754322"/>
              <a:gd name="connsiteX60" fmla="*/ 575754 w 1723364"/>
              <a:gd name="connsiteY60" fmla="*/ 1470287 h 1754322"/>
              <a:gd name="connsiteX61" fmla="*/ 559758 w 1723364"/>
              <a:gd name="connsiteY61" fmla="*/ 1475963 h 1754322"/>
              <a:gd name="connsiteX62" fmla="*/ 504549 w 1723364"/>
              <a:gd name="connsiteY62" fmla="*/ 1585350 h 1754322"/>
              <a:gd name="connsiteX63" fmla="*/ 447275 w 1723364"/>
              <a:gd name="connsiteY63" fmla="*/ 1645719 h 1754322"/>
              <a:gd name="connsiteX64" fmla="*/ 434376 w 1723364"/>
              <a:gd name="connsiteY64" fmla="*/ 1643655 h 1754322"/>
              <a:gd name="connsiteX65" fmla="*/ 290418 w 1723364"/>
              <a:gd name="connsiteY65" fmla="*/ 1542008 h 1754322"/>
              <a:gd name="connsiteX66" fmla="*/ 265651 w 1723364"/>
              <a:gd name="connsiteY66" fmla="*/ 1521369 h 1754322"/>
              <a:gd name="connsiteX67" fmla="*/ 262039 w 1723364"/>
              <a:gd name="connsiteY67" fmla="*/ 1505889 h 1754322"/>
              <a:gd name="connsiteX68" fmla="*/ 321893 w 1723364"/>
              <a:gd name="connsiteY68" fmla="*/ 1415593 h 1754322"/>
              <a:gd name="connsiteX69" fmla="*/ 386906 w 1723364"/>
              <a:gd name="connsiteY69" fmla="*/ 1351096 h 1754322"/>
              <a:gd name="connsiteX70" fmla="*/ 387938 w 1723364"/>
              <a:gd name="connsiteY70" fmla="*/ 1334069 h 1754322"/>
              <a:gd name="connsiteX71" fmla="*/ 354915 w 1723364"/>
              <a:gd name="connsiteY71" fmla="*/ 1295887 h 1754322"/>
              <a:gd name="connsiteX72" fmla="*/ 282678 w 1723364"/>
              <a:gd name="connsiteY72" fmla="*/ 1189595 h 1754322"/>
              <a:gd name="connsiteX73" fmla="*/ 262555 w 1723364"/>
              <a:gd name="connsiteY73" fmla="*/ 1183920 h 1754322"/>
              <a:gd name="connsiteX74" fmla="*/ 152136 w 1723364"/>
              <a:gd name="connsiteY74" fmla="*/ 1240161 h 1754322"/>
              <a:gd name="connsiteX75" fmla="*/ 75256 w 1723364"/>
              <a:gd name="connsiteY75" fmla="*/ 1253577 h 1754322"/>
              <a:gd name="connsiteX76" fmla="*/ 65452 w 1723364"/>
              <a:gd name="connsiteY76" fmla="*/ 1245321 h 1754322"/>
              <a:gd name="connsiteX77" fmla="*/ 439 w 1723364"/>
              <a:gd name="connsiteY77" fmla="*/ 1045637 h 1754322"/>
              <a:gd name="connsiteX78" fmla="*/ 7663 w 1723364"/>
              <a:gd name="connsiteY78" fmla="*/ 1031190 h 1754322"/>
              <a:gd name="connsiteX79" fmla="*/ 54101 w 1723364"/>
              <a:gd name="connsiteY79" fmla="*/ 1005907 h 1754322"/>
              <a:gd name="connsiteX80" fmla="*/ 106730 w 1723364"/>
              <a:gd name="connsiteY80" fmla="*/ 994556 h 1754322"/>
              <a:gd name="connsiteX81" fmla="*/ 197026 w 1723364"/>
              <a:gd name="connsiteY81" fmla="*/ 980109 h 1754322"/>
              <a:gd name="connsiteX82" fmla="*/ 209410 w 1723364"/>
              <a:gd name="connsiteY82" fmla="*/ 964113 h 1754322"/>
              <a:gd name="connsiteX83" fmla="*/ 203734 w 1723364"/>
              <a:gd name="connsiteY83" fmla="*/ 897552 h 1754322"/>
              <a:gd name="connsiteX84" fmla="*/ 208378 w 1723364"/>
              <a:gd name="connsiteY84" fmla="*/ 801064 h 1754322"/>
              <a:gd name="connsiteX85" fmla="*/ 185159 w 1723364"/>
              <a:gd name="connsiteY85" fmla="*/ 770622 h 1754322"/>
              <a:gd name="connsiteX86" fmla="*/ 73192 w 1723364"/>
              <a:gd name="connsiteY86" fmla="*/ 753079 h 1754322"/>
              <a:gd name="connsiteX87" fmla="*/ 24690 w 1723364"/>
              <a:gd name="connsiteY87" fmla="*/ 730375 h 1754322"/>
              <a:gd name="connsiteX88" fmla="*/ 5599 w 1723364"/>
              <a:gd name="connsiteY88" fmla="*/ 687033 h 1754322"/>
              <a:gd name="connsiteX89" fmla="*/ 63904 w 1723364"/>
              <a:gd name="connsiteY89" fmla="*/ 511085 h 1754322"/>
              <a:gd name="connsiteX90" fmla="*/ 83511 w 1723364"/>
              <a:gd name="connsiteY90" fmla="*/ 499733 h 1754322"/>
              <a:gd name="connsiteX91" fmla="*/ 183611 w 1723364"/>
              <a:gd name="connsiteY91" fmla="*/ 528628 h 1754322"/>
              <a:gd name="connsiteX92" fmla="*/ 262555 w 1723364"/>
              <a:gd name="connsiteY92" fmla="*/ 569390 h 1754322"/>
              <a:gd name="connsiteX93" fmla="*/ 282163 w 1723364"/>
              <a:gd name="connsiteY93" fmla="*/ 564231 h 1754322"/>
              <a:gd name="connsiteX94" fmla="*/ 386906 w 1723364"/>
              <a:gd name="connsiteY94" fmla="*/ 419757 h 1754322"/>
              <a:gd name="connsiteX95" fmla="*/ 386390 w 1723364"/>
              <a:gd name="connsiteY95" fmla="*/ 402214 h 1754322"/>
              <a:gd name="connsiteX96" fmla="*/ 296094 w 1723364"/>
              <a:gd name="connsiteY96" fmla="*/ 311918 h 1754322"/>
              <a:gd name="connsiteX97" fmla="*/ 259975 w 1723364"/>
              <a:gd name="connsiteY97" fmla="*/ 242777 h 1754322"/>
              <a:gd name="connsiteX98" fmla="*/ 264619 w 1723364"/>
              <a:gd name="connsiteY98" fmla="*/ 232973 h 1754322"/>
              <a:gd name="connsiteX99" fmla="*/ 435408 w 1723364"/>
              <a:gd name="connsiteY99" fmla="*/ 109139 h 1754322"/>
              <a:gd name="connsiteX100" fmla="*/ 450371 w 1723364"/>
              <a:gd name="connsiteY100" fmla="*/ 110687 h 1754322"/>
              <a:gd name="connsiteX101" fmla="*/ 518480 w 1723364"/>
              <a:gd name="connsiteY101" fmla="*/ 196339 h 1754322"/>
              <a:gd name="connsiteX102" fmla="*/ 559758 w 1723364"/>
              <a:gd name="connsiteY102" fmla="*/ 277863 h 1754322"/>
              <a:gd name="connsiteX103" fmla="*/ 574722 w 1723364"/>
              <a:gd name="connsiteY103" fmla="*/ 283539 h 1754322"/>
              <a:gd name="connsiteX104" fmla="*/ 746026 w 1723364"/>
              <a:gd name="connsiteY104" fmla="*/ 227813 h 1754322"/>
              <a:gd name="connsiteX105" fmla="*/ 756346 w 1723364"/>
              <a:gd name="connsiteY105" fmla="*/ 211302 h 1754322"/>
              <a:gd name="connsiteX106" fmla="*/ 737254 w 1723364"/>
              <a:gd name="connsiteY106" fmla="*/ 91596 h 1754322"/>
              <a:gd name="connsiteX107" fmla="*/ 748090 w 1723364"/>
              <a:gd name="connsiteY107" fmla="*/ 10587 h 1754322"/>
              <a:gd name="connsiteX108" fmla="*/ 758410 w 1723364"/>
              <a:gd name="connsiteY108" fmla="*/ 4395 h 1754322"/>
              <a:gd name="connsiteX109" fmla="*/ 879664 w 1723364"/>
              <a:gd name="connsiteY109" fmla="*/ 267 h 1754322"/>
              <a:gd name="connsiteX110" fmla="*/ 861605 w 1723364"/>
              <a:gd name="connsiteY110" fmla="*/ 1409918 h 1754322"/>
              <a:gd name="connsiteX111" fmla="*/ 1392546 w 1723364"/>
              <a:gd name="connsiteY111" fmla="*/ 879493 h 1754322"/>
              <a:gd name="connsiteX112" fmla="*/ 862637 w 1723364"/>
              <a:gd name="connsiteY112" fmla="*/ 348552 h 1754322"/>
              <a:gd name="connsiteX113" fmla="*/ 331180 w 1723364"/>
              <a:gd name="connsiteY113" fmla="*/ 879493 h 1754322"/>
              <a:gd name="connsiteX114" fmla="*/ 861605 w 1723364"/>
              <a:gd name="connsiteY114" fmla="*/ 1409918 h 1754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1723364" h="1754322">
                <a:moveTo>
                  <a:pt x="879664" y="267"/>
                </a:moveTo>
                <a:cubicBezTo>
                  <a:pt x="907527" y="2332"/>
                  <a:pt x="935906" y="4395"/>
                  <a:pt x="964801" y="5943"/>
                </a:cubicBezTo>
                <a:cubicBezTo>
                  <a:pt x="974088" y="6459"/>
                  <a:pt x="976668" y="11103"/>
                  <a:pt x="979248" y="18843"/>
                </a:cubicBezTo>
                <a:cubicBezTo>
                  <a:pt x="994727" y="65797"/>
                  <a:pt x="985956" y="112235"/>
                  <a:pt x="977700" y="158673"/>
                </a:cubicBezTo>
                <a:cubicBezTo>
                  <a:pt x="974604" y="176732"/>
                  <a:pt x="972024" y="195307"/>
                  <a:pt x="968928" y="213366"/>
                </a:cubicBezTo>
                <a:cubicBezTo>
                  <a:pt x="967380" y="222654"/>
                  <a:pt x="969960" y="227813"/>
                  <a:pt x="979764" y="229877"/>
                </a:cubicBezTo>
                <a:cubicBezTo>
                  <a:pt x="1038585" y="240713"/>
                  <a:pt x="1095343" y="259804"/>
                  <a:pt x="1149520" y="285087"/>
                </a:cubicBezTo>
                <a:cubicBezTo>
                  <a:pt x="1158808" y="289215"/>
                  <a:pt x="1162420" y="286119"/>
                  <a:pt x="1166548" y="278379"/>
                </a:cubicBezTo>
                <a:cubicBezTo>
                  <a:pt x="1180995" y="248969"/>
                  <a:pt x="1197506" y="220590"/>
                  <a:pt x="1210406" y="190663"/>
                </a:cubicBezTo>
                <a:cubicBezTo>
                  <a:pt x="1222273" y="163316"/>
                  <a:pt x="1240848" y="142161"/>
                  <a:pt x="1263035" y="123070"/>
                </a:cubicBezTo>
                <a:cubicBezTo>
                  <a:pt x="1282643" y="106043"/>
                  <a:pt x="1282127" y="106559"/>
                  <a:pt x="1304314" y="119458"/>
                </a:cubicBezTo>
                <a:cubicBezTo>
                  <a:pt x="1359523" y="151449"/>
                  <a:pt x="1409573" y="190663"/>
                  <a:pt x="1458075" y="231941"/>
                </a:cubicBezTo>
                <a:cubicBezTo>
                  <a:pt x="1465299" y="238133"/>
                  <a:pt x="1467362" y="243809"/>
                  <a:pt x="1462203" y="251549"/>
                </a:cubicBezTo>
                <a:cubicBezTo>
                  <a:pt x="1461687" y="252064"/>
                  <a:pt x="1461171" y="253096"/>
                  <a:pt x="1461171" y="254128"/>
                </a:cubicBezTo>
                <a:cubicBezTo>
                  <a:pt x="1448271" y="291279"/>
                  <a:pt x="1425052" y="320689"/>
                  <a:pt x="1396158" y="347004"/>
                </a:cubicBezTo>
                <a:cubicBezTo>
                  <a:pt x="1375518" y="365064"/>
                  <a:pt x="1356943" y="385703"/>
                  <a:pt x="1337336" y="404794"/>
                </a:cubicBezTo>
                <a:cubicBezTo>
                  <a:pt x="1332177" y="409954"/>
                  <a:pt x="1330628" y="413565"/>
                  <a:pt x="1336304" y="419757"/>
                </a:cubicBezTo>
                <a:cubicBezTo>
                  <a:pt x="1347656" y="432141"/>
                  <a:pt x="1357459" y="445556"/>
                  <a:pt x="1369327" y="457939"/>
                </a:cubicBezTo>
                <a:cubicBezTo>
                  <a:pt x="1399769" y="489930"/>
                  <a:pt x="1419893" y="528628"/>
                  <a:pt x="1442596" y="565263"/>
                </a:cubicBezTo>
                <a:cubicBezTo>
                  <a:pt x="1448271" y="574550"/>
                  <a:pt x="1452915" y="576098"/>
                  <a:pt x="1462719" y="570938"/>
                </a:cubicBezTo>
                <a:cubicBezTo>
                  <a:pt x="1499353" y="551847"/>
                  <a:pt x="1535988" y="533272"/>
                  <a:pt x="1573138" y="514697"/>
                </a:cubicBezTo>
                <a:cubicBezTo>
                  <a:pt x="1597389" y="502830"/>
                  <a:pt x="1624220" y="504893"/>
                  <a:pt x="1650018" y="501281"/>
                </a:cubicBezTo>
                <a:cubicBezTo>
                  <a:pt x="1655694" y="500250"/>
                  <a:pt x="1658274" y="505409"/>
                  <a:pt x="1659822" y="509537"/>
                </a:cubicBezTo>
                <a:cubicBezTo>
                  <a:pt x="1687685" y="574034"/>
                  <a:pt x="1709872" y="640595"/>
                  <a:pt x="1724835" y="709220"/>
                </a:cubicBezTo>
                <a:cubicBezTo>
                  <a:pt x="1726383" y="716444"/>
                  <a:pt x="1723803" y="720572"/>
                  <a:pt x="1717611" y="723668"/>
                </a:cubicBezTo>
                <a:cubicBezTo>
                  <a:pt x="1702132" y="731923"/>
                  <a:pt x="1686653" y="740695"/>
                  <a:pt x="1671173" y="748950"/>
                </a:cubicBezTo>
                <a:cubicBezTo>
                  <a:pt x="1654662" y="757722"/>
                  <a:pt x="1636087" y="757206"/>
                  <a:pt x="1618544" y="760302"/>
                </a:cubicBezTo>
                <a:cubicBezTo>
                  <a:pt x="1589133" y="765462"/>
                  <a:pt x="1559207" y="770106"/>
                  <a:pt x="1529280" y="774234"/>
                </a:cubicBezTo>
                <a:cubicBezTo>
                  <a:pt x="1517412" y="775781"/>
                  <a:pt x="1514316" y="780941"/>
                  <a:pt x="1515349" y="791777"/>
                </a:cubicBezTo>
                <a:cubicBezTo>
                  <a:pt x="1517412" y="813448"/>
                  <a:pt x="1518444" y="835635"/>
                  <a:pt x="1521024" y="857306"/>
                </a:cubicBezTo>
                <a:cubicBezTo>
                  <a:pt x="1524636" y="889813"/>
                  <a:pt x="1518960" y="921803"/>
                  <a:pt x="1516380" y="953794"/>
                </a:cubicBezTo>
                <a:cubicBezTo>
                  <a:pt x="1514316" y="980109"/>
                  <a:pt x="1513284" y="980109"/>
                  <a:pt x="1538567" y="983720"/>
                </a:cubicBezTo>
                <a:cubicBezTo>
                  <a:pt x="1576750" y="989912"/>
                  <a:pt x="1614932" y="995588"/>
                  <a:pt x="1653114" y="1001779"/>
                </a:cubicBezTo>
                <a:cubicBezTo>
                  <a:pt x="1671173" y="1004875"/>
                  <a:pt x="1685105" y="1016227"/>
                  <a:pt x="1700584" y="1024483"/>
                </a:cubicBezTo>
                <a:cubicBezTo>
                  <a:pt x="1726899" y="1038414"/>
                  <a:pt x="1725867" y="1038930"/>
                  <a:pt x="1719675" y="1067825"/>
                </a:cubicBezTo>
                <a:cubicBezTo>
                  <a:pt x="1706260" y="1128710"/>
                  <a:pt x="1685105" y="1186500"/>
                  <a:pt x="1661370" y="1243773"/>
                </a:cubicBezTo>
                <a:cubicBezTo>
                  <a:pt x="1657242" y="1253577"/>
                  <a:pt x="1651566" y="1256157"/>
                  <a:pt x="1641763" y="1255124"/>
                </a:cubicBezTo>
                <a:cubicBezTo>
                  <a:pt x="1606160" y="1252028"/>
                  <a:pt x="1572622" y="1244805"/>
                  <a:pt x="1541663" y="1226230"/>
                </a:cubicBezTo>
                <a:cubicBezTo>
                  <a:pt x="1515864" y="1210750"/>
                  <a:pt x="1488001" y="1198883"/>
                  <a:pt x="1461687" y="1184436"/>
                </a:cubicBezTo>
                <a:cubicBezTo>
                  <a:pt x="1453947" y="1180308"/>
                  <a:pt x="1448787" y="1180308"/>
                  <a:pt x="1444143" y="1189079"/>
                </a:cubicBezTo>
                <a:cubicBezTo>
                  <a:pt x="1415249" y="1241709"/>
                  <a:pt x="1380162" y="1290211"/>
                  <a:pt x="1339400" y="1333553"/>
                </a:cubicBezTo>
                <a:cubicBezTo>
                  <a:pt x="1332177" y="1341293"/>
                  <a:pt x="1332177" y="1345936"/>
                  <a:pt x="1339916" y="1353160"/>
                </a:cubicBezTo>
                <a:cubicBezTo>
                  <a:pt x="1370359" y="1382571"/>
                  <a:pt x="1400801" y="1412498"/>
                  <a:pt x="1430212" y="1443456"/>
                </a:cubicBezTo>
                <a:cubicBezTo>
                  <a:pt x="1448271" y="1462547"/>
                  <a:pt x="1453947" y="1488862"/>
                  <a:pt x="1465814" y="1511565"/>
                </a:cubicBezTo>
                <a:cubicBezTo>
                  <a:pt x="1467879" y="1515693"/>
                  <a:pt x="1464267" y="1518789"/>
                  <a:pt x="1461171" y="1521369"/>
                </a:cubicBezTo>
                <a:cubicBezTo>
                  <a:pt x="1408025" y="1568323"/>
                  <a:pt x="1351784" y="1610117"/>
                  <a:pt x="1290382" y="1645203"/>
                </a:cubicBezTo>
                <a:cubicBezTo>
                  <a:pt x="1284707" y="1648815"/>
                  <a:pt x="1280579" y="1648299"/>
                  <a:pt x="1275419" y="1643655"/>
                </a:cubicBezTo>
                <a:cubicBezTo>
                  <a:pt x="1247040" y="1619404"/>
                  <a:pt x="1221757" y="1593606"/>
                  <a:pt x="1207310" y="1558003"/>
                </a:cubicBezTo>
                <a:cubicBezTo>
                  <a:pt x="1195958" y="1530140"/>
                  <a:pt x="1179963" y="1504341"/>
                  <a:pt x="1167064" y="1477511"/>
                </a:cubicBezTo>
                <a:cubicBezTo>
                  <a:pt x="1162936" y="1469255"/>
                  <a:pt x="1158808" y="1467191"/>
                  <a:pt x="1150036" y="1470803"/>
                </a:cubicBezTo>
                <a:cubicBezTo>
                  <a:pt x="1096375" y="1496086"/>
                  <a:pt x="1040133" y="1514661"/>
                  <a:pt x="981312" y="1526013"/>
                </a:cubicBezTo>
                <a:cubicBezTo>
                  <a:pt x="969960" y="1528076"/>
                  <a:pt x="967896" y="1534268"/>
                  <a:pt x="969960" y="1544072"/>
                </a:cubicBezTo>
                <a:cubicBezTo>
                  <a:pt x="976668" y="1583802"/>
                  <a:pt x="982860" y="1623532"/>
                  <a:pt x="989052" y="1663779"/>
                </a:cubicBezTo>
                <a:cubicBezTo>
                  <a:pt x="993179" y="1691641"/>
                  <a:pt x="982344" y="1716924"/>
                  <a:pt x="978216" y="1743755"/>
                </a:cubicBezTo>
                <a:cubicBezTo>
                  <a:pt x="977184" y="1749431"/>
                  <a:pt x="971508" y="1749431"/>
                  <a:pt x="966864" y="1749947"/>
                </a:cubicBezTo>
                <a:cubicBezTo>
                  <a:pt x="897207" y="1757170"/>
                  <a:pt x="828067" y="1756655"/>
                  <a:pt x="758410" y="1749947"/>
                </a:cubicBezTo>
                <a:cubicBezTo>
                  <a:pt x="749638" y="1748915"/>
                  <a:pt x="748090" y="1744271"/>
                  <a:pt x="745510" y="1737047"/>
                </a:cubicBezTo>
                <a:cubicBezTo>
                  <a:pt x="730031" y="1690609"/>
                  <a:pt x="738286" y="1644687"/>
                  <a:pt x="747058" y="1598249"/>
                </a:cubicBezTo>
                <a:cubicBezTo>
                  <a:pt x="750154" y="1580190"/>
                  <a:pt x="752734" y="1561615"/>
                  <a:pt x="756346" y="1543556"/>
                </a:cubicBezTo>
                <a:cubicBezTo>
                  <a:pt x="758410" y="1533236"/>
                  <a:pt x="755314" y="1527560"/>
                  <a:pt x="744478" y="1525496"/>
                </a:cubicBezTo>
                <a:cubicBezTo>
                  <a:pt x="685657" y="1514661"/>
                  <a:pt x="629931" y="1496086"/>
                  <a:pt x="575754" y="1470287"/>
                </a:cubicBezTo>
                <a:cubicBezTo>
                  <a:pt x="568014" y="1466675"/>
                  <a:pt x="563886" y="1467707"/>
                  <a:pt x="559758" y="1475963"/>
                </a:cubicBezTo>
                <a:cubicBezTo>
                  <a:pt x="541699" y="1512597"/>
                  <a:pt x="522608" y="1548715"/>
                  <a:pt x="504549" y="1585350"/>
                </a:cubicBezTo>
                <a:cubicBezTo>
                  <a:pt x="491649" y="1611149"/>
                  <a:pt x="466882" y="1626112"/>
                  <a:pt x="447275" y="1645719"/>
                </a:cubicBezTo>
                <a:cubicBezTo>
                  <a:pt x="442631" y="1650363"/>
                  <a:pt x="438504" y="1646235"/>
                  <a:pt x="434376" y="1643655"/>
                </a:cubicBezTo>
                <a:cubicBezTo>
                  <a:pt x="384326" y="1612697"/>
                  <a:pt x="334276" y="1581738"/>
                  <a:pt x="290418" y="1542008"/>
                </a:cubicBezTo>
                <a:cubicBezTo>
                  <a:pt x="282678" y="1534784"/>
                  <a:pt x="273907" y="1528076"/>
                  <a:pt x="265651" y="1521369"/>
                </a:cubicBezTo>
                <a:cubicBezTo>
                  <a:pt x="259975" y="1516725"/>
                  <a:pt x="259459" y="1512597"/>
                  <a:pt x="262039" y="1505889"/>
                </a:cubicBezTo>
                <a:cubicBezTo>
                  <a:pt x="276487" y="1472351"/>
                  <a:pt x="292998" y="1440360"/>
                  <a:pt x="321893" y="1415593"/>
                </a:cubicBezTo>
                <a:cubicBezTo>
                  <a:pt x="345112" y="1395986"/>
                  <a:pt x="365235" y="1372767"/>
                  <a:pt x="386906" y="1351096"/>
                </a:cubicBezTo>
                <a:cubicBezTo>
                  <a:pt x="393098" y="1345421"/>
                  <a:pt x="394129" y="1341293"/>
                  <a:pt x="387938" y="1334069"/>
                </a:cubicBezTo>
                <a:cubicBezTo>
                  <a:pt x="376586" y="1321685"/>
                  <a:pt x="366783" y="1308270"/>
                  <a:pt x="354915" y="1295887"/>
                </a:cubicBezTo>
                <a:cubicBezTo>
                  <a:pt x="324989" y="1264412"/>
                  <a:pt x="305382" y="1225714"/>
                  <a:pt x="282678" y="1189595"/>
                </a:cubicBezTo>
                <a:cubicBezTo>
                  <a:pt x="277003" y="1180308"/>
                  <a:pt x="272359" y="1178760"/>
                  <a:pt x="262555" y="1183920"/>
                </a:cubicBezTo>
                <a:cubicBezTo>
                  <a:pt x="225921" y="1203011"/>
                  <a:pt x="189287" y="1221586"/>
                  <a:pt x="152136" y="1240161"/>
                </a:cubicBezTo>
                <a:cubicBezTo>
                  <a:pt x="127885" y="1252545"/>
                  <a:pt x="101054" y="1249965"/>
                  <a:pt x="75256" y="1253577"/>
                </a:cubicBezTo>
                <a:cubicBezTo>
                  <a:pt x="69580" y="1254608"/>
                  <a:pt x="67000" y="1249965"/>
                  <a:pt x="65452" y="1245321"/>
                </a:cubicBezTo>
                <a:cubicBezTo>
                  <a:pt x="37589" y="1180824"/>
                  <a:pt x="15402" y="1114263"/>
                  <a:pt x="439" y="1045637"/>
                </a:cubicBezTo>
                <a:cubicBezTo>
                  <a:pt x="-1109" y="1038414"/>
                  <a:pt x="1471" y="1034286"/>
                  <a:pt x="7663" y="1031190"/>
                </a:cubicBezTo>
                <a:cubicBezTo>
                  <a:pt x="23142" y="1022935"/>
                  <a:pt x="38621" y="1014163"/>
                  <a:pt x="54101" y="1005907"/>
                </a:cubicBezTo>
                <a:cubicBezTo>
                  <a:pt x="70612" y="997136"/>
                  <a:pt x="89187" y="997652"/>
                  <a:pt x="106730" y="994556"/>
                </a:cubicBezTo>
                <a:cubicBezTo>
                  <a:pt x="136657" y="989396"/>
                  <a:pt x="167099" y="984236"/>
                  <a:pt x="197026" y="980109"/>
                </a:cubicBezTo>
                <a:cubicBezTo>
                  <a:pt x="207346" y="978560"/>
                  <a:pt x="210442" y="973917"/>
                  <a:pt x="209410" y="964113"/>
                </a:cubicBezTo>
                <a:cubicBezTo>
                  <a:pt x="207346" y="941926"/>
                  <a:pt x="206314" y="919739"/>
                  <a:pt x="203734" y="897552"/>
                </a:cubicBezTo>
                <a:cubicBezTo>
                  <a:pt x="200122" y="865045"/>
                  <a:pt x="205798" y="833055"/>
                  <a:pt x="208378" y="801064"/>
                </a:cubicBezTo>
                <a:cubicBezTo>
                  <a:pt x="210442" y="774749"/>
                  <a:pt x="211474" y="774749"/>
                  <a:pt x="185159" y="770622"/>
                </a:cubicBezTo>
                <a:cubicBezTo>
                  <a:pt x="148009" y="764430"/>
                  <a:pt x="110342" y="758754"/>
                  <a:pt x="73192" y="753079"/>
                </a:cubicBezTo>
                <a:cubicBezTo>
                  <a:pt x="54616" y="750499"/>
                  <a:pt x="40169" y="738631"/>
                  <a:pt x="24690" y="730375"/>
                </a:cubicBezTo>
                <a:cubicBezTo>
                  <a:pt x="-1625" y="715928"/>
                  <a:pt x="-593" y="715928"/>
                  <a:pt x="5599" y="687033"/>
                </a:cubicBezTo>
                <a:cubicBezTo>
                  <a:pt x="19014" y="626148"/>
                  <a:pt x="40169" y="568358"/>
                  <a:pt x="63904" y="511085"/>
                </a:cubicBezTo>
                <a:cubicBezTo>
                  <a:pt x="68032" y="501281"/>
                  <a:pt x="73192" y="498701"/>
                  <a:pt x="83511" y="499733"/>
                </a:cubicBezTo>
                <a:cubicBezTo>
                  <a:pt x="119114" y="502830"/>
                  <a:pt x="152652" y="510053"/>
                  <a:pt x="183611" y="528628"/>
                </a:cubicBezTo>
                <a:cubicBezTo>
                  <a:pt x="208894" y="543592"/>
                  <a:pt x="236241" y="555459"/>
                  <a:pt x="262555" y="569390"/>
                </a:cubicBezTo>
                <a:cubicBezTo>
                  <a:pt x="271327" y="574034"/>
                  <a:pt x="277003" y="574034"/>
                  <a:pt x="282163" y="564231"/>
                </a:cubicBezTo>
                <a:cubicBezTo>
                  <a:pt x="311057" y="511601"/>
                  <a:pt x="346144" y="463615"/>
                  <a:pt x="386906" y="419757"/>
                </a:cubicBezTo>
                <a:cubicBezTo>
                  <a:pt x="393614" y="412534"/>
                  <a:pt x="393098" y="408922"/>
                  <a:pt x="386390" y="402214"/>
                </a:cubicBezTo>
                <a:cubicBezTo>
                  <a:pt x="355947" y="372287"/>
                  <a:pt x="325505" y="342360"/>
                  <a:pt x="296094" y="311918"/>
                </a:cubicBezTo>
                <a:cubicBezTo>
                  <a:pt x="277519" y="292827"/>
                  <a:pt x="271843" y="265996"/>
                  <a:pt x="259975" y="242777"/>
                </a:cubicBezTo>
                <a:cubicBezTo>
                  <a:pt x="257912" y="238649"/>
                  <a:pt x="261524" y="235553"/>
                  <a:pt x="264619" y="232973"/>
                </a:cubicBezTo>
                <a:cubicBezTo>
                  <a:pt x="317765" y="186019"/>
                  <a:pt x="374007" y="144225"/>
                  <a:pt x="435408" y="109139"/>
                </a:cubicBezTo>
                <a:cubicBezTo>
                  <a:pt x="441084" y="105527"/>
                  <a:pt x="445211" y="106043"/>
                  <a:pt x="450371" y="110687"/>
                </a:cubicBezTo>
                <a:cubicBezTo>
                  <a:pt x="478750" y="134937"/>
                  <a:pt x="504033" y="160736"/>
                  <a:pt x="518480" y="196339"/>
                </a:cubicBezTo>
                <a:cubicBezTo>
                  <a:pt x="530348" y="224202"/>
                  <a:pt x="545827" y="250516"/>
                  <a:pt x="559758" y="277863"/>
                </a:cubicBezTo>
                <a:cubicBezTo>
                  <a:pt x="563370" y="285087"/>
                  <a:pt x="566982" y="287151"/>
                  <a:pt x="574722" y="283539"/>
                </a:cubicBezTo>
                <a:cubicBezTo>
                  <a:pt x="629415" y="257740"/>
                  <a:pt x="686173" y="238649"/>
                  <a:pt x="746026" y="227813"/>
                </a:cubicBezTo>
                <a:cubicBezTo>
                  <a:pt x="756346" y="225750"/>
                  <a:pt x="757893" y="220074"/>
                  <a:pt x="756346" y="211302"/>
                </a:cubicBezTo>
                <a:cubicBezTo>
                  <a:pt x="749638" y="171572"/>
                  <a:pt x="743446" y="131326"/>
                  <a:pt x="737254" y="91596"/>
                </a:cubicBezTo>
                <a:cubicBezTo>
                  <a:pt x="732611" y="63217"/>
                  <a:pt x="743446" y="37418"/>
                  <a:pt x="748090" y="10587"/>
                </a:cubicBezTo>
                <a:cubicBezTo>
                  <a:pt x="749122" y="5427"/>
                  <a:pt x="753766" y="4395"/>
                  <a:pt x="758410" y="4395"/>
                </a:cubicBezTo>
                <a:cubicBezTo>
                  <a:pt x="797624" y="4395"/>
                  <a:pt x="837870" y="-1280"/>
                  <a:pt x="879664" y="267"/>
                </a:cubicBezTo>
                <a:close/>
                <a:moveTo>
                  <a:pt x="861605" y="1409918"/>
                </a:moveTo>
                <a:cubicBezTo>
                  <a:pt x="1155712" y="1407338"/>
                  <a:pt x="1392030" y="1176180"/>
                  <a:pt x="1392546" y="879493"/>
                </a:cubicBezTo>
                <a:cubicBezTo>
                  <a:pt x="1393062" y="585902"/>
                  <a:pt x="1160356" y="349068"/>
                  <a:pt x="862637" y="348552"/>
                </a:cubicBezTo>
                <a:cubicBezTo>
                  <a:pt x="568014" y="348036"/>
                  <a:pt x="331180" y="581774"/>
                  <a:pt x="331180" y="879493"/>
                </a:cubicBezTo>
                <a:cubicBezTo>
                  <a:pt x="331180" y="1173600"/>
                  <a:pt x="565950" y="1406822"/>
                  <a:pt x="861605" y="1409918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5F296A9-A09A-48BD-A24C-EBADEB320079}"/>
              </a:ext>
            </a:extLst>
          </p:cNvPr>
          <p:cNvSpPr/>
          <p:nvPr/>
        </p:nvSpPr>
        <p:spPr>
          <a:xfrm rot="2246763">
            <a:off x="322349" y="3332008"/>
            <a:ext cx="1218879" cy="1218879"/>
          </a:xfrm>
          <a:custGeom>
            <a:avLst/>
            <a:gdLst>
              <a:gd name="connsiteX0" fmla="*/ 894776 w 1774962"/>
              <a:gd name="connsiteY0" fmla="*/ 1775736 h 1774962"/>
              <a:gd name="connsiteX1" fmla="*/ 852466 w 1774962"/>
              <a:gd name="connsiteY1" fmla="*/ 1775736 h 1774962"/>
              <a:gd name="connsiteX2" fmla="*/ 839567 w 1774962"/>
              <a:gd name="connsiteY2" fmla="*/ 1764901 h 1774962"/>
              <a:gd name="connsiteX3" fmla="*/ 819960 w 1774962"/>
              <a:gd name="connsiteY3" fmla="*/ 1666349 h 1774962"/>
              <a:gd name="connsiteX4" fmla="*/ 822024 w 1774962"/>
              <a:gd name="connsiteY4" fmla="*/ 1636938 h 1774962"/>
              <a:gd name="connsiteX5" fmla="*/ 811704 w 1774962"/>
              <a:gd name="connsiteY5" fmla="*/ 1623523 h 1774962"/>
              <a:gd name="connsiteX6" fmla="*/ 695093 w 1774962"/>
              <a:gd name="connsiteY6" fmla="*/ 1601852 h 1774962"/>
              <a:gd name="connsiteX7" fmla="*/ 680130 w 1774962"/>
              <a:gd name="connsiteY7" fmla="*/ 1610623 h 1774962"/>
              <a:gd name="connsiteX8" fmla="*/ 615116 w 1774962"/>
              <a:gd name="connsiteY8" fmla="*/ 1727234 h 1774962"/>
              <a:gd name="connsiteX9" fmla="*/ 603765 w 1774962"/>
              <a:gd name="connsiteY9" fmla="*/ 1730330 h 1774962"/>
              <a:gd name="connsiteX10" fmla="*/ 512953 w 1774962"/>
              <a:gd name="connsiteY10" fmla="*/ 1694212 h 1774962"/>
              <a:gd name="connsiteX11" fmla="*/ 507277 w 1774962"/>
              <a:gd name="connsiteY11" fmla="*/ 1681828 h 1774962"/>
              <a:gd name="connsiteX12" fmla="*/ 527400 w 1774962"/>
              <a:gd name="connsiteY12" fmla="*/ 1583277 h 1774962"/>
              <a:gd name="connsiteX13" fmla="*/ 541848 w 1774962"/>
              <a:gd name="connsiteY13" fmla="*/ 1552834 h 1774962"/>
              <a:gd name="connsiteX14" fmla="*/ 537720 w 1774962"/>
              <a:gd name="connsiteY14" fmla="*/ 1539418 h 1774962"/>
              <a:gd name="connsiteX15" fmla="*/ 435041 w 1774962"/>
              <a:gd name="connsiteY15" fmla="*/ 1472857 h 1774962"/>
              <a:gd name="connsiteX16" fmla="*/ 420593 w 1774962"/>
              <a:gd name="connsiteY16" fmla="*/ 1474921 h 1774962"/>
              <a:gd name="connsiteX17" fmla="*/ 315334 w 1774962"/>
              <a:gd name="connsiteY17" fmla="*/ 1559026 h 1774962"/>
              <a:gd name="connsiteX18" fmla="*/ 302950 w 1774962"/>
              <a:gd name="connsiteY18" fmla="*/ 1557478 h 1774962"/>
              <a:gd name="connsiteX19" fmla="*/ 233809 w 1774962"/>
              <a:gd name="connsiteY19" fmla="*/ 1490401 h 1774962"/>
              <a:gd name="connsiteX20" fmla="*/ 232777 w 1774962"/>
              <a:gd name="connsiteY20" fmla="*/ 1476985 h 1774962"/>
              <a:gd name="connsiteX21" fmla="*/ 289019 w 1774962"/>
              <a:gd name="connsiteY21" fmla="*/ 1393397 h 1774962"/>
              <a:gd name="connsiteX22" fmla="*/ 312754 w 1774962"/>
              <a:gd name="connsiteY22" fmla="*/ 1371726 h 1774962"/>
              <a:gd name="connsiteX23" fmla="*/ 314818 w 1774962"/>
              <a:gd name="connsiteY23" fmla="*/ 1355731 h 1774962"/>
              <a:gd name="connsiteX24" fmla="*/ 246193 w 1774962"/>
              <a:gd name="connsiteY24" fmla="*/ 1255631 h 1774962"/>
              <a:gd name="connsiteX25" fmla="*/ 230713 w 1774962"/>
              <a:gd name="connsiteY25" fmla="*/ 1253051 h 1774962"/>
              <a:gd name="connsiteX26" fmla="*/ 102751 w 1774962"/>
              <a:gd name="connsiteY26" fmla="*/ 1289685 h 1774962"/>
              <a:gd name="connsiteX27" fmla="*/ 91916 w 1774962"/>
              <a:gd name="connsiteY27" fmla="*/ 1282978 h 1774962"/>
              <a:gd name="connsiteX28" fmla="*/ 53733 w 1774962"/>
              <a:gd name="connsiteY28" fmla="*/ 1194230 h 1774962"/>
              <a:gd name="connsiteX29" fmla="*/ 58377 w 1774962"/>
              <a:gd name="connsiteY29" fmla="*/ 1181330 h 1774962"/>
              <a:gd name="connsiteX30" fmla="*/ 142481 w 1774962"/>
              <a:gd name="connsiteY30" fmla="*/ 1125605 h 1774962"/>
              <a:gd name="connsiteX31" fmla="*/ 173956 w 1774962"/>
              <a:gd name="connsiteY31" fmla="*/ 1114253 h 1774962"/>
              <a:gd name="connsiteX32" fmla="*/ 180664 w 1774962"/>
              <a:gd name="connsiteY32" fmla="*/ 1101870 h 1774962"/>
              <a:gd name="connsiteX33" fmla="*/ 154865 w 1774962"/>
              <a:gd name="connsiteY33" fmla="*/ 981131 h 1774962"/>
              <a:gd name="connsiteX34" fmla="*/ 144029 w 1774962"/>
              <a:gd name="connsiteY34" fmla="*/ 973391 h 1774962"/>
              <a:gd name="connsiteX35" fmla="*/ 10391 w 1774962"/>
              <a:gd name="connsiteY35" fmla="*/ 958428 h 1774962"/>
              <a:gd name="connsiteX36" fmla="*/ 2135 w 1774962"/>
              <a:gd name="connsiteY36" fmla="*/ 948624 h 1774962"/>
              <a:gd name="connsiteX37" fmla="*/ 588 w 1774962"/>
              <a:gd name="connsiteY37" fmla="*/ 850589 h 1774962"/>
              <a:gd name="connsiteX38" fmla="*/ 10391 w 1774962"/>
              <a:gd name="connsiteY38" fmla="*/ 840785 h 1774962"/>
              <a:gd name="connsiteX39" fmla="*/ 110491 w 1774962"/>
              <a:gd name="connsiteY39" fmla="*/ 820662 h 1774962"/>
              <a:gd name="connsiteX40" fmla="*/ 139901 w 1774962"/>
              <a:gd name="connsiteY40" fmla="*/ 822726 h 1774962"/>
              <a:gd name="connsiteX41" fmla="*/ 153317 w 1774962"/>
              <a:gd name="connsiteY41" fmla="*/ 811890 h 1774962"/>
              <a:gd name="connsiteX42" fmla="*/ 174472 w 1774962"/>
              <a:gd name="connsiteY42" fmla="*/ 696827 h 1774962"/>
              <a:gd name="connsiteX43" fmla="*/ 164152 w 1774962"/>
              <a:gd name="connsiteY43" fmla="*/ 680316 h 1774962"/>
              <a:gd name="connsiteX44" fmla="*/ 49090 w 1774962"/>
              <a:gd name="connsiteY44" fmla="*/ 615819 h 1774962"/>
              <a:gd name="connsiteX45" fmla="*/ 45993 w 1774962"/>
              <a:gd name="connsiteY45" fmla="*/ 606015 h 1774962"/>
              <a:gd name="connsiteX46" fmla="*/ 82628 w 1774962"/>
              <a:gd name="connsiteY46" fmla="*/ 513655 h 1774962"/>
              <a:gd name="connsiteX47" fmla="*/ 93979 w 1774962"/>
              <a:gd name="connsiteY47" fmla="*/ 508496 h 1774962"/>
              <a:gd name="connsiteX48" fmla="*/ 224006 w 1774962"/>
              <a:gd name="connsiteY48" fmla="*/ 543066 h 1774962"/>
              <a:gd name="connsiteX49" fmla="*/ 236905 w 1774962"/>
              <a:gd name="connsiteY49" fmla="*/ 538938 h 1774962"/>
              <a:gd name="connsiteX50" fmla="*/ 302434 w 1774962"/>
              <a:gd name="connsiteY50" fmla="*/ 437291 h 1774962"/>
              <a:gd name="connsiteX51" fmla="*/ 302950 w 1774962"/>
              <a:gd name="connsiteY51" fmla="*/ 423359 h 1774962"/>
              <a:gd name="connsiteX52" fmla="*/ 238453 w 1774962"/>
              <a:gd name="connsiteY52" fmla="*/ 346995 h 1774962"/>
              <a:gd name="connsiteX53" fmla="*/ 228650 w 1774962"/>
              <a:gd name="connsiteY53" fmla="*/ 333063 h 1774962"/>
              <a:gd name="connsiteX54" fmla="*/ 230713 w 1774962"/>
              <a:gd name="connsiteY54" fmla="*/ 290237 h 1774962"/>
              <a:gd name="connsiteX55" fmla="*/ 283859 w 1774962"/>
              <a:gd name="connsiteY55" fmla="*/ 236060 h 1774962"/>
              <a:gd name="connsiteX56" fmla="*/ 300370 w 1774962"/>
              <a:gd name="connsiteY56" fmla="*/ 234512 h 1774962"/>
              <a:gd name="connsiteX57" fmla="*/ 380863 w 1774962"/>
              <a:gd name="connsiteY57" fmla="*/ 288173 h 1774962"/>
              <a:gd name="connsiteX58" fmla="*/ 403050 w 1774962"/>
              <a:gd name="connsiteY58" fmla="*/ 311392 h 1774962"/>
              <a:gd name="connsiteX59" fmla="*/ 422141 w 1774962"/>
              <a:gd name="connsiteY59" fmla="*/ 313972 h 1774962"/>
              <a:gd name="connsiteX60" fmla="*/ 519661 w 1774962"/>
              <a:gd name="connsiteY60" fmla="*/ 246895 h 1774962"/>
              <a:gd name="connsiteX61" fmla="*/ 524820 w 1774962"/>
              <a:gd name="connsiteY61" fmla="*/ 233996 h 1774962"/>
              <a:gd name="connsiteX62" fmla="*/ 492314 w 1774962"/>
              <a:gd name="connsiteY62" fmla="*/ 127704 h 1774962"/>
              <a:gd name="connsiteX63" fmla="*/ 514501 w 1774962"/>
              <a:gd name="connsiteY63" fmla="*/ 82298 h 1774962"/>
              <a:gd name="connsiteX64" fmla="*/ 578482 w 1774962"/>
              <a:gd name="connsiteY64" fmla="*/ 55468 h 1774962"/>
              <a:gd name="connsiteX65" fmla="*/ 595509 w 1774962"/>
              <a:gd name="connsiteY65" fmla="*/ 60111 h 1774962"/>
              <a:gd name="connsiteX66" fmla="*/ 648655 w 1774962"/>
              <a:gd name="connsiteY66" fmla="*/ 139572 h 1774962"/>
              <a:gd name="connsiteX67" fmla="*/ 661039 w 1774962"/>
              <a:gd name="connsiteY67" fmla="*/ 172078 h 1774962"/>
              <a:gd name="connsiteX68" fmla="*/ 675486 w 1774962"/>
              <a:gd name="connsiteY68" fmla="*/ 180334 h 1774962"/>
              <a:gd name="connsiteX69" fmla="*/ 792613 w 1774962"/>
              <a:gd name="connsiteY69" fmla="*/ 155567 h 1774962"/>
              <a:gd name="connsiteX70" fmla="*/ 801900 w 1774962"/>
              <a:gd name="connsiteY70" fmla="*/ 143700 h 1774962"/>
              <a:gd name="connsiteX71" fmla="*/ 816864 w 1774962"/>
              <a:gd name="connsiteY71" fmla="*/ 11094 h 1774962"/>
              <a:gd name="connsiteX72" fmla="*/ 826151 w 1774962"/>
              <a:gd name="connsiteY72" fmla="*/ 2322 h 1774962"/>
              <a:gd name="connsiteX73" fmla="*/ 925219 w 1774962"/>
              <a:gd name="connsiteY73" fmla="*/ 774 h 1774962"/>
              <a:gd name="connsiteX74" fmla="*/ 934507 w 1774962"/>
              <a:gd name="connsiteY74" fmla="*/ 10062 h 1774962"/>
              <a:gd name="connsiteX75" fmla="*/ 954114 w 1774962"/>
              <a:gd name="connsiteY75" fmla="*/ 111193 h 1774962"/>
              <a:gd name="connsiteX76" fmla="*/ 952050 w 1774962"/>
              <a:gd name="connsiteY76" fmla="*/ 140604 h 1774962"/>
              <a:gd name="connsiteX77" fmla="*/ 962369 w 1774962"/>
              <a:gd name="connsiteY77" fmla="*/ 152987 h 1774962"/>
              <a:gd name="connsiteX78" fmla="*/ 1078980 w 1774962"/>
              <a:gd name="connsiteY78" fmla="*/ 174658 h 1774962"/>
              <a:gd name="connsiteX79" fmla="*/ 1093428 w 1774962"/>
              <a:gd name="connsiteY79" fmla="*/ 168467 h 1774962"/>
              <a:gd name="connsiteX80" fmla="*/ 1147089 w 1774962"/>
              <a:gd name="connsiteY80" fmla="*/ 69399 h 1774962"/>
              <a:gd name="connsiteX81" fmla="*/ 1192495 w 1774962"/>
              <a:gd name="connsiteY81" fmla="*/ 54436 h 1774962"/>
              <a:gd name="connsiteX82" fmla="*/ 1258024 w 1774962"/>
              <a:gd name="connsiteY82" fmla="*/ 81266 h 1774962"/>
              <a:gd name="connsiteX83" fmla="*/ 1267312 w 1774962"/>
              <a:gd name="connsiteY83" fmla="*/ 96746 h 1774962"/>
              <a:gd name="connsiteX84" fmla="*/ 1247705 w 1774962"/>
              <a:gd name="connsiteY84" fmla="*/ 192718 h 1774962"/>
              <a:gd name="connsiteX85" fmla="*/ 1233258 w 1774962"/>
              <a:gd name="connsiteY85" fmla="*/ 224192 h 1774962"/>
              <a:gd name="connsiteX86" fmla="*/ 1237385 w 1774962"/>
              <a:gd name="connsiteY86" fmla="*/ 237608 h 1774962"/>
              <a:gd name="connsiteX87" fmla="*/ 1340065 w 1774962"/>
              <a:gd name="connsiteY87" fmla="*/ 304169 h 1774962"/>
              <a:gd name="connsiteX88" fmla="*/ 1354512 w 1774962"/>
              <a:gd name="connsiteY88" fmla="*/ 302621 h 1774962"/>
              <a:gd name="connsiteX89" fmla="*/ 1459771 w 1774962"/>
              <a:gd name="connsiteY89" fmla="*/ 218516 h 1774962"/>
              <a:gd name="connsiteX90" fmla="*/ 1472155 w 1774962"/>
              <a:gd name="connsiteY90" fmla="*/ 220064 h 1774962"/>
              <a:gd name="connsiteX91" fmla="*/ 1541296 w 1774962"/>
              <a:gd name="connsiteY91" fmla="*/ 287657 h 1774962"/>
              <a:gd name="connsiteX92" fmla="*/ 1542328 w 1774962"/>
              <a:gd name="connsiteY92" fmla="*/ 301073 h 1774962"/>
              <a:gd name="connsiteX93" fmla="*/ 1485570 w 1774962"/>
              <a:gd name="connsiteY93" fmla="*/ 385693 h 1774962"/>
              <a:gd name="connsiteX94" fmla="*/ 1462868 w 1774962"/>
              <a:gd name="connsiteY94" fmla="*/ 406332 h 1774962"/>
              <a:gd name="connsiteX95" fmla="*/ 1460803 w 1774962"/>
              <a:gd name="connsiteY95" fmla="*/ 422327 h 1774962"/>
              <a:gd name="connsiteX96" fmla="*/ 1529428 w 1774962"/>
              <a:gd name="connsiteY96" fmla="*/ 522427 h 1774962"/>
              <a:gd name="connsiteX97" fmla="*/ 1544908 w 1774962"/>
              <a:gd name="connsiteY97" fmla="*/ 525007 h 1774962"/>
              <a:gd name="connsiteX98" fmla="*/ 1672870 w 1774962"/>
              <a:gd name="connsiteY98" fmla="*/ 488373 h 1774962"/>
              <a:gd name="connsiteX99" fmla="*/ 1683706 w 1774962"/>
              <a:gd name="connsiteY99" fmla="*/ 495080 h 1774962"/>
              <a:gd name="connsiteX100" fmla="*/ 1721888 w 1774962"/>
              <a:gd name="connsiteY100" fmla="*/ 583828 h 1774962"/>
              <a:gd name="connsiteX101" fmla="*/ 1717244 w 1774962"/>
              <a:gd name="connsiteY101" fmla="*/ 596728 h 1774962"/>
              <a:gd name="connsiteX102" fmla="*/ 1633140 w 1774962"/>
              <a:gd name="connsiteY102" fmla="*/ 652453 h 1774962"/>
              <a:gd name="connsiteX103" fmla="*/ 1601665 w 1774962"/>
              <a:gd name="connsiteY103" fmla="*/ 663805 h 1774962"/>
              <a:gd name="connsiteX104" fmla="*/ 1594958 w 1774962"/>
              <a:gd name="connsiteY104" fmla="*/ 676188 h 1774962"/>
              <a:gd name="connsiteX105" fmla="*/ 1620241 w 1774962"/>
              <a:gd name="connsiteY105" fmla="*/ 795895 h 1774962"/>
              <a:gd name="connsiteX106" fmla="*/ 1631076 w 1774962"/>
              <a:gd name="connsiteY106" fmla="*/ 804667 h 1774962"/>
              <a:gd name="connsiteX107" fmla="*/ 1763682 w 1774962"/>
              <a:gd name="connsiteY107" fmla="*/ 819630 h 1774962"/>
              <a:gd name="connsiteX108" fmla="*/ 1773486 w 1774962"/>
              <a:gd name="connsiteY108" fmla="*/ 829950 h 1774962"/>
              <a:gd name="connsiteX109" fmla="*/ 1775034 w 1774962"/>
              <a:gd name="connsiteY109" fmla="*/ 927985 h 1774962"/>
              <a:gd name="connsiteX110" fmla="*/ 1766262 w 1774962"/>
              <a:gd name="connsiteY110" fmla="*/ 937273 h 1774962"/>
              <a:gd name="connsiteX111" fmla="*/ 1663583 w 1774962"/>
              <a:gd name="connsiteY111" fmla="*/ 957396 h 1774962"/>
              <a:gd name="connsiteX112" fmla="*/ 1636752 w 1774962"/>
              <a:gd name="connsiteY112" fmla="*/ 955332 h 1774962"/>
              <a:gd name="connsiteX113" fmla="*/ 1622304 w 1774962"/>
              <a:gd name="connsiteY113" fmla="*/ 966684 h 1774962"/>
              <a:gd name="connsiteX114" fmla="*/ 1601149 w 1774962"/>
              <a:gd name="connsiteY114" fmla="*/ 1081746 h 1774962"/>
              <a:gd name="connsiteX115" fmla="*/ 1610437 w 1774962"/>
              <a:gd name="connsiteY115" fmla="*/ 1097742 h 1774962"/>
              <a:gd name="connsiteX116" fmla="*/ 1726016 w 1774962"/>
              <a:gd name="connsiteY116" fmla="*/ 1161723 h 1774962"/>
              <a:gd name="connsiteX117" fmla="*/ 1729112 w 1774962"/>
              <a:gd name="connsiteY117" fmla="*/ 1174107 h 1774962"/>
              <a:gd name="connsiteX118" fmla="*/ 1693509 w 1774962"/>
              <a:gd name="connsiteY118" fmla="*/ 1263887 h 1774962"/>
              <a:gd name="connsiteX119" fmla="*/ 1681126 w 1774962"/>
              <a:gd name="connsiteY119" fmla="*/ 1270078 h 1774962"/>
              <a:gd name="connsiteX120" fmla="*/ 1581542 w 1774962"/>
              <a:gd name="connsiteY120" fmla="*/ 1249955 h 1774962"/>
              <a:gd name="connsiteX121" fmla="*/ 1552647 w 1774962"/>
              <a:gd name="connsiteY121" fmla="*/ 1236024 h 1774962"/>
              <a:gd name="connsiteX122" fmla="*/ 1538200 w 1774962"/>
              <a:gd name="connsiteY122" fmla="*/ 1240152 h 1774962"/>
              <a:gd name="connsiteX123" fmla="*/ 1473187 w 1774962"/>
              <a:gd name="connsiteY123" fmla="*/ 1340767 h 1774962"/>
              <a:gd name="connsiteX124" fmla="*/ 1475251 w 1774962"/>
              <a:gd name="connsiteY124" fmla="*/ 1358310 h 1774962"/>
              <a:gd name="connsiteX125" fmla="*/ 1535104 w 1774962"/>
              <a:gd name="connsiteY125" fmla="*/ 1430031 h 1774962"/>
              <a:gd name="connsiteX126" fmla="*/ 1545424 w 1774962"/>
              <a:gd name="connsiteY126" fmla="*/ 1444995 h 1774962"/>
              <a:gd name="connsiteX127" fmla="*/ 1542844 w 1774962"/>
              <a:gd name="connsiteY127" fmla="*/ 1489885 h 1774962"/>
              <a:gd name="connsiteX128" fmla="*/ 1491246 w 1774962"/>
              <a:gd name="connsiteY128" fmla="*/ 1542514 h 1774962"/>
              <a:gd name="connsiteX129" fmla="*/ 1472155 w 1774962"/>
              <a:gd name="connsiteY129" fmla="*/ 1544062 h 1774962"/>
              <a:gd name="connsiteX130" fmla="*/ 1393726 w 1774962"/>
              <a:gd name="connsiteY130" fmla="*/ 1491948 h 1774962"/>
              <a:gd name="connsiteX131" fmla="*/ 1369992 w 1774962"/>
              <a:gd name="connsiteY131" fmla="*/ 1466666 h 1774962"/>
              <a:gd name="connsiteX132" fmla="*/ 1352964 w 1774962"/>
              <a:gd name="connsiteY132" fmla="*/ 1464602 h 1774962"/>
              <a:gd name="connsiteX133" fmla="*/ 1254413 w 1774962"/>
              <a:gd name="connsiteY133" fmla="*/ 1532711 h 1774962"/>
              <a:gd name="connsiteX134" fmla="*/ 1248737 w 1774962"/>
              <a:gd name="connsiteY134" fmla="*/ 1544578 h 1774962"/>
              <a:gd name="connsiteX135" fmla="*/ 1284339 w 1774962"/>
              <a:gd name="connsiteY135" fmla="*/ 1662221 h 1774962"/>
              <a:gd name="connsiteX136" fmla="*/ 1268860 w 1774962"/>
              <a:gd name="connsiteY136" fmla="*/ 1693180 h 1774962"/>
              <a:gd name="connsiteX137" fmla="*/ 1195591 w 1774962"/>
              <a:gd name="connsiteY137" fmla="*/ 1724654 h 1774962"/>
              <a:gd name="connsiteX138" fmla="*/ 1178564 w 1774962"/>
              <a:gd name="connsiteY138" fmla="*/ 1719495 h 1774962"/>
              <a:gd name="connsiteX139" fmla="*/ 1125418 w 1774962"/>
              <a:gd name="connsiteY139" fmla="*/ 1640034 h 1774962"/>
              <a:gd name="connsiteX140" fmla="*/ 1113035 w 1774962"/>
              <a:gd name="connsiteY140" fmla="*/ 1606496 h 1774962"/>
              <a:gd name="connsiteX141" fmla="*/ 1099619 w 1774962"/>
              <a:gd name="connsiteY141" fmla="*/ 1599272 h 1774962"/>
              <a:gd name="connsiteX142" fmla="*/ 979913 w 1774962"/>
              <a:gd name="connsiteY142" fmla="*/ 1624555 h 1774962"/>
              <a:gd name="connsiteX143" fmla="*/ 972173 w 1774962"/>
              <a:gd name="connsiteY143" fmla="*/ 1634874 h 1774962"/>
              <a:gd name="connsiteX144" fmla="*/ 957726 w 1774962"/>
              <a:gd name="connsiteY144" fmla="*/ 1767481 h 1774962"/>
              <a:gd name="connsiteX145" fmla="*/ 945858 w 1774962"/>
              <a:gd name="connsiteY145" fmla="*/ 1777800 h 1774962"/>
              <a:gd name="connsiteX146" fmla="*/ 895808 w 1774962"/>
              <a:gd name="connsiteY146" fmla="*/ 1779864 h 1774962"/>
              <a:gd name="connsiteX147" fmla="*/ 894776 w 1774962"/>
              <a:gd name="connsiteY147" fmla="*/ 1775736 h 1774962"/>
              <a:gd name="connsiteX148" fmla="*/ 890648 w 1774962"/>
              <a:gd name="connsiteY148" fmla="*/ 1454798 h 1774962"/>
              <a:gd name="connsiteX149" fmla="*/ 1452548 w 1774962"/>
              <a:gd name="connsiteY149" fmla="*/ 884127 h 1774962"/>
              <a:gd name="connsiteX150" fmla="*/ 881361 w 1774962"/>
              <a:gd name="connsiteY150" fmla="*/ 322228 h 1774962"/>
              <a:gd name="connsiteX151" fmla="*/ 320494 w 1774962"/>
              <a:gd name="connsiteY151" fmla="*/ 893415 h 1774962"/>
              <a:gd name="connsiteX152" fmla="*/ 890648 w 1774962"/>
              <a:gd name="connsiteY152" fmla="*/ 1454798 h 1774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</a:cxnLst>
            <a:rect l="l" t="t" r="r" b="b"/>
            <a:pathLst>
              <a:path w="1774962" h="1774962">
                <a:moveTo>
                  <a:pt x="894776" y="1775736"/>
                </a:moveTo>
                <a:cubicBezTo>
                  <a:pt x="880845" y="1775736"/>
                  <a:pt x="866397" y="1775736"/>
                  <a:pt x="852466" y="1775736"/>
                </a:cubicBezTo>
                <a:cubicBezTo>
                  <a:pt x="844726" y="1775736"/>
                  <a:pt x="840599" y="1772640"/>
                  <a:pt x="839567" y="1764901"/>
                </a:cubicBezTo>
                <a:cubicBezTo>
                  <a:pt x="833375" y="1731878"/>
                  <a:pt x="826151" y="1699371"/>
                  <a:pt x="819960" y="1666349"/>
                </a:cubicBezTo>
                <a:cubicBezTo>
                  <a:pt x="817896" y="1656545"/>
                  <a:pt x="820992" y="1646742"/>
                  <a:pt x="822024" y="1636938"/>
                </a:cubicBezTo>
                <a:cubicBezTo>
                  <a:pt x="823056" y="1628682"/>
                  <a:pt x="820992" y="1624555"/>
                  <a:pt x="811704" y="1623523"/>
                </a:cubicBezTo>
                <a:cubicBezTo>
                  <a:pt x="772490" y="1619395"/>
                  <a:pt x="733275" y="1612171"/>
                  <a:pt x="695093" y="1601852"/>
                </a:cubicBezTo>
                <a:cubicBezTo>
                  <a:pt x="686837" y="1599788"/>
                  <a:pt x="682194" y="1602368"/>
                  <a:pt x="680130" y="1610623"/>
                </a:cubicBezTo>
                <a:cubicBezTo>
                  <a:pt x="669294" y="1655513"/>
                  <a:pt x="636788" y="1688020"/>
                  <a:pt x="615116" y="1727234"/>
                </a:cubicBezTo>
                <a:cubicBezTo>
                  <a:pt x="612537" y="1731878"/>
                  <a:pt x="608409" y="1731878"/>
                  <a:pt x="603765" y="1730330"/>
                </a:cubicBezTo>
                <a:cubicBezTo>
                  <a:pt x="572807" y="1720011"/>
                  <a:pt x="542364" y="1707627"/>
                  <a:pt x="512953" y="1694212"/>
                </a:cubicBezTo>
                <a:cubicBezTo>
                  <a:pt x="506761" y="1691632"/>
                  <a:pt x="506245" y="1686988"/>
                  <a:pt x="507277" y="1681828"/>
                </a:cubicBezTo>
                <a:cubicBezTo>
                  <a:pt x="513985" y="1648806"/>
                  <a:pt x="519661" y="1615783"/>
                  <a:pt x="527400" y="1583277"/>
                </a:cubicBezTo>
                <a:cubicBezTo>
                  <a:pt x="529980" y="1572441"/>
                  <a:pt x="536172" y="1562637"/>
                  <a:pt x="541848" y="1552834"/>
                </a:cubicBezTo>
                <a:cubicBezTo>
                  <a:pt x="545460" y="1546642"/>
                  <a:pt x="544428" y="1543030"/>
                  <a:pt x="537720" y="1539418"/>
                </a:cubicBezTo>
                <a:cubicBezTo>
                  <a:pt x="501601" y="1520327"/>
                  <a:pt x="467547" y="1497624"/>
                  <a:pt x="435041" y="1472857"/>
                </a:cubicBezTo>
                <a:cubicBezTo>
                  <a:pt x="429365" y="1468214"/>
                  <a:pt x="425237" y="1468214"/>
                  <a:pt x="420593" y="1474921"/>
                </a:cubicBezTo>
                <a:cubicBezTo>
                  <a:pt x="393762" y="1512588"/>
                  <a:pt x="350936" y="1531163"/>
                  <a:pt x="315334" y="1559026"/>
                </a:cubicBezTo>
                <a:cubicBezTo>
                  <a:pt x="310690" y="1562637"/>
                  <a:pt x="307078" y="1561090"/>
                  <a:pt x="302950" y="1557478"/>
                </a:cubicBezTo>
                <a:cubicBezTo>
                  <a:pt x="278699" y="1536323"/>
                  <a:pt x="255996" y="1513104"/>
                  <a:pt x="233809" y="1490401"/>
                </a:cubicBezTo>
                <a:cubicBezTo>
                  <a:pt x="229682" y="1485757"/>
                  <a:pt x="229165" y="1482145"/>
                  <a:pt x="232777" y="1476985"/>
                </a:cubicBezTo>
                <a:cubicBezTo>
                  <a:pt x="251352" y="1449122"/>
                  <a:pt x="269928" y="1421260"/>
                  <a:pt x="289019" y="1393397"/>
                </a:cubicBezTo>
                <a:cubicBezTo>
                  <a:pt x="295210" y="1384625"/>
                  <a:pt x="304498" y="1378949"/>
                  <a:pt x="312754" y="1371726"/>
                </a:cubicBezTo>
                <a:cubicBezTo>
                  <a:pt x="318946" y="1366566"/>
                  <a:pt x="319978" y="1361922"/>
                  <a:pt x="314818" y="1355731"/>
                </a:cubicBezTo>
                <a:cubicBezTo>
                  <a:pt x="289535" y="1324256"/>
                  <a:pt x="266316" y="1291233"/>
                  <a:pt x="246193" y="1255631"/>
                </a:cubicBezTo>
                <a:cubicBezTo>
                  <a:pt x="241549" y="1247375"/>
                  <a:pt x="236905" y="1248923"/>
                  <a:pt x="230713" y="1253051"/>
                </a:cubicBezTo>
                <a:cubicBezTo>
                  <a:pt x="191499" y="1277302"/>
                  <a:pt x="145577" y="1277818"/>
                  <a:pt x="102751" y="1289685"/>
                </a:cubicBezTo>
                <a:cubicBezTo>
                  <a:pt x="97075" y="1291233"/>
                  <a:pt x="93979" y="1288137"/>
                  <a:pt x="91916" y="1282978"/>
                </a:cubicBezTo>
                <a:cubicBezTo>
                  <a:pt x="77984" y="1254083"/>
                  <a:pt x="65085" y="1224156"/>
                  <a:pt x="53733" y="1194230"/>
                </a:cubicBezTo>
                <a:cubicBezTo>
                  <a:pt x="51669" y="1188038"/>
                  <a:pt x="53217" y="1184426"/>
                  <a:pt x="58377" y="1181330"/>
                </a:cubicBezTo>
                <a:cubicBezTo>
                  <a:pt x="86240" y="1162755"/>
                  <a:pt x="113587" y="1143664"/>
                  <a:pt x="142481" y="1125605"/>
                </a:cubicBezTo>
                <a:cubicBezTo>
                  <a:pt x="151769" y="1119929"/>
                  <a:pt x="163120" y="1117349"/>
                  <a:pt x="173956" y="1114253"/>
                </a:cubicBezTo>
                <a:cubicBezTo>
                  <a:pt x="180664" y="1112189"/>
                  <a:pt x="182727" y="1109093"/>
                  <a:pt x="180664" y="1101870"/>
                </a:cubicBezTo>
                <a:cubicBezTo>
                  <a:pt x="168796" y="1062139"/>
                  <a:pt x="160541" y="1021893"/>
                  <a:pt x="154865" y="981131"/>
                </a:cubicBezTo>
                <a:cubicBezTo>
                  <a:pt x="153833" y="974423"/>
                  <a:pt x="150737" y="972359"/>
                  <a:pt x="144029" y="973391"/>
                </a:cubicBezTo>
                <a:cubicBezTo>
                  <a:pt x="98107" y="981131"/>
                  <a:pt x="54765" y="963588"/>
                  <a:pt x="10391" y="958428"/>
                </a:cubicBezTo>
                <a:cubicBezTo>
                  <a:pt x="4715" y="957912"/>
                  <a:pt x="2652" y="954300"/>
                  <a:pt x="2135" y="948624"/>
                </a:cubicBezTo>
                <a:cubicBezTo>
                  <a:pt x="-960" y="916118"/>
                  <a:pt x="72" y="883611"/>
                  <a:pt x="588" y="850589"/>
                </a:cubicBezTo>
                <a:cubicBezTo>
                  <a:pt x="588" y="844397"/>
                  <a:pt x="4715" y="841817"/>
                  <a:pt x="10391" y="840785"/>
                </a:cubicBezTo>
                <a:cubicBezTo>
                  <a:pt x="43930" y="834077"/>
                  <a:pt x="76952" y="827370"/>
                  <a:pt x="110491" y="820662"/>
                </a:cubicBezTo>
                <a:cubicBezTo>
                  <a:pt x="120294" y="818598"/>
                  <a:pt x="130098" y="821694"/>
                  <a:pt x="139901" y="822726"/>
                </a:cubicBezTo>
                <a:cubicBezTo>
                  <a:pt x="148157" y="823758"/>
                  <a:pt x="152285" y="820662"/>
                  <a:pt x="153317" y="811890"/>
                </a:cubicBezTo>
                <a:cubicBezTo>
                  <a:pt x="157445" y="773192"/>
                  <a:pt x="164668" y="734494"/>
                  <a:pt x="174472" y="696827"/>
                </a:cubicBezTo>
                <a:cubicBezTo>
                  <a:pt x="177052" y="687024"/>
                  <a:pt x="173440" y="682380"/>
                  <a:pt x="164152" y="680316"/>
                </a:cubicBezTo>
                <a:cubicBezTo>
                  <a:pt x="120294" y="668965"/>
                  <a:pt x="87272" y="636974"/>
                  <a:pt x="49090" y="615819"/>
                </a:cubicBezTo>
                <a:cubicBezTo>
                  <a:pt x="44961" y="613755"/>
                  <a:pt x="44961" y="610143"/>
                  <a:pt x="45993" y="606015"/>
                </a:cubicBezTo>
                <a:cubicBezTo>
                  <a:pt x="56313" y="574541"/>
                  <a:pt x="69212" y="544098"/>
                  <a:pt x="82628" y="513655"/>
                </a:cubicBezTo>
                <a:cubicBezTo>
                  <a:pt x="85208" y="507980"/>
                  <a:pt x="89336" y="506948"/>
                  <a:pt x="93979" y="508496"/>
                </a:cubicBezTo>
                <a:cubicBezTo>
                  <a:pt x="137322" y="519847"/>
                  <a:pt x="183760" y="518815"/>
                  <a:pt x="224006" y="543066"/>
                </a:cubicBezTo>
                <a:cubicBezTo>
                  <a:pt x="230713" y="547194"/>
                  <a:pt x="233809" y="544614"/>
                  <a:pt x="236905" y="538938"/>
                </a:cubicBezTo>
                <a:cubicBezTo>
                  <a:pt x="255996" y="503336"/>
                  <a:pt x="278183" y="469281"/>
                  <a:pt x="302434" y="437291"/>
                </a:cubicBezTo>
                <a:cubicBezTo>
                  <a:pt x="305530" y="433163"/>
                  <a:pt x="310690" y="428519"/>
                  <a:pt x="302950" y="423359"/>
                </a:cubicBezTo>
                <a:cubicBezTo>
                  <a:pt x="273540" y="404268"/>
                  <a:pt x="258576" y="373826"/>
                  <a:pt x="238453" y="346995"/>
                </a:cubicBezTo>
                <a:cubicBezTo>
                  <a:pt x="234841" y="342351"/>
                  <a:pt x="232262" y="337707"/>
                  <a:pt x="228650" y="333063"/>
                </a:cubicBezTo>
                <a:cubicBezTo>
                  <a:pt x="212654" y="310360"/>
                  <a:pt x="212138" y="309844"/>
                  <a:pt x="230713" y="290237"/>
                </a:cubicBezTo>
                <a:cubicBezTo>
                  <a:pt x="248257" y="271662"/>
                  <a:pt x="266316" y="254119"/>
                  <a:pt x="283859" y="236060"/>
                </a:cubicBezTo>
                <a:cubicBezTo>
                  <a:pt x="289535" y="230384"/>
                  <a:pt x="294179" y="229868"/>
                  <a:pt x="300370" y="234512"/>
                </a:cubicBezTo>
                <a:cubicBezTo>
                  <a:pt x="327201" y="252571"/>
                  <a:pt x="354032" y="270114"/>
                  <a:pt x="380863" y="288173"/>
                </a:cubicBezTo>
                <a:cubicBezTo>
                  <a:pt x="390150" y="294365"/>
                  <a:pt x="396342" y="303137"/>
                  <a:pt x="403050" y="311392"/>
                </a:cubicBezTo>
                <a:cubicBezTo>
                  <a:pt x="408726" y="319132"/>
                  <a:pt x="413885" y="320680"/>
                  <a:pt x="422141" y="313972"/>
                </a:cubicBezTo>
                <a:cubicBezTo>
                  <a:pt x="452584" y="288689"/>
                  <a:pt x="485606" y="266502"/>
                  <a:pt x="519661" y="246895"/>
                </a:cubicBezTo>
                <a:cubicBezTo>
                  <a:pt x="524820" y="243799"/>
                  <a:pt x="529464" y="240703"/>
                  <a:pt x="524820" y="233996"/>
                </a:cubicBezTo>
                <a:cubicBezTo>
                  <a:pt x="502633" y="202005"/>
                  <a:pt x="501086" y="163823"/>
                  <a:pt x="492314" y="127704"/>
                </a:cubicBezTo>
                <a:cubicBezTo>
                  <a:pt x="484574" y="96230"/>
                  <a:pt x="485606" y="96746"/>
                  <a:pt x="514501" y="82298"/>
                </a:cubicBezTo>
                <a:cubicBezTo>
                  <a:pt x="535140" y="71979"/>
                  <a:pt x="557327" y="64239"/>
                  <a:pt x="578482" y="55468"/>
                </a:cubicBezTo>
                <a:cubicBezTo>
                  <a:pt x="586222" y="52372"/>
                  <a:pt x="590866" y="52888"/>
                  <a:pt x="595509" y="60111"/>
                </a:cubicBezTo>
                <a:cubicBezTo>
                  <a:pt x="613053" y="86942"/>
                  <a:pt x="630596" y="113257"/>
                  <a:pt x="648655" y="139572"/>
                </a:cubicBezTo>
                <a:cubicBezTo>
                  <a:pt x="655363" y="149375"/>
                  <a:pt x="657427" y="160727"/>
                  <a:pt x="661039" y="172078"/>
                </a:cubicBezTo>
                <a:cubicBezTo>
                  <a:pt x="663618" y="180334"/>
                  <a:pt x="667230" y="182914"/>
                  <a:pt x="675486" y="180334"/>
                </a:cubicBezTo>
                <a:cubicBezTo>
                  <a:pt x="713668" y="168983"/>
                  <a:pt x="752882" y="160727"/>
                  <a:pt x="792613" y="155567"/>
                </a:cubicBezTo>
                <a:cubicBezTo>
                  <a:pt x="800352" y="154535"/>
                  <a:pt x="802932" y="151439"/>
                  <a:pt x="801900" y="143700"/>
                </a:cubicBezTo>
                <a:cubicBezTo>
                  <a:pt x="795193" y="98294"/>
                  <a:pt x="811704" y="55468"/>
                  <a:pt x="816864" y="11094"/>
                </a:cubicBezTo>
                <a:cubicBezTo>
                  <a:pt x="817380" y="5934"/>
                  <a:pt x="820476" y="2838"/>
                  <a:pt x="826151" y="2322"/>
                </a:cubicBezTo>
                <a:cubicBezTo>
                  <a:pt x="859174" y="-1290"/>
                  <a:pt x="892196" y="258"/>
                  <a:pt x="925219" y="774"/>
                </a:cubicBezTo>
                <a:cubicBezTo>
                  <a:pt x="930895" y="774"/>
                  <a:pt x="933475" y="4902"/>
                  <a:pt x="934507" y="10062"/>
                </a:cubicBezTo>
                <a:cubicBezTo>
                  <a:pt x="941214" y="43600"/>
                  <a:pt x="948438" y="77139"/>
                  <a:pt x="954114" y="111193"/>
                </a:cubicBezTo>
                <a:cubicBezTo>
                  <a:pt x="955662" y="120481"/>
                  <a:pt x="953082" y="130800"/>
                  <a:pt x="952050" y="140604"/>
                </a:cubicBezTo>
                <a:cubicBezTo>
                  <a:pt x="951018" y="148343"/>
                  <a:pt x="954114" y="151955"/>
                  <a:pt x="962369" y="152987"/>
                </a:cubicBezTo>
                <a:cubicBezTo>
                  <a:pt x="1001584" y="157115"/>
                  <a:pt x="1040798" y="164339"/>
                  <a:pt x="1078980" y="174658"/>
                </a:cubicBezTo>
                <a:cubicBezTo>
                  <a:pt x="1085172" y="176206"/>
                  <a:pt x="1091364" y="176722"/>
                  <a:pt x="1093428" y="168467"/>
                </a:cubicBezTo>
                <a:cubicBezTo>
                  <a:pt x="1101683" y="130284"/>
                  <a:pt x="1127482" y="101390"/>
                  <a:pt x="1147089" y="69399"/>
                </a:cubicBezTo>
                <a:cubicBezTo>
                  <a:pt x="1162569" y="43084"/>
                  <a:pt x="1163601" y="43600"/>
                  <a:pt x="1192495" y="54436"/>
                </a:cubicBezTo>
                <a:cubicBezTo>
                  <a:pt x="1214682" y="62691"/>
                  <a:pt x="1236353" y="71979"/>
                  <a:pt x="1258024" y="81266"/>
                </a:cubicBezTo>
                <a:cubicBezTo>
                  <a:pt x="1265764" y="84362"/>
                  <a:pt x="1268860" y="88490"/>
                  <a:pt x="1267312" y="96746"/>
                </a:cubicBezTo>
                <a:cubicBezTo>
                  <a:pt x="1260604" y="128736"/>
                  <a:pt x="1254928" y="160727"/>
                  <a:pt x="1247705" y="192718"/>
                </a:cubicBezTo>
                <a:cubicBezTo>
                  <a:pt x="1245125" y="203553"/>
                  <a:pt x="1238417" y="213873"/>
                  <a:pt x="1233258" y="224192"/>
                </a:cubicBezTo>
                <a:cubicBezTo>
                  <a:pt x="1229646" y="230384"/>
                  <a:pt x="1230678" y="233996"/>
                  <a:pt x="1237385" y="237608"/>
                </a:cubicBezTo>
                <a:cubicBezTo>
                  <a:pt x="1273504" y="256699"/>
                  <a:pt x="1307558" y="279402"/>
                  <a:pt x="1340065" y="304169"/>
                </a:cubicBezTo>
                <a:cubicBezTo>
                  <a:pt x="1345741" y="308812"/>
                  <a:pt x="1349868" y="309328"/>
                  <a:pt x="1354512" y="302621"/>
                </a:cubicBezTo>
                <a:cubicBezTo>
                  <a:pt x="1381343" y="264954"/>
                  <a:pt x="1424169" y="246379"/>
                  <a:pt x="1459771" y="218516"/>
                </a:cubicBezTo>
                <a:cubicBezTo>
                  <a:pt x="1464415" y="214905"/>
                  <a:pt x="1468027" y="216452"/>
                  <a:pt x="1472155" y="220064"/>
                </a:cubicBezTo>
                <a:cubicBezTo>
                  <a:pt x="1496406" y="241219"/>
                  <a:pt x="1519109" y="264438"/>
                  <a:pt x="1541296" y="287657"/>
                </a:cubicBezTo>
                <a:cubicBezTo>
                  <a:pt x="1545424" y="292301"/>
                  <a:pt x="1545940" y="296429"/>
                  <a:pt x="1542328" y="301073"/>
                </a:cubicBezTo>
                <a:cubicBezTo>
                  <a:pt x="1523237" y="329452"/>
                  <a:pt x="1505177" y="357830"/>
                  <a:pt x="1485570" y="385693"/>
                </a:cubicBezTo>
                <a:cubicBezTo>
                  <a:pt x="1479895" y="393949"/>
                  <a:pt x="1470607" y="400140"/>
                  <a:pt x="1462868" y="406332"/>
                </a:cubicBezTo>
                <a:cubicBezTo>
                  <a:pt x="1456676" y="411492"/>
                  <a:pt x="1455644" y="416136"/>
                  <a:pt x="1460803" y="422327"/>
                </a:cubicBezTo>
                <a:cubicBezTo>
                  <a:pt x="1486086" y="453802"/>
                  <a:pt x="1509305" y="487341"/>
                  <a:pt x="1529428" y="522427"/>
                </a:cubicBezTo>
                <a:cubicBezTo>
                  <a:pt x="1534072" y="530167"/>
                  <a:pt x="1538716" y="529135"/>
                  <a:pt x="1544908" y="525007"/>
                </a:cubicBezTo>
                <a:cubicBezTo>
                  <a:pt x="1584122" y="500756"/>
                  <a:pt x="1630044" y="500240"/>
                  <a:pt x="1672870" y="488373"/>
                </a:cubicBezTo>
                <a:cubicBezTo>
                  <a:pt x="1678546" y="486825"/>
                  <a:pt x="1681642" y="489921"/>
                  <a:pt x="1683706" y="495080"/>
                </a:cubicBezTo>
                <a:cubicBezTo>
                  <a:pt x="1697637" y="523975"/>
                  <a:pt x="1710537" y="553902"/>
                  <a:pt x="1721888" y="583828"/>
                </a:cubicBezTo>
                <a:cubicBezTo>
                  <a:pt x="1723952" y="590020"/>
                  <a:pt x="1722404" y="593632"/>
                  <a:pt x="1717244" y="596728"/>
                </a:cubicBezTo>
                <a:cubicBezTo>
                  <a:pt x="1689381" y="615303"/>
                  <a:pt x="1662035" y="634394"/>
                  <a:pt x="1633140" y="652453"/>
                </a:cubicBezTo>
                <a:cubicBezTo>
                  <a:pt x="1623852" y="658129"/>
                  <a:pt x="1612501" y="660709"/>
                  <a:pt x="1601665" y="663805"/>
                </a:cubicBezTo>
                <a:cubicBezTo>
                  <a:pt x="1594958" y="665869"/>
                  <a:pt x="1592894" y="668965"/>
                  <a:pt x="1594958" y="676188"/>
                </a:cubicBezTo>
                <a:cubicBezTo>
                  <a:pt x="1606309" y="715403"/>
                  <a:pt x="1615081" y="755133"/>
                  <a:pt x="1620241" y="795895"/>
                </a:cubicBezTo>
                <a:cubicBezTo>
                  <a:pt x="1621272" y="803119"/>
                  <a:pt x="1624368" y="805699"/>
                  <a:pt x="1631076" y="804667"/>
                </a:cubicBezTo>
                <a:cubicBezTo>
                  <a:pt x="1676482" y="797959"/>
                  <a:pt x="1719308" y="814470"/>
                  <a:pt x="1763682" y="819630"/>
                </a:cubicBezTo>
                <a:cubicBezTo>
                  <a:pt x="1769874" y="820146"/>
                  <a:pt x="1772454" y="823758"/>
                  <a:pt x="1773486" y="829950"/>
                </a:cubicBezTo>
                <a:cubicBezTo>
                  <a:pt x="1776582" y="862456"/>
                  <a:pt x="1775034" y="895479"/>
                  <a:pt x="1775034" y="927985"/>
                </a:cubicBezTo>
                <a:cubicBezTo>
                  <a:pt x="1775034" y="933661"/>
                  <a:pt x="1771422" y="936241"/>
                  <a:pt x="1766262" y="937273"/>
                </a:cubicBezTo>
                <a:cubicBezTo>
                  <a:pt x="1732207" y="943981"/>
                  <a:pt x="1698153" y="951204"/>
                  <a:pt x="1663583" y="957396"/>
                </a:cubicBezTo>
                <a:cubicBezTo>
                  <a:pt x="1654811" y="958944"/>
                  <a:pt x="1645523" y="956364"/>
                  <a:pt x="1636752" y="955332"/>
                </a:cubicBezTo>
                <a:cubicBezTo>
                  <a:pt x="1627980" y="954300"/>
                  <a:pt x="1623336" y="956364"/>
                  <a:pt x="1622304" y="966684"/>
                </a:cubicBezTo>
                <a:cubicBezTo>
                  <a:pt x="1618177" y="1005382"/>
                  <a:pt x="1610953" y="1044080"/>
                  <a:pt x="1601149" y="1081746"/>
                </a:cubicBezTo>
                <a:cubicBezTo>
                  <a:pt x="1598569" y="1091034"/>
                  <a:pt x="1601665" y="1095678"/>
                  <a:pt x="1610437" y="1097742"/>
                </a:cubicBezTo>
                <a:cubicBezTo>
                  <a:pt x="1654811" y="1108577"/>
                  <a:pt x="1687318" y="1140568"/>
                  <a:pt x="1726016" y="1161723"/>
                </a:cubicBezTo>
                <a:cubicBezTo>
                  <a:pt x="1731176" y="1164819"/>
                  <a:pt x="1731176" y="1168947"/>
                  <a:pt x="1729112" y="1174107"/>
                </a:cubicBezTo>
                <a:cubicBezTo>
                  <a:pt x="1718792" y="1204549"/>
                  <a:pt x="1706409" y="1234476"/>
                  <a:pt x="1693509" y="1263887"/>
                </a:cubicBezTo>
                <a:cubicBezTo>
                  <a:pt x="1690929" y="1269562"/>
                  <a:pt x="1687318" y="1271626"/>
                  <a:pt x="1681126" y="1270078"/>
                </a:cubicBezTo>
                <a:cubicBezTo>
                  <a:pt x="1648103" y="1263371"/>
                  <a:pt x="1614565" y="1257179"/>
                  <a:pt x="1581542" y="1249955"/>
                </a:cubicBezTo>
                <a:cubicBezTo>
                  <a:pt x="1571223" y="1247375"/>
                  <a:pt x="1561935" y="1241184"/>
                  <a:pt x="1552647" y="1236024"/>
                </a:cubicBezTo>
                <a:cubicBezTo>
                  <a:pt x="1545940" y="1232412"/>
                  <a:pt x="1542328" y="1232928"/>
                  <a:pt x="1538200" y="1240152"/>
                </a:cubicBezTo>
                <a:cubicBezTo>
                  <a:pt x="1519109" y="1275238"/>
                  <a:pt x="1497954" y="1309293"/>
                  <a:pt x="1473187" y="1340767"/>
                </a:cubicBezTo>
                <a:cubicBezTo>
                  <a:pt x="1467511" y="1347991"/>
                  <a:pt x="1466479" y="1352635"/>
                  <a:pt x="1475251" y="1358310"/>
                </a:cubicBezTo>
                <a:cubicBezTo>
                  <a:pt x="1502598" y="1375854"/>
                  <a:pt x="1516013" y="1405264"/>
                  <a:pt x="1535104" y="1430031"/>
                </a:cubicBezTo>
                <a:cubicBezTo>
                  <a:pt x="1538716" y="1434675"/>
                  <a:pt x="1541812" y="1439835"/>
                  <a:pt x="1545424" y="1444995"/>
                </a:cubicBezTo>
                <a:cubicBezTo>
                  <a:pt x="1566063" y="1474921"/>
                  <a:pt x="1565031" y="1464602"/>
                  <a:pt x="1542844" y="1489885"/>
                </a:cubicBezTo>
                <a:cubicBezTo>
                  <a:pt x="1526849" y="1508460"/>
                  <a:pt x="1508273" y="1524971"/>
                  <a:pt x="1491246" y="1542514"/>
                </a:cubicBezTo>
                <a:cubicBezTo>
                  <a:pt x="1485054" y="1549222"/>
                  <a:pt x="1479895" y="1549222"/>
                  <a:pt x="1472155" y="1544062"/>
                </a:cubicBezTo>
                <a:cubicBezTo>
                  <a:pt x="1446356" y="1526519"/>
                  <a:pt x="1420041" y="1508976"/>
                  <a:pt x="1393726" y="1491948"/>
                </a:cubicBezTo>
                <a:cubicBezTo>
                  <a:pt x="1383923" y="1485241"/>
                  <a:pt x="1377215" y="1475437"/>
                  <a:pt x="1369992" y="1466666"/>
                </a:cubicBezTo>
                <a:cubicBezTo>
                  <a:pt x="1364316" y="1459958"/>
                  <a:pt x="1359672" y="1458926"/>
                  <a:pt x="1352964" y="1464602"/>
                </a:cubicBezTo>
                <a:cubicBezTo>
                  <a:pt x="1322005" y="1489885"/>
                  <a:pt x="1288983" y="1512588"/>
                  <a:pt x="1254413" y="1532711"/>
                </a:cubicBezTo>
                <a:cubicBezTo>
                  <a:pt x="1249769" y="1535291"/>
                  <a:pt x="1244609" y="1537871"/>
                  <a:pt x="1248737" y="1544578"/>
                </a:cubicBezTo>
                <a:cubicBezTo>
                  <a:pt x="1272472" y="1580181"/>
                  <a:pt x="1274020" y="1622491"/>
                  <a:pt x="1284339" y="1662221"/>
                </a:cubicBezTo>
                <a:cubicBezTo>
                  <a:pt x="1290531" y="1685440"/>
                  <a:pt x="1292079" y="1682344"/>
                  <a:pt x="1268860" y="1693180"/>
                </a:cubicBezTo>
                <a:cubicBezTo>
                  <a:pt x="1244609" y="1704531"/>
                  <a:pt x="1219842" y="1714335"/>
                  <a:pt x="1195591" y="1724654"/>
                </a:cubicBezTo>
                <a:cubicBezTo>
                  <a:pt x="1187851" y="1727750"/>
                  <a:pt x="1183208" y="1726718"/>
                  <a:pt x="1178564" y="1719495"/>
                </a:cubicBezTo>
                <a:cubicBezTo>
                  <a:pt x="1161021" y="1692664"/>
                  <a:pt x="1142962" y="1666865"/>
                  <a:pt x="1125418" y="1640034"/>
                </a:cubicBezTo>
                <a:cubicBezTo>
                  <a:pt x="1118711" y="1629715"/>
                  <a:pt x="1116131" y="1617847"/>
                  <a:pt x="1113035" y="1606496"/>
                </a:cubicBezTo>
                <a:cubicBezTo>
                  <a:pt x="1110971" y="1599272"/>
                  <a:pt x="1107359" y="1597208"/>
                  <a:pt x="1099619" y="1599272"/>
                </a:cubicBezTo>
                <a:cubicBezTo>
                  <a:pt x="1060405" y="1611139"/>
                  <a:pt x="1020675" y="1619395"/>
                  <a:pt x="979913" y="1624555"/>
                </a:cubicBezTo>
                <a:cubicBezTo>
                  <a:pt x="973205" y="1625587"/>
                  <a:pt x="971141" y="1628682"/>
                  <a:pt x="972173" y="1634874"/>
                </a:cubicBezTo>
                <a:cubicBezTo>
                  <a:pt x="979397" y="1680280"/>
                  <a:pt x="962885" y="1723106"/>
                  <a:pt x="957726" y="1767481"/>
                </a:cubicBezTo>
                <a:cubicBezTo>
                  <a:pt x="956694" y="1775220"/>
                  <a:pt x="952566" y="1777800"/>
                  <a:pt x="945858" y="1777800"/>
                </a:cubicBezTo>
                <a:cubicBezTo>
                  <a:pt x="929347" y="1778316"/>
                  <a:pt x="912320" y="1779348"/>
                  <a:pt x="895808" y="1779864"/>
                </a:cubicBezTo>
                <a:cubicBezTo>
                  <a:pt x="894776" y="1776252"/>
                  <a:pt x="894776" y="1776252"/>
                  <a:pt x="894776" y="1775736"/>
                </a:cubicBezTo>
                <a:close/>
                <a:moveTo>
                  <a:pt x="890648" y="1454798"/>
                </a:moveTo>
                <a:cubicBezTo>
                  <a:pt x="1199203" y="1449638"/>
                  <a:pt x="1454096" y="1207645"/>
                  <a:pt x="1452548" y="884127"/>
                </a:cubicBezTo>
                <a:cubicBezTo>
                  <a:pt x="1451516" y="575057"/>
                  <a:pt x="1205395" y="320164"/>
                  <a:pt x="881361" y="322228"/>
                </a:cubicBezTo>
                <a:cubicBezTo>
                  <a:pt x="571775" y="324292"/>
                  <a:pt x="318429" y="570929"/>
                  <a:pt x="320494" y="893415"/>
                </a:cubicBezTo>
                <a:cubicBezTo>
                  <a:pt x="323073" y="1202485"/>
                  <a:pt x="569195" y="1452218"/>
                  <a:pt x="890648" y="1454798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E7F4FB8-48CF-4E0D-8CB1-B2ED10FE732C}"/>
              </a:ext>
            </a:extLst>
          </p:cNvPr>
          <p:cNvSpPr/>
          <p:nvPr/>
        </p:nvSpPr>
        <p:spPr>
          <a:xfrm>
            <a:off x="6408280" y="6041992"/>
            <a:ext cx="494433" cy="491686"/>
          </a:xfrm>
          <a:custGeom>
            <a:avLst/>
            <a:gdLst>
              <a:gd name="connsiteX0" fmla="*/ 959201 w 1857518"/>
              <a:gd name="connsiteY0" fmla="*/ 1852264 h 1847198"/>
              <a:gd name="connsiteX1" fmla="*/ 910700 w 1857518"/>
              <a:gd name="connsiteY1" fmla="*/ 1852264 h 1847198"/>
              <a:gd name="connsiteX2" fmla="*/ 891608 w 1857518"/>
              <a:gd name="connsiteY2" fmla="*/ 1830593 h 1847198"/>
              <a:gd name="connsiteX3" fmla="*/ 838463 w 1857518"/>
              <a:gd name="connsiteY3" fmla="*/ 1669608 h 1847198"/>
              <a:gd name="connsiteX4" fmla="*/ 813180 w 1857518"/>
              <a:gd name="connsiteY4" fmla="*/ 1646905 h 1847198"/>
              <a:gd name="connsiteX5" fmla="*/ 730624 w 1857518"/>
              <a:gd name="connsiteY5" fmla="*/ 1628330 h 1847198"/>
              <a:gd name="connsiteX6" fmla="*/ 693990 w 1857518"/>
              <a:gd name="connsiteY6" fmla="*/ 1639165 h 1847198"/>
              <a:gd name="connsiteX7" fmla="*/ 573251 w 1857518"/>
              <a:gd name="connsiteY7" fmla="*/ 1761452 h 1847198"/>
              <a:gd name="connsiteX8" fmla="*/ 542292 w 1857518"/>
              <a:gd name="connsiteY8" fmla="*/ 1766612 h 1847198"/>
              <a:gd name="connsiteX9" fmla="*/ 412782 w 1857518"/>
              <a:gd name="connsiteY9" fmla="*/ 1693859 h 1847198"/>
              <a:gd name="connsiteX10" fmla="*/ 398334 w 1857518"/>
              <a:gd name="connsiteY10" fmla="*/ 1660836 h 1847198"/>
              <a:gd name="connsiteX11" fmla="*/ 440644 w 1857518"/>
              <a:gd name="connsiteY11" fmla="*/ 1494176 h 1847198"/>
              <a:gd name="connsiteX12" fmla="*/ 432904 w 1857518"/>
              <a:gd name="connsiteY12" fmla="*/ 1462185 h 1847198"/>
              <a:gd name="connsiteX13" fmla="*/ 370471 w 1857518"/>
              <a:gd name="connsiteY13" fmla="*/ 1397172 h 1847198"/>
              <a:gd name="connsiteX14" fmla="*/ 340545 w 1857518"/>
              <a:gd name="connsiteY14" fmla="*/ 1388400 h 1847198"/>
              <a:gd name="connsiteX15" fmla="*/ 310618 w 1857518"/>
              <a:gd name="connsiteY15" fmla="*/ 1395108 h 1847198"/>
              <a:gd name="connsiteX16" fmla="*/ 170273 w 1857518"/>
              <a:gd name="connsiteY16" fmla="*/ 1426583 h 1847198"/>
              <a:gd name="connsiteX17" fmla="*/ 141377 w 1857518"/>
              <a:gd name="connsiteY17" fmla="*/ 1413683 h 1847198"/>
              <a:gd name="connsiteX18" fmla="*/ 70689 w 1857518"/>
              <a:gd name="connsiteY18" fmla="*/ 1276949 h 1847198"/>
              <a:gd name="connsiteX19" fmla="*/ 75848 w 1857518"/>
              <a:gd name="connsiteY19" fmla="*/ 1247539 h 1847198"/>
              <a:gd name="connsiteX20" fmla="*/ 206391 w 1857518"/>
              <a:gd name="connsiteY20" fmla="*/ 1126284 h 1847198"/>
              <a:gd name="connsiteX21" fmla="*/ 216710 w 1857518"/>
              <a:gd name="connsiteY21" fmla="*/ 1096873 h 1847198"/>
              <a:gd name="connsiteX22" fmla="*/ 201231 w 1857518"/>
              <a:gd name="connsiteY22" fmla="*/ 1012769 h 1847198"/>
              <a:gd name="connsiteX23" fmla="*/ 181108 w 1857518"/>
              <a:gd name="connsiteY23" fmla="*/ 989034 h 1847198"/>
              <a:gd name="connsiteX24" fmla="*/ 67077 w 1857518"/>
              <a:gd name="connsiteY24" fmla="*/ 947240 h 1847198"/>
              <a:gd name="connsiteX25" fmla="*/ 0 w 1857518"/>
              <a:gd name="connsiteY25" fmla="*/ 921957 h 1847198"/>
              <a:gd name="connsiteX26" fmla="*/ 0 w 1857518"/>
              <a:gd name="connsiteY26" fmla="*/ 893062 h 1847198"/>
              <a:gd name="connsiteX27" fmla="*/ 4643 w 1857518"/>
              <a:gd name="connsiteY27" fmla="*/ 842496 h 1847198"/>
              <a:gd name="connsiteX28" fmla="*/ 17543 w 1857518"/>
              <a:gd name="connsiteY28" fmla="*/ 743945 h 1847198"/>
              <a:gd name="connsiteX29" fmla="*/ 38182 w 1857518"/>
              <a:gd name="connsiteY29" fmla="*/ 723305 h 1847198"/>
              <a:gd name="connsiteX30" fmla="*/ 214131 w 1857518"/>
              <a:gd name="connsiteY30" fmla="*/ 691315 h 1847198"/>
              <a:gd name="connsiteX31" fmla="*/ 239929 w 1857518"/>
              <a:gd name="connsiteY31" fmla="*/ 671192 h 1847198"/>
              <a:gd name="connsiteX32" fmla="*/ 266760 w 1857518"/>
              <a:gd name="connsiteY32" fmla="*/ 606695 h 1847198"/>
              <a:gd name="connsiteX33" fmla="*/ 262116 w 1857518"/>
              <a:gd name="connsiteY33" fmla="*/ 570060 h 1847198"/>
              <a:gd name="connsiteX34" fmla="*/ 159437 w 1857518"/>
              <a:gd name="connsiteY34" fmla="*/ 434874 h 1847198"/>
              <a:gd name="connsiteX35" fmla="*/ 159953 w 1857518"/>
              <a:gd name="connsiteY35" fmla="*/ 401336 h 1847198"/>
              <a:gd name="connsiteX36" fmla="*/ 259536 w 1857518"/>
              <a:gd name="connsiteY36" fmla="*/ 278017 h 1847198"/>
              <a:gd name="connsiteX37" fmla="*/ 294623 w 1857518"/>
              <a:gd name="connsiteY37" fmla="*/ 268729 h 1847198"/>
              <a:gd name="connsiteX38" fmla="*/ 457672 w 1857518"/>
              <a:gd name="connsiteY38" fmla="*/ 336322 h 1847198"/>
              <a:gd name="connsiteX39" fmla="*/ 489146 w 1857518"/>
              <a:gd name="connsiteY39" fmla="*/ 333743 h 1847198"/>
              <a:gd name="connsiteX40" fmla="*/ 540744 w 1857518"/>
              <a:gd name="connsiteY40" fmla="*/ 298140 h 1847198"/>
              <a:gd name="connsiteX41" fmla="*/ 553127 w 1857518"/>
              <a:gd name="connsiteY41" fmla="*/ 273889 h 1847198"/>
              <a:gd name="connsiteX42" fmla="*/ 552096 w 1857518"/>
              <a:gd name="connsiteY42" fmla="*/ 255830 h 1847198"/>
              <a:gd name="connsiteX43" fmla="*/ 545904 w 1857518"/>
              <a:gd name="connsiteY43" fmla="*/ 175854 h 1847198"/>
              <a:gd name="connsiteX44" fmla="*/ 539712 w 1857518"/>
              <a:gd name="connsiteY44" fmla="*/ 95877 h 1847198"/>
              <a:gd name="connsiteX45" fmla="*/ 556739 w 1857518"/>
              <a:gd name="connsiteY45" fmla="*/ 69562 h 1847198"/>
              <a:gd name="connsiteX46" fmla="*/ 716176 w 1857518"/>
              <a:gd name="connsiteY46" fmla="*/ 15901 h 1847198"/>
              <a:gd name="connsiteX47" fmla="*/ 726496 w 1857518"/>
              <a:gd name="connsiteY47" fmla="*/ 14353 h 1847198"/>
              <a:gd name="connsiteX48" fmla="*/ 748167 w 1857518"/>
              <a:gd name="connsiteY48" fmla="*/ 28800 h 1847198"/>
              <a:gd name="connsiteX49" fmla="*/ 847750 w 1857518"/>
              <a:gd name="connsiteY49" fmla="*/ 172758 h 1847198"/>
              <a:gd name="connsiteX50" fmla="*/ 878709 w 1857518"/>
              <a:gd name="connsiteY50" fmla="*/ 187721 h 1847198"/>
              <a:gd name="connsiteX51" fmla="*/ 931855 w 1857518"/>
              <a:gd name="connsiteY51" fmla="*/ 185657 h 1847198"/>
              <a:gd name="connsiteX52" fmla="*/ 948366 w 1857518"/>
              <a:gd name="connsiteY52" fmla="*/ 177401 h 1847198"/>
              <a:gd name="connsiteX53" fmla="*/ 954042 w 1857518"/>
              <a:gd name="connsiteY53" fmla="*/ 169146 h 1847198"/>
              <a:gd name="connsiteX54" fmla="*/ 979840 w 1857518"/>
              <a:gd name="connsiteY54" fmla="*/ 121676 h 1847198"/>
              <a:gd name="connsiteX55" fmla="*/ 1037630 w 1857518"/>
              <a:gd name="connsiteY55" fmla="*/ 13837 h 1847198"/>
              <a:gd name="connsiteX56" fmla="*/ 1066525 w 1857518"/>
              <a:gd name="connsiteY56" fmla="*/ 937 h 1847198"/>
              <a:gd name="connsiteX57" fmla="*/ 1233702 w 1857518"/>
              <a:gd name="connsiteY57" fmla="*/ 40667 h 1847198"/>
              <a:gd name="connsiteX58" fmla="*/ 1253309 w 1857518"/>
              <a:gd name="connsiteY58" fmla="*/ 64918 h 1847198"/>
              <a:gd name="connsiteX59" fmla="*/ 1254341 w 1857518"/>
              <a:gd name="connsiteY59" fmla="*/ 85042 h 1847198"/>
              <a:gd name="connsiteX60" fmla="*/ 1258468 w 1857518"/>
              <a:gd name="connsiteY60" fmla="*/ 209908 h 1847198"/>
              <a:gd name="connsiteX61" fmla="*/ 1260016 w 1857518"/>
              <a:gd name="connsiteY61" fmla="*/ 244478 h 1847198"/>
              <a:gd name="connsiteX62" fmla="*/ 1276012 w 1857518"/>
              <a:gd name="connsiteY62" fmla="*/ 270277 h 1847198"/>
              <a:gd name="connsiteX63" fmla="*/ 1313678 w 1857518"/>
              <a:gd name="connsiteY63" fmla="*/ 291948 h 1847198"/>
              <a:gd name="connsiteX64" fmla="*/ 1349797 w 1857518"/>
              <a:gd name="connsiteY64" fmla="*/ 291948 h 1847198"/>
              <a:gd name="connsiteX65" fmla="*/ 1502526 w 1857518"/>
              <a:gd name="connsiteY65" fmla="*/ 206812 h 1847198"/>
              <a:gd name="connsiteX66" fmla="*/ 1535033 w 1857518"/>
              <a:gd name="connsiteY66" fmla="*/ 211456 h 1847198"/>
              <a:gd name="connsiteX67" fmla="*/ 1653707 w 1857518"/>
              <a:gd name="connsiteY67" fmla="*/ 332711 h 1847198"/>
              <a:gd name="connsiteX68" fmla="*/ 1657835 w 1857518"/>
              <a:gd name="connsiteY68" fmla="*/ 366249 h 1847198"/>
              <a:gd name="connsiteX69" fmla="*/ 1569087 w 1857518"/>
              <a:gd name="connsiteY69" fmla="*/ 515883 h 1847198"/>
              <a:gd name="connsiteX70" fmla="*/ 1568571 w 1857518"/>
              <a:gd name="connsiteY70" fmla="*/ 550453 h 1847198"/>
              <a:gd name="connsiteX71" fmla="*/ 1591274 w 1857518"/>
              <a:gd name="connsiteY71" fmla="*/ 592247 h 1847198"/>
              <a:gd name="connsiteX72" fmla="*/ 1617589 w 1857518"/>
              <a:gd name="connsiteY72" fmla="*/ 608759 h 1847198"/>
              <a:gd name="connsiteX73" fmla="*/ 1676926 w 1857518"/>
              <a:gd name="connsiteY73" fmla="*/ 612886 h 1847198"/>
              <a:gd name="connsiteX74" fmla="*/ 1797665 w 1857518"/>
              <a:gd name="connsiteY74" fmla="*/ 620626 h 1847198"/>
              <a:gd name="connsiteX75" fmla="*/ 1820884 w 1857518"/>
              <a:gd name="connsiteY75" fmla="*/ 640233 h 1847198"/>
              <a:gd name="connsiteX76" fmla="*/ 1857518 w 1857518"/>
              <a:gd name="connsiteY76" fmla="*/ 808442 h 1847198"/>
              <a:gd name="connsiteX77" fmla="*/ 1851842 w 1857518"/>
              <a:gd name="connsiteY77" fmla="*/ 829081 h 1847198"/>
              <a:gd name="connsiteX78" fmla="*/ 1841523 w 1857518"/>
              <a:gd name="connsiteY78" fmla="*/ 836305 h 1847198"/>
              <a:gd name="connsiteX79" fmla="*/ 1686214 w 1857518"/>
              <a:gd name="connsiteY79" fmla="*/ 913701 h 1847198"/>
              <a:gd name="connsiteX80" fmla="*/ 1668670 w 1857518"/>
              <a:gd name="connsiteY80" fmla="*/ 940016 h 1847198"/>
              <a:gd name="connsiteX81" fmla="*/ 1665059 w 1857518"/>
              <a:gd name="connsiteY81" fmla="*/ 998322 h 1847198"/>
              <a:gd name="connsiteX82" fmla="*/ 1678474 w 1857518"/>
              <a:gd name="connsiteY82" fmla="*/ 1026184 h 1847198"/>
              <a:gd name="connsiteX83" fmla="*/ 1821916 w 1857518"/>
              <a:gd name="connsiteY83" fmla="*/ 1131960 h 1847198"/>
              <a:gd name="connsiteX84" fmla="*/ 1831720 w 1857518"/>
              <a:gd name="connsiteY84" fmla="*/ 1163950 h 1847198"/>
              <a:gd name="connsiteX85" fmla="*/ 1805404 w 1857518"/>
              <a:gd name="connsiteY85" fmla="*/ 1236703 h 1847198"/>
              <a:gd name="connsiteX86" fmla="*/ 1775478 w 1857518"/>
              <a:gd name="connsiteY86" fmla="*/ 1317711 h 1847198"/>
              <a:gd name="connsiteX87" fmla="*/ 1750195 w 1857518"/>
              <a:gd name="connsiteY87" fmla="*/ 1334223 h 1847198"/>
              <a:gd name="connsiteX88" fmla="*/ 1685698 w 1857518"/>
              <a:gd name="connsiteY88" fmla="*/ 1327515 h 1847198"/>
              <a:gd name="connsiteX89" fmla="*/ 1574247 w 1857518"/>
              <a:gd name="connsiteY89" fmla="*/ 1315648 h 1847198"/>
              <a:gd name="connsiteX90" fmla="*/ 1545868 w 1857518"/>
              <a:gd name="connsiteY90" fmla="*/ 1328547 h 1847198"/>
              <a:gd name="connsiteX91" fmla="*/ 1505622 w 1857518"/>
              <a:gd name="connsiteY91" fmla="*/ 1383241 h 1847198"/>
              <a:gd name="connsiteX92" fmla="*/ 1500978 w 1857518"/>
              <a:gd name="connsiteY92" fmla="*/ 1417811 h 1847198"/>
              <a:gd name="connsiteX93" fmla="*/ 1563411 w 1857518"/>
              <a:gd name="connsiteY93" fmla="*/ 1581892 h 1847198"/>
              <a:gd name="connsiteX94" fmla="*/ 1554124 w 1857518"/>
              <a:gd name="connsiteY94" fmla="*/ 1615430 h 1847198"/>
              <a:gd name="connsiteX95" fmla="*/ 1430805 w 1857518"/>
              <a:gd name="connsiteY95" fmla="*/ 1708822 h 1847198"/>
              <a:gd name="connsiteX96" fmla="*/ 1397266 w 1857518"/>
              <a:gd name="connsiteY96" fmla="*/ 1708306 h 1847198"/>
              <a:gd name="connsiteX97" fmla="*/ 1263628 w 1857518"/>
              <a:gd name="connsiteY97" fmla="*/ 1600467 h 1847198"/>
              <a:gd name="connsiteX98" fmla="*/ 1232154 w 1857518"/>
              <a:gd name="connsiteY98" fmla="*/ 1594275 h 1847198"/>
              <a:gd name="connsiteX99" fmla="*/ 1153725 w 1857518"/>
              <a:gd name="connsiteY99" fmla="*/ 1624202 h 1847198"/>
              <a:gd name="connsiteX100" fmla="*/ 1134634 w 1857518"/>
              <a:gd name="connsiteY100" fmla="*/ 1646905 h 1847198"/>
              <a:gd name="connsiteX101" fmla="*/ 1123798 w 1857518"/>
              <a:gd name="connsiteY101" fmla="*/ 1698503 h 1847198"/>
              <a:gd name="connsiteX102" fmla="*/ 1097999 w 1857518"/>
              <a:gd name="connsiteY102" fmla="*/ 1821821 h 1847198"/>
              <a:gd name="connsiteX103" fmla="*/ 1076329 w 1857518"/>
              <a:gd name="connsiteY103" fmla="*/ 1842460 h 1847198"/>
              <a:gd name="connsiteX104" fmla="*/ 994288 w 1857518"/>
              <a:gd name="connsiteY104" fmla="*/ 1851232 h 1847198"/>
              <a:gd name="connsiteX105" fmla="*/ 959201 w 1857518"/>
              <a:gd name="connsiteY105" fmla="*/ 1852264 h 1847198"/>
              <a:gd name="connsiteX106" fmla="*/ 928759 w 1857518"/>
              <a:gd name="connsiteY106" fmla="*/ 382245 h 1847198"/>
              <a:gd name="connsiteX107" fmla="*/ 386983 w 1857518"/>
              <a:gd name="connsiteY107" fmla="*/ 921957 h 1847198"/>
              <a:gd name="connsiteX108" fmla="*/ 926695 w 1857518"/>
              <a:gd name="connsiteY108" fmla="*/ 1465797 h 1847198"/>
              <a:gd name="connsiteX109" fmla="*/ 1470535 w 1857518"/>
              <a:gd name="connsiteY109" fmla="*/ 924537 h 1847198"/>
              <a:gd name="connsiteX110" fmla="*/ 928759 w 1857518"/>
              <a:gd name="connsiteY110" fmla="*/ 382245 h 184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857518" h="1847198">
                <a:moveTo>
                  <a:pt x="959201" y="1852264"/>
                </a:moveTo>
                <a:cubicBezTo>
                  <a:pt x="943206" y="1852264"/>
                  <a:pt x="927211" y="1852264"/>
                  <a:pt x="910700" y="1852264"/>
                </a:cubicBezTo>
                <a:cubicBezTo>
                  <a:pt x="900380" y="1848652"/>
                  <a:pt x="894704" y="1840913"/>
                  <a:pt x="891608" y="1830593"/>
                </a:cubicBezTo>
                <a:cubicBezTo>
                  <a:pt x="874065" y="1776931"/>
                  <a:pt x="856006" y="1723270"/>
                  <a:pt x="838463" y="1669608"/>
                </a:cubicBezTo>
                <a:cubicBezTo>
                  <a:pt x="834335" y="1657224"/>
                  <a:pt x="826080" y="1649485"/>
                  <a:pt x="813180" y="1646905"/>
                </a:cubicBezTo>
                <a:cubicBezTo>
                  <a:pt x="785833" y="1640713"/>
                  <a:pt x="757970" y="1635037"/>
                  <a:pt x="730624" y="1628330"/>
                </a:cubicBezTo>
                <a:cubicBezTo>
                  <a:pt x="716176" y="1624718"/>
                  <a:pt x="704309" y="1628330"/>
                  <a:pt x="693990" y="1639165"/>
                </a:cubicBezTo>
                <a:cubicBezTo>
                  <a:pt x="654259" y="1680443"/>
                  <a:pt x="613497" y="1720690"/>
                  <a:pt x="573251" y="1761452"/>
                </a:cubicBezTo>
                <a:cubicBezTo>
                  <a:pt x="563963" y="1770739"/>
                  <a:pt x="553127" y="1772804"/>
                  <a:pt x="542292" y="1766612"/>
                </a:cubicBezTo>
                <a:cubicBezTo>
                  <a:pt x="498950" y="1742361"/>
                  <a:pt x="456123" y="1718110"/>
                  <a:pt x="412782" y="1693859"/>
                </a:cubicBezTo>
                <a:cubicBezTo>
                  <a:pt x="397818" y="1685603"/>
                  <a:pt x="394206" y="1676832"/>
                  <a:pt x="398334" y="1660836"/>
                </a:cubicBezTo>
                <a:cubicBezTo>
                  <a:pt x="412265" y="1605111"/>
                  <a:pt x="426713" y="1549901"/>
                  <a:pt x="440644" y="1494176"/>
                </a:cubicBezTo>
                <a:cubicBezTo>
                  <a:pt x="443741" y="1482308"/>
                  <a:pt x="441676" y="1471473"/>
                  <a:pt x="432904" y="1462185"/>
                </a:cubicBezTo>
                <a:cubicBezTo>
                  <a:pt x="412265" y="1440514"/>
                  <a:pt x="391110" y="1418843"/>
                  <a:pt x="370471" y="1397172"/>
                </a:cubicBezTo>
                <a:cubicBezTo>
                  <a:pt x="362216" y="1388400"/>
                  <a:pt x="351896" y="1385820"/>
                  <a:pt x="340545" y="1388400"/>
                </a:cubicBezTo>
                <a:cubicBezTo>
                  <a:pt x="330226" y="1390464"/>
                  <a:pt x="320422" y="1393044"/>
                  <a:pt x="310618" y="1395108"/>
                </a:cubicBezTo>
                <a:cubicBezTo>
                  <a:pt x="263664" y="1405428"/>
                  <a:pt x="217226" y="1416263"/>
                  <a:pt x="170273" y="1426583"/>
                </a:cubicBezTo>
                <a:cubicBezTo>
                  <a:pt x="157373" y="1429679"/>
                  <a:pt x="147054" y="1425035"/>
                  <a:pt x="141377" y="1413683"/>
                </a:cubicBezTo>
                <a:cubicBezTo>
                  <a:pt x="117642" y="1368277"/>
                  <a:pt x="94423" y="1322355"/>
                  <a:pt x="70689" y="1276949"/>
                </a:cubicBezTo>
                <a:cubicBezTo>
                  <a:pt x="65529" y="1266630"/>
                  <a:pt x="67593" y="1255278"/>
                  <a:pt x="75848" y="1247539"/>
                </a:cubicBezTo>
                <a:cubicBezTo>
                  <a:pt x="119191" y="1207292"/>
                  <a:pt x="163049" y="1166530"/>
                  <a:pt x="206391" y="1126284"/>
                </a:cubicBezTo>
                <a:cubicBezTo>
                  <a:pt x="215162" y="1118544"/>
                  <a:pt x="218258" y="1108225"/>
                  <a:pt x="216710" y="1096873"/>
                </a:cubicBezTo>
                <a:cubicBezTo>
                  <a:pt x="211551" y="1069010"/>
                  <a:pt x="206391" y="1040631"/>
                  <a:pt x="201231" y="1012769"/>
                </a:cubicBezTo>
                <a:cubicBezTo>
                  <a:pt x="199167" y="1000901"/>
                  <a:pt x="192459" y="993162"/>
                  <a:pt x="181108" y="989034"/>
                </a:cubicBezTo>
                <a:cubicBezTo>
                  <a:pt x="142925" y="975103"/>
                  <a:pt x="104743" y="961171"/>
                  <a:pt x="67077" y="947240"/>
                </a:cubicBezTo>
                <a:cubicBezTo>
                  <a:pt x="44890" y="938984"/>
                  <a:pt x="22187" y="931760"/>
                  <a:pt x="0" y="921957"/>
                </a:cubicBezTo>
                <a:cubicBezTo>
                  <a:pt x="0" y="912153"/>
                  <a:pt x="0" y="902866"/>
                  <a:pt x="0" y="893062"/>
                </a:cubicBezTo>
                <a:cubicBezTo>
                  <a:pt x="1548" y="876035"/>
                  <a:pt x="3096" y="859524"/>
                  <a:pt x="4643" y="842496"/>
                </a:cubicBezTo>
                <a:cubicBezTo>
                  <a:pt x="7740" y="809474"/>
                  <a:pt x="12383" y="776451"/>
                  <a:pt x="17543" y="743945"/>
                </a:cubicBezTo>
                <a:cubicBezTo>
                  <a:pt x="19091" y="733109"/>
                  <a:pt x="26831" y="725369"/>
                  <a:pt x="38182" y="723305"/>
                </a:cubicBezTo>
                <a:cubicBezTo>
                  <a:pt x="97003" y="712470"/>
                  <a:pt x="155309" y="702150"/>
                  <a:pt x="214131" y="691315"/>
                </a:cubicBezTo>
                <a:cubicBezTo>
                  <a:pt x="226514" y="689251"/>
                  <a:pt x="234770" y="682543"/>
                  <a:pt x="239929" y="671192"/>
                </a:cubicBezTo>
                <a:cubicBezTo>
                  <a:pt x="248701" y="649521"/>
                  <a:pt x="257989" y="627850"/>
                  <a:pt x="266760" y="606695"/>
                </a:cubicBezTo>
                <a:cubicBezTo>
                  <a:pt x="272436" y="593279"/>
                  <a:pt x="270888" y="581928"/>
                  <a:pt x="262116" y="570060"/>
                </a:cubicBezTo>
                <a:cubicBezTo>
                  <a:pt x="227546" y="525170"/>
                  <a:pt x="193492" y="479764"/>
                  <a:pt x="159437" y="434874"/>
                </a:cubicBezTo>
                <a:cubicBezTo>
                  <a:pt x="150665" y="423007"/>
                  <a:pt x="150665" y="412687"/>
                  <a:pt x="159953" y="401336"/>
                </a:cubicBezTo>
                <a:cubicBezTo>
                  <a:pt x="192975" y="360058"/>
                  <a:pt x="225998" y="319295"/>
                  <a:pt x="259536" y="278017"/>
                </a:cubicBezTo>
                <a:cubicBezTo>
                  <a:pt x="270372" y="265118"/>
                  <a:pt x="279144" y="262538"/>
                  <a:pt x="294623" y="268729"/>
                </a:cubicBezTo>
                <a:cubicBezTo>
                  <a:pt x="348801" y="291433"/>
                  <a:pt x="402978" y="313620"/>
                  <a:pt x="457672" y="336322"/>
                </a:cubicBezTo>
                <a:cubicBezTo>
                  <a:pt x="468507" y="340966"/>
                  <a:pt x="479342" y="340450"/>
                  <a:pt x="489146" y="333743"/>
                </a:cubicBezTo>
                <a:cubicBezTo>
                  <a:pt x="506690" y="321875"/>
                  <a:pt x="523717" y="310008"/>
                  <a:pt x="540744" y="298140"/>
                </a:cubicBezTo>
                <a:cubicBezTo>
                  <a:pt x="548999" y="292464"/>
                  <a:pt x="553127" y="284209"/>
                  <a:pt x="553127" y="273889"/>
                </a:cubicBezTo>
                <a:cubicBezTo>
                  <a:pt x="553127" y="267697"/>
                  <a:pt x="552612" y="261506"/>
                  <a:pt x="552096" y="255830"/>
                </a:cubicBezTo>
                <a:cubicBezTo>
                  <a:pt x="550032" y="228999"/>
                  <a:pt x="547968" y="202684"/>
                  <a:pt x="545904" y="175854"/>
                </a:cubicBezTo>
                <a:cubicBezTo>
                  <a:pt x="543840" y="149023"/>
                  <a:pt x="541776" y="122708"/>
                  <a:pt x="539712" y="95877"/>
                </a:cubicBezTo>
                <a:cubicBezTo>
                  <a:pt x="538680" y="83493"/>
                  <a:pt x="544872" y="73690"/>
                  <a:pt x="556739" y="69562"/>
                </a:cubicBezTo>
                <a:cubicBezTo>
                  <a:pt x="609885" y="51503"/>
                  <a:pt x="663031" y="33444"/>
                  <a:pt x="716176" y="15901"/>
                </a:cubicBezTo>
                <a:cubicBezTo>
                  <a:pt x="719788" y="14869"/>
                  <a:pt x="722884" y="14353"/>
                  <a:pt x="726496" y="14353"/>
                </a:cubicBezTo>
                <a:cubicBezTo>
                  <a:pt x="736299" y="14869"/>
                  <a:pt x="742491" y="21060"/>
                  <a:pt x="748167" y="28800"/>
                </a:cubicBezTo>
                <a:cubicBezTo>
                  <a:pt x="781189" y="76786"/>
                  <a:pt x="814728" y="124772"/>
                  <a:pt x="847750" y="172758"/>
                </a:cubicBezTo>
                <a:cubicBezTo>
                  <a:pt x="855490" y="183593"/>
                  <a:pt x="865810" y="188753"/>
                  <a:pt x="878709" y="187721"/>
                </a:cubicBezTo>
                <a:cubicBezTo>
                  <a:pt x="896252" y="186173"/>
                  <a:pt x="914312" y="185657"/>
                  <a:pt x="931855" y="185657"/>
                </a:cubicBezTo>
                <a:cubicBezTo>
                  <a:pt x="939079" y="185657"/>
                  <a:pt x="944239" y="183077"/>
                  <a:pt x="948366" y="177401"/>
                </a:cubicBezTo>
                <a:cubicBezTo>
                  <a:pt x="950430" y="174822"/>
                  <a:pt x="952494" y="171726"/>
                  <a:pt x="954042" y="169146"/>
                </a:cubicBezTo>
                <a:cubicBezTo>
                  <a:pt x="962814" y="153150"/>
                  <a:pt x="971069" y="137155"/>
                  <a:pt x="979840" y="121676"/>
                </a:cubicBezTo>
                <a:cubicBezTo>
                  <a:pt x="998932" y="85558"/>
                  <a:pt x="1018539" y="49955"/>
                  <a:pt x="1037630" y="13837"/>
                </a:cubicBezTo>
                <a:cubicBezTo>
                  <a:pt x="1043822" y="2485"/>
                  <a:pt x="1053626" y="-2159"/>
                  <a:pt x="1066525" y="937"/>
                </a:cubicBezTo>
                <a:cubicBezTo>
                  <a:pt x="1122251" y="14353"/>
                  <a:pt x="1177976" y="27252"/>
                  <a:pt x="1233702" y="40667"/>
                </a:cubicBezTo>
                <a:cubicBezTo>
                  <a:pt x="1245569" y="43763"/>
                  <a:pt x="1252793" y="52535"/>
                  <a:pt x="1253309" y="64918"/>
                </a:cubicBezTo>
                <a:cubicBezTo>
                  <a:pt x="1253825" y="71626"/>
                  <a:pt x="1253825" y="78334"/>
                  <a:pt x="1254341" y="85042"/>
                </a:cubicBezTo>
                <a:cubicBezTo>
                  <a:pt x="1255888" y="126836"/>
                  <a:pt x="1256921" y="168630"/>
                  <a:pt x="1258468" y="209908"/>
                </a:cubicBezTo>
                <a:cubicBezTo>
                  <a:pt x="1258985" y="221260"/>
                  <a:pt x="1259501" y="233127"/>
                  <a:pt x="1260016" y="244478"/>
                </a:cubicBezTo>
                <a:cubicBezTo>
                  <a:pt x="1260532" y="255830"/>
                  <a:pt x="1266208" y="264602"/>
                  <a:pt x="1276012" y="270277"/>
                </a:cubicBezTo>
                <a:cubicBezTo>
                  <a:pt x="1288395" y="277501"/>
                  <a:pt x="1301295" y="284209"/>
                  <a:pt x="1313678" y="291948"/>
                </a:cubicBezTo>
                <a:cubicBezTo>
                  <a:pt x="1326062" y="299172"/>
                  <a:pt x="1337413" y="298656"/>
                  <a:pt x="1349797" y="291948"/>
                </a:cubicBezTo>
                <a:cubicBezTo>
                  <a:pt x="1400879" y="263570"/>
                  <a:pt x="1451444" y="235191"/>
                  <a:pt x="1502526" y="206812"/>
                </a:cubicBezTo>
                <a:cubicBezTo>
                  <a:pt x="1514394" y="200105"/>
                  <a:pt x="1525745" y="202168"/>
                  <a:pt x="1535033" y="211456"/>
                </a:cubicBezTo>
                <a:cubicBezTo>
                  <a:pt x="1574763" y="251702"/>
                  <a:pt x="1613977" y="292464"/>
                  <a:pt x="1653707" y="332711"/>
                </a:cubicBezTo>
                <a:cubicBezTo>
                  <a:pt x="1664027" y="343546"/>
                  <a:pt x="1665575" y="353350"/>
                  <a:pt x="1657835" y="366249"/>
                </a:cubicBezTo>
                <a:cubicBezTo>
                  <a:pt x="1628424" y="416299"/>
                  <a:pt x="1598497" y="465833"/>
                  <a:pt x="1569087" y="515883"/>
                </a:cubicBezTo>
                <a:cubicBezTo>
                  <a:pt x="1562379" y="527234"/>
                  <a:pt x="1561863" y="539102"/>
                  <a:pt x="1568571" y="550453"/>
                </a:cubicBezTo>
                <a:cubicBezTo>
                  <a:pt x="1576311" y="564384"/>
                  <a:pt x="1583534" y="578316"/>
                  <a:pt x="1591274" y="592247"/>
                </a:cubicBezTo>
                <a:cubicBezTo>
                  <a:pt x="1596950" y="602567"/>
                  <a:pt x="1605721" y="608243"/>
                  <a:pt x="1617589" y="608759"/>
                </a:cubicBezTo>
                <a:cubicBezTo>
                  <a:pt x="1637196" y="610307"/>
                  <a:pt x="1657319" y="611339"/>
                  <a:pt x="1676926" y="612886"/>
                </a:cubicBezTo>
                <a:cubicBezTo>
                  <a:pt x="1717172" y="615466"/>
                  <a:pt x="1757419" y="618046"/>
                  <a:pt x="1797665" y="620626"/>
                </a:cubicBezTo>
                <a:cubicBezTo>
                  <a:pt x="1809016" y="621142"/>
                  <a:pt x="1818304" y="628882"/>
                  <a:pt x="1820884" y="640233"/>
                </a:cubicBezTo>
                <a:cubicBezTo>
                  <a:pt x="1833267" y="695959"/>
                  <a:pt x="1845135" y="752200"/>
                  <a:pt x="1857518" y="808442"/>
                </a:cubicBezTo>
                <a:cubicBezTo>
                  <a:pt x="1859066" y="816181"/>
                  <a:pt x="1857002" y="822889"/>
                  <a:pt x="1851842" y="829081"/>
                </a:cubicBezTo>
                <a:cubicBezTo>
                  <a:pt x="1849262" y="832177"/>
                  <a:pt x="1845135" y="834241"/>
                  <a:pt x="1841523" y="836305"/>
                </a:cubicBezTo>
                <a:cubicBezTo>
                  <a:pt x="1789925" y="862103"/>
                  <a:pt x="1738327" y="887902"/>
                  <a:pt x="1686214" y="913701"/>
                </a:cubicBezTo>
                <a:cubicBezTo>
                  <a:pt x="1675378" y="919377"/>
                  <a:pt x="1669187" y="927633"/>
                  <a:pt x="1668670" y="940016"/>
                </a:cubicBezTo>
                <a:cubicBezTo>
                  <a:pt x="1667639" y="959623"/>
                  <a:pt x="1666090" y="978714"/>
                  <a:pt x="1665059" y="998322"/>
                </a:cubicBezTo>
                <a:cubicBezTo>
                  <a:pt x="1664543" y="1009673"/>
                  <a:pt x="1668670" y="1019477"/>
                  <a:pt x="1678474" y="1026184"/>
                </a:cubicBezTo>
                <a:cubicBezTo>
                  <a:pt x="1726460" y="1061271"/>
                  <a:pt x="1773930" y="1096873"/>
                  <a:pt x="1821916" y="1131960"/>
                </a:cubicBezTo>
                <a:cubicBezTo>
                  <a:pt x="1833267" y="1140215"/>
                  <a:pt x="1836879" y="1150535"/>
                  <a:pt x="1831720" y="1163950"/>
                </a:cubicBezTo>
                <a:cubicBezTo>
                  <a:pt x="1822948" y="1188201"/>
                  <a:pt x="1814176" y="1212452"/>
                  <a:pt x="1805404" y="1236703"/>
                </a:cubicBezTo>
                <a:cubicBezTo>
                  <a:pt x="1795601" y="1263534"/>
                  <a:pt x="1785798" y="1290881"/>
                  <a:pt x="1775478" y="1317711"/>
                </a:cubicBezTo>
                <a:cubicBezTo>
                  <a:pt x="1771350" y="1329063"/>
                  <a:pt x="1761546" y="1335255"/>
                  <a:pt x="1750195" y="1334223"/>
                </a:cubicBezTo>
                <a:cubicBezTo>
                  <a:pt x="1728524" y="1332159"/>
                  <a:pt x="1707369" y="1329579"/>
                  <a:pt x="1685698" y="1327515"/>
                </a:cubicBezTo>
                <a:cubicBezTo>
                  <a:pt x="1648548" y="1323387"/>
                  <a:pt x="1611397" y="1319259"/>
                  <a:pt x="1574247" y="1315648"/>
                </a:cubicBezTo>
                <a:cubicBezTo>
                  <a:pt x="1562379" y="1314616"/>
                  <a:pt x="1553092" y="1318743"/>
                  <a:pt x="1545868" y="1328547"/>
                </a:cubicBezTo>
                <a:cubicBezTo>
                  <a:pt x="1532453" y="1346606"/>
                  <a:pt x="1519553" y="1365181"/>
                  <a:pt x="1505622" y="1383241"/>
                </a:cubicBezTo>
                <a:cubicBezTo>
                  <a:pt x="1497366" y="1394076"/>
                  <a:pt x="1496334" y="1405428"/>
                  <a:pt x="1500978" y="1417811"/>
                </a:cubicBezTo>
                <a:cubicBezTo>
                  <a:pt x="1521617" y="1472505"/>
                  <a:pt x="1542772" y="1527198"/>
                  <a:pt x="1563411" y="1581892"/>
                </a:cubicBezTo>
                <a:cubicBezTo>
                  <a:pt x="1569087" y="1596339"/>
                  <a:pt x="1565991" y="1606143"/>
                  <a:pt x="1554124" y="1615430"/>
                </a:cubicBezTo>
                <a:cubicBezTo>
                  <a:pt x="1512845" y="1646389"/>
                  <a:pt x="1472083" y="1677864"/>
                  <a:pt x="1430805" y="1708822"/>
                </a:cubicBezTo>
                <a:cubicBezTo>
                  <a:pt x="1418938" y="1717594"/>
                  <a:pt x="1408618" y="1717594"/>
                  <a:pt x="1397266" y="1708306"/>
                </a:cubicBezTo>
                <a:cubicBezTo>
                  <a:pt x="1352892" y="1672704"/>
                  <a:pt x="1308003" y="1636585"/>
                  <a:pt x="1263628" y="1600467"/>
                </a:cubicBezTo>
                <a:cubicBezTo>
                  <a:pt x="1253825" y="1592727"/>
                  <a:pt x="1243505" y="1590147"/>
                  <a:pt x="1232154" y="1594275"/>
                </a:cubicBezTo>
                <a:cubicBezTo>
                  <a:pt x="1205839" y="1604079"/>
                  <a:pt x="1179524" y="1613883"/>
                  <a:pt x="1153725" y="1624202"/>
                </a:cubicBezTo>
                <a:cubicBezTo>
                  <a:pt x="1143406" y="1628330"/>
                  <a:pt x="1137214" y="1636070"/>
                  <a:pt x="1134634" y="1646905"/>
                </a:cubicBezTo>
                <a:cubicBezTo>
                  <a:pt x="1131022" y="1663932"/>
                  <a:pt x="1127411" y="1681475"/>
                  <a:pt x="1123798" y="1698503"/>
                </a:cubicBezTo>
                <a:cubicBezTo>
                  <a:pt x="1115027" y="1739781"/>
                  <a:pt x="1106771" y="1780543"/>
                  <a:pt x="1097999" y="1821821"/>
                </a:cubicBezTo>
                <a:cubicBezTo>
                  <a:pt x="1095420" y="1833689"/>
                  <a:pt x="1088196" y="1840913"/>
                  <a:pt x="1076329" y="1842460"/>
                </a:cubicBezTo>
                <a:cubicBezTo>
                  <a:pt x="1048982" y="1846072"/>
                  <a:pt x="1021635" y="1848652"/>
                  <a:pt x="994288" y="1851232"/>
                </a:cubicBezTo>
                <a:cubicBezTo>
                  <a:pt x="980873" y="1850200"/>
                  <a:pt x="970037" y="1851232"/>
                  <a:pt x="959201" y="1852264"/>
                </a:cubicBezTo>
                <a:close/>
                <a:moveTo>
                  <a:pt x="928759" y="382245"/>
                </a:moveTo>
                <a:cubicBezTo>
                  <a:pt x="633620" y="381729"/>
                  <a:pt x="388015" y="619594"/>
                  <a:pt x="386983" y="921957"/>
                </a:cubicBezTo>
                <a:cubicBezTo>
                  <a:pt x="385951" y="1222772"/>
                  <a:pt x="627428" y="1464765"/>
                  <a:pt x="926695" y="1465797"/>
                </a:cubicBezTo>
                <a:cubicBezTo>
                  <a:pt x="1229058" y="1466829"/>
                  <a:pt x="1470019" y="1222772"/>
                  <a:pt x="1470535" y="924537"/>
                </a:cubicBezTo>
                <a:cubicBezTo>
                  <a:pt x="1470535" y="625270"/>
                  <a:pt x="1228026" y="381729"/>
                  <a:pt x="928759" y="382245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394B5F9-D8AC-415E-8C09-4BE415AA2EDA}"/>
              </a:ext>
            </a:extLst>
          </p:cNvPr>
          <p:cNvGrpSpPr/>
          <p:nvPr userDrawn="1"/>
        </p:nvGrpSpPr>
        <p:grpSpPr>
          <a:xfrm rot="14140429">
            <a:off x="1251624" y="1931265"/>
            <a:ext cx="1916415" cy="1725560"/>
            <a:chOff x="6486650" y="2648852"/>
            <a:chExt cx="2745260" cy="2471860"/>
          </a:xfrm>
          <a:solidFill>
            <a:schemeClr val="bg1">
              <a:alpha val="5000"/>
            </a:schemeClr>
          </a:solidFill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8EFBED93-CBB4-4C98-8D24-35EE940EECB0}"/>
                </a:ext>
              </a:extLst>
            </p:cNvPr>
            <p:cNvSpPr/>
            <p:nvPr/>
          </p:nvSpPr>
          <p:spPr>
            <a:xfrm>
              <a:off x="6486650" y="3806165"/>
              <a:ext cx="1318090" cy="1314547"/>
            </a:xfrm>
            <a:custGeom>
              <a:avLst/>
              <a:gdLst>
                <a:gd name="connsiteX0" fmla="*/ 0 w 1919435"/>
                <a:gd name="connsiteY0" fmla="*/ 987194 h 1914275"/>
                <a:gd name="connsiteX1" fmla="*/ 37667 w 1919435"/>
                <a:gd name="connsiteY1" fmla="*/ 959846 h 1914275"/>
                <a:gd name="connsiteX2" fmla="*/ 169757 w 1919435"/>
                <a:gd name="connsiteY2" fmla="*/ 922696 h 1914275"/>
                <a:gd name="connsiteX3" fmla="*/ 215163 w 1919435"/>
                <a:gd name="connsiteY3" fmla="*/ 872130 h 1914275"/>
                <a:gd name="connsiteX4" fmla="*/ 217743 w 1919435"/>
                <a:gd name="connsiteY4" fmla="*/ 850459 h 1914275"/>
                <a:gd name="connsiteX5" fmla="*/ 189364 w 1919435"/>
                <a:gd name="connsiteY5" fmla="*/ 797830 h 1914275"/>
                <a:gd name="connsiteX6" fmla="*/ 69657 w 1919435"/>
                <a:gd name="connsiteY6" fmla="*/ 727657 h 1914275"/>
                <a:gd name="connsiteX7" fmla="*/ 43858 w 1919435"/>
                <a:gd name="connsiteY7" fmla="*/ 664708 h 1914275"/>
                <a:gd name="connsiteX8" fmla="*/ 46438 w 1919435"/>
                <a:gd name="connsiteY8" fmla="*/ 655936 h 1914275"/>
                <a:gd name="connsiteX9" fmla="*/ 114547 w 1919435"/>
                <a:gd name="connsiteY9" fmla="*/ 608982 h 1914275"/>
                <a:gd name="connsiteX10" fmla="*/ 241478 w 1919435"/>
                <a:gd name="connsiteY10" fmla="*/ 623429 h 1914275"/>
                <a:gd name="connsiteX11" fmla="*/ 306491 w 1919435"/>
                <a:gd name="connsiteY11" fmla="*/ 593503 h 1914275"/>
                <a:gd name="connsiteX12" fmla="*/ 301331 w 1919435"/>
                <a:gd name="connsiteY12" fmla="*/ 505271 h 1914275"/>
                <a:gd name="connsiteX13" fmla="*/ 222386 w 1919435"/>
                <a:gd name="connsiteY13" fmla="*/ 400527 h 1914275"/>
                <a:gd name="connsiteX14" fmla="*/ 222386 w 1919435"/>
                <a:gd name="connsiteY14" fmla="*/ 342222 h 1914275"/>
                <a:gd name="connsiteX15" fmla="*/ 248185 w 1919435"/>
                <a:gd name="connsiteY15" fmla="*/ 313327 h 1914275"/>
                <a:gd name="connsiteX16" fmla="*/ 303395 w 1919435"/>
                <a:gd name="connsiteY16" fmla="*/ 307135 h 1914275"/>
                <a:gd name="connsiteX17" fmla="*/ 420522 w 1919435"/>
                <a:gd name="connsiteY17" fmla="*/ 373180 h 1914275"/>
                <a:gd name="connsiteX18" fmla="*/ 525265 w 1919435"/>
                <a:gd name="connsiteY18" fmla="*/ 343770 h 1914275"/>
                <a:gd name="connsiteX19" fmla="*/ 527845 w 1919435"/>
                <a:gd name="connsiteY19" fmla="*/ 298364 h 1914275"/>
                <a:gd name="connsiteX20" fmla="*/ 493791 w 1919435"/>
                <a:gd name="connsiteY20" fmla="*/ 166789 h 1914275"/>
                <a:gd name="connsiteX21" fmla="*/ 518557 w 1919435"/>
                <a:gd name="connsiteY21" fmla="*/ 105904 h 1914275"/>
                <a:gd name="connsiteX22" fmla="*/ 537649 w 1919435"/>
                <a:gd name="connsiteY22" fmla="*/ 95585 h 1914275"/>
                <a:gd name="connsiteX23" fmla="*/ 608853 w 1919435"/>
                <a:gd name="connsiteY23" fmla="*/ 113128 h 1914275"/>
                <a:gd name="connsiteX24" fmla="*/ 690894 w 1919435"/>
                <a:gd name="connsiteY24" fmla="*/ 217355 h 1914275"/>
                <a:gd name="connsiteX25" fmla="*/ 802861 w 1919435"/>
                <a:gd name="connsiteY25" fmla="*/ 216839 h 1914275"/>
                <a:gd name="connsiteX26" fmla="*/ 816277 w 1919435"/>
                <a:gd name="connsiteY26" fmla="*/ 169369 h 1914275"/>
                <a:gd name="connsiteX27" fmla="*/ 832788 w 1919435"/>
                <a:gd name="connsiteY27" fmla="*/ 48631 h 1914275"/>
                <a:gd name="connsiteX28" fmla="*/ 877677 w 1919435"/>
                <a:gd name="connsiteY28" fmla="*/ 2193 h 1914275"/>
                <a:gd name="connsiteX29" fmla="*/ 917924 w 1919435"/>
                <a:gd name="connsiteY29" fmla="*/ 645 h 1914275"/>
                <a:gd name="connsiteX30" fmla="*/ 956106 w 1919435"/>
                <a:gd name="connsiteY30" fmla="*/ 31603 h 1914275"/>
                <a:gd name="connsiteX31" fmla="*/ 993772 w 1919435"/>
                <a:gd name="connsiteY31" fmla="*/ 163693 h 1914275"/>
                <a:gd name="connsiteX32" fmla="*/ 1089745 w 1919435"/>
                <a:gd name="connsiteY32" fmla="*/ 217871 h 1914275"/>
                <a:gd name="connsiteX33" fmla="*/ 1120703 w 1919435"/>
                <a:gd name="connsiteY33" fmla="*/ 191040 h 1914275"/>
                <a:gd name="connsiteX34" fmla="*/ 1192940 w 1919435"/>
                <a:gd name="connsiteY34" fmla="*/ 68754 h 1914275"/>
                <a:gd name="connsiteX35" fmla="*/ 1251245 w 1919435"/>
                <a:gd name="connsiteY35" fmla="*/ 44503 h 1914275"/>
                <a:gd name="connsiteX36" fmla="*/ 1309035 w 1919435"/>
                <a:gd name="connsiteY36" fmla="*/ 137895 h 1914275"/>
                <a:gd name="connsiteX37" fmla="*/ 1294587 w 1919435"/>
                <a:gd name="connsiteY37" fmla="*/ 255538 h 1914275"/>
                <a:gd name="connsiteX38" fmla="*/ 1294587 w 1919435"/>
                <a:gd name="connsiteY38" fmla="*/ 267921 h 1914275"/>
                <a:gd name="connsiteX39" fmla="*/ 1399331 w 1919435"/>
                <a:gd name="connsiteY39" fmla="*/ 314359 h 1914275"/>
                <a:gd name="connsiteX40" fmla="*/ 1514394 w 1919435"/>
                <a:gd name="connsiteY40" fmla="*/ 228191 h 1914275"/>
                <a:gd name="connsiteX41" fmla="*/ 1584050 w 1919435"/>
                <a:gd name="connsiteY41" fmla="*/ 229223 h 1914275"/>
                <a:gd name="connsiteX42" fmla="*/ 1594886 w 1919435"/>
                <a:gd name="connsiteY42" fmla="*/ 238510 h 1914275"/>
                <a:gd name="connsiteX43" fmla="*/ 1606754 w 1919435"/>
                <a:gd name="connsiteY43" fmla="*/ 317971 h 1914275"/>
                <a:gd name="connsiteX44" fmla="*/ 1543288 w 1919435"/>
                <a:gd name="connsiteY44" fmla="*/ 430970 h 1914275"/>
                <a:gd name="connsiteX45" fmla="*/ 1552060 w 1919435"/>
                <a:gd name="connsiteY45" fmla="*/ 504239 h 1914275"/>
                <a:gd name="connsiteX46" fmla="*/ 1619137 w 1919435"/>
                <a:gd name="connsiteY46" fmla="*/ 531069 h 1914275"/>
                <a:gd name="connsiteX47" fmla="*/ 1754839 w 1919435"/>
                <a:gd name="connsiteY47" fmla="*/ 495467 h 1914275"/>
                <a:gd name="connsiteX48" fmla="*/ 1812629 w 1919435"/>
                <a:gd name="connsiteY48" fmla="*/ 517654 h 1914275"/>
                <a:gd name="connsiteX49" fmla="*/ 1830172 w 1919435"/>
                <a:gd name="connsiteY49" fmla="*/ 552225 h 1914275"/>
                <a:gd name="connsiteX50" fmla="*/ 1815724 w 1919435"/>
                <a:gd name="connsiteY50" fmla="*/ 603306 h 1914275"/>
                <a:gd name="connsiteX51" fmla="*/ 1699630 w 1919435"/>
                <a:gd name="connsiteY51" fmla="*/ 695666 h 1914275"/>
                <a:gd name="connsiteX52" fmla="*/ 1678990 w 1919435"/>
                <a:gd name="connsiteY52" fmla="*/ 751908 h 1914275"/>
                <a:gd name="connsiteX53" fmla="*/ 1685182 w 1919435"/>
                <a:gd name="connsiteY53" fmla="*/ 774611 h 1914275"/>
                <a:gd name="connsiteX54" fmla="*/ 1732652 w 1919435"/>
                <a:gd name="connsiteY54" fmla="*/ 815373 h 1914275"/>
                <a:gd name="connsiteX55" fmla="*/ 1872998 w 1919435"/>
                <a:gd name="connsiteY55" fmla="*/ 834464 h 1914275"/>
                <a:gd name="connsiteX56" fmla="*/ 1918404 w 1919435"/>
                <a:gd name="connsiteY56" fmla="*/ 879354 h 1914275"/>
                <a:gd name="connsiteX57" fmla="*/ 1919952 w 1919435"/>
                <a:gd name="connsiteY57" fmla="*/ 919600 h 1914275"/>
                <a:gd name="connsiteX58" fmla="*/ 1886930 w 1919435"/>
                <a:gd name="connsiteY58" fmla="*/ 958299 h 1914275"/>
                <a:gd name="connsiteX59" fmla="*/ 1754839 w 1919435"/>
                <a:gd name="connsiteY59" fmla="*/ 995965 h 1914275"/>
                <a:gd name="connsiteX60" fmla="*/ 1701178 w 1919435"/>
                <a:gd name="connsiteY60" fmla="*/ 1085229 h 1914275"/>
                <a:gd name="connsiteX61" fmla="*/ 1728524 w 1919435"/>
                <a:gd name="connsiteY61" fmla="*/ 1121348 h 1914275"/>
                <a:gd name="connsiteX62" fmla="*/ 1849779 w 1919435"/>
                <a:gd name="connsiteY62" fmla="*/ 1192552 h 1914275"/>
                <a:gd name="connsiteX63" fmla="*/ 1876094 w 1919435"/>
                <a:gd name="connsiteY63" fmla="*/ 1253954 h 1914275"/>
                <a:gd name="connsiteX64" fmla="*/ 1875062 w 1919435"/>
                <a:gd name="connsiteY64" fmla="*/ 1260145 h 1914275"/>
                <a:gd name="connsiteX65" fmla="*/ 1802309 w 1919435"/>
                <a:gd name="connsiteY65" fmla="*/ 1312259 h 1914275"/>
                <a:gd name="connsiteX66" fmla="*/ 1675379 w 1919435"/>
                <a:gd name="connsiteY66" fmla="*/ 1296264 h 1914275"/>
                <a:gd name="connsiteX67" fmla="*/ 1611398 w 1919435"/>
                <a:gd name="connsiteY67" fmla="*/ 1329286 h 1914275"/>
                <a:gd name="connsiteX68" fmla="*/ 1610365 w 1919435"/>
                <a:gd name="connsiteY68" fmla="*/ 1405651 h 1914275"/>
                <a:gd name="connsiteX69" fmla="*/ 1692406 w 1919435"/>
                <a:gd name="connsiteY69" fmla="*/ 1514006 h 1914275"/>
                <a:gd name="connsiteX70" fmla="*/ 1692406 w 1919435"/>
                <a:gd name="connsiteY70" fmla="*/ 1584695 h 1914275"/>
                <a:gd name="connsiteX71" fmla="*/ 1689310 w 1919435"/>
                <a:gd name="connsiteY71" fmla="*/ 1588307 h 1914275"/>
                <a:gd name="connsiteX72" fmla="*/ 1600562 w 1919435"/>
                <a:gd name="connsiteY72" fmla="*/ 1605850 h 1914275"/>
                <a:gd name="connsiteX73" fmla="*/ 1490659 w 1919435"/>
                <a:gd name="connsiteY73" fmla="*/ 1543933 h 1914275"/>
                <a:gd name="connsiteX74" fmla="*/ 1415326 w 1919435"/>
                <a:gd name="connsiteY74" fmla="*/ 1554769 h 1914275"/>
                <a:gd name="connsiteX75" fmla="*/ 1391075 w 1919435"/>
                <a:gd name="connsiteY75" fmla="*/ 1622877 h 1914275"/>
                <a:gd name="connsiteX76" fmla="*/ 1426677 w 1919435"/>
                <a:gd name="connsiteY76" fmla="*/ 1760128 h 1914275"/>
                <a:gd name="connsiteX77" fmla="*/ 1406554 w 1919435"/>
                <a:gd name="connsiteY77" fmla="*/ 1811725 h 1914275"/>
                <a:gd name="connsiteX78" fmla="*/ 1370436 w 1919435"/>
                <a:gd name="connsiteY78" fmla="*/ 1830300 h 1914275"/>
                <a:gd name="connsiteX79" fmla="*/ 1316258 w 1919435"/>
                <a:gd name="connsiteY79" fmla="*/ 1815337 h 1914275"/>
                <a:gd name="connsiteX80" fmla="*/ 1231122 w 1919435"/>
                <a:gd name="connsiteY80" fmla="*/ 1707498 h 1914275"/>
                <a:gd name="connsiteX81" fmla="*/ 1121219 w 1919435"/>
                <a:gd name="connsiteY81" fmla="*/ 1698210 h 1914275"/>
                <a:gd name="connsiteX82" fmla="*/ 1106771 w 1919435"/>
                <a:gd name="connsiteY82" fmla="*/ 1727105 h 1914275"/>
                <a:gd name="connsiteX83" fmla="*/ 1087165 w 1919435"/>
                <a:gd name="connsiteY83" fmla="*/ 1868999 h 1914275"/>
                <a:gd name="connsiteX84" fmla="*/ 1050014 w 1919435"/>
                <a:gd name="connsiteY84" fmla="*/ 1919049 h 1914275"/>
                <a:gd name="connsiteX85" fmla="*/ 987581 w 1919435"/>
                <a:gd name="connsiteY85" fmla="*/ 1919049 h 1914275"/>
                <a:gd name="connsiteX86" fmla="*/ 960234 w 1919435"/>
                <a:gd name="connsiteY86" fmla="*/ 1880866 h 1914275"/>
                <a:gd name="connsiteX87" fmla="*/ 921535 w 1919435"/>
                <a:gd name="connsiteY87" fmla="*/ 1744132 h 1914275"/>
                <a:gd name="connsiteX88" fmla="*/ 875614 w 1919435"/>
                <a:gd name="connsiteY88" fmla="*/ 1703886 h 1914275"/>
                <a:gd name="connsiteX89" fmla="*/ 847751 w 1919435"/>
                <a:gd name="connsiteY89" fmla="*/ 1700790 h 1914275"/>
                <a:gd name="connsiteX90" fmla="*/ 800281 w 1919435"/>
                <a:gd name="connsiteY90" fmla="*/ 1727105 h 1914275"/>
                <a:gd name="connsiteX91" fmla="*/ 788414 w 1919435"/>
                <a:gd name="connsiteY91" fmla="*/ 1747228 h 1914275"/>
                <a:gd name="connsiteX92" fmla="*/ 723401 w 1919435"/>
                <a:gd name="connsiteY92" fmla="*/ 1857131 h 1914275"/>
                <a:gd name="connsiteX93" fmla="*/ 674383 w 1919435"/>
                <a:gd name="connsiteY93" fmla="*/ 1877254 h 1914275"/>
                <a:gd name="connsiteX94" fmla="*/ 634652 w 1919435"/>
                <a:gd name="connsiteY94" fmla="*/ 1863839 h 1914275"/>
                <a:gd name="connsiteX95" fmla="*/ 607822 w 1919435"/>
                <a:gd name="connsiteY95" fmla="*/ 1813789 h 1914275"/>
                <a:gd name="connsiteX96" fmla="*/ 624848 w 1919435"/>
                <a:gd name="connsiteY96" fmla="*/ 1672927 h 1914275"/>
                <a:gd name="connsiteX97" fmla="*/ 586150 w 1919435"/>
                <a:gd name="connsiteY97" fmla="*/ 1607398 h 1914275"/>
                <a:gd name="connsiteX98" fmla="*/ 514430 w 1919435"/>
                <a:gd name="connsiteY98" fmla="*/ 1611010 h 1914275"/>
                <a:gd name="connsiteX99" fmla="*/ 413814 w 1919435"/>
                <a:gd name="connsiteY99" fmla="*/ 1687375 h 1914275"/>
                <a:gd name="connsiteX100" fmla="*/ 324550 w 1919435"/>
                <a:gd name="connsiteY100" fmla="*/ 1682215 h 1914275"/>
                <a:gd name="connsiteX101" fmla="*/ 316810 w 1919435"/>
                <a:gd name="connsiteY101" fmla="*/ 1674475 h 1914275"/>
                <a:gd name="connsiteX102" fmla="*/ 309071 w 1919435"/>
                <a:gd name="connsiteY102" fmla="*/ 1612558 h 1914275"/>
                <a:gd name="connsiteX103" fmla="*/ 376148 w 1919435"/>
                <a:gd name="connsiteY103" fmla="*/ 1492851 h 1914275"/>
                <a:gd name="connsiteX104" fmla="*/ 387499 w 1919435"/>
                <a:gd name="connsiteY104" fmla="*/ 1456217 h 1914275"/>
                <a:gd name="connsiteX105" fmla="*/ 297203 w 1919435"/>
                <a:gd name="connsiteY105" fmla="*/ 1391720 h 1914275"/>
                <a:gd name="connsiteX106" fmla="*/ 158405 w 1919435"/>
                <a:gd name="connsiteY106" fmla="*/ 1427838 h 1914275"/>
                <a:gd name="connsiteX107" fmla="*/ 114031 w 1919435"/>
                <a:gd name="connsiteY107" fmla="*/ 1412875 h 1914275"/>
                <a:gd name="connsiteX108" fmla="*/ 91844 w 1919435"/>
                <a:gd name="connsiteY108" fmla="*/ 1373660 h 1914275"/>
                <a:gd name="connsiteX109" fmla="*/ 106808 w 1919435"/>
                <a:gd name="connsiteY109" fmla="*/ 1315871 h 1914275"/>
                <a:gd name="connsiteX110" fmla="*/ 209487 w 1919435"/>
                <a:gd name="connsiteY110" fmla="*/ 1234347 h 1914275"/>
                <a:gd name="connsiteX111" fmla="*/ 236834 w 1919435"/>
                <a:gd name="connsiteY111" fmla="*/ 1151274 h 1914275"/>
                <a:gd name="connsiteX112" fmla="*/ 181624 w 1919435"/>
                <a:gd name="connsiteY112" fmla="*/ 1104836 h 1914275"/>
                <a:gd name="connsiteX113" fmla="*/ 52114 w 1919435"/>
                <a:gd name="connsiteY113" fmla="*/ 1087293 h 1914275"/>
                <a:gd name="connsiteX114" fmla="*/ 1032 w 1919435"/>
                <a:gd name="connsiteY114" fmla="*/ 1051175 h 1914275"/>
                <a:gd name="connsiteX115" fmla="*/ 0 w 1919435"/>
                <a:gd name="connsiteY115" fmla="*/ 987194 h 1914275"/>
                <a:gd name="connsiteX116" fmla="*/ 1198616 w 1919435"/>
                <a:gd name="connsiteY116" fmla="*/ 960879 h 1914275"/>
                <a:gd name="connsiteX117" fmla="*/ 958686 w 1919435"/>
                <a:gd name="connsiteY117" fmla="*/ 720949 h 1914275"/>
                <a:gd name="connsiteX118" fmla="*/ 720304 w 1919435"/>
                <a:gd name="connsiteY118" fmla="*/ 959331 h 1914275"/>
                <a:gd name="connsiteX119" fmla="*/ 957654 w 1919435"/>
                <a:gd name="connsiteY119" fmla="*/ 1198744 h 1914275"/>
                <a:gd name="connsiteX120" fmla="*/ 1198616 w 1919435"/>
                <a:gd name="connsiteY120" fmla="*/ 960879 h 191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919435" h="1914275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2A8F8B1D-3A60-433E-8DEA-E9695D76ACF7}"/>
                </a:ext>
              </a:extLst>
            </p:cNvPr>
            <p:cNvGrpSpPr/>
            <p:nvPr/>
          </p:nvGrpSpPr>
          <p:grpSpPr>
            <a:xfrm>
              <a:off x="7392963" y="2648852"/>
              <a:ext cx="1838947" cy="1835405"/>
              <a:chOff x="7167947" y="1624190"/>
              <a:chExt cx="2677922" cy="2672763"/>
            </a:xfrm>
            <a:grpFill/>
          </p:grpSpPr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BC21027D-C275-43F0-9DF7-CDBF13331717}"/>
                  </a:ext>
                </a:extLst>
              </p:cNvPr>
              <p:cNvSpPr/>
              <p:nvPr/>
            </p:nvSpPr>
            <p:spPr>
              <a:xfrm>
                <a:off x="7167947" y="1624190"/>
                <a:ext cx="2677922" cy="2672763"/>
              </a:xfrm>
              <a:custGeom>
                <a:avLst/>
                <a:gdLst>
                  <a:gd name="connsiteX0" fmla="*/ 2538684 w 2677922"/>
                  <a:gd name="connsiteY0" fmla="*/ 1897505 h 2672762"/>
                  <a:gd name="connsiteX1" fmla="*/ 2456643 w 2677922"/>
                  <a:gd name="connsiteY1" fmla="*/ 1879446 h 2672762"/>
                  <a:gd name="connsiteX2" fmla="*/ 2389566 w 2677922"/>
                  <a:gd name="connsiteY2" fmla="*/ 1863966 h 2672762"/>
                  <a:gd name="connsiteX3" fmla="*/ 2354479 w 2677922"/>
                  <a:gd name="connsiteY3" fmla="*/ 1874802 h 2672762"/>
                  <a:gd name="connsiteX4" fmla="*/ 2312170 w 2677922"/>
                  <a:gd name="connsiteY4" fmla="*/ 1950651 h 2672762"/>
                  <a:gd name="connsiteX5" fmla="*/ 2322489 w 2677922"/>
                  <a:gd name="connsiteY5" fmla="*/ 1983157 h 2672762"/>
                  <a:gd name="connsiteX6" fmla="*/ 2412785 w 2677922"/>
                  <a:gd name="connsiteY6" fmla="*/ 2080161 h 2672762"/>
                  <a:gd name="connsiteX7" fmla="*/ 2418461 w 2677922"/>
                  <a:gd name="connsiteY7" fmla="*/ 2146722 h 2672762"/>
                  <a:gd name="connsiteX8" fmla="*/ 2414849 w 2677922"/>
                  <a:gd name="connsiteY8" fmla="*/ 2151882 h 2672762"/>
                  <a:gd name="connsiteX9" fmla="*/ 2324037 w 2677922"/>
                  <a:gd name="connsiteY9" fmla="*/ 2174585 h 2672762"/>
                  <a:gd name="connsiteX10" fmla="*/ 2219294 w 2677922"/>
                  <a:gd name="connsiteY10" fmla="*/ 2118859 h 2672762"/>
                  <a:gd name="connsiteX11" fmla="*/ 2178531 w 2677922"/>
                  <a:gd name="connsiteY11" fmla="*/ 2120407 h 2672762"/>
                  <a:gd name="connsiteX12" fmla="*/ 2125386 w 2677922"/>
                  <a:gd name="connsiteY12" fmla="*/ 2172521 h 2672762"/>
                  <a:gd name="connsiteX13" fmla="*/ 2122806 w 2677922"/>
                  <a:gd name="connsiteY13" fmla="*/ 2217411 h 2672762"/>
                  <a:gd name="connsiteX14" fmla="*/ 2184723 w 2677922"/>
                  <a:gd name="connsiteY14" fmla="*/ 2334538 h 2672762"/>
                  <a:gd name="connsiteX15" fmla="*/ 2174404 w 2677922"/>
                  <a:gd name="connsiteY15" fmla="*/ 2395423 h 2672762"/>
                  <a:gd name="connsiteX16" fmla="*/ 2164084 w 2677922"/>
                  <a:gd name="connsiteY16" fmla="*/ 2404711 h 2672762"/>
                  <a:gd name="connsiteX17" fmla="*/ 2075336 w 2677922"/>
                  <a:gd name="connsiteY17" fmla="*/ 2401615 h 2672762"/>
                  <a:gd name="connsiteX18" fmla="*/ 1988652 w 2677922"/>
                  <a:gd name="connsiteY18" fmla="*/ 2320606 h 2672762"/>
                  <a:gd name="connsiteX19" fmla="*/ 1944277 w 2677922"/>
                  <a:gd name="connsiteY19" fmla="*/ 2311835 h 2672762"/>
                  <a:gd name="connsiteX20" fmla="*/ 1883392 w 2677922"/>
                  <a:gd name="connsiteY20" fmla="*/ 2346405 h 2672762"/>
                  <a:gd name="connsiteX21" fmla="*/ 1868429 w 2677922"/>
                  <a:gd name="connsiteY21" fmla="*/ 2391811 h 2672762"/>
                  <a:gd name="connsiteX22" fmla="*/ 1899388 w 2677922"/>
                  <a:gd name="connsiteY22" fmla="*/ 2526997 h 2672762"/>
                  <a:gd name="connsiteX23" fmla="*/ 1879264 w 2677922"/>
                  <a:gd name="connsiteY23" fmla="*/ 2571887 h 2672762"/>
                  <a:gd name="connsiteX24" fmla="*/ 1841082 w 2677922"/>
                  <a:gd name="connsiteY24" fmla="*/ 2588915 h 2672762"/>
                  <a:gd name="connsiteX25" fmla="*/ 1782777 w 2677922"/>
                  <a:gd name="connsiteY25" fmla="*/ 2568276 h 2672762"/>
                  <a:gd name="connsiteX26" fmla="*/ 1715184 w 2677922"/>
                  <a:gd name="connsiteY26" fmla="*/ 2459404 h 2672762"/>
                  <a:gd name="connsiteX27" fmla="*/ 1664618 w 2677922"/>
                  <a:gd name="connsiteY27" fmla="*/ 2435669 h 2672762"/>
                  <a:gd name="connsiteX28" fmla="*/ 1610440 w 2677922"/>
                  <a:gd name="connsiteY28" fmla="*/ 2450117 h 2672762"/>
                  <a:gd name="connsiteX29" fmla="*/ 1577418 w 2677922"/>
                  <a:gd name="connsiteY29" fmla="*/ 2495007 h 2672762"/>
                  <a:gd name="connsiteX30" fmla="*/ 1573806 w 2677922"/>
                  <a:gd name="connsiteY30" fmla="*/ 2616777 h 2672762"/>
                  <a:gd name="connsiteX31" fmla="*/ 1526852 w 2677922"/>
                  <a:gd name="connsiteY31" fmla="*/ 2672503 h 2672762"/>
                  <a:gd name="connsiteX32" fmla="*/ 1497441 w 2677922"/>
                  <a:gd name="connsiteY32" fmla="*/ 2676115 h 2672762"/>
                  <a:gd name="connsiteX33" fmla="*/ 1449972 w 2677922"/>
                  <a:gd name="connsiteY33" fmla="*/ 2644124 h 2672762"/>
                  <a:gd name="connsiteX34" fmla="*/ 1410241 w 2677922"/>
                  <a:gd name="connsiteY34" fmla="*/ 2514614 h 2672762"/>
                  <a:gd name="connsiteX35" fmla="*/ 1373091 w 2677922"/>
                  <a:gd name="connsiteY35" fmla="*/ 2482623 h 2672762"/>
                  <a:gd name="connsiteX36" fmla="*/ 1304982 w 2677922"/>
                  <a:gd name="connsiteY36" fmla="*/ 2483139 h 2672762"/>
                  <a:gd name="connsiteX37" fmla="*/ 1271959 w 2677922"/>
                  <a:gd name="connsiteY37" fmla="*/ 2511518 h 2672762"/>
                  <a:gd name="connsiteX38" fmla="*/ 1234293 w 2677922"/>
                  <a:gd name="connsiteY38" fmla="*/ 2633805 h 2672762"/>
                  <a:gd name="connsiteX39" fmla="*/ 1170828 w 2677922"/>
                  <a:gd name="connsiteY39" fmla="*/ 2674567 h 2672762"/>
                  <a:gd name="connsiteX40" fmla="*/ 1106847 w 2677922"/>
                  <a:gd name="connsiteY40" fmla="*/ 2602330 h 2672762"/>
                  <a:gd name="connsiteX41" fmla="*/ 1103751 w 2677922"/>
                  <a:gd name="connsiteY41" fmla="*/ 2491395 h 2672762"/>
                  <a:gd name="connsiteX42" fmla="*/ 1080532 w 2677922"/>
                  <a:gd name="connsiteY42" fmla="*/ 2454244 h 2672762"/>
                  <a:gd name="connsiteX43" fmla="*/ 1005199 w 2677922"/>
                  <a:gd name="connsiteY43" fmla="*/ 2435153 h 2672762"/>
                  <a:gd name="connsiteX44" fmla="*/ 969080 w 2677922"/>
                  <a:gd name="connsiteY44" fmla="*/ 2454244 h 2672762"/>
                  <a:gd name="connsiteX45" fmla="*/ 900456 w 2677922"/>
                  <a:gd name="connsiteY45" fmla="*/ 2564148 h 2672762"/>
                  <a:gd name="connsiteX46" fmla="*/ 836474 w 2677922"/>
                  <a:gd name="connsiteY46" fmla="*/ 2587367 h 2672762"/>
                  <a:gd name="connsiteX47" fmla="*/ 831830 w 2677922"/>
                  <a:gd name="connsiteY47" fmla="*/ 2585819 h 2672762"/>
                  <a:gd name="connsiteX48" fmla="*/ 785392 w 2677922"/>
                  <a:gd name="connsiteY48" fmla="*/ 2504810 h 2672762"/>
                  <a:gd name="connsiteX49" fmla="*/ 811707 w 2677922"/>
                  <a:gd name="connsiteY49" fmla="*/ 2390779 h 2672762"/>
                  <a:gd name="connsiteX50" fmla="*/ 794680 w 2677922"/>
                  <a:gd name="connsiteY50" fmla="*/ 2344341 h 2672762"/>
                  <a:gd name="connsiteX51" fmla="*/ 739470 w 2677922"/>
                  <a:gd name="connsiteY51" fmla="*/ 2312351 h 2672762"/>
                  <a:gd name="connsiteX52" fmla="*/ 689421 w 2677922"/>
                  <a:gd name="connsiteY52" fmla="*/ 2321638 h 2672762"/>
                  <a:gd name="connsiteX53" fmla="*/ 596029 w 2677922"/>
                  <a:gd name="connsiteY53" fmla="*/ 2408838 h 2672762"/>
                  <a:gd name="connsiteX54" fmla="*/ 530500 w 2677922"/>
                  <a:gd name="connsiteY54" fmla="*/ 2415030 h 2672762"/>
                  <a:gd name="connsiteX55" fmla="*/ 521212 w 2677922"/>
                  <a:gd name="connsiteY55" fmla="*/ 2408838 h 2672762"/>
                  <a:gd name="connsiteX56" fmla="*/ 500573 w 2677922"/>
                  <a:gd name="connsiteY56" fmla="*/ 2322670 h 2672762"/>
                  <a:gd name="connsiteX57" fmla="*/ 556298 w 2677922"/>
                  <a:gd name="connsiteY57" fmla="*/ 2217927 h 2672762"/>
                  <a:gd name="connsiteX58" fmla="*/ 552171 w 2677922"/>
                  <a:gd name="connsiteY58" fmla="*/ 2168909 h 2672762"/>
                  <a:gd name="connsiteX59" fmla="*/ 505733 w 2677922"/>
                  <a:gd name="connsiteY59" fmla="*/ 2122987 h 2672762"/>
                  <a:gd name="connsiteX60" fmla="*/ 457747 w 2677922"/>
                  <a:gd name="connsiteY60" fmla="*/ 2119375 h 2672762"/>
                  <a:gd name="connsiteX61" fmla="*/ 341652 w 2677922"/>
                  <a:gd name="connsiteY61" fmla="*/ 2180777 h 2672762"/>
                  <a:gd name="connsiteX62" fmla="*/ 278187 w 2677922"/>
                  <a:gd name="connsiteY62" fmla="*/ 2168909 h 2672762"/>
                  <a:gd name="connsiteX63" fmla="*/ 274059 w 2677922"/>
                  <a:gd name="connsiteY63" fmla="*/ 2164265 h 2672762"/>
                  <a:gd name="connsiteX64" fmla="*/ 276639 w 2677922"/>
                  <a:gd name="connsiteY64" fmla="*/ 2069325 h 2672762"/>
                  <a:gd name="connsiteX65" fmla="*/ 354551 w 2677922"/>
                  <a:gd name="connsiteY65" fmla="*/ 1986253 h 2672762"/>
                  <a:gd name="connsiteX66" fmla="*/ 363839 w 2677922"/>
                  <a:gd name="connsiteY66" fmla="*/ 1940847 h 2672762"/>
                  <a:gd name="connsiteX67" fmla="*/ 328237 w 2677922"/>
                  <a:gd name="connsiteY67" fmla="*/ 1878930 h 2672762"/>
                  <a:gd name="connsiteX68" fmla="*/ 283347 w 2677922"/>
                  <a:gd name="connsiteY68" fmla="*/ 1866030 h 2672762"/>
                  <a:gd name="connsiteX69" fmla="*/ 170864 w 2677922"/>
                  <a:gd name="connsiteY69" fmla="*/ 1891829 h 2672762"/>
                  <a:gd name="connsiteX70" fmla="*/ 155900 w 2677922"/>
                  <a:gd name="connsiteY70" fmla="*/ 1895441 h 2672762"/>
                  <a:gd name="connsiteX71" fmla="*/ 100175 w 2677922"/>
                  <a:gd name="connsiteY71" fmla="*/ 1868094 h 2672762"/>
                  <a:gd name="connsiteX72" fmla="*/ 87275 w 2677922"/>
                  <a:gd name="connsiteY72" fmla="*/ 1838168 h 2672762"/>
                  <a:gd name="connsiteX73" fmla="*/ 107915 w 2677922"/>
                  <a:gd name="connsiteY73" fmla="*/ 1779862 h 2672762"/>
                  <a:gd name="connsiteX74" fmla="*/ 213690 w 2677922"/>
                  <a:gd name="connsiteY74" fmla="*/ 1713817 h 2672762"/>
                  <a:gd name="connsiteX75" fmla="*/ 238972 w 2677922"/>
                  <a:gd name="connsiteY75" fmla="*/ 1654480 h 2672762"/>
                  <a:gd name="connsiteX76" fmla="*/ 222977 w 2677922"/>
                  <a:gd name="connsiteY76" fmla="*/ 1600818 h 2672762"/>
                  <a:gd name="connsiteX77" fmla="*/ 184279 w 2677922"/>
                  <a:gd name="connsiteY77" fmla="*/ 1575019 h 2672762"/>
                  <a:gd name="connsiteX78" fmla="*/ 59413 w 2677922"/>
                  <a:gd name="connsiteY78" fmla="*/ 1571407 h 2672762"/>
                  <a:gd name="connsiteX79" fmla="*/ 3687 w 2677922"/>
                  <a:gd name="connsiteY79" fmla="*/ 1524453 h 2672762"/>
                  <a:gd name="connsiteX80" fmla="*/ 1623 w 2677922"/>
                  <a:gd name="connsiteY80" fmla="*/ 1513618 h 2672762"/>
                  <a:gd name="connsiteX81" fmla="*/ 48577 w 2677922"/>
                  <a:gd name="connsiteY81" fmla="*/ 1442413 h 2672762"/>
                  <a:gd name="connsiteX82" fmla="*/ 160544 w 2677922"/>
                  <a:gd name="connsiteY82" fmla="*/ 1408358 h 2672762"/>
                  <a:gd name="connsiteX83" fmla="*/ 194083 w 2677922"/>
                  <a:gd name="connsiteY83" fmla="*/ 1370692 h 2672762"/>
                  <a:gd name="connsiteX84" fmla="*/ 192534 w 2677922"/>
                  <a:gd name="connsiteY84" fmla="*/ 1298971 h 2672762"/>
                  <a:gd name="connsiteX85" fmla="*/ 166220 w 2677922"/>
                  <a:gd name="connsiteY85" fmla="*/ 1269560 h 2672762"/>
                  <a:gd name="connsiteX86" fmla="*/ 47029 w 2677922"/>
                  <a:gd name="connsiteY86" fmla="*/ 1232926 h 2672762"/>
                  <a:gd name="connsiteX87" fmla="*/ 1623 w 2677922"/>
                  <a:gd name="connsiteY87" fmla="*/ 1166881 h 2672762"/>
                  <a:gd name="connsiteX88" fmla="*/ 6267 w 2677922"/>
                  <a:gd name="connsiteY88" fmla="*/ 1139534 h 2672762"/>
                  <a:gd name="connsiteX89" fmla="*/ 49093 w 2677922"/>
                  <a:gd name="connsiteY89" fmla="*/ 1105480 h 2672762"/>
                  <a:gd name="connsiteX90" fmla="*/ 164672 w 2677922"/>
                  <a:gd name="connsiteY90" fmla="*/ 1101868 h 2672762"/>
                  <a:gd name="connsiteX91" fmla="*/ 181699 w 2677922"/>
                  <a:gd name="connsiteY91" fmla="*/ 1101352 h 2672762"/>
                  <a:gd name="connsiteX92" fmla="*/ 227621 w 2677922"/>
                  <a:gd name="connsiteY92" fmla="*/ 1065233 h 2672762"/>
                  <a:gd name="connsiteX93" fmla="*/ 241036 w 2677922"/>
                  <a:gd name="connsiteY93" fmla="*/ 1014152 h 2672762"/>
                  <a:gd name="connsiteX94" fmla="*/ 219366 w 2677922"/>
                  <a:gd name="connsiteY94" fmla="*/ 965650 h 2672762"/>
                  <a:gd name="connsiteX95" fmla="*/ 113590 w 2677922"/>
                  <a:gd name="connsiteY95" fmla="*/ 899605 h 2672762"/>
                  <a:gd name="connsiteX96" fmla="*/ 89855 w 2677922"/>
                  <a:gd name="connsiteY96" fmla="*/ 832012 h 2672762"/>
                  <a:gd name="connsiteX97" fmla="*/ 104818 w 2677922"/>
                  <a:gd name="connsiteY97" fmla="*/ 799505 h 2672762"/>
                  <a:gd name="connsiteX98" fmla="*/ 151256 w 2677922"/>
                  <a:gd name="connsiteY98" fmla="*/ 779898 h 2672762"/>
                  <a:gd name="connsiteX99" fmla="*/ 283347 w 2677922"/>
                  <a:gd name="connsiteY99" fmla="*/ 810341 h 2672762"/>
                  <a:gd name="connsiteX100" fmla="*/ 331332 w 2677922"/>
                  <a:gd name="connsiteY100" fmla="*/ 794345 h 2672762"/>
                  <a:gd name="connsiteX101" fmla="*/ 363839 w 2677922"/>
                  <a:gd name="connsiteY101" fmla="*/ 737588 h 2672762"/>
                  <a:gd name="connsiteX102" fmla="*/ 354551 w 2677922"/>
                  <a:gd name="connsiteY102" fmla="*/ 689086 h 2672762"/>
                  <a:gd name="connsiteX103" fmla="*/ 266835 w 2677922"/>
                  <a:gd name="connsiteY103" fmla="*/ 595694 h 2672762"/>
                  <a:gd name="connsiteX104" fmla="*/ 261675 w 2677922"/>
                  <a:gd name="connsiteY104" fmla="*/ 529133 h 2672762"/>
                  <a:gd name="connsiteX105" fmla="*/ 270447 w 2677922"/>
                  <a:gd name="connsiteY105" fmla="*/ 516233 h 2672762"/>
                  <a:gd name="connsiteX106" fmla="*/ 349907 w 2677922"/>
                  <a:gd name="connsiteY106" fmla="*/ 498690 h 2672762"/>
                  <a:gd name="connsiteX107" fmla="*/ 457231 w 2677922"/>
                  <a:gd name="connsiteY107" fmla="*/ 555964 h 2672762"/>
                  <a:gd name="connsiteX108" fmla="*/ 507797 w 2677922"/>
                  <a:gd name="connsiteY108" fmla="*/ 551320 h 2672762"/>
                  <a:gd name="connsiteX109" fmla="*/ 551139 w 2677922"/>
                  <a:gd name="connsiteY109" fmla="*/ 508494 h 2672762"/>
                  <a:gd name="connsiteX110" fmla="*/ 556815 w 2677922"/>
                  <a:gd name="connsiteY110" fmla="*/ 456896 h 2672762"/>
                  <a:gd name="connsiteX111" fmla="*/ 494381 w 2677922"/>
                  <a:gd name="connsiteY111" fmla="*/ 339769 h 2672762"/>
                  <a:gd name="connsiteX112" fmla="*/ 505217 w 2677922"/>
                  <a:gd name="connsiteY112" fmla="*/ 280432 h 2672762"/>
                  <a:gd name="connsiteX113" fmla="*/ 537723 w 2677922"/>
                  <a:gd name="connsiteY113" fmla="*/ 256181 h 2672762"/>
                  <a:gd name="connsiteX114" fmla="*/ 590353 w 2677922"/>
                  <a:gd name="connsiteY114" fmla="*/ 261857 h 2672762"/>
                  <a:gd name="connsiteX115" fmla="*/ 679617 w 2677922"/>
                  <a:gd name="connsiteY115" fmla="*/ 344929 h 2672762"/>
                  <a:gd name="connsiteX116" fmla="*/ 754950 w 2677922"/>
                  <a:gd name="connsiteY116" fmla="*/ 355765 h 2672762"/>
                  <a:gd name="connsiteX117" fmla="*/ 797260 w 2677922"/>
                  <a:gd name="connsiteY117" fmla="*/ 329450 h 2672762"/>
                  <a:gd name="connsiteX118" fmla="*/ 811707 w 2677922"/>
                  <a:gd name="connsiteY118" fmla="*/ 285076 h 2672762"/>
                  <a:gd name="connsiteX119" fmla="*/ 781781 w 2677922"/>
                  <a:gd name="connsiteY119" fmla="*/ 156081 h 2672762"/>
                  <a:gd name="connsiteX120" fmla="*/ 807064 w 2677922"/>
                  <a:gd name="connsiteY120" fmla="*/ 100872 h 2672762"/>
                  <a:gd name="connsiteX121" fmla="*/ 841634 w 2677922"/>
                  <a:gd name="connsiteY121" fmla="*/ 86424 h 2672762"/>
                  <a:gd name="connsiteX122" fmla="*/ 896328 w 2677922"/>
                  <a:gd name="connsiteY122" fmla="*/ 106031 h 2672762"/>
                  <a:gd name="connsiteX123" fmla="*/ 965469 w 2677922"/>
                  <a:gd name="connsiteY123" fmla="*/ 217483 h 2672762"/>
                  <a:gd name="connsiteX124" fmla="*/ 1013455 w 2677922"/>
                  <a:gd name="connsiteY124" fmla="*/ 240702 h 2672762"/>
                  <a:gd name="connsiteX125" fmla="*/ 1077952 w 2677922"/>
                  <a:gd name="connsiteY125" fmla="*/ 222642 h 2672762"/>
                  <a:gd name="connsiteX126" fmla="*/ 1101687 w 2677922"/>
                  <a:gd name="connsiteY126" fmla="*/ 188072 h 2672762"/>
                  <a:gd name="connsiteX127" fmla="*/ 1106847 w 2677922"/>
                  <a:gd name="connsiteY127" fmla="*/ 53918 h 2672762"/>
                  <a:gd name="connsiteX128" fmla="*/ 1145029 w 2677922"/>
                  <a:gd name="connsiteY128" fmla="*/ 4900 h 2672762"/>
                  <a:gd name="connsiteX129" fmla="*/ 1158960 w 2677922"/>
                  <a:gd name="connsiteY129" fmla="*/ 1804 h 2672762"/>
                  <a:gd name="connsiteX130" fmla="*/ 1235841 w 2677922"/>
                  <a:gd name="connsiteY130" fmla="*/ 48758 h 2672762"/>
                  <a:gd name="connsiteX131" fmla="*/ 1269895 w 2677922"/>
                  <a:gd name="connsiteY131" fmla="*/ 162273 h 2672762"/>
                  <a:gd name="connsiteX132" fmla="*/ 1303434 w 2677922"/>
                  <a:gd name="connsiteY132" fmla="*/ 192716 h 2672762"/>
                  <a:gd name="connsiteX133" fmla="*/ 1376702 w 2677922"/>
                  <a:gd name="connsiteY133" fmla="*/ 192716 h 2672762"/>
                  <a:gd name="connsiteX134" fmla="*/ 1409209 w 2677922"/>
                  <a:gd name="connsiteY134" fmla="*/ 163305 h 2672762"/>
                  <a:gd name="connsiteX135" fmla="*/ 1447392 w 2677922"/>
                  <a:gd name="connsiteY135" fmla="*/ 37922 h 2672762"/>
                  <a:gd name="connsiteX136" fmla="*/ 1499505 w 2677922"/>
                  <a:gd name="connsiteY136" fmla="*/ 256 h 2672762"/>
                  <a:gd name="connsiteX137" fmla="*/ 1513436 w 2677922"/>
                  <a:gd name="connsiteY137" fmla="*/ 772 h 2672762"/>
                  <a:gd name="connsiteX138" fmla="*/ 1573290 w 2677922"/>
                  <a:gd name="connsiteY138" fmla="*/ 65269 h 2672762"/>
                  <a:gd name="connsiteX139" fmla="*/ 1576902 w 2677922"/>
                  <a:gd name="connsiteY139" fmla="*/ 185492 h 2672762"/>
                  <a:gd name="connsiteX140" fmla="*/ 1598057 w 2677922"/>
                  <a:gd name="connsiteY140" fmla="*/ 220578 h 2672762"/>
                  <a:gd name="connsiteX141" fmla="*/ 1674422 w 2677922"/>
                  <a:gd name="connsiteY141" fmla="*/ 240702 h 2672762"/>
                  <a:gd name="connsiteX142" fmla="*/ 1710540 w 2677922"/>
                  <a:gd name="connsiteY142" fmla="*/ 221610 h 2672762"/>
                  <a:gd name="connsiteX143" fmla="*/ 1779165 w 2677922"/>
                  <a:gd name="connsiteY143" fmla="*/ 111707 h 2672762"/>
                  <a:gd name="connsiteX144" fmla="*/ 1845726 w 2677922"/>
                  <a:gd name="connsiteY144" fmla="*/ 88488 h 2672762"/>
                  <a:gd name="connsiteX145" fmla="*/ 1857594 w 2677922"/>
                  <a:gd name="connsiteY145" fmla="*/ 92616 h 2672762"/>
                  <a:gd name="connsiteX146" fmla="*/ 1895260 w 2677922"/>
                  <a:gd name="connsiteY146" fmla="*/ 166401 h 2672762"/>
                  <a:gd name="connsiteX147" fmla="*/ 1868429 w 2677922"/>
                  <a:gd name="connsiteY147" fmla="*/ 281980 h 2672762"/>
                  <a:gd name="connsiteX148" fmla="*/ 1887004 w 2677922"/>
                  <a:gd name="connsiteY148" fmla="*/ 332030 h 2672762"/>
                  <a:gd name="connsiteX149" fmla="*/ 1946857 w 2677922"/>
                  <a:gd name="connsiteY149" fmla="*/ 365052 h 2672762"/>
                  <a:gd name="connsiteX150" fmla="*/ 1986588 w 2677922"/>
                  <a:gd name="connsiteY150" fmla="*/ 355765 h 2672762"/>
                  <a:gd name="connsiteX151" fmla="*/ 2081528 w 2677922"/>
                  <a:gd name="connsiteY151" fmla="*/ 267532 h 2672762"/>
                  <a:gd name="connsiteX152" fmla="*/ 2151701 w 2677922"/>
                  <a:gd name="connsiteY152" fmla="*/ 261857 h 2672762"/>
                  <a:gd name="connsiteX153" fmla="*/ 2155312 w 2677922"/>
                  <a:gd name="connsiteY153" fmla="*/ 264437 h 2672762"/>
                  <a:gd name="connsiteX154" fmla="*/ 2177500 w 2677922"/>
                  <a:gd name="connsiteY154" fmla="*/ 353701 h 2672762"/>
                  <a:gd name="connsiteX155" fmla="*/ 2122290 w 2677922"/>
                  <a:gd name="connsiteY155" fmla="*/ 456896 h 2672762"/>
                  <a:gd name="connsiteX156" fmla="*/ 2126934 w 2677922"/>
                  <a:gd name="connsiteY156" fmla="*/ 505914 h 2672762"/>
                  <a:gd name="connsiteX157" fmla="*/ 2173372 w 2677922"/>
                  <a:gd name="connsiteY157" fmla="*/ 551836 h 2672762"/>
                  <a:gd name="connsiteX158" fmla="*/ 2219810 w 2677922"/>
                  <a:gd name="connsiteY158" fmla="*/ 555964 h 2672762"/>
                  <a:gd name="connsiteX159" fmla="*/ 2336937 w 2677922"/>
                  <a:gd name="connsiteY159" fmla="*/ 494046 h 2672762"/>
                  <a:gd name="connsiteX160" fmla="*/ 2400917 w 2677922"/>
                  <a:gd name="connsiteY160" fmla="*/ 507462 h 2672762"/>
                  <a:gd name="connsiteX161" fmla="*/ 2420525 w 2677922"/>
                  <a:gd name="connsiteY161" fmla="*/ 533777 h 2672762"/>
                  <a:gd name="connsiteX162" fmla="*/ 2415365 w 2677922"/>
                  <a:gd name="connsiteY162" fmla="*/ 591566 h 2672762"/>
                  <a:gd name="connsiteX163" fmla="*/ 2321973 w 2677922"/>
                  <a:gd name="connsiteY163" fmla="*/ 692182 h 2672762"/>
                  <a:gd name="connsiteX164" fmla="*/ 2313718 w 2677922"/>
                  <a:gd name="connsiteY164" fmla="*/ 733460 h 2672762"/>
                  <a:gd name="connsiteX165" fmla="*/ 2349320 w 2677922"/>
                  <a:gd name="connsiteY165" fmla="*/ 795377 h 2672762"/>
                  <a:gd name="connsiteX166" fmla="*/ 2394726 w 2677922"/>
                  <a:gd name="connsiteY166" fmla="*/ 810341 h 2672762"/>
                  <a:gd name="connsiteX167" fmla="*/ 2526816 w 2677922"/>
                  <a:gd name="connsiteY167" fmla="*/ 780414 h 2672762"/>
                  <a:gd name="connsiteX168" fmla="*/ 2575834 w 2677922"/>
                  <a:gd name="connsiteY168" fmla="*/ 803117 h 2672762"/>
                  <a:gd name="connsiteX169" fmla="*/ 2591313 w 2677922"/>
                  <a:gd name="connsiteY169" fmla="*/ 838719 h 2672762"/>
                  <a:gd name="connsiteX170" fmla="*/ 2570158 w 2677922"/>
                  <a:gd name="connsiteY170" fmla="*/ 896509 h 2672762"/>
                  <a:gd name="connsiteX171" fmla="*/ 2461287 w 2677922"/>
                  <a:gd name="connsiteY171" fmla="*/ 964102 h 2672762"/>
                  <a:gd name="connsiteX172" fmla="*/ 2438068 w 2677922"/>
                  <a:gd name="connsiteY172" fmla="*/ 1014668 h 2672762"/>
                  <a:gd name="connsiteX173" fmla="*/ 2454063 w 2677922"/>
                  <a:gd name="connsiteY173" fmla="*/ 1073489 h 2672762"/>
                  <a:gd name="connsiteX174" fmla="*/ 2492762 w 2677922"/>
                  <a:gd name="connsiteY174" fmla="*/ 1100836 h 2672762"/>
                  <a:gd name="connsiteX175" fmla="*/ 2628464 w 2677922"/>
                  <a:gd name="connsiteY175" fmla="*/ 1105996 h 2672762"/>
                  <a:gd name="connsiteX176" fmla="*/ 2672322 w 2677922"/>
                  <a:gd name="connsiteY176" fmla="*/ 1140566 h 2672762"/>
                  <a:gd name="connsiteX177" fmla="*/ 2677998 w 2677922"/>
                  <a:gd name="connsiteY177" fmla="*/ 1182360 h 2672762"/>
                  <a:gd name="connsiteX178" fmla="*/ 2644459 w 2677922"/>
                  <a:gd name="connsiteY178" fmla="*/ 1229830 h 2672762"/>
                  <a:gd name="connsiteX179" fmla="*/ 2522172 w 2677922"/>
                  <a:gd name="connsiteY179" fmla="*/ 1267497 h 2672762"/>
                  <a:gd name="connsiteX180" fmla="*/ 2483990 w 2677922"/>
                  <a:gd name="connsiteY180" fmla="*/ 1315998 h 2672762"/>
                  <a:gd name="connsiteX181" fmla="*/ 2486570 w 2677922"/>
                  <a:gd name="connsiteY181" fmla="*/ 1379980 h 2672762"/>
                  <a:gd name="connsiteX182" fmla="*/ 2512885 w 2677922"/>
                  <a:gd name="connsiteY182" fmla="*/ 1407842 h 2672762"/>
                  <a:gd name="connsiteX183" fmla="*/ 2641363 w 2677922"/>
                  <a:gd name="connsiteY183" fmla="*/ 1447057 h 2672762"/>
                  <a:gd name="connsiteX184" fmla="*/ 2677998 w 2677922"/>
                  <a:gd name="connsiteY184" fmla="*/ 1498138 h 2672762"/>
                  <a:gd name="connsiteX185" fmla="*/ 2677998 w 2677922"/>
                  <a:gd name="connsiteY185" fmla="*/ 1507426 h 2672762"/>
                  <a:gd name="connsiteX186" fmla="*/ 2611952 w 2677922"/>
                  <a:gd name="connsiteY186" fmla="*/ 1572955 h 2672762"/>
                  <a:gd name="connsiteX187" fmla="*/ 2490182 w 2677922"/>
                  <a:gd name="connsiteY187" fmla="*/ 1576567 h 2672762"/>
                  <a:gd name="connsiteX188" fmla="*/ 2457675 w 2677922"/>
                  <a:gd name="connsiteY188" fmla="*/ 1596690 h 2672762"/>
                  <a:gd name="connsiteX189" fmla="*/ 2437036 w 2677922"/>
                  <a:gd name="connsiteY189" fmla="*/ 1673055 h 2672762"/>
                  <a:gd name="connsiteX190" fmla="*/ 2457159 w 2677922"/>
                  <a:gd name="connsiteY190" fmla="*/ 1710205 h 2672762"/>
                  <a:gd name="connsiteX191" fmla="*/ 2564483 w 2677922"/>
                  <a:gd name="connsiteY191" fmla="*/ 1777282 h 2672762"/>
                  <a:gd name="connsiteX192" fmla="*/ 2588733 w 2677922"/>
                  <a:gd name="connsiteY192" fmla="*/ 1845907 h 2672762"/>
                  <a:gd name="connsiteX193" fmla="*/ 2571706 w 2677922"/>
                  <a:gd name="connsiteY193" fmla="*/ 1880994 h 2672762"/>
                  <a:gd name="connsiteX194" fmla="*/ 2538684 w 2677922"/>
                  <a:gd name="connsiteY194" fmla="*/ 1897505 h 2672762"/>
                  <a:gd name="connsiteX195" fmla="*/ 1338521 w 2677922"/>
                  <a:gd name="connsiteY195" fmla="*/ 2312867 h 2672762"/>
                  <a:gd name="connsiteX196" fmla="*/ 2316814 w 2677922"/>
                  <a:gd name="connsiteY196" fmla="*/ 1335605 h 2672762"/>
                  <a:gd name="connsiteX197" fmla="*/ 1340068 w 2677922"/>
                  <a:gd name="connsiteY197" fmla="*/ 359376 h 2672762"/>
                  <a:gd name="connsiteX198" fmla="*/ 361775 w 2677922"/>
                  <a:gd name="connsiteY198" fmla="*/ 1331994 h 2672762"/>
                  <a:gd name="connsiteX199" fmla="*/ 1338521 w 2677922"/>
                  <a:gd name="connsiteY199" fmla="*/ 2312867 h 267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2677922" h="2672762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FE31230A-3F00-4E5D-AB2B-619EA30B194D}"/>
                  </a:ext>
                </a:extLst>
              </p:cNvPr>
              <p:cNvSpPr/>
              <p:nvPr/>
            </p:nvSpPr>
            <p:spPr>
              <a:xfrm>
                <a:off x="7558586" y="2011427"/>
                <a:ext cx="1898797" cy="1893637"/>
              </a:xfrm>
              <a:custGeom>
                <a:avLst/>
                <a:gdLst>
                  <a:gd name="connsiteX0" fmla="*/ 30 w 1898796"/>
                  <a:gd name="connsiteY0" fmla="*/ 947852 h 1893636"/>
                  <a:gd name="connsiteX1" fmla="*/ 950461 w 1898796"/>
                  <a:gd name="connsiteY1" fmla="*/ 2 h 1893636"/>
                  <a:gd name="connsiteX2" fmla="*/ 1898827 w 1898796"/>
                  <a:gd name="connsiteY2" fmla="*/ 950948 h 1893636"/>
                  <a:gd name="connsiteX3" fmla="*/ 946849 w 1898796"/>
                  <a:gd name="connsiteY3" fmla="*/ 1898283 h 1893636"/>
                  <a:gd name="connsiteX4" fmla="*/ 30 w 1898796"/>
                  <a:gd name="connsiteY4" fmla="*/ 947852 h 1893636"/>
                  <a:gd name="connsiteX5" fmla="*/ 1187811 w 1898796"/>
                  <a:gd name="connsiteY5" fmla="*/ 949916 h 1893636"/>
                  <a:gd name="connsiteX6" fmla="*/ 949429 w 1898796"/>
                  <a:gd name="connsiteY6" fmla="*/ 710503 h 1893636"/>
                  <a:gd name="connsiteX7" fmla="*/ 710532 w 1898796"/>
                  <a:gd name="connsiteY7" fmla="*/ 948368 h 1893636"/>
                  <a:gd name="connsiteX8" fmla="*/ 948397 w 1898796"/>
                  <a:gd name="connsiteY8" fmla="*/ 1188298 h 1893636"/>
                  <a:gd name="connsiteX9" fmla="*/ 1187811 w 1898796"/>
                  <a:gd name="connsiteY9" fmla="*/ 949916 h 189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8796" h="1893636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BED5CE5D-67E4-403F-B3DA-7E99871E9C8C}"/>
              </a:ext>
            </a:extLst>
          </p:cNvPr>
          <p:cNvSpPr/>
          <p:nvPr userDrawn="1"/>
        </p:nvSpPr>
        <p:spPr>
          <a:xfrm>
            <a:off x="529815" y="248541"/>
            <a:ext cx="577306" cy="577307"/>
          </a:xfrm>
          <a:custGeom>
            <a:avLst/>
            <a:gdLst>
              <a:gd name="connsiteX0" fmla="*/ 686157 w 1243505"/>
              <a:gd name="connsiteY0" fmla="*/ 1016068 h 1243505"/>
              <a:gd name="connsiteX1" fmla="*/ 560258 w 1243505"/>
              <a:gd name="connsiteY1" fmla="*/ 1016068 h 1243505"/>
              <a:gd name="connsiteX2" fmla="*/ 545811 w 1243505"/>
              <a:gd name="connsiteY2" fmla="*/ 1026903 h 1243505"/>
              <a:gd name="connsiteX3" fmla="*/ 533944 w 1243505"/>
              <a:gd name="connsiteY3" fmla="*/ 1088821 h 1243505"/>
              <a:gd name="connsiteX4" fmla="*/ 505565 w 1243505"/>
              <a:gd name="connsiteY4" fmla="*/ 1169829 h 1243505"/>
              <a:gd name="connsiteX5" fmla="*/ 469447 w 1243505"/>
              <a:gd name="connsiteY5" fmla="*/ 1240002 h 1243505"/>
              <a:gd name="connsiteX6" fmla="*/ 452935 w 1243505"/>
              <a:gd name="connsiteY6" fmla="*/ 1246710 h 1243505"/>
              <a:gd name="connsiteX7" fmla="*/ 305366 w 1243505"/>
              <a:gd name="connsiteY7" fmla="*/ 1185824 h 1243505"/>
              <a:gd name="connsiteX8" fmla="*/ 298142 w 1243505"/>
              <a:gd name="connsiteY8" fmla="*/ 1168281 h 1243505"/>
              <a:gd name="connsiteX9" fmla="*/ 333744 w 1243505"/>
              <a:gd name="connsiteY9" fmla="*/ 1059410 h 1243505"/>
              <a:gd name="connsiteX10" fmla="*/ 342000 w 1243505"/>
              <a:gd name="connsiteY10" fmla="*/ 1043415 h 1243505"/>
              <a:gd name="connsiteX11" fmla="*/ 395662 w 1243505"/>
              <a:gd name="connsiteY11" fmla="*/ 962922 h 1243505"/>
              <a:gd name="connsiteX12" fmla="*/ 393598 w 1243505"/>
              <a:gd name="connsiteY12" fmla="*/ 947959 h 1243505"/>
              <a:gd name="connsiteX13" fmla="*/ 299174 w 1243505"/>
              <a:gd name="connsiteY13" fmla="*/ 853535 h 1243505"/>
              <a:gd name="connsiteX14" fmla="*/ 285243 w 1243505"/>
              <a:gd name="connsiteY14" fmla="*/ 851471 h 1243505"/>
              <a:gd name="connsiteX15" fmla="*/ 230549 w 1243505"/>
              <a:gd name="connsiteY15" fmla="*/ 888106 h 1243505"/>
              <a:gd name="connsiteX16" fmla="*/ 148509 w 1243505"/>
              <a:gd name="connsiteY16" fmla="*/ 926804 h 1243505"/>
              <a:gd name="connsiteX17" fmla="*/ 78852 w 1243505"/>
              <a:gd name="connsiteY17" fmla="*/ 949507 h 1243505"/>
              <a:gd name="connsiteX18" fmla="*/ 62340 w 1243505"/>
              <a:gd name="connsiteY18" fmla="*/ 942799 h 1243505"/>
              <a:gd name="connsiteX19" fmla="*/ 939 w 1243505"/>
              <a:gd name="connsiteY19" fmla="*/ 794198 h 1243505"/>
              <a:gd name="connsiteX20" fmla="*/ 7131 w 1243505"/>
              <a:gd name="connsiteY20" fmla="*/ 778718 h 1243505"/>
              <a:gd name="connsiteX21" fmla="*/ 114454 w 1243505"/>
              <a:gd name="connsiteY21" fmla="*/ 725056 h 1243505"/>
              <a:gd name="connsiteX22" fmla="*/ 189787 w 1243505"/>
              <a:gd name="connsiteY22" fmla="*/ 708545 h 1243505"/>
              <a:gd name="connsiteX23" fmla="*/ 221261 w 1243505"/>
              <a:gd name="connsiteY23" fmla="*/ 702354 h 1243505"/>
              <a:gd name="connsiteX24" fmla="*/ 231581 w 1243505"/>
              <a:gd name="connsiteY24" fmla="*/ 688938 h 1243505"/>
              <a:gd name="connsiteX25" fmla="*/ 225905 w 1243505"/>
              <a:gd name="connsiteY25" fmla="*/ 631149 h 1243505"/>
              <a:gd name="connsiteX26" fmla="*/ 231581 w 1243505"/>
              <a:gd name="connsiteY26" fmla="*/ 559428 h 1243505"/>
              <a:gd name="connsiteX27" fmla="*/ 220745 w 1243505"/>
              <a:gd name="connsiteY27" fmla="*/ 544980 h 1243505"/>
              <a:gd name="connsiteX28" fmla="*/ 172760 w 1243505"/>
              <a:gd name="connsiteY28" fmla="*/ 535693 h 1243505"/>
              <a:gd name="connsiteX29" fmla="*/ 27770 w 1243505"/>
              <a:gd name="connsiteY29" fmla="*/ 478419 h 1243505"/>
              <a:gd name="connsiteX30" fmla="*/ 8163 w 1243505"/>
              <a:gd name="connsiteY30" fmla="*/ 431465 h 1243505"/>
              <a:gd name="connsiteX31" fmla="*/ 62340 w 1243505"/>
              <a:gd name="connsiteY31" fmla="*/ 305051 h 1243505"/>
              <a:gd name="connsiteX32" fmla="*/ 79884 w 1243505"/>
              <a:gd name="connsiteY32" fmla="*/ 297827 h 1243505"/>
              <a:gd name="connsiteX33" fmla="*/ 188755 w 1243505"/>
              <a:gd name="connsiteY33" fmla="*/ 333430 h 1243505"/>
              <a:gd name="connsiteX34" fmla="*/ 204750 w 1243505"/>
              <a:gd name="connsiteY34" fmla="*/ 341685 h 1243505"/>
              <a:gd name="connsiteX35" fmla="*/ 285243 w 1243505"/>
              <a:gd name="connsiteY35" fmla="*/ 395347 h 1243505"/>
              <a:gd name="connsiteX36" fmla="*/ 300206 w 1243505"/>
              <a:gd name="connsiteY36" fmla="*/ 393283 h 1243505"/>
              <a:gd name="connsiteX37" fmla="*/ 393598 w 1243505"/>
              <a:gd name="connsiteY37" fmla="*/ 299891 h 1243505"/>
              <a:gd name="connsiteX38" fmla="*/ 395662 w 1243505"/>
              <a:gd name="connsiteY38" fmla="*/ 283896 h 1243505"/>
              <a:gd name="connsiteX39" fmla="*/ 353352 w 1243505"/>
              <a:gd name="connsiteY39" fmla="*/ 220947 h 1243505"/>
              <a:gd name="connsiteX40" fmla="*/ 325489 w 1243505"/>
              <a:gd name="connsiteY40" fmla="*/ 162125 h 1243505"/>
              <a:gd name="connsiteX41" fmla="*/ 299690 w 1243505"/>
              <a:gd name="connsiteY41" fmla="*/ 82665 h 1243505"/>
              <a:gd name="connsiteX42" fmla="*/ 307946 w 1243505"/>
              <a:gd name="connsiteY42" fmla="*/ 61510 h 1243505"/>
              <a:gd name="connsiteX43" fmla="*/ 451903 w 1243505"/>
              <a:gd name="connsiteY43" fmla="*/ 2172 h 1243505"/>
              <a:gd name="connsiteX44" fmla="*/ 470478 w 1243505"/>
              <a:gd name="connsiteY44" fmla="*/ 9396 h 1243505"/>
              <a:gd name="connsiteX45" fmla="*/ 522076 w 1243505"/>
              <a:gd name="connsiteY45" fmla="*/ 111559 h 1243505"/>
              <a:gd name="connsiteX46" fmla="*/ 537555 w 1243505"/>
              <a:gd name="connsiteY46" fmla="*/ 177605 h 1243505"/>
              <a:gd name="connsiteX47" fmla="*/ 546843 w 1243505"/>
              <a:gd name="connsiteY47" fmla="*/ 223011 h 1243505"/>
              <a:gd name="connsiteX48" fmla="*/ 559227 w 1243505"/>
              <a:gd name="connsiteY48" fmla="*/ 231782 h 1243505"/>
              <a:gd name="connsiteX49" fmla="*/ 688737 w 1243505"/>
              <a:gd name="connsiteY49" fmla="*/ 231782 h 1243505"/>
              <a:gd name="connsiteX50" fmla="*/ 704216 w 1243505"/>
              <a:gd name="connsiteY50" fmla="*/ 220431 h 1243505"/>
              <a:gd name="connsiteX51" fmla="*/ 716600 w 1243505"/>
              <a:gd name="connsiteY51" fmla="*/ 156966 h 1243505"/>
              <a:gd name="connsiteX52" fmla="*/ 743430 w 1243505"/>
              <a:gd name="connsiteY52" fmla="*/ 79569 h 1243505"/>
              <a:gd name="connsiteX53" fmla="*/ 780065 w 1243505"/>
              <a:gd name="connsiteY53" fmla="*/ 8364 h 1243505"/>
              <a:gd name="connsiteX54" fmla="*/ 797092 w 1243505"/>
              <a:gd name="connsiteY54" fmla="*/ 1140 h 1243505"/>
              <a:gd name="connsiteX55" fmla="*/ 944146 w 1243505"/>
              <a:gd name="connsiteY55" fmla="*/ 62542 h 1243505"/>
              <a:gd name="connsiteX56" fmla="*/ 950853 w 1243505"/>
              <a:gd name="connsiteY56" fmla="*/ 79053 h 1243505"/>
              <a:gd name="connsiteX57" fmla="*/ 914735 w 1243505"/>
              <a:gd name="connsiteY57" fmla="*/ 189472 h 1243505"/>
              <a:gd name="connsiteX58" fmla="*/ 906479 w 1243505"/>
              <a:gd name="connsiteY58" fmla="*/ 205467 h 1243505"/>
              <a:gd name="connsiteX59" fmla="*/ 853334 w 1243505"/>
              <a:gd name="connsiteY59" fmla="*/ 284928 h 1243505"/>
              <a:gd name="connsiteX60" fmla="*/ 855398 w 1243505"/>
              <a:gd name="connsiteY60" fmla="*/ 300923 h 1243505"/>
              <a:gd name="connsiteX61" fmla="*/ 948789 w 1243505"/>
              <a:gd name="connsiteY61" fmla="*/ 394315 h 1243505"/>
              <a:gd name="connsiteX62" fmla="*/ 963753 w 1243505"/>
              <a:gd name="connsiteY62" fmla="*/ 396379 h 1243505"/>
              <a:gd name="connsiteX63" fmla="*/ 1015866 w 1243505"/>
              <a:gd name="connsiteY63" fmla="*/ 360777 h 1243505"/>
              <a:gd name="connsiteX64" fmla="*/ 1099971 w 1243505"/>
              <a:gd name="connsiteY64" fmla="*/ 320530 h 1243505"/>
              <a:gd name="connsiteX65" fmla="*/ 1168596 w 1243505"/>
              <a:gd name="connsiteY65" fmla="*/ 298343 h 1243505"/>
              <a:gd name="connsiteX66" fmla="*/ 1186139 w 1243505"/>
              <a:gd name="connsiteY66" fmla="*/ 305567 h 1243505"/>
              <a:gd name="connsiteX67" fmla="*/ 1247024 w 1243505"/>
              <a:gd name="connsiteY67" fmla="*/ 453136 h 1243505"/>
              <a:gd name="connsiteX68" fmla="*/ 1240317 w 1243505"/>
              <a:gd name="connsiteY68" fmla="*/ 469648 h 1243505"/>
              <a:gd name="connsiteX69" fmla="*/ 1135573 w 1243505"/>
              <a:gd name="connsiteY69" fmla="*/ 522277 h 1243505"/>
              <a:gd name="connsiteX70" fmla="*/ 1059209 w 1243505"/>
              <a:gd name="connsiteY70" fmla="*/ 539821 h 1243505"/>
              <a:gd name="connsiteX71" fmla="*/ 1040117 w 1243505"/>
              <a:gd name="connsiteY71" fmla="*/ 543433 h 1243505"/>
              <a:gd name="connsiteX72" fmla="*/ 1017930 w 1243505"/>
              <a:gd name="connsiteY72" fmla="*/ 572843 h 1243505"/>
              <a:gd name="connsiteX73" fmla="*/ 1016383 w 1243505"/>
              <a:gd name="connsiteY73" fmla="*/ 688422 h 1243505"/>
              <a:gd name="connsiteX74" fmla="*/ 1028250 w 1243505"/>
              <a:gd name="connsiteY74" fmla="*/ 703386 h 1243505"/>
              <a:gd name="connsiteX75" fmla="*/ 1118030 w 1243505"/>
              <a:gd name="connsiteY75" fmla="*/ 720929 h 1243505"/>
              <a:gd name="connsiteX76" fmla="*/ 1142281 w 1243505"/>
              <a:gd name="connsiteY76" fmla="*/ 729184 h 1243505"/>
              <a:gd name="connsiteX77" fmla="*/ 1237737 w 1243505"/>
              <a:gd name="connsiteY77" fmla="*/ 777686 h 1243505"/>
              <a:gd name="connsiteX78" fmla="*/ 1246508 w 1243505"/>
              <a:gd name="connsiteY78" fmla="*/ 797809 h 1243505"/>
              <a:gd name="connsiteX79" fmla="*/ 1186655 w 1243505"/>
              <a:gd name="connsiteY79" fmla="*/ 941767 h 1243505"/>
              <a:gd name="connsiteX80" fmla="*/ 1167564 w 1243505"/>
              <a:gd name="connsiteY80" fmla="*/ 950023 h 1243505"/>
              <a:gd name="connsiteX81" fmla="*/ 1062304 w 1243505"/>
              <a:gd name="connsiteY81" fmla="*/ 915452 h 1243505"/>
              <a:gd name="connsiteX82" fmla="*/ 1042697 w 1243505"/>
              <a:gd name="connsiteY82" fmla="*/ 905649 h 1243505"/>
              <a:gd name="connsiteX83" fmla="*/ 963237 w 1243505"/>
              <a:gd name="connsiteY83" fmla="*/ 852503 h 1243505"/>
              <a:gd name="connsiteX84" fmla="*/ 947241 w 1243505"/>
              <a:gd name="connsiteY84" fmla="*/ 855083 h 1243505"/>
              <a:gd name="connsiteX85" fmla="*/ 855914 w 1243505"/>
              <a:gd name="connsiteY85" fmla="*/ 946927 h 1243505"/>
              <a:gd name="connsiteX86" fmla="*/ 853850 w 1243505"/>
              <a:gd name="connsiteY86" fmla="*/ 966018 h 1243505"/>
              <a:gd name="connsiteX87" fmla="*/ 890484 w 1243505"/>
              <a:gd name="connsiteY87" fmla="*/ 1020711 h 1243505"/>
              <a:gd name="connsiteX88" fmla="*/ 925054 w 1243505"/>
              <a:gd name="connsiteY88" fmla="*/ 1093464 h 1243505"/>
              <a:gd name="connsiteX89" fmla="*/ 949821 w 1243505"/>
              <a:gd name="connsiteY89" fmla="*/ 1169313 h 1243505"/>
              <a:gd name="connsiteX90" fmla="*/ 943114 w 1243505"/>
              <a:gd name="connsiteY90" fmla="*/ 1185824 h 1243505"/>
              <a:gd name="connsiteX91" fmla="*/ 794512 w 1243505"/>
              <a:gd name="connsiteY91" fmla="*/ 1247226 h 1243505"/>
              <a:gd name="connsiteX92" fmla="*/ 779033 w 1243505"/>
              <a:gd name="connsiteY92" fmla="*/ 1241034 h 1243505"/>
              <a:gd name="connsiteX93" fmla="*/ 724855 w 1243505"/>
              <a:gd name="connsiteY93" fmla="*/ 1134226 h 1243505"/>
              <a:gd name="connsiteX94" fmla="*/ 718148 w 1243505"/>
              <a:gd name="connsiteY94" fmla="*/ 1105332 h 1243505"/>
              <a:gd name="connsiteX95" fmla="*/ 703184 w 1243505"/>
              <a:gd name="connsiteY95" fmla="*/ 1031031 h 1243505"/>
              <a:gd name="connsiteX96" fmla="*/ 686157 w 1243505"/>
              <a:gd name="connsiteY96" fmla="*/ 1016068 h 1243505"/>
              <a:gd name="connsiteX97" fmla="*/ 624240 w 1243505"/>
              <a:gd name="connsiteY97" fmla="*/ 791102 h 1243505"/>
              <a:gd name="connsiteX98" fmla="*/ 790900 w 1243505"/>
              <a:gd name="connsiteY98" fmla="*/ 623925 h 1243505"/>
              <a:gd name="connsiteX99" fmla="*/ 624240 w 1243505"/>
              <a:gd name="connsiteY99" fmla="*/ 458296 h 1243505"/>
              <a:gd name="connsiteX100" fmla="*/ 458095 w 1243505"/>
              <a:gd name="connsiteY100" fmla="*/ 624441 h 1243505"/>
              <a:gd name="connsiteX101" fmla="*/ 624240 w 1243505"/>
              <a:gd name="connsiteY101" fmla="*/ 791102 h 124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243505" h="1243505">
                <a:moveTo>
                  <a:pt x="686157" y="1016068"/>
                </a:moveTo>
                <a:cubicBezTo>
                  <a:pt x="644363" y="1024840"/>
                  <a:pt x="602053" y="1021743"/>
                  <a:pt x="560258" y="1016068"/>
                </a:cubicBezTo>
                <a:cubicBezTo>
                  <a:pt x="550455" y="1015036"/>
                  <a:pt x="547359" y="1018132"/>
                  <a:pt x="545811" y="1026903"/>
                </a:cubicBezTo>
                <a:cubicBezTo>
                  <a:pt x="542199" y="1047542"/>
                  <a:pt x="537039" y="1068181"/>
                  <a:pt x="533944" y="1088821"/>
                </a:cubicBezTo>
                <a:cubicBezTo>
                  <a:pt x="529816" y="1117715"/>
                  <a:pt x="519496" y="1144030"/>
                  <a:pt x="505565" y="1169829"/>
                </a:cubicBezTo>
                <a:cubicBezTo>
                  <a:pt x="492666" y="1192532"/>
                  <a:pt x="481314" y="1216267"/>
                  <a:pt x="469447" y="1240002"/>
                </a:cubicBezTo>
                <a:cubicBezTo>
                  <a:pt x="465835" y="1247741"/>
                  <a:pt x="461191" y="1249290"/>
                  <a:pt x="452935" y="1246710"/>
                </a:cubicBezTo>
                <a:cubicBezTo>
                  <a:pt x="401853" y="1231230"/>
                  <a:pt x="352836" y="1211107"/>
                  <a:pt x="305366" y="1185824"/>
                </a:cubicBezTo>
                <a:cubicBezTo>
                  <a:pt x="297110" y="1181696"/>
                  <a:pt x="295562" y="1177053"/>
                  <a:pt x="298142" y="1168281"/>
                </a:cubicBezTo>
                <a:cubicBezTo>
                  <a:pt x="310525" y="1132163"/>
                  <a:pt x="321877" y="1095528"/>
                  <a:pt x="333744" y="1059410"/>
                </a:cubicBezTo>
                <a:cubicBezTo>
                  <a:pt x="335808" y="1053734"/>
                  <a:pt x="338904" y="1048574"/>
                  <a:pt x="342000" y="1043415"/>
                </a:cubicBezTo>
                <a:cubicBezTo>
                  <a:pt x="360059" y="1016584"/>
                  <a:pt x="377602" y="989753"/>
                  <a:pt x="395662" y="962922"/>
                </a:cubicBezTo>
                <a:cubicBezTo>
                  <a:pt x="399790" y="956730"/>
                  <a:pt x="399790" y="952603"/>
                  <a:pt x="393598" y="947959"/>
                </a:cubicBezTo>
                <a:cubicBezTo>
                  <a:pt x="356963" y="921644"/>
                  <a:pt x="326005" y="889653"/>
                  <a:pt x="299174" y="853535"/>
                </a:cubicBezTo>
                <a:cubicBezTo>
                  <a:pt x="295046" y="847859"/>
                  <a:pt x="290918" y="847859"/>
                  <a:pt x="285243" y="851471"/>
                </a:cubicBezTo>
                <a:cubicBezTo>
                  <a:pt x="267183" y="863855"/>
                  <a:pt x="248092" y="875206"/>
                  <a:pt x="230549" y="888106"/>
                </a:cubicBezTo>
                <a:cubicBezTo>
                  <a:pt x="205782" y="906681"/>
                  <a:pt x="178435" y="918548"/>
                  <a:pt x="148509" y="926804"/>
                </a:cubicBezTo>
                <a:cubicBezTo>
                  <a:pt x="124774" y="933511"/>
                  <a:pt x="101555" y="941767"/>
                  <a:pt x="78852" y="949507"/>
                </a:cubicBezTo>
                <a:cubicBezTo>
                  <a:pt x="71112" y="952087"/>
                  <a:pt x="66468" y="950539"/>
                  <a:pt x="62340" y="942799"/>
                </a:cubicBezTo>
                <a:cubicBezTo>
                  <a:pt x="36541" y="895329"/>
                  <a:pt x="15902" y="845795"/>
                  <a:pt x="939" y="794198"/>
                </a:cubicBezTo>
                <a:cubicBezTo>
                  <a:pt x="-1125" y="786458"/>
                  <a:pt x="-93" y="782330"/>
                  <a:pt x="7131" y="778718"/>
                </a:cubicBezTo>
                <a:cubicBezTo>
                  <a:pt x="42733" y="760659"/>
                  <a:pt x="77820" y="741052"/>
                  <a:pt x="114454" y="725056"/>
                </a:cubicBezTo>
                <a:cubicBezTo>
                  <a:pt x="137673" y="714737"/>
                  <a:pt x="164504" y="714221"/>
                  <a:pt x="189787" y="708545"/>
                </a:cubicBezTo>
                <a:cubicBezTo>
                  <a:pt x="200106" y="705965"/>
                  <a:pt x="210942" y="704417"/>
                  <a:pt x="221261" y="702354"/>
                </a:cubicBezTo>
                <a:cubicBezTo>
                  <a:pt x="229001" y="700806"/>
                  <a:pt x="233129" y="698226"/>
                  <a:pt x="231581" y="688938"/>
                </a:cubicBezTo>
                <a:cubicBezTo>
                  <a:pt x="229001" y="669847"/>
                  <a:pt x="226937" y="650756"/>
                  <a:pt x="225905" y="631149"/>
                </a:cubicBezTo>
                <a:cubicBezTo>
                  <a:pt x="224873" y="606898"/>
                  <a:pt x="229517" y="583163"/>
                  <a:pt x="231581" y="559428"/>
                </a:cubicBezTo>
                <a:cubicBezTo>
                  <a:pt x="232613" y="549624"/>
                  <a:pt x="229001" y="546528"/>
                  <a:pt x="220745" y="544980"/>
                </a:cubicBezTo>
                <a:cubicBezTo>
                  <a:pt x="204750" y="542401"/>
                  <a:pt x="188755" y="537757"/>
                  <a:pt x="172760" y="535693"/>
                </a:cubicBezTo>
                <a:cubicBezTo>
                  <a:pt x="118582" y="530533"/>
                  <a:pt x="74208" y="502154"/>
                  <a:pt x="27770" y="478419"/>
                </a:cubicBezTo>
                <a:cubicBezTo>
                  <a:pt x="-2157" y="463456"/>
                  <a:pt x="-1125" y="463456"/>
                  <a:pt x="8163" y="431465"/>
                </a:cubicBezTo>
                <a:cubicBezTo>
                  <a:pt x="21062" y="387091"/>
                  <a:pt x="41701" y="345813"/>
                  <a:pt x="62340" y="305051"/>
                </a:cubicBezTo>
                <a:cubicBezTo>
                  <a:pt x="66468" y="296795"/>
                  <a:pt x="71112" y="295247"/>
                  <a:pt x="79884" y="297827"/>
                </a:cubicBezTo>
                <a:cubicBezTo>
                  <a:pt x="116002" y="310211"/>
                  <a:pt x="152636" y="321562"/>
                  <a:pt x="188755" y="333430"/>
                </a:cubicBezTo>
                <a:cubicBezTo>
                  <a:pt x="194430" y="335494"/>
                  <a:pt x="199590" y="338589"/>
                  <a:pt x="204750" y="341685"/>
                </a:cubicBezTo>
                <a:cubicBezTo>
                  <a:pt x="231581" y="359745"/>
                  <a:pt x="258412" y="377288"/>
                  <a:pt x="285243" y="395347"/>
                </a:cubicBezTo>
                <a:cubicBezTo>
                  <a:pt x="291434" y="399475"/>
                  <a:pt x="295562" y="399475"/>
                  <a:pt x="300206" y="393283"/>
                </a:cubicBezTo>
                <a:cubicBezTo>
                  <a:pt x="326521" y="357165"/>
                  <a:pt x="357479" y="326206"/>
                  <a:pt x="393598" y="299891"/>
                </a:cubicBezTo>
                <a:cubicBezTo>
                  <a:pt x="400305" y="294731"/>
                  <a:pt x="399790" y="290604"/>
                  <a:pt x="395662" y="283896"/>
                </a:cubicBezTo>
                <a:cubicBezTo>
                  <a:pt x="381214" y="263257"/>
                  <a:pt x="367799" y="241586"/>
                  <a:pt x="353352" y="220947"/>
                </a:cubicBezTo>
                <a:cubicBezTo>
                  <a:pt x="340452" y="202887"/>
                  <a:pt x="331681" y="183280"/>
                  <a:pt x="325489" y="162125"/>
                </a:cubicBezTo>
                <a:cubicBezTo>
                  <a:pt x="317749" y="135294"/>
                  <a:pt x="308978" y="108980"/>
                  <a:pt x="299690" y="82665"/>
                </a:cubicBezTo>
                <a:cubicBezTo>
                  <a:pt x="296078" y="72345"/>
                  <a:pt x="297626" y="66669"/>
                  <a:pt x="307946" y="61510"/>
                </a:cubicBezTo>
                <a:cubicBezTo>
                  <a:pt x="353867" y="37259"/>
                  <a:pt x="401853" y="17136"/>
                  <a:pt x="451903" y="2172"/>
                </a:cubicBezTo>
                <a:cubicBezTo>
                  <a:pt x="461191" y="-408"/>
                  <a:pt x="465835" y="624"/>
                  <a:pt x="470478" y="9396"/>
                </a:cubicBezTo>
                <a:cubicBezTo>
                  <a:pt x="487506" y="43451"/>
                  <a:pt x="505565" y="77505"/>
                  <a:pt x="522076" y="111559"/>
                </a:cubicBezTo>
                <a:cubicBezTo>
                  <a:pt x="531880" y="132199"/>
                  <a:pt x="532396" y="155934"/>
                  <a:pt x="537555" y="177605"/>
                </a:cubicBezTo>
                <a:cubicBezTo>
                  <a:pt x="541167" y="192568"/>
                  <a:pt x="543747" y="208047"/>
                  <a:pt x="546843" y="223011"/>
                </a:cubicBezTo>
                <a:cubicBezTo>
                  <a:pt x="548391" y="230234"/>
                  <a:pt x="550971" y="232814"/>
                  <a:pt x="559227" y="231782"/>
                </a:cubicBezTo>
                <a:cubicBezTo>
                  <a:pt x="602569" y="225590"/>
                  <a:pt x="645395" y="225074"/>
                  <a:pt x="688737" y="231782"/>
                </a:cubicBezTo>
                <a:cubicBezTo>
                  <a:pt x="699056" y="233330"/>
                  <a:pt x="702152" y="229718"/>
                  <a:pt x="704216" y="220431"/>
                </a:cubicBezTo>
                <a:cubicBezTo>
                  <a:pt x="707828" y="199276"/>
                  <a:pt x="713504" y="178636"/>
                  <a:pt x="716600" y="156966"/>
                </a:cubicBezTo>
                <a:cubicBezTo>
                  <a:pt x="720727" y="129103"/>
                  <a:pt x="730531" y="103820"/>
                  <a:pt x="743430" y="79569"/>
                </a:cubicBezTo>
                <a:cubicBezTo>
                  <a:pt x="756330" y="56350"/>
                  <a:pt x="768197" y="32099"/>
                  <a:pt x="780065" y="8364"/>
                </a:cubicBezTo>
                <a:cubicBezTo>
                  <a:pt x="784193" y="108"/>
                  <a:pt x="788320" y="-1440"/>
                  <a:pt x="797092" y="1140"/>
                </a:cubicBezTo>
                <a:cubicBezTo>
                  <a:pt x="848174" y="16620"/>
                  <a:pt x="897192" y="36743"/>
                  <a:pt x="944146" y="62542"/>
                </a:cubicBezTo>
                <a:cubicBezTo>
                  <a:pt x="951885" y="66669"/>
                  <a:pt x="953949" y="70797"/>
                  <a:pt x="950853" y="79053"/>
                </a:cubicBezTo>
                <a:cubicBezTo>
                  <a:pt x="938470" y="115687"/>
                  <a:pt x="927118" y="152838"/>
                  <a:pt x="914735" y="189472"/>
                </a:cubicBezTo>
                <a:cubicBezTo>
                  <a:pt x="912671" y="195148"/>
                  <a:pt x="909575" y="200308"/>
                  <a:pt x="906479" y="205467"/>
                </a:cubicBezTo>
                <a:cubicBezTo>
                  <a:pt x="888936" y="231782"/>
                  <a:pt x="871393" y="258613"/>
                  <a:pt x="853334" y="284928"/>
                </a:cubicBezTo>
                <a:cubicBezTo>
                  <a:pt x="848690" y="291635"/>
                  <a:pt x="849206" y="296279"/>
                  <a:pt x="855398" y="300923"/>
                </a:cubicBezTo>
                <a:cubicBezTo>
                  <a:pt x="891516" y="327238"/>
                  <a:pt x="922475" y="358713"/>
                  <a:pt x="948789" y="394315"/>
                </a:cubicBezTo>
                <a:cubicBezTo>
                  <a:pt x="953433" y="401023"/>
                  <a:pt x="957561" y="400507"/>
                  <a:pt x="963753" y="396379"/>
                </a:cubicBezTo>
                <a:cubicBezTo>
                  <a:pt x="981296" y="384511"/>
                  <a:pt x="999355" y="373676"/>
                  <a:pt x="1015866" y="360777"/>
                </a:cubicBezTo>
                <a:cubicBezTo>
                  <a:pt x="1041149" y="341685"/>
                  <a:pt x="1069528" y="329302"/>
                  <a:pt x="1099971" y="320530"/>
                </a:cubicBezTo>
                <a:cubicBezTo>
                  <a:pt x="1123190" y="314339"/>
                  <a:pt x="1145893" y="306083"/>
                  <a:pt x="1168596" y="298343"/>
                </a:cubicBezTo>
                <a:cubicBezTo>
                  <a:pt x="1177368" y="295247"/>
                  <a:pt x="1181495" y="297311"/>
                  <a:pt x="1186139" y="305567"/>
                </a:cubicBezTo>
                <a:cubicBezTo>
                  <a:pt x="1211422" y="352521"/>
                  <a:pt x="1232061" y="401539"/>
                  <a:pt x="1247024" y="453136"/>
                </a:cubicBezTo>
                <a:cubicBezTo>
                  <a:pt x="1249604" y="461392"/>
                  <a:pt x="1247540" y="465520"/>
                  <a:pt x="1240317" y="469648"/>
                </a:cubicBezTo>
                <a:cubicBezTo>
                  <a:pt x="1205230" y="487191"/>
                  <a:pt x="1171176" y="506282"/>
                  <a:pt x="1135573" y="522277"/>
                </a:cubicBezTo>
                <a:cubicBezTo>
                  <a:pt x="1111838" y="533113"/>
                  <a:pt x="1084492" y="533629"/>
                  <a:pt x="1059209" y="539821"/>
                </a:cubicBezTo>
                <a:cubicBezTo>
                  <a:pt x="1053017" y="541369"/>
                  <a:pt x="1046309" y="542401"/>
                  <a:pt x="1040117" y="543433"/>
                </a:cubicBezTo>
                <a:cubicBezTo>
                  <a:pt x="1015866" y="548592"/>
                  <a:pt x="1014318" y="548592"/>
                  <a:pt x="1017930" y="572843"/>
                </a:cubicBezTo>
                <a:cubicBezTo>
                  <a:pt x="1024122" y="611541"/>
                  <a:pt x="1021542" y="649724"/>
                  <a:pt x="1016383" y="688422"/>
                </a:cubicBezTo>
                <a:cubicBezTo>
                  <a:pt x="1014835" y="699258"/>
                  <a:pt x="1019478" y="701837"/>
                  <a:pt x="1028250" y="703386"/>
                </a:cubicBezTo>
                <a:cubicBezTo>
                  <a:pt x="1058177" y="709061"/>
                  <a:pt x="1088103" y="715253"/>
                  <a:pt x="1118030" y="720929"/>
                </a:cubicBezTo>
                <a:cubicBezTo>
                  <a:pt x="1126802" y="722477"/>
                  <a:pt x="1134541" y="725572"/>
                  <a:pt x="1142281" y="729184"/>
                </a:cubicBezTo>
                <a:cubicBezTo>
                  <a:pt x="1173756" y="745696"/>
                  <a:pt x="1205746" y="762207"/>
                  <a:pt x="1237737" y="777686"/>
                </a:cubicBezTo>
                <a:cubicBezTo>
                  <a:pt x="1247024" y="782330"/>
                  <a:pt x="1249604" y="786974"/>
                  <a:pt x="1246508" y="797809"/>
                </a:cubicBezTo>
                <a:cubicBezTo>
                  <a:pt x="1231545" y="847859"/>
                  <a:pt x="1211422" y="895329"/>
                  <a:pt x="1186655" y="941767"/>
                </a:cubicBezTo>
                <a:cubicBezTo>
                  <a:pt x="1182011" y="950539"/>
                  <a:pt x="1177368" y="953634"/>
                  <a:pt x="1167564" y="950023"/>
                </a:cubicBezTo>
                <a:cubicBezTo>
                  <a:pt x="1132477" y="938155"/>
                  <a:pt x="1097391" y="926804"/>
                  <a:pt x="1062304" y="915452"/>
                </a:cubicBezTo>
                <a:cubicBezTo>
                  <a:pt x="1055081" y="913388"/>
                  <a:pt x="1048889" y="909776"/>
                  <a:pt x="1042697" y="905649"/>
                </a:cubicBezTo>
                <a:cubicBezTo>
                  <a:pt x="1016383" y="888106"/>
                  <a:pt x="989552" y="870562"/>
                  <a:pt x="963237" y="852503"/>
                </a:cubicBezTo>
                <a:cubicBezTo>
                  <a:pt x="956529" y="847859"/>
                  <a:pt x="952401" y="848375"/>
                  <a:pt x="947241" y="855083"/>
                </a:cubicBezTo>
                <a:cubicBezTo>
                  <a:pt x="921443" y="890169"/>
                  <a:pt x="891000" y="921128"/>
                  <a:pt x="855914" y="946927"/>
                </a:cubicBezTo>
                <a:cubicBezTo>
                  <a:pt x="847658" y="953119"/>
                  <a:pt x="848174" y="958278"/>
                  <a:pt x="853850" y="966018"/>
                </a:cubicBezTo>
                <a:cubicBezTo>
                  <a:pt x="866749" y="984077"/>
                  <a:pt x="877584" y="1002652"/>
                  <a:pt x="890484" y="1020711"/>
                </a:cubicBezTo>
                <a:cubicBezTo>
                  <a:pt x="906479" y="1042899"/>
                  <a:pt x="917831" y="1067149"/>
                  <a:pt x="925054" y="1093464"/>
                </a:cubicBezTo>
                <a:cubicBezTo>
                  <a:pt x="932278" y="1119263"/>
                  <a:pt x="941050" y="1144030"/>
                  <a:pt x="949821" y="1169313"/>
                </a:cubicBezTo>
                <a:cubicBezTo>
                  <a:pt x="952401" y="1177053"/>
                  <a:pt x="950853" y="1181696"/>
                  <a:pt x="943114" y="1185824"/>
                </a:cubicBezTo>
                <a:cubicBezTo>
                  <a:pt x="895644" y="1211623"/>
                  <a:pt x="846110" y="1232262"/>
                  <a:pt x="794512" y="1247226"/>
                </a:cubicBezTo>
                <a:cubicBezTo>
                  <a:pt x="786773" y="1249290"/>
                  <a:pt x="782645" y="1248258"/>
                  <a:pt x="779033" y="1241034"/>
                </a:cubicBezTo>
                <a:cubicBezTo>
                  <a:pt x="760974" y="1205432"/>
                  <a:pt x="742399" y="1169829"/>
                  <a:pt x="724855" y="1134226"/>
                </a:cubicBezTo>
                <a:cubicBezTo>
                  <a:pt x="720211" y="1125455"/>
                  <a:pt x="720211" y="1115136"/>
                  <a:pt x="718148" y="1105332"/>
                </a:cubicBezTo>
                <a:cubicBezTo>
                  <a:pt x="712988" y="1080565"/>
                  <a:pt x="708344" y="1055798"/>
                  <a:pt x="703184" y="1031031"/>
                </a:cubicBezTo>
                <a:cubicBezTo>
                  <a:pt x="700604" y="1015552"/>
                  <a:pt x="701120" y="1015552"/>
                  <a:pt x="686157" y="1016068"/>
                </a:cubicBezTo>
                <a:close/>
                <a:moveTo>
                  <a:pt x="624240" y="791102"/>
                </a:moveTo>
                <a:cubicBezTo>
                  <a:pt x="720211" y="788522"/>
                  <a:pt x="791416" y="716801"/>
                  <a:pt x="790900" y="623925"/>
                </a:cubicBezTo>
                <a:cubicBezTo>
                  <a:pt x="790384" y="528985"/>
                  <a:pt x="717632" y="457780"/>
                  <a:pt x="624240" y="458296"/>
                </a:cubicBezTo>
                <a:cubicBezTo>
                  <a:pt x="530332" y="458296"/>
                  <a:pt x="458095" y="530533"/>
                  <a:pt x="458095" y="624441"/>
                </a:cubicBezTo>
                <a:cubicBezTo>
                  <a:pt x="458095" y="718349"/>
                  <a:pt x="530848" y="788522"/>
                  <a:pt x="624240" y="791102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170C0C8B-A623-4A77-8067-AE3A11119257}"/>
              </a:ext>
            </a:extLst>
          </p:cNvPr>
          <p:cNvSpPr/>
          <p:nvPr userDrawn="1"/>
        </p:nvSpPr>
        <p:spPr>
          <a:xfrm>
            <a:off x="7565721" y="431683"/>
            <a:ext cx="1263772" cy="1286476"/>
          </a:xfrm>
          <a:custGeom>
            <a:avLst/>
            <a:gdLst>
              <a:gd name="connsiteX0" fmla="*/ 879664 w 1723364"/>
              <a:gd name="connsiteY0" fmla="*/ 267 h 1754322"/>
              <a:gd name="connsiteX1" fmla="*/ 964801 w 1723364"/>
              <a:gd name="connsiteY1" fmla="*/ 5943 h 1754322"/>
              <a:gd name="connsiteX2" fmla="*/ 979248 w 1723364"/>
              <a:gd name="connsiteY2" fmla="*/ 18843 h 1754322"/>
              <a:gd name="connsiteX3" fmla="*/ 977700 w 1723364"/>
              <a:gd name="connsiteY3" fmla="*/ 158673 h 1754322"/>
              <a:gd name="connsiteX4" fmla="*/ 968928 w 1723364"/>
              <a:gd name="connsiteY4" fmla="*/ 213366 h 1754322"/>
              <a:gd name="connsiteX5" fmla="*/ 979764 w 1723364"/>
              <a:gd name="connsiteY5" fmla="*/ 229877 h 1754322"/>
              <a:gd name="connsiteX6" fmla="*/ 1149520 w 1723364"/>
              <a:gd name="connsiteY6" fmla="*/ 285087 h 1754322"/>
              <a:gd name="connsiteX7" fmla="*/ 1166548 w 1723364"/>
              <a:gd name="connsiteY7" fmla="*/ 278379 h 1754322"/>
              <a:gd name="connsiteX8" fmla="*/ 1210406 w 1723364"/>
              <a:gd name="connsiteY8" fmla="*/ 190663 h 1754322"/>
              <a:gd name="connsiteX9" fmla="*/ 1263035 w 1723364"/>
              <a:gd name="connsiteY9" fmla="*/ 123070 h 1754322"/>
              <a:gd name="connsiteX10" fmla="*/ 1304314 w 1723364"/>
              <a:gd name="connsiteY10" fmla="*/ 119458 h 1754322"/>
              <a:gd name="connsiteX11" fmla="*/ 1458075 w 1723364"/>
              <a:gd name="connsiteY11" fmla="*/ 231941 h 1754322"/>
              <a:gd name="connsiteX12" fmla="*/ 1462203 w 1723364"/>
              <a:gd name="connsiteY12" fmla="*/ 251549 h 1754322"/>
              <a:gd name="connsiteX13" fmla="*/ 1461171 w 1723364"/>
              <a:gd name="connsiteY13" fmla="*/ 254128 h 1754322"/>
              <a:gd name="connsiteX14" fmla="*/ 1396158 w 1723364"/>
              <a:gd name="connsiteY14" fmla="*/ 347004 h 1754322"/>
              <a:gd name="connsiteX15" fmla="*/ 1337336 w 1723364"/>
              <a:gd name="connsiteY15" fmla="*/ 404794 h 1754322"/>
              <a:gd name="connsiteX16" fmla="*/ 1336304 w 1723364"/>
              <a:gd name="connsiteY16" fmla="*/ 419757 h 1754322"/>
              <a:gd name="connsiteX17" fmla="*/ 1369327 w 1723364"/>
              <a:gd name="connsiteY17" fmla="*/ 457939 h 1754322"/>
              <a:gd name="connsiteX18" fmla="*/ 1442596 w 1723364"/>
              <a:gd name="connsiteY18" fmla="*/ 565263 h 1754322"/>
              <a:gd name="connsiteX19" fmla="*/ 1462719 w 1723364"/>
              <a:gd name="connsiteY19" fmla="*/ 570938 h 1754322"/>
              <a:gd name="connsiteX20" fmla="*/ 1573138 w 1723364"/>
              <a:gd name="connsiteY20" fmla="*/ 514697 h 1754322"/>
              <a:gd name="connsiteX21" fmla="*/ 1650018 w 1723364"/>
              <a:gd name="connsiteY21" fmla="*/ 501281 h 1754322"/>
              <a:gd name="connsiteX22" fmla="*/ 1659822 w 1723364"/>
              <a:gd name="connsiteY22" fmla="*/ 509537 h 1754322"/>
              <a:gd name="connsiteX23" fmla="*/ 1724835 w 1723364"/>
              <a:gd name="connsiteY23" fmla="*/ 709220 h 1754322"/>
              <a:gd name="connsiteX24" fmla="*/ 1717611 w 1723364"/>
              <a:gd name="connsiteY24" fmla="*/ 723668 h 1754322"/>
              <a:gd name="connsiteX25" fmla="*/ 1671173 w 1723364"/>
              <a:gd name="connsiteY25" fmla="*/ 748950 h 1754322"/>
              <a:gd name="connsiteX26" fmla="*/ 1618544 w 1723364"/>
              <a:gd name="connsiteY26" fmla="*/ 760302 h 1754322"/>
              <a:gd name="connsiteX27" fmla="*/ 1529280 w 1723364"/>
              <a:gd name="connsiteY27" fmla="*/ 774234 h 1754322"/>
              <a:gd name="connsiteX28" fmla="*/ 1515349 w 1723364"/>
              <a:gd name="connsiteY28" fmla="*/ 791777 h 1754322"/>
              <a:gd name="connsiteX29" fmla="*/ 1521024 w 1723364"/>
              <a:gd name="connsiteY29" fmla="*/ 857306 h 1754322"/>
              <a:gd name="connsiteX30" fmla="*/ 1516380 w 1723364"/>
              <a:gd name="connsiteY30" fmla="*/ 953794 h 1754322"/>
              <a:gd name="connsiteX31" fmla="*/ 1538567 w 1723364"/>
              <a:gd name="connsiteY31" fmla="*/ 983720 h 1754322"/>
              <a:gd name="connsiteX32" fmla="*/ 1653114 w 1723364"/>
              <a:gd name="connsiteY32" fmla="*/ 1001779 h 1754322"/>
              <a:gd name="connsiteX33" fmla="*/ 1700584 w 1723364"/>
              <a:gd name="connsiteY33" fmla="*/ 1024483 h 1754322"/>
              <a:gd name="connsiteX34" fmla="*/ 1719675 w 1723364"/>
              <a:gd name="connsiteY34" fmla="*/ 1067825 h 1754322"/>
              <a:gd name="connsiteX35" fmla="*/ 1661370 w 1723364"/>
              <a:gd name="connsiteY35" fmla="*/ 1243773 h 1754322"/>
              <a:gd name="connsiteX36" fmla="*/ 1641763 w 1723364"/>
              <a:gd name="connsiteY36" fmla="*/ 1255124 h 1754322"/>
              <a:gd name="connsiteX37" fmla="*/ 1541663 w 1723364"/>
              <a:gd name="connsiteY37" fmla="*/ 1226230 h 1754322"/>
              <a:gd name="connsiteX38" fmla="*/ 1461687 w 1723364"/>
              <a:gd name="connsiteY38" fmla="*/ 1184436 h 1754322"/>
              <a:gd name="connsiteX39" fmla="*/ 1444143 w 1723364"/>
              <a:gd name="connsiteY39" fmla="*/ 1189079 h 1754322"/>
              <a:gd name="connsiteX40" fmla="*/ 1339400 w 1723364"/>
              <a:gd name="connsiteY40" fmla="*/ 1333553 h 1754322"/>
              <a:gd name="connsiteX41" fmla="*/ 1339916 w 1723364"/>
              <a:gd name="connsiteY41" fmla="*/ 1353160 h 1754322"/>
              <a:gd name="connsiteX42" fmla="*/ 1430212 w 1723364"/>
              <a:gd name="connsiteY42" fmla="*/ 1443456 h 1754322"/>
              <a:gd name="connsiteX43" fmla="*/ 1465814 w 1723364"/>
              <a:gd name="connsiteY43" fmla="*/ 1511565 h 1754322"/>
              <a:gd name="connsiteX44" fmla="*/ 1461171 w 1723364"/>
              <a:gd name="connsiteY44" fmla="*/ 1521369 h 1754322"/>
              <a:gd name="connsiteX45" fmla="*/ 1290382 w 1723364"/>
              <a:gd name="connsiteY45" fmla="*/ 1645203 h 1754322"/>
              <a:gd name="connsiteX46" fmla="*/ 1275419 w 1723364"/>
              <a:gd name="connsiteY46" fmla="*/ 1643655 h 1754322"/>
              <a:gd name="connsiteX47" fmla="*/ 1207310 w 1723364"/>
              <a:gd name="connsiteY47" fmla="*/ 1558003 h 1754322"/>
              <a:gd name="connsiteX48" fmla="*/ 1167064 w 1723364"/>
              <a:gd name="connsiteY48" fmla="*/ 1477511 h 1754322"/>
              <a:gd name="connsiteX49" fmla="*/ 1150036 w 1723364"/>
              <a:gd name="connsiteY49" fmla="*/ 1470803 h 1754322"/>
              <a:gd name="connsiteX50" fmla="*/ 981312 w 1723364"/>
              <a:gd name="connsiteY50" fmla="*/ 1526013 h 1754322"/>
              <a:gd name="connsiteX51" fmla="*/ 969960 w 1723364"/>
              <a:gd name="connsiteY51" fmla="*/ 1544072 h 1754322"/>
              <a:gd name="connsiteX52" fmla="*/ 989052 w 1723364"/>
              <a:gd name="connsiteY52" fmla="*/ 1663779 h 1754322"/>
              <a:gd name="connsiteX53" fmla="*/ 978216 w 1723364"/>
              <a:gd name="connsiteY53" fmla="*/ 1743755 h 1754322"/>
              <a:gd name="connsiteX54" fmla="*/ 966864 w 1723364"/>
              <a:gd name="connsiteY54" fmla="*/ 1749947 h 1754322"/>
              <a:gd name="connsiteX55" fmla="*/ 758410 w 1723364"/>
              <a:gd name="connsiteY55" fmla="*/ 1749947 h 1754322"/>
              <a:gd name="connsiteX56" fmla="*/ 745510 w 1723364"/>
              <a:gd name="connsiteY56" fmla="*/ 1737047 h 1754322"/>
              <a:gd name="connsiteX57" fmla="*/ 747058 w 1723364"/>
              <a:gd name="connsiteY57" fmla="*/ 1598249 h 1754322"/>
              <a:gd name="connsiteX58" fmla="*/ 756346 w 1723364"/>
              <a:gd name="connsiteY58" fmla="*/ 1543556 h 1754322"/>
              <a:gd name="connsiteX59" fmla="*/ 744478 w 1723364"/>
              <a:gd name="connsiteY59" fmla="*/ 1525496 h 1754322"/>
              <a:gd name="connsiteX60" fmla="*/ 575754 w 1723364"/>
              <a:gd name="connsiteY60" fmla="*/ 1470287 h 1754322"/>
              <a:gd name="connsiteX61" fmla="*/ 559758 w 1723364"/>
              <a:gd name="connsiteY61" fmla="*/ 1475963 h 1754322"/>
              <a:gd name="connsiteX62" fmla="*/ 504549 w 1723364"/>
              <a:gd name="connsiteY62" fmla="*/ 1585350 h 1754322"/>
              <a:gd name="connsiteX63" fmla="*/ 447275 w 1723364"/>
              <a:gd name="connsiteY63" fmla="*/ 1645719 h 1754322"/>
              <a:gd name="connsiteX64" fmla="*/ 434376 w 1723364"/>
              <a:gd name="connsiteY64" fmla="*/ 1643655 h 1754322"/>
              <a:gd name="connsiteX65" fmla="*/ 290418 w 1723364"/>
              <a:gd name="connsiteY65" fmla="*/ 1542008 h 1754322"/>
              <a:gd name="connsiteX66" fmla="*/ 265651 w 1723364"/>
              <a:gd name="connsiteY66" fmla="*/ 1521369 h 1754322"/>
              <a:gd name="connsiteX67" fmla="*/ 262039 w 1723364"/>
              <a:gd name="connsiteY67" fmla="*/ 1505889 h 1754322"/>
              <a:gd name="connsiteX68" fmla="*/ 321893 w 1723364"/>
              <a:gd name="connsiteY68" fmla="*/ 1415593 h 1754322"/>
              <a:gd name="connsiteX69" fmla="*/ 386906 w 1723364"/>
              <a:gd name="connsiteY69" fmla="*/ 1351096 h 1754322"/>
              <a:gd name="connsiteX70" fmla="*/ 387938 w 1723364"/>
              <a:gd name="connsiteY70" fmla="*/ 1334069 h 1754322"/>
              <a:gd name="connsiteX71" fmla="*/ 354915 w 1723364"/>
              <a:gd name="connsiteY71" fmla="*/ 1295887 h 1754322"/>
              <a:gd name="connsiteX72" fmla="*/ 282678 w 1723364"/>
              <a:gd name="connsiteY72" fmla="*/ 1189595 h 1754322"/>
              <a:gd name="connsiteX73" fmla="*/ 262555 w 1723364"/>
              <a:gd name="connsiteY73" fmla="*/ 1183920 h 1754322"/>
              <a:gd name="connsiteX74" fmla="*/ 152136 w 1723364"/>
              <a:gd name="connsiteY74" fmla="*/ 1240161 h 1754322"/>
              <a:gd name="connsiteX75" fmla="*/ 75256 w 1723364"/>
              <a:gd name="connsiteY75" fmla="*/ 1253577 h 1754322"/>
              <a:gd name="connsiteX76" fmla="*/ 65452 w 1723364"/>
              <a:gd name="connsiteY76" fmla="*/ 1245321 h 1754322"/>
              <a:gd name="connsiteX77" fmla="*/ 439 w 1723364"/>
              <a:gd name="connsiteY77" fmla="*/ 1045637 h 1754322"/>
              <a:gd name="connsiteX78" fmla="*/ 7663 w 1723364"/>
              <a:gd name="connsiteY78" fmla="*/ 1031190 h 1754322"/>
              <a:gd name="connsiteX79" fmla="*/ 54101 w 1723364"/>
              <a:gd name="connsiteY79" fmla="*/ 1005907 h 1754322"/>
              <a:gd name="connsiteX80" fmla="*/ 106730 w 1723364"/>
              <a:gd name="connsiteY80" fmla="*/ 994556 h 1754322"/>
              <a:gd name="connsiteX81" fmla="*/ 197026 w 1723364"/>
              <a:gd name="connsiteY81" fmla="*/ 980109 h 1754322"/>
              <a:gd name="connsiteX82" fmla="*/ 209410 w 1723364"/>
              <a:gd name="connsiteY82" fmla="*/ 964113 h 1754322"/>
              <a:gd name="connsiteX83" fmla="*/ 203734 w 1723364"/>
              <a:gd name="connsiteY83" fmla="*/ 897552 h 1754322"/>
              <a:gd name="connsiteX84" fmla="*/ 208378 w 1723364"/>
              <a:gd name="connsiteY84" fmla="*/ 801064 h 1754322"/>
              <a:gd name="connsiteX85" fmla="*/ 185159 w 1723364"/>
              <a:gd name="connsiteY85" fmla="*/ 770622 h 1754322"/>
              <a:gd name="connsiteX86" fmla="*/ 73192 w 1723364"/>
              <a:gd name="connsiteY86" fmla="*/ 753079 h 1754322"/>
              <a:gd name="connsiteX87" fmla="*/ 24690 w 1723364"/>
              <a:gd name="connsiteY87" fmla="*/ 730375 h 1754322"/>
              <a:gd name="connsiteX88" fmla="*/ 5599 w 1723364"/>
              <a:gd name="connsiteY88" fmla="*/ 687033 h 1754322"/>
              <a:gd name="connsiteX89" fmla="*/ 63904 w 1723364"/>
              <a:gd name="connsiteY89" fmla="*/ 511085 h 1754322"/>
              <a:gd name="connsiteX90" fmla="*/ 83511 w 1723364"/>
              <a:gd name="connsiteY90" fmla="*/ 499733 h 1754322"/>
              <a:gd name="connsiteX91" fmla="*/ 183611 w 1723364"/>
              <a:gd name="connsiteY91" fmla="*/ 528628 h 1754322"/>
              <a:gd name="connsiteX92" fmla="*/ 262555 w 1723364"/>
              <a:gd name="connsiteY92" fmla="*/ 569390 h 1754322"/>
              <a:gd name="connsiteX93" fmla="*/ 282163 w 1723364"/>
              <a:gd name="connsiteY93" fmla="*/ 564231 h 1754322"/>
              <a:gd name="connsiteX94" fmla="*/ 386906 w 1723364"/>
              <a:gd name="connsiteY94" fmla="*/ 419757 h 1754322"/>
              <a:gd name="connsiteX95" fmla="*/ 386390 w 1723364"/>
              <a:gd name="connsiteY95" fmla="*/ 402214 h 1754322"/>
              <a:gd name="connsiteX96" fmla="*/ 296094 w 1723364"/>
              <a:gd name="connsiteY96" fmla="*/ 311918 h 1754322"/>
              <a:gd name="connsiteX97" fmla="*/ 259975 w 1723364"/>
              <a:gd name="connsiteY97" fmla="*/ 242777 h 1754322"/>
              <a:gd name="connsiteX98" fmla="*/ 264619 w 1723364"/>
              <a:gd name="connsiteY98" fmla="*/ 232973 h 1754322"/>
              <a:gd name="connsiteX99" fmla="*/ 435408 w 1723364"/>
              <a:gd name="connsiteY99" fmla="*/ 109139 h 1754322"/>
              <a:gd name="connsiteX100" fmla="*/ 450371 w 1723364"/>
              <a:gd name="connsiteY100" fmla="*/ 110687 h 1754322"/>
              <a:gd name="connsiteX101" fmla="*/ 518480 w 1723364"/>
              <a:gd name="connsiteY101" fmla="*/ 196339 h 1754322"/>
              <a:gd name="connsiteX102" fmla="*/ 559758 w 1723364"/>
              <a:gd name="connsiteY102" fmla="*/ 277863 h 1754322"/>
              <a:gd name="connsiteX103" fmla="*/ 574722 w 1723364"/>
              <a:gd name="connsiteY103" fmla="*/ 283539 h 1754322"/>
              <a:gd name="connsiteX104" fmla="*/ 746026 w 1723364"/>
              <a:gd name="connsiteY104" fmla="*/ 227813 h 1754322"/>
              <a:gd name="connsiteX105" fmla="*/ 756346 w 1723364"/>
              <a:gd name="connsiteY105" fmla="*/ 211302 h 1754322"/>
              <a:gd name="connsiteX106" fmla="*/ 737254 w 1723364"/>
              <a:gd name="connsiteY106" fmla="*/ 91596 h 1754322"/>
              <a:gd name="connsiteX107" fmla="*/ 748090 w 1723364"/>
              <a:gd name="connsiteY107" fmla="*/ 10587 h 1754322"/>
              <a:gd name="connsiteX108" fmla="*/ 758410 w 1723364"/>
              <a:gd name="connsiteY108" fmla="*/ 4395 h 1754322"/>
              <a:gd name="connsiteX109" fmla="*/ 879664 w 1723364"/>
              <a:gd name="connsiteY109" fmla="*/ 267 h 1754322"/>
              <a:gd name="connsiteX110" fmla="*/ 861605 w 1723364"/>
              <a:gd name="connsiteY110" fmla="*/ 1409918 h 1754322"/>
              <a:gd name="connsiteX111" fmla="*/ 1392546 w 1723364"/>
              <a:gd name="connsiteY111" fmla="*/ 879493 h 1754322"/>
              <a:gd name="connsiteX112" fmla="*/ 862637 w 1723364"/>
              <a:gd name="connsiteY112" fmla="*/ 348552 h 1754322"/>
              <a:gd name="connsiteX113" fmla="*/ 331180 w 1723364"/>
              <a:gd name="connsiteY113" fmla="*/ 879493 h 1754322"/>
              <a:gd name="connsiteX114" fmla="*/ 861605 w 1723364"/>
              <a:gd name="connsiteY114" fmla="*/ 1409918 h 1754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1723364" h="1754322">
                <a:moveTo>
                  <a:pt x="879664" y="267"/>
                </a:moveTo>
                <a:cubicBezTo>
                  <a:pt x="907527" y="2332"/>
                  <a:pt x="935906" y="4395"/>
                  <a:pt x="964801" y="5943"/>
                </a:cubicBezTo>
                <a:cubicBezTo>
                  <a:pt x="974088" y="6459"/>
                  <a:pt x="976668" y="11103"/>
                  <a:pt x="979248" y="18843"/>
                </a:cubicBezTo>
                <a:cubicBezTo>
                  <a:pt x="994727" y="65797"/>
                  <a:pt x="985956" y="112235"/>
                  <a:pt x="977700" y="158673"/>
                </a:cubicBezTo>
                <a:cubicBezTo>
                  <a:pt x="974604" y="176732"/>
                  <a:pt x="972024" y="195307"/>
                  <a:pt x="968928" y="213366"/>
                </a:cubicBezTo>
                <a:cubicBezTo>
                  <a:pt x="967380" y="222654"/>
                  <a:pt x="969960" y="227813"/>
                  <a:pt x="979764" y="229877"/>
                </a:cubicBezTo>
                <a:cubicBezTo>
                  <a:pt x="1038585" y="240713"/>
                  <a:pt x="1095343" y="259804"/>
                  <a:pt x="1149520" y="285087"/>
                </a:cubicBezTo>
                <a:cubicBezTo>
                  <a:pt x="1158808" y="289215"/>
                  <a:pt x="1162420" y="286119"/>
                  <a:pt x="1166548" y="278379"/>
                </a:cubicBezTo>
                <a:cubicBezTo>
                  <a:pt x="1180995" y="248969"/>
                  <a:pt x="1197506" y="220590"/>
                  <a:pt x="1210406" y="190663"/>
                </a:cubicBezTo>
                <a:cubicBezTo>
                  <a:pt x="1222273" y="163316"/>
                  <a:pt x="1240848" y="142161"/>
                  <a:pt x="1263035" y="123070"/>
                </a:cubicBezTo>
                <a:cubicBezTo>
                  <a:pt x="1282643" y="106043"/>
                  <a:pt x="1282127" y="106559"/>
                  <a:pt x="1304314" y="119458"/>
                </a:cubicBezTo>
                <a:cubicBezTo>
                  <a:pt x="1359523" y="151449"/>
                  <a:pt x="1409573" y="190663"/>
                  <a:pt x="1458075" y="231941"/>
                </a:cubicBezTo>
                <a:cubicBezTo>
                  <a:pt x="1465299" y="238133"/>
                  <a:pt x="1467362" y="243809"/>
                  <a:pt x="1462203" y="251549"/>
                </a:cubicBezTo>
                <a:cubicBezTo>
                  <a:pt x="1461687" y="252064"/>
                  <a:pt x="1461171" y="253096"/>
                  <a:pt x="1461171" y="254128"/>
                </a:cubicBezTo>
                <a:cubicBezTo>
                  <a:pt x="1448271" y="291279"/>
                  <a:pt x="1425052" y="320689"/>
                  <a:pt x="1396158" y="347004"/>
                </a:cubicBezTo>
                <a:cubicBezTo>
                  <a:pt x="1375518" y="365064"/>
                  <a:pt x="1356943" y="385703"/>
                  <a:pt x="1337336" y="404794"/>
                </a:cubicBezTo>
                <a:cubicBezTo>
                  <a:pt x="1332177" y="409954"/>
                  <a:pt x="1330628" y="413565"/>
                  <a:pt x="1336304" y="419757"/>
                </a:cubicBezTo>
                <a:cubicBezTo>
                  <a:pt x="1347656" y="432141"/>
                  <a:pt x="1357459" y="445556"/>
                  <a:pt x="1369327" y="457939"/>
                </a:cubicBezTo>
                <a:cubicBezTo>
                  <a:pt x="1399769" y="489930"/>
                  <a:pt x="1419893" y="528628"/>
                  <a:pt x="1442596" y="565263"/>
                </a:cubicBezTo>
                <a:cubicBezTo>
                  <a:pt x="1448271" y="574550"/>
                  <a:pt x="1452915" y="576098"/>
                  <a:pt x="1462719" y="570938"/>
                </a:cubicBezTo>
                <a:cubicBezTo>
                  <a:pt x="1499353" y="551847"/>
                  <a:pt x="1535988" y="533272"/>
                  <a:pt x="1573138" y="514697"/>
                </a:cubicBezTo>
                <a:cubicBezTo>
                  <a:pt x="1597389" y="502830"/>
                  <a:pt x="1624220" y="504893"/>
                  <a:pt x="1650018" y="501281"/>
                </a:cubicBezTo>
                <a:cubicBezTo>
                  <a:pt x="1655694" y="500250"/>
                  <a:pt x="1658274" y="505409"/>
                  <a:pt x="1659822" y="509537"/>
                </a:cubicBezTo>
                <a:cubicBezTo>
                  <a:pt x="1687685" y="574034"/>
                  <a:pt x="1709872" y="640595"/>
                  <a:pt x="1724835" y="709220"/>
                </a:cubicBezTo>
                <a:cubicBezTo>
                  <a:pt x="1726383" y="716444"/>
                  <a:pt x="1723803" y="720572"/>
                  <a:pt x="1717611" y="723668"/>
                </a:cubicBezTo>
                <a:cubicBezTo>
                  <a:pt x="1702132" y="731923"/>
                  <a:pt x="1686653" y="740695"/>
                  <a:pt x="1671173" y="748950"/>
                </a:cubicBezTo>
                <a:cubicBezTo>
                  <a:pt x="1654662" y="757722"/>
                  <a:pt x="1636087" y="757206"/>
                  <a:pt x="1618544" y="760302"/>
                </a:cubicBezTo>
                <a:cubicBezTo>
                  <a:pt x="1589133" y="765462"/>
                  <a:pt x="1559207" y="770106"/>
                  <a:pt x="1529280" y="774234"/>
                </a:cubicBezTo>
                <a:cubicBezTo>
                  <a:pt x="1517412" y="775781"/>
                  <a:pt x="1514316" y="780941"/>
                  <a:pt x="1515349" y="791777"/>
                </a:cubicBezTo>
                <a:cubicBezTo>
                  <a:pt x="1517412" y="813448"/>
                  <a:pt x="1518444" y="835635"/>
                  <a:pt x="1521024" y="857306"/>
                </a:cubicBezTo>
                <a:cubicBezTo>
                  <a:pt x="1524636" y="889813"/>
                  <a:pt x="1518960" y="921803"/>
                  <a:pt x="1516380" y="953794"/>
                </a:cubicBezTo>
                <a:cubicBezTo>
                  <a:pt x="1514316" y="980109"/>
                  <a:pt x="1513284" y="980109"/>
                  <a:pt x="1538567" y="983720"/>
                </a:cubicBezTo>
                <a:cubicBezTo>
                  <a:pt x="1576750" y="989912"/>
                  <a:pt x="1614932" y="995588"/>
                  <a:pt x="1653114" y="1001779"/>
                </a:cubicBezTo>
                <a:cubicBezTo>
                  <a:pt x="1671173" y="1004875"/>
                  <a:pt x="1685105" y="1016227"/>
                  <a:pt x="1700584" y="1024483"/>
                </a:cubicBezTo>
                <a:cubicBezTo>
                  <a:pt x="1726899" y="1038414"/>
                  <a:pt x="1725867" y="1038930"/>
                  <a:pt x="1719675" y="1067825"/>
                </a:cubicBezTo>
                <a:cubicBezTo>
                  <a:pt x="1706260" y="1128710"/>
                  <a:pt x="1685105" y="1186500"/>
                  <a:pt x="1661370" y="1243773"/>
                </a:cubicBezTo>
                <a:cubicBezTo>
                  <a:pt x="1657242" y="1253577"/>
                  <a:pt x="1651566" y="1256157"/>
                  <a:pt x="1641763" y="1255124"/>
                </a:cubicBezTo>
                <a:cubicBezTo>
                  <a:pt x="1606160" y="1252028"/>
                  <a:pt x="1572622" y="1244805"/>
                  <a:pt x="1541663" y="1226230"/>
                </a:cubicBezTo>
                <a:cubicBezTo>
                  <a:pt x="1515864" y="1210750"/>
                  <a:pt x="1488001" y="1198883"/>
                  <a:pt x="1461687" y="1184436"/>
                </a:cubicBezTo>
                <a:cubicBezTo>
                  <a:pt x="1453947" y="1180308"/>
                  <a:pt x="1448787" y="1180308"/>
                  <a:pt x="1444143" y="1189079"/>
                </a:cubicBezTo>
                <a:cubicBezTo>
                  <a:pt x="1415249" y="1241709"/>
                  <a:pt x="1380162" y="1290211"/>
                  <a:pt x="1339400" y="1333553"/>
                </a:cubicBezTo>
                <a:cubicBezTo>
                  <a:pt x="1332177" y="1341293"/>
                  <a:pt x="1332177" y="1345936"/>
                  <a:pt x="1339916" y="1353160"/>
                </a:cubicBezTo>
                <a:cubicBezTo>
                  <a:pt x="1370359" y="1382571"/>
                  <a:pt x="1400801" y="1412498"/>
                  <a:pt x="1430212" y="1443456"/>
                </a:cubicBezTo>
                <a:cubicBezTo>
                  <a:pt x="1448271" y="1462547"/>
                  <a:pt x="1453947" y="1488862"/>
                  <a:pt x="1465814" y="1511565"/>
                </a:cubicBezTo>
                <a:cubicBezTo>
                  <a:pt x="1467879" y="1515693"/>
                  <a:pt x="1464267" y="1518789"/>
                  <a:pt x="1461171" y="1521369"/>
                </a:cubicBezTo>
                <a:cubicBezTo>
                  <a:pt x="1408025" y="1568323"/>
                  <a:pt x="1351784" y="1610117"/>
                  <a:pt x="1290382" y="1645203"/>
                </a:cubicBezTo>
                <a:cubicBezTo>
                  <a:pt x="1284707" y="1648815"/>
                  <a:pt x="1280579" y="1648299"/>
                  <a:pt x="1275419" y="1643655"/>
                </a:cubicBezTo>
                <a:cubicBezTo>
                  <a:pt x="1247040" y="1619404"/>
                  <a:pt x="1221757" y="1593606"/>
                  <a:pt x="1207310" y="1558003"/>
                </a:cubicBezTo>
                <a:cubicBezTo>
                  <a:pt x="1195958" y="1530140"/>
                  <a:pt x="1179963" y="1504341"/>
                  <a:pt x="1167064" y="1477511"/>
                </a:cubicBezTo>
                <a:cubicBezTo>
                  <a:pt x="1162936" y="1469255"/>
                  <a:pt x="1158808" y="1467191"/>
                  <a:pt x="1150036" y="1470803"/>
                </a:cubicBezTo>
                <a:cubicBezTo>
                  <a:pt x="1096375" y="1496086"/>
                  <a:pt x="1040133" y="1514661"/>
                  <a:pt x="981312" y="1526013"/>
                </a:cubicBezTo>
                <a:cubicBezTo>
                  <a:pt x="969960" y="1528076"/>
                  <a:pt x="967896" y="1534268"/>
                  <a:pt x="969960" y="1544072"/>
                </a:cubicBezTo>
                <a:cubicBezTo>
                  <a:pt x="976668" y="1583802"/>
                  <a:pt x="982860" y="1623532"/>
                  <a:pt x="989052" y="1663779"/>
                </a:cubicBezTo>
                <a:cubicBezTo>
                  <a:pt x="993179" y="1691641"/>
                  <a:pt x="982344" y="1716924"/>
                  <a:pt x="978216" y="1743755"/>
                </a:cubicBezTo>
                <a:cubicBezTo>
                  <a:pt x="977184" y="1749431"/>
                  <a:pt x="971508" y="1749431"/>
                  <a:pt x="966864" y="1749947"/>
                </a:cubicBezTo>
                <a:cubicBezTo>
                  <a:pt x="897207" y="1757170"/>
                  <a:pt x="828067" y="1756655"/>
                  <a:pt x="758410" y="1749947"/>
                </a:cubicBezTo>
                <a:cubicBezTo>
                  <a:pt x="749638" y="1748915"/>
                  <a:pt x="748090" y="1744271"/>
                  <a:pt x="745510" y="1737047"/>
                </a:cubicBezTo>
                <a:cubicBezTo>
                  <a:pt x="730031" y="1690609"/>
                  <a:pt x="738286" y="1644687"/>
                  <a:pt x="747058" y="1598249"/>
                </a:cubicBezTo>
                <a:cubicBezTo>
                  <a:pt x="750154" y="1580190"/>
                  <a:pt x="752734" y="1561615"/>
                  <a:pt x="756346" y="1543556"/>
                </a:cubicBezTo>
                <a:cubicBezTo>
                  <a:pt x="758410" y="1533236"/>
                  <a:pt x="755314" y="1527560"/>
                  <a:pt x="744478" y="1525496"/>
                </a:cubicBezTo>
                <a:cubicBezTo>
                  <a:pt x="685657" y="1514661"/>
                  <a:pt x="629931" y="1496086"/>
                  <a:pt x="575754" y="1470287"/>
                </a:cubicBezTo>
                <a:cubicBezTo>
                  <a:pt x="568014" y="1466675"/>
                  <a:pt x="563886" y="1467707"/>
                  <a:pt x="559758" y="1475963"/>
                </a:cubicBezTo>
                <a:cubicBezTo>
                  <a:pt x="541699" y="1512597"/>
                  <a:pt x="522608" y="1548715"/>
                  <a:pt x="504549" y="1585350"/>
                </a:cubicBezTo>
                <a:cubicBezTo>
                  <a:pt x="491649" y="1611149"/>
                  <a:pt x="466882" y="1626112"/>
                  <a:pt x="447275" y="1645719"/>
                </a:cubicBezTo>
                <a:cubicBezTo>
                  <a:pt x="442631" y="1650363"/>
                  <a:pt x="438504" y="1646235"/>
                  <a:pt x="434376" y="1643655"/>
                </a:cubicBezTo>
                <a:cubicBezTo>
                  <a:pt x="384326" y="1612697"/>
                  <a:pt x="334276" y="1581738"/>
                  <a:pt x="290418" y="1542008"/>
                </a:cubicBezTo>
                <a:cubicBezTo>
                  <a:pt x="282678" y="1534784"/>
                  <a:pt x="273907" y="1528076"/>
                  <a:pt x="265651" y="1521369"/>
                </a:cubicBezTo>
                <a:cubicBezTo>
                  <a:pt x="259975" y="1516725"/>
                  <a:pt x="259459" y="1512597"/>
                  <a:pt x="262039" y="1505889"/>
                </a:cubicBezTo>
                <a:cubicBezTo>
                  <a:pt x="276487" y="1472351"/>
                  <a:pt x="292998" y="1440360"/>
                  <a:pt x="321893" y="1415593"/>
                </a:cubicBezTo>
                <a:cubicBezTo>
                  <a:pt x="345112" y="1395986"/>
                  <a:pt x="365235" y="1372767"/>
                  <a:pt x="386906" y="1351096"/>
                </a:cubicBezTo>
                <a:cubicBezTo>
                  <a:pt x="393098" y="1345421"/>
                  <a:pt x="394129" y="1341293"/>
                  <a:pt x="387938" y="1334069"/>
                </a:cubicBezTo>
                <a:cubicBezTo>
                  <a:pt x="376586" y="1321685"/>
                  <a:pt x="366783" y="1308270"/>
                  <a:pt x="354915" y="1295887"/>
                </a:cubicBezTo>
                <a:cubicBezTo>
                  <a:pt x="324989" y="1264412"/>
                  <a:pt x="305382" y="1225714"/>
                  <a:pt x="282678" y="1189595"/>
                </a:cubicBezTo>
                <a:cubicBezTo>
                  <a:pt x="277003" y="1180308"/>
                  <a:pt x="272359" y="1178760"/>
                  <a:pt x="262555" y="1183920"/>
                </a:cubicBezTo>
                <a:cubicBezTo>
                  <a:pt x="225921" y="1203011"/>
                  <a:pt x="189287" y="1221586"/>
                  <a:pt x="152136" y="1240161"/>
                </a:cubicBezTo>
                <a:cubicBezTo>
                  <a:pt x="127885" y="1252545"/>
                  <a:pt x="101054" y="1249965"/>
                  <a:pt x="75256" y="1253577"/>
                </a:cubicBezTo>
                <a:cubicBezTo>
                  <a:pt x="69580" y="1254608"/>
                  <a:pt x="67000" y="1249965"/>
                  <a:pt x="65452" y="1245321"/>
                </a:cubicBezTo>
                <a:cubicBezTo>
                  <a:pt x="37589" y="1180824"/>
                  <a:pt x="15402" y="1114263"/>
                  <a:pt x="439" y="1045637"/>
                </a:cubicBezTo>
                <a:cubicBezTo>
                  <a:pt x="-1109" y="1038414"/>
                  <a:pt x="1471" y="1034286"/>
                  <a:pt x="7663" y="1031190"/>
                </a:cubicBezTo>
                <a:cubicBezTo>
                  <a:pt x="23142" y="1022935"/>
                  <a:pt x="38621" y="1014163"/>
                  <a:pt x="54101" y="1005907"/>
                </a:cubicBezTo>
                <a:cubicBezTo>
                  <a:pt x="70612" y="997136"/>
                  <a:pt x="89187" y="997652"/>
                  <a:pt x="106730" y="994556"/>
                </a:cubicBezTo>
                <a:cubicBezTo>
                  <a:pt x="136657" y="989396"/>
                  <a:pt x="167099" y="984236"/>
                  <a:pt x="197026" y="980109"/>
                </a:cubicBezTo>
                <a:cubicBezTo>
                  <a:pt x="207346" y="978560"/>
                  <a:pt x="210442" y="973917"/>
                  <a:pt x="209410" y="964113"/>
                </a:cubicBezTo>
                <a:cubicBezTo>
                  <a:pt x="207346" y="941926"/>
                  <a:pt x="206314" y="919739"/>
                  <a:pt x="203734" y="897552"/>
                </a:cubicBezTo>
                <a:cubicBezTo>
                  <a:pt x="200122" y="865045"/>
                  <a:pt x="205798" y="833055"/>
                  <a:pt x="208378" y="801064"/>
                </a:cubicBezTo>
                <a:cubicBezTo>
                  <a:pt x="210442" y="774749"/>
                  <a:pt x="211474" y="774749"/>
                  <a:pt x="185159" y="770622"/>
                </a:cubicBezTo>
                <a:cubicBezTo>
                  <a:pt x="148009" y="764430"/>
                  <a:pt x="110342" y="758754"/>
                  <a:pt x="73192" y="753079"/>
                </a:cubicBezTo>
                <a:cubicBezTo>
                  <a:pt x="54616" y="750499"/>
                  <a:pt x="40169" y="738631"/>
                  <a:pt x="24690" y="730375"/>
                </a:cubicBezTo>
                <a:cubicBezTo>
                  <a:pt x="-1625" y="715928"/>
                  <a:pt x="-593" y="715928"/>
                  <a:pt x="5599" y="687033"/>
                </a:cubicBezTo>
                <a:cubicBezTo>
                  <a:pt x="19014" y="626148"/>
                  <a:pt x="40169" y="568358"/>
                  <a:pt x="63904" y="511085"/>
                </a:cubicBezTo>
                <a:cubicBezTo>
                  <a:pt x="68032" y="501281"/>
                  <a:pt x="73192" y="498701"/>
                  <a:pt x="83511" y="499733"/>
                </a:cubicBezTo>
                <a:cubicBezTo>
                  <a:pt x="119114" y="502830"/>
                  <a:pt x="152652" y="510053"/>
                  <a:pt x="183611" y="528628"/>
                </a:cubicBezTo>
                <a:cubicBezTo>
                  <a:pt x="208894" y="543592"/>
                  <a:pt x="236241" y="555459"/>
                  <a:pt x="262555" y="569390"/>
                </a:cubicBezTo>
                <a:cubicBezTo>
                  <a:pt x="271327" y="574034"/>
                  <a:pt x="277003" y="574034"/>
                  <a:pt x="282163" y="564231"/>
                </a:cubicBezTo>
                <a:cubicBezTo>
                  <a:pt x="311057" y="511601"/>
                  <a:pt x="346144" y="463615"/>
                  <a:pt x="386906" y="419757"/>
                </a:cubicBezTo>
                <a:cubicBezTo>
                  <a:pt x="393614" y="412534"/>
                  <a:pt x="393098" y="408922"/>
                  <a:pt x="386390" y="402214"/>
                </a:cubicBezTo>
                <a:cubicBezTo>
                  <a:pt x="355947" y="372287"/>
                  <a:pt x="325505" y="342360"/>
                  <a:pt x="296094" y="311918"/>
                </a:cubicBezTo>
                <a:cubicBezTo>
                  <a:pt x="277519" y="292827"/>
                  <a:pt x="271843" y="265996"/>
                  <a:pt x="259975" y="242777"/>
                </a:cubicBezTo>
                <a:cubicBezTo>
                  <a:pt x="257912" y="238649"/>
                  <a:pt x="261524" y="235553"/>
                  <a:pt x="264619" y="232973"/>
                </a:cubicBezTo>
                <a:cubicBezTo>
                  <a:pt x="317765" y="186019"/>
                  <a:pt x="374007" y="144225"/>
                  <a:pt x="435408" y="109139"/>
                </a:cubicBezTo>
                <a:cubicBezTo>
                  <a:pt x="441084" y="105527"/>
                  <a:pt x="445211" y="106043"/>
                  <a:pt x="450371" y="110687"/>
                </a:cubicBezTo>
                <a:cubicBezTo>
                  <a:pt x="478750" y="134937"/>
                  <a:pt x="504033" y="160736"/>
                  <a:pt x="518480" y="196339"/>
                </a:cubicBezTo>
                <a:cubicBezTo>
                  <a:pt x="530348" y="224202"/>
                  <a:pt x="545827" y="250516"/>
                  <a:pt x="559758" y="277863"/>
                </a:cubicBezTo>
                <a:cubicBezTo>
                  <a:pt x="563370" y="285087"/>
                  <a:pt x="566982" y="287151"/>
                  <a:pt x="574722" y="283539"/>
                </a:cubicBezTo>
                <a:cubicBezTo>
                  <a:pt x="629415" y="257740"/>
                  <a:pt x="686173" y="238649"/>
                  <a:pt x="746026" y="227813"/>
                </a:cubicBezTo>
                <a:cubicBezTo>
                  <a:pt x="756346" y="225750"/>
                  <a:pt x="757893" y="220074"/>
                  <a:pt x="756346" y="211302"/>
                </a:cubicBezTo>
                <a:cubicBezTo>
                  <a:pt x="749638" y="171572"/>
                  <a:pt x="743446" y="131326"/>
                  <a:pt x="737254" y="91596"/>
                </a:cubicBezTo>
                <a:cubicBezTo>
                  <a:pt x="732611" y="63217"/>
                  <a:pt x="743446" y="37418"/>
                  <a:pt x="748090" y="10587"/>
                </a:cubicBezTo>
                <a:cubicBezTo>
                  <a:pt x="749122" y="5427"/>
                  <a:pt x="753766" y="4395"/>
                  <a:pt x="758410" y="4395"/>
                </a:cubicBezTo>
                <a:cubicBezTo>
                  <a:pt x="797624" y="4395"/>
                  <a:pt x="837870" y="-1280"/>
                  <a:pt x="879664" y="267"/>
                </a:cubicBezTo>
                <a:close/>
                <a:moveTo>
                  <a:pt x="861605" y="1409918"/>
                </a:moveTo>
                <a:cubicBezTo>
                  <a:pt x="1155712" y="1407338"/>
                  <a:pt x="1392030" y="1176180"/>
                  <a:pt x="1392546" y="879493"/>
                </a:cubicBezTo>
                <a:cubicBezTo>
                  <a:pt x="1393062" y="585902"/>
                  <a:pt x="1160356" y="349068"/>
                  <a:pt x="862637" y="348552"/>
                </a:cubicBezTo>
                <a:cubicBezTo>
                  <a:pt x="568014" y="348036"/>
                  <a:pt x="331180" y="581774"/>
                  <a:pt x="331180" y="879493"/>
                </a:cubicBezTo>
                <a:cubicBezTo>
                  <a:pt x="331180" y="1173600"/>
                  <a:pt x="565950" y="1406822"/>
                  <a:pt x="861605" y="1409918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EDAEFC4-4C0C-4BEB-903F-14C3DBA0B8C0}"/>
              </a:ext>
            </a:extLst>
          </p:cNvPr>
          <p:cNvGrpSpPr/>
          <p:nvPr userDrawn="1"/>
        </p:nvGrpSpPr>
        <p:grpSpPr>
          <a:xfrm rot="19800000">
            <a:off x="206465" y="743263"/>
            <a:ext cx="3054679" cy="1218879"/>
            <a:chOff x="1727363" y="3556278"/>
            <a:chExt cx="3054679" cy="1218879"/>
          </a:xfrm>
          <a:solidFill>
            <a:schemeClr val="bg1">
              <a:alpha val="5000"/>
            </a:schemeClr>
          </a:solidFill>
        </p:grpSpPr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1906127-6506-4703-A9AE-51223C1418C5}"/>
                </a:ext>
              </a:extLst>
            </p:cNvPr>
            <p:cNvSpPr/>
            <p:nvPr/>
          </p:nvSpPr>
          <p:spPr>
            <a:xfrm>
              <a:off x="2753518" y="3683131"/>
              <a:ext cx="796648" cy="799367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E3C86351-4A7B-4A01-A872-297FC5E76705}"/>
                </a:ext>
              </a:extLst>
            </p:cNvPr>
            <p:cNvGrpSpPr/>
            <p:nvPr/>
          </p:nvGrpSpPr>
          <p:grpSpPr>
            <a:xfrm>
              <a:off x="3563163" y="3556278"/>
              <a:ext cx="1218879" cy="1218879"/>
              <a:chOff x="3264582" y="1870309"/>
              <a:chExt cx="1774962" cy="1774962"/>
            </a:xfrm>
            <a:grpFill/>
          </p:grpSpPr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AD4F4732-F596-454F-92F1-65E5E4954D19}"/>
                  </a:ext>
                </a:extLst>
              </p:cNvPr>
              <p:cNvSpPr/>
              <p:nvPr/>
            </p:nvSpPr>
            <p:spPr>
              <a:xfrm>
                <a:off x="3264582" y="1870309"/>
                <a:ext cx="1774962" cy="1774962"/>
              </a:xfrm>
              <a:custGeom>
                <a:avLst/>
                <a:gdLst>
                  <a:gd name="connsiteX0" fmla="*/ 894776 w 1774962"/>
                  <a:gd name="connsiteY0" fmla="*/ 1775736 h 1774962"/>
                  <a:gd name="connsiteX1" fmla="*/ 852466 w 1774962"/>
                  <a:gd name="connsiteY1" fmla="*/ 1775736 h 1774962"/>
                  <a:gd name="connsiteX2" fmla="*/ 839567 w 1774962"/>
                  <a:gd name="connsiteY2" fmla="*/ 1764901 h 1774962"/>
                  <a:gd name="connsiteX3" fmla="*/ 819960 w 1774962"/>
                  <a:gd name="connsiteY3" fmla="*/ 1666349 h 1774962"/>
                  <a:gd name="connsiteX4" fmla="*/ 822024 w 1774962"/>
                  <a:gd name="connsiteY4" fmla="*/ 1636938 h 1774962"/>
                  <a:gd name="connsiteX5" fmla="*/ 811704 w 1774962"/>
                  <a:gd name="connsiteY5" fmla="*/ 1623523 h 1774962"/>
                  <a:gd name="connsiteX6" fmla="*/ 695093 w 1774962"/>
                  <a:gd name="connsiteY6" fmla="*/ 1601852 h 1774962"/>
                  <a:gd name="connsiteX7" fmla="*/ 680130 w 1774962"/>
                  <a:gd name="connsiteY7" fmla="*/ 1610623 h 1774962"/>
                  <a:gd name="connsiteX8" fmla="*/ 615116 w 1774962"/>
                  <a:gd name="connsiteY8" fmla="*/ 1727234 h 1774962"/>
                  <a:gd name="connsiteX9" fmla="*/ 603765 w 1774962"/>
                  <a:gd name="connsiteY9" fmla="*/ 1730330 h 1774962"/>
                  <a:gd name="connsiteX10" fmla="*/ 512953 w 1774962"/>
                  <a:gd name="connsiteY10" fmla="*/ 1694212 h 1774962"/>
                  <a:gd name="connsiteX11" fmla="*/ 507277 w 1774962"/>
                  <a:gd name="connsiteY11" fmla="*/ 1681828 h 1774962"/>
                  <a:gd name="connsiteX12" fmla="*/ 527400 w 1774962"/>
                  <a:gd name="connsiteY12" fmla="*/ 1583277 h 1774962"/>
                  <a:gd name="connsiteX13" fmla="*/ 541848 w 1774962"/>
                  <a:gd name="connsiteY13" fmla="*/ 1552834 h 1774962"/>
                  <a:gd name="connsiteX14" fmla="*/ 537720 w 1774962"/>
                  <a:gd name="connsiteY14" fmla="*/ 1539418 h 1774962"/>
                  <a:gd name="connsiteX15" fmla="*/ 435041 w 1774962"/>
                  <a:gd name="connsiteY15" fmla="*/ 1472857 h 1774962"/>
                  <a:gd name="connsiteX16" fmla="*/ 420593 w 1774962"/>
                  <a:gd name="connsiteY16" fmla="*/ 1474921 h 1774962"/>
                  <a:gd name="connsiteX17" fmla="*/ 315334 w 1774962"/>
                  <a:gd name="connsiteY17" fmla="*/ 1559026 h 1774962"/>
                  <a:gd name="connsiteX18" fmla="*/ 302950 w 1774962"/>
                  <a:gd name="connsiteY18" fmla="*/ 1557478 h 1774962"/>
                  <a:gd name="connsiteX19" fmla="*/ 233809 w 1774962"/>
                  <a:gd name="connsiteY19" fmla="*/ 1490401 h 1774962"/>
                  <a:gd name="connsiteX20" fmla="*/ 232777 w 1774962"/>
                  <a:gd name="connsiteY20" fmla="*/ 1476985 h 1774962"/>
                  <a:gd name="connsiteX21" fmla="*/ 289019 w 1774962"/>
                  <a:gd name="connsiteY21" fmla="*/ 1393397 h 1774962"/>
                  <a:gd name="connsiteX22" fmla="*/ 312754 w 1774962"/>
                  <a:gd name="connsiteY22" fmla="*/ 1371726 h 1774962"/>
                  <a:gd name="connsiteX23" fmla="*/ 314818 w 1774962"/>
                  <a:gd name="connsiteY23" fmla="*/ 1355731 h 1774962"/>
                  <a:gd name="connsiteX24" fmla="*/ 246193 w 1774962"/>
                  <a:gd name="connsiteY24" fmla="*/ 1255631 h 1774962"/>
                  <a:gd name="connsiteX25" fmla="*/ 230713 w 1774962"/>
                  <a:gd name="connsiteY25" fmla="*/ 1253051 h 1774962"/>
                  <a:gd name="connsiteX26" fmla="*/ 102751 w 1774962"/>
                  <a:gd name="connsiteY26" fmla="*/ 1289685 h 1774962"/>
                  <a:gd name="connsiteX27" fmla="*/ 91916 w 1774962"/>
                  <a:gd name="connsiteY27" fmla="*/ 1282978 h 1774962"/>
                  <a:gd name="connsiteX28" fmla="*/ 53733 w 1774962"/>
                  <a:gd name="connsiteY28" fmla="*/ 1194230 h 1774962"/>
                  <a:gd name="connsiteX29" fmla="*/ 58377 w 1774962"/>
                  <a:gd name="connsiteY29" fmla="*/ 1181330 h 1774962"/>
                  <a:gd name="connsiteX30" fmla="*/ 142481 w 1774962"/>
                  <a:gd name="connsiteY30" fmla="*/ 1125605 h 1774962"/>
                  <a:gd name="connsiteX31" fmla="*/ 173956 w 1774962"/>
                  <a:gd name="connsiteY31" fmla="*/ 1114253 h 1774962"/>
                  <a:gd name="connsiteX32" fmla="*/ 180664 w 1774962"/>
                  <a:gd name="connsiteY32" fmla="*/ 1101870 h 1774962"/>
                  <a:gd name="connsiteX33" fmla="*/ 154865 w 1774962"/>
                  <a:gd name="connsiteY33" fmla="*/ 981131 h 1774962"/>
                  <a:gd name="connsiteX34" fmla="*/ 144029 w 1774962"/>
                  <a:gd name="connsiteY34" fmla="*/ 973391 h 1774962"/>
                  <a:gd name="connsiteX35" fmla="*/ 10391 w 1774962"/>
                  <a:gd name="connsiteY35" fmla="*/ 958428 h 1774962"/>
                  <a:gd name="connsiteX36" fmla="*/ 2135 w 1774962"/>
                  <a:gd name="connsiteY36" fmla="*/ 948624 h 1774962"/>
                  <a:gd name="connsiteX37" fmla="*/ 588 w 1774962"/>
                  <a:gd name="connsiteY37" fmla="*/ 850589 h 1774962"/>
                  <a:gd name="connsiteX38" fmla="*/ 10391 w 1774962"/>
                  <a:gd name="connsiteY38" fmla="*/ 840785 h 1774962"/>
                  <a:gd name="connsiteX39" fmla="*/ 110491 w 1774962"/>
                  <a:gd name="connsiteY39" fmla="*/ 820662 h 1774962"/>
                  <a:gd name="connsiteX40" fmla="*/ 139901 w 1774962"/>
                  <a:gd name="connsiteY40" fmla="*/ 822726 h 1774962"/>
                  <a:gd name="connsiteX41" fmla="*/ 153317 w 1774962"/>
                  <a:gd name="connsiteY41" fmla="*/ 811890 h 1774962"/>
                  <a:gd name="connsiteX42" fmla="*/ 174472 w 1774962"/>
                  <a:gd name="connsiteY42" fmla="*/ 696827 h 1774962"/>
                  <a:gd name="connsiteX43" fmla="*/ 164152 w 1774962"/>
                  <a:gd name="connsiteY43" fmla="*/ 680316 h 1774962"/>
                  <a:gd name="connsiteX44" fmla="*/ 49090 w 1774962"/>
                  <a:gd name="connsiteY44" fmla="*/ 615819 h 1774962"/>
                  <a:gd name="connsiteX45" fmla="*/ 45993 w 1774962"/>
                  <a:gd name="connsiteY45" fmla="*/ 606015 h 1774962"/>
                  <a:gd name="connsiteX46" fmla="*/ 82628 w 1774962"/>
                  <a:gd name="connsiteY46" fmla="*/ 513655 h 1774962"/>
                  <a:gd name="connsiteX47" fmla="*/ 93979 w 1774962"/>
                  <a:gd name="connsiteY47" fmla="*/ 508496 h 1774962"/>
                  <a:gd name="connsiteX48" fmla="*/ 224006 w 1774962"/>
                  <a:gd name="connsiteY48" fmla="*/ 543066 h 1774962"/>
                  <a:gd name="connsiteX49" fmla="*/ 236905 w 1774962"/>
                  <a:gd name="connsiteY49" fmla="*/ 538938 h 1774962"/>
                  <a:gd name="connsiteX50" fmla="*/ 302434 w 1774962"/>
                  <a:gd name="connsiteY50" fmla="*/ 437291 h 1774962"/>
                  <a:gd name="connsiteX51" fmla="*/ 302950 w 1774962"/>
                  <a:gd name="connsiteY51" fmla="*/ 423359 h 1774962"/>
                  <a:gd name="connsiteX52" fmla="*/ 238453 w 1774962"/>
                  <a:gd name="connsiteY52" fmla="*/ 346995 h 1774962"/>
                  <a:gd name="connsiteX53" fmla="*/ 228650 w 1774962"/>
                  <a:gd name="connsiteY53" fmla="*/ 333063 h 1774962"/>
                  <a:gd name="connsiteX54" fmla="*/ 230713 w 1774962"/>
                  <a:gd name="connsiteY54" fmla="*/ 290237 h 1774962"/>
                  <a:gd name="connsiteX55" fmla="*/ 283859 w 1774962"/>
                  <a:gd name="connsiteY55" fmla="*/ 236060 h 1774962"/>
                  <a:gd name="connsiteX56" fmla="*/ 300370 w 1774962"/>
                  <a:gd name="connsiteY56" fmla="*/ 234512 h 1774962"/>
                  <a:gd name="connsiteX57" fmla="*/ 380863 w 1774962"/>
                  <a:gd name="connsiteY57" fmla="*/ 288173 h 1774962"/>
                  <a:gd name="connsiteX58" fmla="*/ 403050 w 1774962"/>
                  <a:gd name="connsiteY58" fmla="*/ 311392 h 1774962"/>
                  <a:gd name="connsiteX59" fmla="*/ 422141 w 1774962"/>
                  <a:gd name="connsiteY59" fmla="*/ 313972 h 1774962"/>
                  <a:gd name="connsiteX60" fmla="*/ 519661 w 1774962"/>
                  <a:gd name="connsiteY60" fmla="*/ 246895 h 1774962"/>
                  <a:gd name="connsiteX61" fmla="*/ 524820 w 1774962"/>
                  <a:gd name="connsiteY61" fmla="*/ 233996 h 1774962"/>
                  <a:gd name="connsiteX62" fmla="*/ 492314 w 1774962"/>
                  <a:gd name="connsiteY62" fmla="*/ 127704 h 1774962"/>
                  <a:gd name="connsiteX63" fmla="*/ 514501 w 1774962"/>
                  <a:gd name="connsiteY63" fmla="*/ 82298 h 1774962"/>
                  <a:gd name="connsiteX64" fmla="*/ 578482 w 1774962"/>
                  <a:gd name="connsiteY64" fmla="*/ 55468 h 1774962"/>
                  <a:gd name="connsiteX65" fmla="*/ 595509 w 1774962"/>
                  <a:gd name="connsiteY65" fmla="*/ 60111 h 1774962"/>
                  <a:gd name="connsiteX66" fmla="*/ 648655 w 1774962"/>
                  <a:gd name="connsiteY66" fmla="*/ 139572 h 1774962"/>
                  <a:gd name="connsiteX67" fmla="*/ 661039 w 1774962"/>
                  <a:gd name="connsiteY67" fmla="*/ 172078 h 1774962"/>
                  <a:gd name="connsiteX68" fmla="*/ 675486 w 1774962"/>
                  <a:gd name="connsiteY68" fmla="*/ 180334 h 1774962"/>
                  <a:gd name="connsiteX69" fmla="*/ 792613 w 1774962"/>
                  <a:gd name="connsiteY69" fmla="*/ 155567 h 1774962"/>
                  <a:gd name="connsiteX70" fmla="*/ 801900 w 1774962"/>
                  <a:gd name="connsiteY70" fmla="*/ 143700 h 1774962"/>
                  <a:gd name="connsiteX71" fmla="*/ 816864 w 1774962"/>
                  <a:gd name="connsiteY71" fmla="*/ 11094 h 1774962"/>
                  <a:gd name="connsiteX72" fmla="*/ 826151 w 1774962"/>
                  <a:gd name="connsiteY72" fmla="*/ 2322 h 1774962"/>
                  <a:gd name="connsiteX73" fmla="*/ 925219 w 1774962"/>
                  <a:gd name="connsiteY73" fmla="*/ 774 h 1774962"/>
                  <a:gd name="connsiteX74" fmla="*/ 934507 w 1774962"/>
                  <a:gd name="connsiteY74" fmla="*/ 10062 h 1774962"/>
                  <a:gd name="connsiteX75" fmla="*/ 954114 w 1774962"/>
                  <a:gd name="connsiteY75" fmla="*/ 111193 h 1774962"/>
                  <a:gd name="connsiteX76" fmla="*/ 952050 w 1774962"/>
                  <a:gd name="connsiteY76" fmla="*/ 140604 h 1774962"/>
                  <a:gd name="connsiteX77" fmla="*/ 962369 w 1774962"/>
                  <a:gd name="connsiteY77" fmla="*/ 152987 h 1774962"/>
                  <a:gd name="connsiteX78" fmla="*/ 1078980 w 1774962"/>
                  <a:gd name="connsiteY78" fmla="*/ 174658 h 1774962"/>
                  <a:gd name="connsiteX79" fmla="*/ 1093428 w 1774962"/>
                  <a:gd name="connsiteY79" fmla="*/ 168467 h 1774962"/>
                  <a:gd name="connsiteX80" fmla="*/ 1147089 w 1774962"/>
                  <a:gd name="connsiteY80" fmla="*/ 69399 h 1774962"/>
                  <a:gd name="connsiteX81" fmla="*/ 1192495 w 1774962"/>
                  <a:gd name="connsiteY81" fmla="*/ 54436 h 1774962"/>
                  <a:gd name="connsiteX82" fmla="*/ 1258024 w 1774962"/>
                  <a:gd name="connsiteY82" fmla="*/ 81266 h 1774962"/>
                  <a:gd name="connsiteX83" fmla="*/ 1267312 w 1774962"/>
                  <a:gd name="connsiteY83" fmla="*/ 96746 h 1774962"/>
                  <a:gd name="connsiteX84" fmla="*/ 1247705 w 1774962"/>
                  <a:gd name="connsiteY84" fmla="*/ 192718 h 1774962"/>
                  <a:gd name="connsiteX85" fmla="*/ 1233258 w 1774962"/>
                  <a:gd name="connsiteY85" fmla="*/ 224192 h 1774962"/>
                  <a:gd name="connsiteX86" fmla="*/ 1237385 w 1774962"/>
                  <a:gd name="connsiteY86" fmla="*/ 237608 h 1774962"/>
                  <a:gd name="connsiteX87" fmla="*/ 1340065 w 1774962"/>
                  <a:gd name="connsiteY87" fmla="*/ 304169 h 1774962"/>
                  <a:gd name="connsiteX88" fmla="*/ 1354512 w 1774962"/>
                  <a:gd name="connsiteY88" fmla="*/ 302621 h 1774962"/>
                  <a:gd name="connsiteX89" fmla="*/ 1459771 w 1774962"/>
                  <a:gd name="connsiteY89" fmla="*/ 218516 h 1774962"/>
                  <a:gd name="connsiteX90" fmla="*/ 1472155 w 1774962"/>
                  <a:gd name="connsiteY90" fmla="*/ 220064 h 1774962"/>
                  <a:gd name="connsiteX91" fmla="*/ 1541296 w 1774962"/>
                  <a:gd name="connsiteY91" fmla="*/ 287657 h 1774962"/>
                  <a:gd name="connsiteX92" fmla="*/ 1542328 w 1774962"/>
                  <a:gd name="connsiteY92" fmla="*/ 301073 h 1774962"/>
                  <a:gd name="connsiteX93" fmla="*/ 1485570 w 1774962"/>
                  <a:gd name="connsiteY93" fmla="*/ 385693 h 1774962"/>
                  <a:gd name="connsiteX94" fmla="*/ 1462868 w 1774962"/>
                  <a:gd name="connsiteY94" fmla="*/ 406332 h 1774962"/>
                  <a:gd name="connsiteX95" fmla="*/ 1460803 w 1774962"/>
                  <a:gd name="connsiteY95" fmla="*/ 422327 h 1774962"/>
                  <a:gd name="connsiteX96" fmla="*/ 1529428 w 1774962"/>
                  <a:gd name="connsiteY96" fmla="*/ 522427 h 1774962"/>
                  <a:gd name="connsiteX97" fmla="*/ 1544908 w 1774962"/>
                  <a:gd name="connsiteY97" fmla="*/ 525007 h 1774962"/>
                  <a:gd name="connsiteX98" fmla="*/ 1672870 w 1774962"/>
                  <a:gd name="connsiteY98" fmla="*/ 488373 h 1774962"/>
                  <a:gd name="connsiteX99" fmla="*/ 1683706 w 1774962"/>
                  <a:gd name="connsiteY99" fmla="*/ 495080 h 1774962"/>
                  <a:gd name="connsiteX100" fmla="*/ 1721888 w 1774962"/>
                  <a:gd name="connsiteY100" fmla="*/ 583828 h 1774962"/>
                  <a:gd name="connsiteX101" fmla="*/ 1717244 w 1774962"/>
                  <a:gd name="connsiteY101" fmla="*/ 596728 h 1774962"/>
                  <a:gd name="connsiteX102" fmla="*/ 1633140 w 1774962"/>
                  <a:gd name="connsiteY102" fmla="*/ 652453 h 1774962"/>
                  <a:gd name="connsiteX103" fmla="*/ 1601665 w 1774962"/>
                  <a:gd name="connsiteY103" fmla="*/ 663805 h 1774962"/>
                  <a:gd name="connsiteX104" fmla="*/ 1594958 w 1774962"/>
                  <a:gd name="connsiteY104" fmla="*/ 676188 h 1774962"/>
                  <a:gd name="connsiteX105" fmla="*/ 1620241 w 1774962"/>
                  <a:gd name="connsiteY105" fmla="*/ 795895 h 1774962"/>
                  <a:gd name="connsiteX106" fmla="*/ 1631076 w 1774962"/>
                  <a:gd name="connsiteY106" fmla="*/ 804667 h 1774962"/>
                  <a:gd name="connsiteX107" fmla="*/ 1763682 w 1774962"/>
                  <a:gd name="connsiteY107" fmla="*/ 819630 h 1774962"/>
                  <a:gd name="connsiteX108" fmla="*/ 1773486 w 1774962"/>
                  <a:gd name="connsiteY108" fmla="*/ 829950 h 1774962"/>
                  <a:gd name="connsiteX109" fmla="*/ 1775034 w 1774962"/>
                  <a:gd name="connsiteY109" fmla="*/ 927985 h 1774962"/>
                  <a:gd name="connsiteX110" fmla="*/ 1766262 w 1774962"/>
                  <a:gd name="connsiteY110" fmla="*/ 937273 h 1774962"/>
                  <a:gd name="connsiteX111" fmla="*/ 1663583 w 1774962"/>
                  <a:gd name="connsiteY111" fmla="*/ 957396 h 1774962"/>
                  <a:gd name="connsiteX112" fmla="*/ 1636752 w 1774962"/>
                  <a:gd name="connsiteY112" fmla="*/ 955332 h 1774962"/>
                  <a:gd name="connsiteX113" fmla="*/ 1622304 w 1774962"/>
                  <a:gd name="connsiteY113" fmla="*/ 966684 h 1774962"/>
                  <a:gd name="connsiteX114" fmla="*/ 1601149 w 1774962"/>
                  <a:gd name="connsiteY114" fmla="*/ 1081746 h 1774962"/>
                  <a:gd name="connsiteX115" fmla="*/ 1610437 w 1774962"/>
                  <a:gd name="connsiteY115" fmla="*/ 1097742 h 1774962"/>
                  <a:gd name="connsiteX116" fmla="*/ 1726016 w 1774962"/>
                  <a:gd name="connsiteY116" fmla="*/ 1161723 h 1774962"/>
                  <a:gd name="connsiteX117" fmla="*/ 1729112 w 1774962"/>
                  <a:gd name="connsiteY117" fmla="*/ 1174107 h 1774962"/>
                  <a:gd name="connsiteX118" fmla="*/ 1693509 w 1774962"/>
                  <a:gd name="connsiteY118" fmla="*/ 1263887 h 1774962"/>
                  <a:gd name="connsiteX119" fmla="*/ 1681126 w 1774962"/>
                  <a:gd name="connsiteY119" fmla="*/ 1270078 h 1774962"/>
                  <a:gd name="connsiteX120" fmla="*/ 1581542 w 1774962"/>
                  <a:gd name="connsiteY120" fmla="*/ 1249955 h 1774962"/>
                  <a:gd name="connsiteX121" fmla="*/ 1552647 w 1774962"/>
                  <a:gd name="connsiteY121" fmla="*/ 1236024 h 1774962"/>
                  <a:gd name="connsiteX122" fmla="*/ 1538200 w 1774962"/>
                  <a:gd name="connsiteY122" fmla="*/ 1240152 h 1774962"/>
                  <a:gd name="connsiteX123" fmla="*/ 1473187 w 1774962"/>
                  <a:gd name="connsiteY123" fmla="*/ 1340767 h 1774962"/>
                  <a:gd name="connsiteX124" fmla="*/ 1475251 w 1774962"/>
                  <a:gd name="connsiteY124" fmla="*/ 1358310 h 1774962"/>
                  <a:gd name="connsiteX125" fmla="*/ 1535104 w 1774962"/>
                  <a:gd name="connsiteY125" fmla="*/ 1430031 h 1774962"/>
                  <a:gd name="connsiteX126" fmla="*/ 1545424 w 1774962"/>
                  <a:gd name="connsiteY126" fmla="*/ 1444995 h 1774962"/>
                  <a:gd name="connsiteX127" fmla="*/ 1542844 w 1774962"/>
                  <a:gd name="connsiteY127" fmla="*/ 1489885 h 1774962"/>
                  <a:gd name="connsiteX128" fmla="*/ 1491246 w 1774962"/>
                  <a:gd name="connsiteY128" fmla="*/ 1542514 h 1774962"/>
                  <a:gd name="connsiteX129" fmla="*/ 1472155 w 1774962"/>
                  <a:gd name="connsiteY129" fmla="*/ 1544062 h 1774962"/>
                  <a:gd name="connsiteX130" fmla="*/ 1393726 w 1774962"/>
                  <a:gd name="connsiteY130" fmla="*/ 1491948 h 1774962"/>
                  <a:gd name="connsiteX131" fmla="*/ 1369992 w 1774962"/>
                  <a:gd name="connsiteY131" fmla="*/ 1466666 h 1774962"/>
                  <a:gd name="connsiteX132" fmla="*/ 1352964 w 1774962"/>
                  <a:gd name="connsiteY132" fmla="*/ 1464602 h 1774962"/>
                  <a:gd name="connsiteX133" fmla="*/ 1254413 w 1774962"/>
                  <a:gd name="connsiteY133" fmla="*/ 1532711 h 1774962"/>
                  <a:gd name="connsiteX134" fmla="*/ 1248737 w 1774962"/>
                  <a:gd name="connsiteY134" fmla="*/ 1544578 h 1774962"/>
                  <a:gd name="connsiteX135" fmla="*/ 1284339 w 1774962"/>
                  <a:gd name="connsiteY135" fmla="*/ 1662221 h 1774962"/>
                  <a:gd name="connsiteX136" fmla="*/ 1268860 w 1774962"/>
                  <a:gd name="connsiteY136" fmla="*/ 1693180 h 1774962"/>
                  <a:gd name="connsiteX137" fmla="*/ 1195591 w 1774962"/>
                  <a:gd name="connsiteY137" fmla="*/ 1724654 h 1774962"/>
                  <a:gd name="connsiteX138" fmla="*/ 1178564 w 1774962"/>
                  <a:gd name="connsiteY138" fmla="*/ 1719495 h 1774962"/>
                  <a:gd name="connsiteX139" fmla="*/ 1125418 w 1774962"/>
                  <a:gd name="connsiteY139" fmla="*/ 1640034 h 1774962"/>
                  <a:gd name="connsiteX140" fmla="*/ 1113035 w 1774962"/>
                  <a:gd name="connsiteY140" fmla="*/ 1606496 h 1774962"/>
                  <a:gd name="connsiteX141" fmla="*/ 1099619 w 1774962"/>
                  <a:gd name="connsiteY141" fmla="*/ 1599272 h 1774962"/>
                  <a:gd name="connsiteX142" fmla="*/ 979913 w 1774962"/>
                  <a:gd name="connsiteY142" fmla="*/ 1624555 h 1774962"/>
                  <a:gd name="connsiteX143" fmla="*/ 972173 w 1774962"/>
                  <a:gd name="connsiteY143" fmla="*/ 1634874 h 1774962"/>
                  <a:gd name="connsiteX144" fmla="*/ 957726 w 1774962"/>
                  <a:gd name="connsiteY144" fmla="*/ 1767481 h 1774962"/>
                  <a:gd name="connsiteX145" fmla="*/ 945858 w 1774962"/>
                  <a:gd name="connsiteY145" fmla="*/ 1777800 h 1774962"/>
                  <a:gd name="connsiteX146" fmla="*/ 895808 w 1774962"/>
                  <a:gd name="connsiteY146" fmla="*/ 1779864 h 1774962"/>
                  <a:gd name="connsiteX147" fmla="*/ 894776 w 1774962"/>
                  <a:gd name="connsiteY147" fmla="*/ 1775736 h 1774962"/>
                  <a:gd name="connsiteX148" fmla="*/ 890648 w 1774962"/>
                  <a:gd name="connsiteY148" fmla="*/ 1454798 h 1774962"/>
                  <a:gd name="connsiteX149" fmla="*/ 1452548 w 1774962"/>
                  <a:gd name="connsiteY149" fmla="*/ 884127 h 1774962"/>
                  <a:gd name="connsiteX150" fmla="*/ 881361 w 1774962"/>
                  <a:gd name="connsiteY150" fmla="*/ 322228 h 1774962"/>
                  <a:gd name="connsiteX151" fmla="*/ 320494 w 1774962"/>
                  <a:gd name="connsiteY151" fmla="*/ 893415 h 1774962"/>
                  <a:gd name="connsiteX152" fmla="*/ 890648 w 1774962"/>
                  <a:gd name="connsiteY152" fmla="*/ 1454798 h 1774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1774962" h="1774962">
                    <a:moveTo>
                      <a:pt x="894776" y="1775736"/>
                    </a:moveTo>
                    <a:cubicBezTo>
                      <a:pt x="880845" y="1775736"/>
                      <a:pt x="866397" y="1775736"/>
                      <a:pt x="852466" y="1775736"/>
                    </a:cubicBezTo>
                    <a:cubicBezTo>
                      <a:pt x="844726" y="1775736"/>
                      <a:pt x="840599" y="1772640"/>
                      <a:pt x="839567" y="1764901"/>
                    </a:cubicBezTo>
                    <a:cubicBezTo>
                      <a:pt x="833375" y="1731878"/>
                      <a:pt x="826151" y="1699371"/>
                      <a:pt x="819960" y="1666349"/>
                    </a:cubicBezTo>
                    <a:cubicBezTo>
                      <a:pt x="817896" y="1656545"/>
                      <a:pt x="820992" y="1646742"/>
                      <a:pt x="822024" y="1636938"/>
                    </a:cubicBezTo>
                    <a:cubicBezTo>
                      <a:pt x="823056" y="1628682"/>
                      <a:pt x="820992" y="1624555"/>
                      <a:pt x="811704" y="1623523"/>
                    </a:cubicBezTo>
                    <a:cubicBezTo>
                      <a:pt x="772490" y="1619395"/>
                      <a:pt x="733275" y="1612171"/>
                      <a:pt x="695093" y="1601852"/>
                    </a:cubicBezTo>
                    <a:cubicBezTo>
                      <a:pt x="686837" y="1599788"/>
                      <a:pt x="682194" y="1602368"/>
                      <a:pt x="680130" y="1610623"/>
                    </a:cubicBezTo>
                    <a:cubicBezTo>
                      <a:pt x="669294" y="1655513"/>
                      <a:pt x="636788" y="1688020"/>
                      <a:pt x="615116" y="1727234"/>
                    </a:cubicBezTo>
                    <a:cubicBezTo>
                      <a:pt x="612537" y="1731878"/>
                      <a:pt x="608409" y="1731878"/>
                      <a:pt x="603765" y="1730330"/>
                    </a:cubicBezTo>
                    <a:cubicBezTo>
                      <a:pt x="572807" y="1720011"/>
                      <a:pt x="542364" y="1707627"/>
                      <a:pt x="512953" y="1694212"/>
                    </a:cubicBezTo>
                    <a:cubicBezTo>
                      <a:pt x="506761" y="1691632"/>
                      <a:pt x="506245" y="1686988"/>
                      <a:pt x="507277" y="1681828"/>
                    </a:cubicBezTo>
                    <a:cubicBezTo>
                      <a:pt x="513985" y="1648806"/>
                      <a:pt x="519661" y="1615783"/>
                      <a:pt x="527400" y="1583277"/>
                    </a:cubicBezTo>
                    <a:cubicBezTo>
                      <a:pt x="529980" y="1572441"/>
                      <a:pt x="536172" y="1562637"/>
                      <a:pt x="541848" y="1552834"/>
                    </a:cubicBezTo>
                    <a:cubicBezTo>
                      <a:pt x="545460" y="1546642"/>
                      <a:pt x="544428" y="1543030"/>
                      <a:pt x="537720" y="1539418"/>
                    </a:cubicBezTo>
                    <a:cubicBezTo>
                      <a:pt x="501601" y="1520327"/>
                      <a:pt x="467547" y="1497624"/>
                      <a:pt x="435041" y="1472857"/>
                    </a:cubicBezTo>
                    <a:cubicBezTo>
                      <a:pt x="429365" y="1468214"/>
                      <a:pt x="425237" y="1468214"/>
                      <a:pt x="420593" y="1474921"/>
                    </a:cubicBezTo>
                    <a:cubicBezTo>
                      <a:pt x="393762" y="1512588"/>
                      <a:pt x="350936" y="1531163"/>
                      <a:pt x="315334" y="1559026"/>
                    </a:cubicBezTo>
                    <a:cubicBezTo>
                      <a:pt x="310690" y="1562637"/>
                      <a:pt x="307078" y="1561090"/>
                      <a:pt x="302950" y="1557478"/>
                    </a:cubicBezTo>
                    <a:cubicBezTo>
                      <a:pt x="278699" y="1536323"/>
                      <a:pt x="255996" y="1513104"/>
                      <a:pt x="233809" y="1490401"/>
                    </a:cubicBezTo>
                    <a:cubicBezTo>
                      <a:pt x="229682" y="1485757"/>
                      <a:pt x="229165" y="1482145"/>
                      <a:pt x="232777" y="1476985"/>
                    </a:cubicBezTo>
                    <a:cubicBezTo>
                      <a:pt x="251352" y="1449122"/>
                      <a:pt x="269928" y="1421260"/>
                      <a:pt x="289019" y="1393397"/>
                    </a:cubicBezTo>
                    <a:cubicBezTo>
                      <a:pt x="295210" y="1384625"/>
                      <a:pt x="304498" y="1378949"/>
                      <a:pt x="312754" y="1371726"/>
                    </a:cubicBezTo>
                    <a:cubicBezTo>
                      <a:pt x="318946" y="1366566"/>
                      <a:pt x="319978" y="1361922"/>
                      <a:pt x="314818" y="1355731"/>
                    </a:cubicBezTo>
                    <a:cubicBezTo>
                      <a:pt x="289535" y="1324256"/>
                      <a:pt x="266316" y="1291233"/>
                      <a:pt x="246193" y="1255631"/>
                    </a:cubicBezTo>
                    <a:cubicBezTo>
                      <a:pt x="241549" y="1247375"/>
                      <a:pt x="236905" y="1248923"/>
                      <a:pt x="230713" y="1253051"/>
                    </a:cubicBezTo>
                    <a:cubicBezTo>
                      <a:pt x="191499" y="1277302"/>
                      <a:pt x="145577" y="1277818"/>
                      <a:pt x="102751" y="1289685"/>
                    </a:cubicBezTo>
                    <a:cubicBezTo>
                      <a:pt x="97075" y="1291233"/>
                      <a:pt x="93979" y="1288137"/>
                      <a:pt x="91916" y="1282978"/>
                    </a:cubicBezTo>
                    <a:cubicBezTo>
                      <a:pt x="77984" y="1254083"/>
                      <a:pt x="65085" y="1224156"/>
                      <a:pt x="53733" y="1194230"/>
                    </a:cubicBezTo>
                    <a:cubicBezTo>
                      <a:pt x="51669" y="1188038"/>
                      <a:pt x="53217" y="1184426"/>
                      <a:pt x="58377" y="1181330"/>
                    </a:cubicBezTo>
                    <a:cubicBezTo>
                      <a:pt x="86240" y="1162755"/>
                      <a:pt x="113587" y="1143664"/>
                      <a:pt x="142481" y="1125605"/>
                    </a:cubicBezTo>
                    <a:cubicBezTo>
                      <a:pt x="151769" y="1119929"/>
                      <a:pt x="163120" y="1117349"/>
                      <a:pt x="173956" y="1114253"/>
                    </a:cubicBezTo>
                    <a:cubicBezTo>
                      <a:pt x="180664" y="1112189"/>
                      <a:pt x="182727" y="1109093"/>
                      <a:pt x="180664" y="1101870"/>
                    </a:cubicBezTo>
                    <a:cubicBezTo>
                      <a:pt x="168796" y="1062139"/>
                      <a:pt x="160541" y="1021893"/>
                      <a:pt x="154865" y="981131"/>
                    </a:cubicBezTo>
                    <a:cubicBezTo>
                      <a:pt x="153833" y="974423"/>
                      <a:pt x="150737" y="972359"/>
                      <a:pt x="144029" y="973391"/>
                    </a:cubicBezTo>
                    <a:cubicBezTo>
                      <a:pt x="98107" y="981131"/>
                      <a:pt x="54765" y="963588"/>
                      <a:pt x="10391" y="958428"/>
                    </a:cubicBezTo>
                    <a:cubicBezTo>
                      <a:pt x="4715" y="957912"/>
                      <a:pt x="2652" y="954300"/>
                      <a:pt x="2135" y="948624"/>
                    </a:cubicBezTo>
                    <a:cubicBezTo>
                      <a:pt x="-960" y="916118"/>
                      <a:pt x="72" y="883611"/>
                      <a:pt x="588" y="850589"/>
                    </a:cubicBezTo>
                    <a:cubicBezTo>
                      <a:pt x="588" y="844397"/>
                      <a:pt x="4715" y="841817"/>
                      <a:pt x="10391" y="840785"/>
                    </a:cubicBezTo>
                    <a:cubicBezTo>
                      <a:pt x="43930" y="834077"/>
                      <a:pt x="76952" y="827370"/>
                      <a:pt x="110491" y="820662"/>
                    </a:cubicBezTo>
                    <a:cubicBezTo>
                      <a:pt x="120294" y="818598"/>
                      <a:pt x="130098" y="821694"/>
                      <a:pt x="139901" y="822726"/>
                    </a:cubicBezTo>
                    <a:cubicBezTo>
                      <a:pt x="148157" y="823758"/>
                      <a:pt x="152285" y="820662"/>
                      <a:pt x="153317" y="811890"/>
                    </a:cubicBezTo>
                    <a:cubicBezTo>
                      <a:pt x="157445" y="773192"/>
                      <a:pt x="164668" y="734494"/>
                      <a:pt x="174472" y="696827"/>
                    </a:cubicBezTo>
                    <a:cubicBezTo>
                      <a:pt x="177052" y="687024"/>
                      <a:pt x="173440" y="682380"/>
                      <a:pt x="164152" y="680316"/>
                    </a:cubicBezTo>
                    <a:cubicBezTo>
                      <a:pt x="120294" y="668965"/>
                      <a:pt x="87272" y="636974"/>
                      <a:pt x="49090" y="615819"/>
                    </a:cubicBezTo>
                    <a:cubicBezTo>
                      <a:pt x="44961" y="613755"/>
                      <a:pt x="44961" y="610143"/>
                      <a:pt x="45993" y="606015"/>
                    </a:cubicBezTo>
                    <a:cubicBezTo>
                      <a:pt x="56313" y="574541"/>
                      <a:pt x="69212" y="544098"/>
                      <a:pt x="82628" y="513655"/>
                    </a:cubicBezTo>
                    <a:cubicBezTo>
                      <a:pt x="85208" y="507980"/>
                      <a:pt x="89336" y="506948"/>
                      <a:pt x="93979" y="508496"/>
                    </a:cubicBezTo>
                    <a:cubicBezTo>
                      <a:pt x="137322" y="519847"/>
                      <a:pt x="183760" y="518815"/>
                      <a:pt x="224006" y="543066"/>
                    </a:cubicBezTo>
                    <a:cubicBezTo>
                      <a:pt x="230713" y="547194"/>
                      <a:pt x="233809" y="544614"/>
                      <a:pt x="236905" y="538938"/>
                    </a:cubicBezTo>
                    <a:cubicBezTo>
                      <a:pt x="255996" y="503336"/>
                      <a:pt x="278183" y="469281"/>
                      <a:pt x="302434" y="437291"/>
                    </a:cubicBezTo>
                    <a:cubicBezTo>
                      <a:pt x="305530" y="433163"/>
                      <a:pt x="310690" y="428519"/>
                      <a:pt x="302950" y="423359"/>
                    </a:cubicBezTo>
                    <a:cubicBezTo>
                      <a:pt x="273540" y="404268"/>
                      <a:pt x="258576" y="373826"/>
                      <a:pt x="238453" y="346995"/>
                    </a:cubicBezTo>
                    <a:cubicBezTo>
                      <a:pt x="234841" y="342351"/>
                      <a:pt x="232262" y="337707"/>
                      <a:pt x="228650" y="333063"/>
                    </a:cubicBezTo>
                    <a:cubicBezTo>
                      <a:pt x="212654" y="310360"/>
                      <a:pt x="212138" y="309844"/>
                      <a:pt x="230713" y="290237"/>
                    </a:cubicBezTo>
                    <a:cubicBezTo>
                      <a:pt x="248257" y="271662"/>
                      <a:pt x="266316" y="254119"/>
                      <a:pt x="283859" y="236060"/>
                    </a:cubicBezTo>
                    <a:cubicBezTo>
                      <a:pt x="289535" y="230384"/>
                      <a:pt x="294179" y="229868"/>
                      <a:pt x="300370" y="234512"/>
                    </a:cubicBezTo>
                    <a:cubicBezTo>
                      <a:pt x="327201" y="252571"/>
                      <a:pt x="354032" y="270114"/>
                      <a:pt x="380863" y="288173"/>
                    </a:cubicBezTo>
                    <a:cubicBezTo>
                      <a:pt x="390150" y="294365"/>
                      <a:pt x="396342" y="303137"/>
                      <a:pt x="403050" y="311392"/>
                    </a:cubicBezTo>
                    <a:cubicBezTo>
                      <a:pt x="408726" y="319132"/>
                      <a:pt x="413885" y="320680"/>
                      <a:pt x="422141" y="313972"/>
                    </a:cubicBezTo>
                    <a:cubicBezTo>
                      <a:pt x="452584" y="288689"/>
                      <a:pt x="485606" y="266502"/>
                      <a:pt x="519661" y="246895"/>
                    </a:cubicBezTo>
                    <a:cubicBezTo>
                      <a:pt x="524820" y="243799"/>
                      <a:pt x="529464" y="240703"/>
                      <a:pt x="524820" y="233996"/>
                    </a:cubicBezTo>
                    <a:cubicBezTo>
                      <a:pt x="502633" y="202005"/>
                      <a:pt x="501086" y="163823"/>
                      <a:pt x="492314" y="127704"/>
                    </a:cubicBezTo>
                    <a:cubicBezTo>
                      <a:pt x="484574" y="96230"/>
                      <a:pt x="485606" y="96746"/>
                      <a:pt x="514501" y="82298"/>
                    </a:cubicBezTo>
                    <a:cubicBezTo>
                      <a:pt x="535140" y="71979"/>
                      <a:pt x="557327" y="64239"/>
                      <a:pt x="578482" y="55468"/>
                    </a:cubicBezTo>
                    <a:cubicBezTo>
                      <a:pt x="586222" y="52372"/>
                      <a:pt x="590866" y="52888"/>
                      <a:pt x="595509" y="60111"/>
                    </a:cubicBezTo>
                    <a:cubicBezTo>
                      <a:pt x="613053" y="86942"/>
                      <a:pt x="630596" y="113257"/>
                      <a:pt x="648655" y="139572"/>
                    </a:cubicBezTo>
                    <a:cubicBezTo>
                      <a:pt x="655363" y="149375"/>
                      <a:pt x="657427" y="160727"/>
                      <a:pt x="661039" y="172078"/>
                    </a:cubicBezTo>
                    <a:cubicBezTo>
                      <a:pt x="663618" y="180334"/>
                      <a:pt x="667230" y="182914"/>
                      <a:pt x="675486" y="180334"/>
                    </a:cubicBezTo>
                    <a:cubicBezTo>
                      <a:pt x="713668" y="168983"/>
                      <a:pt x="752882" y="160727"/>
                      <a:pt x="792613" y="155567"/>
                    </a:cubicBezTo>
                    <a:cubicBezTo>
                      <a:pt x="800352" y="154535"/>
                      <a:pt x="802932" y="151439"/>
                      <a:pt x="801900" y="143700"/>
                    </a:cubicBezTo>
                    <a:cubicBezTo>
                      <a:pt x="795193" y="98294"/>
                      <a:pt x="811704" y="55468"/>
                      <a:pt x="816864" y="11094"/>
                    </a:cubicBezTo>
                    <a:cubicBezTo>
                      <a:pt x="817380" y="5934"/>
                      <a:pt x="820476" y="2838"/>
                      <a:pt x="826151" y="2322"/>
                    </a:cubicBezTo>
                    <a:cubicBezTo>
                      <a:pt x="859174" y="-1290"/>
                      <a:pt x="892196" y="258"/>
                      <a:pt x="925219" y="774"/>
                    </a:cubicBezTo>
                    <a:cubicBezTo>
                      <a:pt x="930895" y="774"/>
                      <a:pt x="933475" y="4902"/>
                      <a:pt x="934507" y="10062"/>
                    </a:cubicBezTo>
                    <a:cubicBezTo>
                      <a:pt x="941214" y="43600"/>
                      <a:pt x="948438" y="77139"/>
                      <a:pt x="954114" y="111193"/>
                    </a:cubicBezTo>
                    <a:cubicBezTo>
                      <a:pt x="955662" y="120481"/>
                      <a:pt x="953082" y="130800"/>
                      <a:pt x="952050" y="140604"/>
                    </a:cubicBezTo>
                    <a:cubicBezTo>
                      <a:pt x="951018" y="148343"/>
                      <a:pt x="954114" y="151955"/>
                      <a:pt x="962369" y="152987"/>
                    </a:cubicBezTo>
                    <a:cubicBezTo>
                      <a:pt x="1001584" y="157115"/>
                      <a:pt x="1040798" y="164339"/>
                      <a:pt x="1078980" y="174658"/>
                    </a:cubicBezTo>
                    <a:cubicBezTo>
                      <a:pt x="1085172" y="176206"/>
                      <a:pt x="1091364" y="176722"/>
                      <a:pt x="1093428" y="168467"/>
                    </a:cubicBezTo>
                    <a:cubicBezTo>
                      <a:pt x="1101683" y="130284"/>
                      <a:pt x="1127482" y="101390"/>
                      <a:pt x="1147089" y="69399"/>
                    </a:cubicBezTo>
                    <a:cubicBezTo>
                      <a:pt x="1162569" y="43084"/>
                      <a:pt x="1163601" y="43600"/>
                      <a:pt x="1192495" y="54436"/>
                    </a:cubicBezTo>
                    <a:cubicBezTo>
                      <a:pt x="1214682" y="62691"/>
                      <a:pt x="1236353" y="71979"/>
                      <a:pt x="1258024" y="81266"/>
                    </a:cubicBezTo>
                    <a:cubicBezTo>
                      <a:pt x="1265764" y="84362"/>
                      <a:pt x="1268860" y="88490"/>
                      <a:pt x="1267312" y="96746"/>
                    </a:cubicBezTo>
                    <a:cubicBezTo>
                      <a:pt x="1260604" y="128736"/>
                      <a:pt x="1254928" y="160727"/>
                      <a:pt x="1247705" y="192718"/>
                    </a:cubicBezTo>
                    <a:cubicBezTo>
                      <a:pt x="1245125" y="203553"/>
                      <a:pt x="1238417" y="213873"/>
                      <a:pt x="1233258" y="224192"/>
                    </a:cubicBezTo>
                    <a:cubicBezTo>
                      <a:pt x="1229646" y="230384"/>
                      <a:pt x="1230678" y="233996"/>
                      <a:pt x="1237385" y="237608"/>
                    </a:cubicBezTo>
                    <a:cubicBezTo>
                      <a:pt x="1273504" y="256699"/>
                      <a:pt x="1307558" y="279402"/>
                      <a:pt x="1340065" y="304169"/>
                    </a:cubicBezTo>
                    <a:cubicBezTo>
                      <a:pt x="1345741" y="308812"/>
                      <a:pt x="1349868" y="309328"/>
                      <a:pt x="1354512" y="302621"/>
                    </a:cubicBezTo>
                    <a:cubicBezTo>
                      <a:pt x="1381343" y="264954"/>
                      <a:pt x="1424169" y="246379"/>
                      <a:pt x="1459771" y="218516"/>
                    </a:cubicBezTo>
                    <a:cubicBezTo>
                      <a:pt x="1464415" y="214905"/>
                      <a:pt x="1468027" y="216452"/>
                      <a:pt x="1472155" y="220064"/>
                    </a:cubicBezTo>
                    <a:cubicBezTo>
                      <a:pt x="1496406" y="241219"/>
                      <a:pt x="1519109" y="264438"/>
                      <a:pt x="1541296" y="287657"/>
                    </a:cubicBezTo>
                    <a:cubicBezTo>
                      <a:pt x="1545424" y="292301"/>
                      <a:pt x="1545940" y="296429"/>
                      <a:pt x="1542328" y="301073"/>
                    </a:cubicBezTo>
                    <a:cubicBezTo>
                      <a:pt x="1523237" y="329452"/>
                      <a:pt x="1505177" y="357830"/>
                      <a:pt x="1485570" y="385693"/>
                    </a:cubicBezTo>
                    <a:cubicBezTo>
                      <a:pt x="1479895" y="393949"/>
                      <a:pt x="1470607" y="400140"/>
                      <a:pt x="1462868" y="406332"/>
                    </a:cubicBezTo>
                    <a:cubicBezTo>
                      <a:pt x="1456676" y="411492"/>
                      <a:pt x="1455644" y="416136"/>
                      <a:pt x="1460803" y="422327"/>
                    </a:cubicBezTo>
                    <a:cubicBezTo>
                      <a:pt x="1486086" y="453802"/>
                      <a:pt x="1509305" y="487341"/>
                      <a:pt x="1529428" y="522427"/>
                    </a:cubicBezTo>
                    <a:cubicBezTo>
                      <a:pt x="1534072" y="530167"/>
                      <a:pt x="1538716" y="529135"/>
                      <a:pt x="1544908" y="525007"/>
                    </a:cubicBezTo>
                    <a:cubicBezTo>
                      <a:pt x="1584122" y="500756"/>
                      <a:pt x="1630044" y="500240"/>
                      <a:pt x="1672870" y="488373"/>
                    </a:cubicBezTo>
                    <a:cubicBezTo>
                      <a:pt x="1678546" y="486825"/>
                      <a:pt x="1681642" y="489921"/>
                      <a:pt x="1683706" y="495080"/>
                    </a:cubicBezTo>
                    <a:cubicBezTo>
                      <a:pt x="1697637" y="523975"/>
                      <a:pt x="1710537" y="553902"/>
                      <a:pt x="1721888" y="583828"/>
                    </a:cubicBezTo>
                    <a:cubicBezTo>
                      <a:pt x="1723952" y="590020"/>
                      <a:pt x="1722404" y="593632"/>
                      <a:pt x="1717244" y="596728"/>
                    </a:cubicBezTo>
                    <a:cubicBezTo>
                      <a:pt x="1689381" y="615303"/>
                      <a:pt x="1662035" y="634394"/>
                      <a:pt x="1633140" y="652453"/>
                    </a:cubicBezTo>
                    <a:cubicBezTo>
                      <a:pt x="1623852" y="658129"/>
                      <a:pt x="1612501" y="660709"/>
                      <a:pt x="1601665" y="663805"/>
                    </a:cubicBezTo>
                    <a:cubicBezTo>
                      <a:pt x="1594958" y="665869"/>
                      <a:pt x="1592894" y="668965"/>
                      <a:pt x="1594958" y="676188"/>
                    </a:cubicBezTo>
                    <a:cubicBezTo>
                      <a:pt x="1606309" y="715403"/>
                      <a:pt x="1615081" y="755133"/>
                      <a:pt x="1620241" y="795895"/>
                    </a:cubicBezTo>
                    <a:cubicBezTo>
                      <a:pt x="1621272" y="803119"/>
                      <a:pt x="1624368" y="805699"/>
                      <a:pt x="1631076" y="804667"/>
                    </a:cubicBezTo>
                    <a:cubicBezTo>
                      <a:pt x="1676482" y="797959"/>
                      <a:pt x="1719308" y="814470"/>
                      <a:pt x="1763682" y="819630"/>
                    </a:cubicBezTo>
                    <a:cubicBezTo>
                      <a:pt x="1769874" y="820146"/>
                      <a:pt x="1772454" y="823758"/>
                      <a:pt x="1773486" y="829950"/>
                    </a:cubicBezTo>
                    <a:cubicBezTo>
                      <a:pt x="1776582" y="862456"/>
                      <a:pt x="1775034" y="895479"/>
                      <a:pt x="1775034" y="927985"/>
                    </a:cubicBezTo>
                    <a:cubicBezTo>
                      <a:pt x="1775034" y="933661"/>
                      <a:pt x="1771422" y="936241"/>
                      <a:pt x="1766262" y="937273"/>
                    </a:cubicBezTo>
                    <a:cubicBezTo>
                      <a:pt x="1732207" y="943981"/>
                      <a:pt x="1698153" y="951204"/>
                      <a:pt x="1663583" y="957396"/>
                    </a:cubicBezTo>
                    <a:cubicBezTo>
                      <a:pt x="1654811" y="958944"/>
                      <a:pt x="1645523" y="956364"/>
                      <a:pt x="1636752" y="955332"/>
                    </a:cubicBezTo>
                    <a:cubicBezTo>
                      <a:pt x="1627980" y="954300"/>
                      <a:pt x="1623336" y="956364"/>
                      <a:pt x="1622304" y="966684"/>
                    </a:cubicBezTo>
                    <a:cubicBezTo>
                      <a:pt x="1618177" y="1005382"/>
                      <a:pt x="1610953" y="1044080"/>
                      <a:pt x="1601149" y="1081746"/>
                    </a:cubicBezTo>
                    <a:cubicBezTo>
                      <a:pt x="1598569" y="1091034"/>
                      <a:pt x="1601665" y="1095678"/>
                      <a:pt x="1610437" y="1097742"/>
                    </a:cubicBezTo>
                    <a:cubicBezTo>
                      <a:pt x="1654811" y="1108577"/>
                      <a:pt x="1687318" y="1140568"/>
                      <a:pt x="1726016" y="1161723"/>
                    </a:cubicBezTo>
                    <a:cubicBezTo>
                      <a:pt x="1731176" y="1164819"/>
                      <a:pt x="1731176" y="1168947"/>
                      <a:pt x="1729112" y="1174107"/>
                    </a:cubicBezTo>
                    <a:cubicBezTo>
                      <a:pt x="1718792" y="1204549"/>
                      <a:pt x="1706409" y="1234476"/>
                      <a:pt x="1693509" y="1263887"/>
                    </a:cubicBezTo>
                    <a:cubicBezTo>
                      <a:pt x="1690929" y="1269562"/>
                      <a:pt x="1687318" y="1271626"/>
                      <a:pt x="1681126" y="1270078"/>
                    </a:cubicBezTo>
                    <a:cubicBezTo>
                      <a:pt x="1648103" y="1263371"/>
                      <a:pt x="1614565" y="1257179"/>
                      <a:pt x="1581542" y="1249955"/>
                    </a:cubicBezTo>
                    <a:cubicBezTo>
                      <a:pt x="1571223" y="1247375"/>
                      <a:pt x="1561935" y="1241184"/>
                      <a:pt x="1552647" y="1236024"/>
                    </a:cubicBezTo>
                    <a:cubicBezTo>
                      <a:pt x="1545940" y="1232412"/>
                      <a:pt x="1542328" y="1232928"/>
                      <a:pt x="1538200" y="1240152"/>
                    </a:cubicBezTo>
                    <a:cubicBezTo>
                      <a:pt x="1519109" y="1275238"/>
                      <a:pt x="1497954" y="1309293"/>
                      <a:pt x="1473187" y="1340767"/>
                    </a:cubicBezTo>
                    <a:cubicBezTo>
                      <a:pt x="1467511" y="1347991"/>
                      <a:pt x="1466479" y="1352635"/>
                      <a:pt x="1475251" y="1358310"/>
                    </a:cubicBezTo>
                    <a:cubicBezTo>
                      <a:pt x="1502598" y="1375854"/>
                      <a:pt x="1516013" y="1405264"/>
                      <a:pt x="1535104" y="1430031"/>
                    </a:cubicBezTo>
                    <a:cubicBezTo>
                      <a:pt x="1538716" y="1434675"/>
                      <a:pt x="1541812" y="1439835"/>
                      <a:pt x="1545424" y="1444995"/>
                    </a:cubicBezTo>
                    <a:cubicBezTo>
                      <a:pt x="1566063" y="1474921"/>
                      <a:pt x="1565031" y="1464602"/>
                      <a:pt x="1542844" y="1489885"/>
                    </a:cubicBezTo>
                    <a:cubicBezTo>
                      <a:pt x="1526849" y="1508460"/>
                      <a:pt x="1508273" y="1524971"/>
                      <a:pt x="1491246" y="1542514"/>
                    </a:cubicBezTo>
                    <a:cubicBezTo>
                      <a:pt x="1485054" y="1549222"/>
                      <a:pt x="1479895" y="1549222"/>
                      <a:pt x="1472155" y="1544062"/>
                    </a:cubicBezTo>
                    <a:cubicBezTo>
                      <a:pt x="1446356" y="1526519"/>
                      <a:pt x="1420041" y="1508976"/>
                      <a:pt x="1393726" y="1491948"/>
                    </a:cubicBezTo>
                    <a:cubicBezTo>
                      <a:pt x="1383923" y="1485241"/>
                      <a:pt x="1377215" y="1475437"/>
                      <a:pt x="1369992" y="1466666"/>
                    </a:cubicBezTo>
                    <a:cubicBezTo>
                      <a:pt x="1364316" y="1459958"/>
                      <a:pt x="1359672" y="1458926"/>
                      <a:pt x="1352964" y="1464602"/>
                    </a:cubicBezTo>
                    <a:cubicBezTo>
                      <a:pt x="1322005" y="1489885"/>
                      <a:pt x="1288983" y="1512588"/>
                      <a:pt x="1254413" y="1532711"/>
                    </a:cubicBezTo>
                    <a:cubicBezTo>
                      <a:pt x="1249769" y="1535291"/>
                      <a:pt x="1244609" y="1537871"/>
                      <a:pt x="1248737" y="1544578"/>
                    </a:cubicBezTo>
                    <a:cubicBezTo>
                      <a:pt x="1272472" y="1580181"/>
                      <a:pt x="1274020" y="1622491"/>
                      <a:pt x="1284339" y="1662221"/>
                    </a:cubicBezTo>
                    <a:cubicBezTo>
                      <a:pt x="1290531" y="1685440"/>
                      <a:pt x="1292079" y="1682344"/>
                      <a:pt x="1268860" y="1693180"/>
                    </a:cubicBezTo>
                    <a:cubicBezTo>
                      <a:pt x="1244609" y="1704531"/>
                      <a:pt x="1219842" y="1714335"/>
                      <a:pt x="1195591" y="1724654"/>
                    </a:cubicBezTo>
                    <a:cubicBezTo>
                      <a:pt x="1187851" y="1727750"/>
                      <a:pt x="1183208" y="1726718"/>
                      <a:pt x="1178564" y="1719495"/>
                    </a:cubicBezTo>
                    <a:cubicBezTo>
                      <a:pt x="1161021" y="1692664"/>
                      <a:pt x="1142962" y="1666865"/>
                      <a:pt x="1125418" y="1640034"/>
                    </a:cubicBezTo>
                    <a:cubicBezTo>
                      <a:pt x="1118711" y="1629715"/>
                      <a:pt x="1116131" y="1617847"/>
                      <a:pt x="1113035" y="1606496"/>
                    </a:cubicBezTo>
                    <a:cubicBezTo>
                      <a:pt x="1110971" y="1599272"/>
                      <a:pt x="1107359" y="1597208"/>
                      <a:pt x="1099619" y="1599272"/>
                    </a:cubicBezTo>
                    <a:cubicBezTo>
                      <a:pt x="1060405" y="1611139"/>
                      <a:pt x="1020675" y="1619395"/>
                      <a:pt x="979913" y="1624555"/>
                    </a:cubicBezTo>
                    <a:cubicBezTo>
                      <a:pt x="973205" y="1625587"/>
                      <a:pt x="971141" y="1628682"/>
                      <a:pt x="972173" y="1634874"/>
                    </a:cubicBezTo>
                    <a:cubicBezTo>
                      <a:pt x="979397" y="1680280"/>
                      <a:pt x="962885" y="1723106"/>
                      <a:pt x="957726" y="1767481"/>
                    </a:cubicBezTo>
                    <a:cubicBezTo>
                      <a:pt x="956694" y="1775220"/>
                      <a:pt x="952566" y="1777800"/>
                      <a:pt x="945858" y="1777800"/>
                    </a:cubicBezTo>
                    <a:cubicBezTo>
                      <a:pt x="929347" y="1778316"/>
                      <a:pt x="912320" y="1779348"/>
                      <a:pt x="895808" y="1779864"/>
                    </a:cubicBezTo>
                    <a:cubicBezTo>
                      <a:pt x="894776" y="1776252"/>
                      <a:pt x="894776" y="1776252"/>
                      <a:pt x="894776" y="1775736"/>
                    </a:cubicBezTo>
                    <a:close/>
                    <a:moveTo>
                      <a:pt x="890648" y="1454798"/>
                    </a:moveTo>
                    <a:cubicBezTo>
                      <a:pt x="1199203" y="1449638"/>
                      <a:pt x="1454096" y="1207645"/>
                      <a:pt x="1452548" y="884127"/>
                    </a:cubicBezTo>
                    <a:cubicBezTo>
                      <a:pt x="1451516" y="575057"/>
                      <a:pt x="1205395" y="320164"/>
                      <a:pt x="881361" y="322228"/>
                    </a:cubicBezTo>
                    <a:cubicBezTo>
                      <a:pt x="571775" y="324292"/>
                      <a:pt x="318429" y="570929"/>
                      <a:pt x="320494" y="893415"/>
                    </a:cubicBezTo>
                    <a:cubicBezTo>
                      <a:pt x="323073" y="1202485"/>
                      <a:pt x="569195" y="1452218"/>
                      <a:pt x="890648" y="145479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EB1B23E5-8635-4B3E-8862-FDD5D0A04D2D}"/>
                  </a:ext>
                </a:extLst>
              </p:cNvPr>
              <p:cNvSpPr/>
              <p:nvPr/>
            </p:nvSpPr>
            <p:spPr>
              <a:xfrm>
                <a:off x="3733675" y="2339591"/>
                <a:ext cx="835883" cy="835883"/>
              </a:xfrm>
              <a:custGeom>
                <a:avLst/>
                <a:gdLst>
                  <a:gd name="connsiteX0" fmla="*/ 836916 w 835883"/>
                  <a:gd name="connsiteY0" fmla="*/ 418458 h 835883"/>
                  <a:gd name="connsiteX1" fmla="*/ 418459 w 835883"/>
                  <a:gd name="connsiteY1" fmla="*/ 836399 h 835883"/>
                  <a:gd name="connsiteX2" fmla="*/ 1 w 835883"/>
                  <a:gd name="connsiteY2" fmla="*/ 417426 h 835883"/>
                  <a:gd name="connsiteX3" fmla="*/ 418975 w 835883"/>
                  <a:gd name="connsiteY3" fmla="*/ 0 h 835883"/>
                  <a:gd name="connsiteX4" fmla="*/ 836916 w 835883"/>
                  <a:gd name="connsiteY4" fmla="*/ 418458 h 83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5883" h="835883">
                    <a:moveTo>
                      <a:pt x="836916" y="418458"/>
                    </a:moveTo>
                    <a:cubicBezTo>
                      <a:pt x="833821" y="651679"/>
                      <a:pt x="651165" y="836915"/>
                      <a:pt x="418459" y="836399"/>
                    </a:cubicBezTo>
                    <a:cubicBezTo>
                      <a:pt x="182657" y="836399"/>
                      <a:pt x="-515" y="649615"/>
                      <a:pt x="1" y="417426"/>
                    </a:cubicBezTo>
                    <a:cubicBezTo>
                      <a:pt x="517" y="181624"/>
                      <a:pt x="187301" y="0"/>
                      <a:pt x="418975" y="0"/>
                    </a:cubicBezTo>
                    <a:cubicBezTo>
                      <a:pt x="651680" y="516"/>
                      <a:pt x="833821" y="186268"/>
                      <a:pt x="836916" y="41845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4404570-F880-4ADE-AC20-8133EAAC08BE}"/>
                </a:ext>
              </a:extLst>
            </p:cNvPr>
            <p:cNvSpPr/>
            <p:nvPr/>
          </p:nvSpPr>
          <p:spPr>
            <a:xfrm>
              <a:off x="1727363" y="4086481"/>
              <a:ext cx="683882" cy="686216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3E87EBBC-FED0-431E-A2D8-2BF60AF707F1}"/>
              </a:ext>
            </a:extLst>
          </p:cNvPr>
          <p:cNvGrpSpPr/>
          <p:nvPr userDrawn="1"/>
        </p:nvGrpSpPr>
        <p:grpSpPr>
          <a:xfrm rot="13107797">
            <a:off x="6810793" y="5777610"/>
            <a:ext cx="1277753" cy="767764"/>
            <a:chOff x="2753518" y="3556278"/>
            <a:chExt cx="2028524" cy="1218879"/>
          </a:xfrm>
          <a:solidFill>
            <a:schemeClr val="bg1">
              <a:alpha val="5000"/>
            </a:schemeClr>
          </a:solidFill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4E8B5CDA-A8E3-48D9-B1C6-1E28374AAF94}"/>
                </a:ext>
              </a:extLst>
            </p:cNvPr>
            <p:cNvSpPr/>
            <p:nvPr/>
          </p:nvSpPr>
          <p:spPr>
            <a:xfrm>
              <a:off x="2753518" y="3683131"/>
              <a:ext cx="796648" cy="799367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F5A5C1DD-EF26-4025-B68D-0775AA454261}"/>
                </a:ext>
              </a:extLst>
            </p:cNvPr>
            <p:cNvGrpSpPr/>
            <p:nvPr/>
          </p:nvGrpSpPr>
          <p:grpSpPr>
            <a:xfrm>
              <a:off x="3563163" y="3556278"/>
              <a:ext cx="1218879" cy="1218879"/>
              <a:chOff x="3264582" y="1870309"/>
              <a:chExt cx="1774962" cy="1774962"/>
            </a:xfrm>
            <a:grpFill/>
          </p:grpSpPr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F04AE5A0-084E-4214-8571-E964F22366AE}"/>
                  </a:ext>
                </a:extLst>
              </p:cNvPr>
              <p:cNvSpPr/>
              <p:nvPr/>
            </p:nvSpPr>
            <p:spPr>
              <a:xfrm>
                <a:off x="3264582" y="1870309"/>
                <a:ext cx="1774962" cy="1774962"/>
              </a:xfrm>
              <a:custGeom>
                <a:avLst/>
                <a:gdLst>
                  <a:gd name="connsiteX0" fmla="*/ 894776 w 1774962"/>
                  <a:gd name="connsiteY0" fmla="*/ 1775736 h 1774962"/>
                  <a:gd name="connsiteX1" fmla="*/ 852466 w 1774962"/>
                  <a:gd name="connsiteY1" fmla="*/ 1775736 h 1774962"/>
                  <a:gd name="connsiteX2" fmla="*/ 839567 w 1774962"/>
                  <a:gd name="connsiteY2" fmla="*/ 1764901 h 1774962"/>
                  <a:gd name="connsiteX3" fmla="*/ 819960 w 1774962"/>
                  <a:gd name="connsiteY3" fmla="*/ 1666349 h 1774962"/>
                  <a:gd name="connsiteX4" fmla="*/ 822024 w 1774962"/>
                  <a:gd name="connsiteY4" fmla="*/ 1636938 h 1774962"/>
                  <a:gd name="connsiteX5" fmla="*/ 811704 w 1774962"/>
                  <a:gd name="connsiteY5" fmla="*/ 1623523 h 1774962"/>
                  <a:gd name="connsiteX6" fmla="*/ 695093 w 1774962"/>
                  <a:gd name="connsiteY6" fmla="*/ 1601852 h 1774962"/>
                  <a:gd name="connsiteX7" fmla="*/ 680130 w 1774962"/>
                  <a:gd name="connsiteY7" fmla="*/ 1610623 h 1774962"/>
                  <a:gd name="connsiteX8" fmla="*/ 615116 w 1774962"/>
                  <a:gd name="connsiteY8" fmla="*/ 1727234 h 1774962"/>
                  <a:gd name="connsiteX9" fmla="*/ 603765 w 1774962"/>
                  <a:gd name="connsiteY9" fmla="*/ 1730330 h 1774962"/>
                  <a:gd name="connsiteX10" fmla="*/ 512953 w 1774962"/>
                  <a:gd name="connsiteY10" fmla="*/ 1694212 h 1774962"/>
                  <a:gd name="connsiteX11" fmla="*/ 507277 w 1774962"/>
                  <a:gd name="connsiteY11" fmla="*/ 1681828 h 1774962"/>
                  <a:gd name="connsiteX12" fmla="*/ 527400 w 1774962"/>
                  <a:gd name="connsiteY12" fmla="*/ 1583277 h 1774962"/>
                  <a:gd name="connsiteX13" fmla="*/ 541848 w 1774962"/>
                  <a:gd name="connsiteY13" fmla="*/ 1552834 h 1774962"/>
                  <a:gd name="connsiteX14" fmla="*/ 537720 w 1774962"/>
                  <a:gd name="connsiteY14" fmla="*/ 1539418 h 1774962"/>
                  <a:gd name="connsiteX15" fmla="*/ 435041 w 1774962"/>
                  <a:gd name="connsiteY15" fmla="*/ 1472857 h 1774962"/>
                  <a:gd name="connsiteX16" fmla="*/ 420593 w 1774962"/>
                  <a:gd name="connsiteY16" fmla="*/ 1474921 h 1774962"/>
                  <a:gd name="connsiteX17" fmla="*/ 315334 w 1774962"/>
                  <a:gd name="connsiteY17" fmla="*/ 1559026 h 1774962"/>
                  <a:gd name="connsiteX18" fmla="*/ 302950 w 1774962"/>
                  <a:gd name="connsiteY18" fmla="*/ 1557478 h 1774962"/>
                  <a:gd name="connsiteX19" fmla="*/ 233809 w 1774962"/>
                  <a:gd name="connsiteY19" fmla="*/ 1490401 h 1774962"/>
                  <a:gd name="connsiteX20" fmla="*/ 232777 w 1774962"/>
                  <a:gd name="connsiteY20" fmla="*/ 1476985 h 1774962"/>
                  <a:gd name="connsiteX21" fmla="*/ 289019 w 1774962"/>
                  <a:gd name="connsiteY21" fmla="*/ 1393397 h 1774962"/>
                  <a:gd name="connsiteX22" fmla="*/ 312754 w 1774962"/>
                  <a:gd name="connsiteY22" fmla="*/ 1371726 h 1774962"/>
                  <a:gd name="connsiteX23" fmla="*/ 314818 w 1774962"/>
                  <a:gd name="connsiteY23" fmla="*/ 1355731 h 1774962"/>
                  <a:gd name="connsiteX24" fmla="*/ 246193 w 1774962"/>
                  <a:gd name="connsiteY24" fmla="*/ 1255631 h 1774962"/>
                  <a:gd name="connsiteX25" fmla="*/ 230713 w 1774962"/>
                  <a:gd name="connsiteY25" fmla="*/ 1253051 h 1774962"/>
                  <a:gd name="connsiteX26" fmla="*/ 102751 w 1774962"/>
                  <a:gd name="connsiteY26" fmla="*/ 1289685 h 1774962"/>
                  <a:gd name="connsiteX27" fmla="*/ 91916 w 1774962"/>
                  <a:gd name="connsiteY27" fmla="*/ 1282978 h 1774962"/>
                  <a:gd name="connsiteX28" fmla="*/ 53733 w 1774962"/>
                  <a:gd name="connsiteY28" fmla="*/ 1194230 h 1774962"/>
                  <a:gd name="connsiteX29" fmla="*/ 58377 w 1774962"/>
                  <a:gd name="connsiteY29" fmla="*/ 1181330 h 1774962"/>
                  <a:gd name="connsiteX30" fmla="*/ 142481 w 1774962"/>
                  <a:gd name="connsiteY30" fmla="*/ 1125605 h 1774962"/>
                  <a:gd name="connsiteX31" fmla="*/ 173956 w 1774962"/>
                  <a:gd name="connsiteY31" fmla="*/ 1114253 h 1774962"/>
                  <a:gd name="connsiteX32" fmla="*/ 180664 w 1774962"/>
                  <a:gd name="connsiteY32" fmla="*/ 1101870 h 1774962"/>
                  <a:gd name="connsiteX33" fmla="*/ 154865 w 1774962"/>
                  <a:gd name="connsiteY33" fmla="*/ 981131 h 1774962"/>
                  <a:gd name="connsiteX34" fmla="*/ 144029 w 1774962"/>
                  <a:gd name="connsiteY34" fmla="*/ 973391 h 1774962"/>
                  <a:gd name="connsiteX35" fmla="*/ 10391 w 1774962"/>
                  <a:gd name="connsiteY35" fmla="*/ 958428 h 1774962"/>
                  <a:gd name="connsiteX36" fmla="*/ 2135 w 1774962"/>
                  <a:gd name="connsiteY36" fmla="*/ 948624 h 1774962"/>
                  <a:gd name="connsiteX37" fmla="*/ 588 w 1774962"/>
                  <a:gd name="connsiteY37" fmla="*/ 850589 h 1774962"/>
                  <a:gd name="connsiteX38" fmla="*/ 10391 w 1774962"/>
                  <a:gd name="connsiteY38" fmla="*/ 840785 h 1774962"/>
                  <a:gd name="connsiteX39" fmla="*/ 110491 w 1774962"/>
                  <a:gd name="connsiteY39" fmla="*/ 820662 h 1774962"/>
                  <a:gd name="connsiteX40" fmla="*/ 139901 w 1774962"/>
                  <a:gd name="connsiteY40" fmla="*/ 822726 h 1774962"/>
                  <a:gd name="connsiteX41" fmla="*/ 153317 w 1774962"/>
                  <a:gd name="connsiteY41" fmla="*/ 811890 h 1774962"/>
                  <a:gd name="connsiteX42" fmla="*/ 174472 w 1774962"/>
                  <a:gd name="connsiteY42" fmla="*/ 696827 h 1774962"/>
                  <a:gd name="connsiteX43" fmla="*/ 164152 w 1774962"/>
                  <a:gd name="connsiteY43" fmla="*/ 680316 h 1774962"/>
                  <a:gd name="connsiteX44" fmla="*/ 49090 w 1774962"/>
                  <a:gd name="connsiteY44" fmla="*/ 615819 h 1774962"/>
                  <a:gd name="connsiteX45" fmla="*/ 45993 w 1774962"/>
                  <a:gd name="connsiteY45" fmla="*/ 606015 h 1774962"/>
                  <a:gd name="connsiteX46" fmla="*/ 82628 w 1774962"/>
                  <a:gd name="connsiteY46" fmla="*/ 513655 h 1774962"/>
                  <a:gd name="connsiteX47" fmla="*/ 93979 w 1774962"/>
                  <a:gd name="connsiteY47" fmla="*/ 508496 h 1774962"/>
                  <a:gd name="connsiteX48" fmla="*/ 224006 w 1774962"/>
                  <a:gd name="connsiteY48" fmla="*/ 543066 h 1774962"/>
                  <a:gd name="connsiteX49" fmla="*/ 236905 w 1774962"/>
                  <a:gd name="connsiteY49" fmla="*/ 538938 h 1774962"/>
                  <a:gd name="connsiteX50" fmla="*/ 302434 w 1774962"/>
                  <a:gd name="connsiteY50" fmla="*/ 437291 h 1774962"/>
                  <a:gd name="connsiteX51" fmla="*/ 302950 w 1774962"/>
                  <a:gd name="connsiteY51" fmla="*/ 423359 h 1774962"/>
                  <a:gd name="connsiteX52" fmla="*/ 238453 w 1774962"/>
                  <a:gd name="connsiteY52" fmla="*/ 346995 h 1774962"/>
                  <a:gd name="connsiteX53" fmla="*/ 228650 w 1774962"/>
                  <a:gd name="connsiteY53" fmla="*/ 333063 h 1774962"/>
                  <a:gd name="connsiteX54" fmla="*/ 230713 w 1774962"/>
                  <a:gd name="connsiteY54" fmla="*/ 290237 h 1774962"/>
                  <a:gd name="connsiteX55" fmla="*/ 283859 w 1774962"/>
                  <a:gd name="connsiteY55" fmla="*/ 236060 h 1774962"/>
                  <a:gd name="connsiteX56" fmla="*/ 300370 w 1774962"/>
                  <a:gd name="connsiteY56" fmla="*/ 234512 h 1774962"/>
                  <a:gd name="connsiteX57" fmla="*/ 380863 w 1774962"/>
                  <a:gd name="connsiteY57" fmla="*/ 288173 h 1774962"/>
                  <a:gd name="connsiteX58" fmla="*/ 403050 w 1774962"/>
                  <a:gd name="connsiteY58" fmla="*/ 311392 h 1774962"/>
                  <a:gd name="connsiteX59" fmla="*/ 422141 w 1774962"/>
                  <a:gd name="connsiteY59" fmla="*/ 313972 h 1774962"/>
                  <a:gd name="connsiteX60" fmla="*/ 519661 w 1774962"/>
                  <a:gd name="connsiteY60" fmla="*/ 246895 h 1774962"/>
                  <a:gd name="connsiteX61" fmla="*/ 524820 w 1774962"/>
                  <a:gd name="connsiteY61" fmla="*/ 233996 h 1774962"/>
                  <a:gd name="connsiteX62" fmla="*/ 492314 w 1774962"/>
                  <a:gd name="connsiteY62" fmla="*/ 127704 h 1774962"/>
                  <a:gd name="connsiteX63" fmla="*/ 514501 w 1774962"/>
                  <a:gd name="connsiteY63" fmla="*/ 82298 h 1774962"/>
                  <a:gd name="connsiteX64" fmla="*/ 578482 w 1774962"/>
                  <a:gd name="connsiteY64" fmla="*/ 55468 h 1774962"/>
                  <a:gd name="connsiteX65" fmla="*/ 595509 w 1774962"/>
                  <a:gd name="connsiteY65" fmla="*/ 60111 h 1774962"/>
                  <a:gd name="connsiteX66" fmla="*/ 648655 w 1774962"/>
                  <a:gd name="connsiteY66" fmla="*/ 139572 h 1774962"/>
                  <a:gd name="connsiteX67" fmla="*/ 661039 w 1774962"/>
                  <a:gd name="connsiteY67" fmla="*/ 172078 h 1774962"/>
                  <a:gd name="connsiteX68" fmla="*/ 675486 w 1774962"/>
                  <a:gd name="connsiteY68" fmla="*/ 180334 h 1774962"/>
                  <a:gd name="connsiteX69" fmla="*/ 792613 w 1774962"/>
                  <a:gd name="connsiteY69" fmla="*/ 155567 h 1774962"/>
                  <a:gd name="connsiteX70" fmla="*/ 801900 w 1774962"/>
                  <a:gd name="connsiteY70" fmla="*/ 143700 h 1774962"/>
                  <a:gd name="connsiteX71" fmla="*/ 816864 w 1774962"/>
                  <a:gd name="connsiteY71" fmla="*/ 11094 h 1774962"/>
                  <a:gd name="connsiteX72" fmla="*/ 826151 w 1774962"/>
                  <a:gd name="connsiteY72" fmla="*/ 2322 h 1774962"/>
                  <a:gd name="connsiteX73" fmla="*/ 925219 w 1774962"/>
                  <a:gd name="connsiteY73" fmla="*/ 774 h 1774962"/>
                  <a:gd name="connsiteX74" fmla="*/ 934507 w 1774962"/>
                  <a:gd name="connsiteY74" fmla="*/ 10062 h 1774962"/>
                  <a:gd name="connsiteX75" fmla="*/ 954114 w 1774962"/>
                  <a:gd name="connsiteY75" fmla="*/ 111193 h 1774962"/>
                  <a:gd name="connsiteX76" fmla="*/ 952050 w 1774962"/>
                  <a:gd name="connsiteY76" fmla="*/ 140604 h 1774962"/>
                  <a:gd name="connsiteX77" fmla="*/ 962369 w 1774962"/>
                  <a:gd name="connsiteY77" fmla="*/ 152987 h 1774962"/>
                  <a:gd name="connsiteX78" fmla="*/ 1078980 w 1774962"/>
                  <a:gd name="connsiteY78" fmla="*/ 174658 h 1774962"/>
                  <a:gd name="connsiteX79" fmla="*/ 1093428 w 1774962"/>
                  <a:gd name="connsiteY79" fmla="*/ 168467 h 1774962"/>
                  <a:gd name="connsiteX80" fmla="*/ 1147089 w 1774962"/>
                  <a:gd name="connsiteY80" fmla="*/ 69399 h 1774962"/>
                  <a:gd name="connsiteX81" fmla="*/ 1192495 w 1774962"/>
                  <a:gd name="connsiteY81" fmla="*/ 54436 h 1774962"/>
                  <a:gd name="connsiteX82" fmla="*/ 1258024 w 1774962"/>
                  <a:gd name="connsiteY82" fmla="*/ 81266 h 1774962"/>
                  <a:gd name="connsiteX83" fmla="*/ 1267312 w 1774962"/>
                  <a:gd name="connsiteY83" fmla="*/ 96746 h 1774962"/>
                  <a:gd name="connsiteX84" fmla="*/ 1247705 w 1774962"/>
                  <a:gd name="connsiteY84" fmla="*/ 192718 h 1774962"/>
                  <a:gd name="connsiteX85" fmla="*/ 1233258 w 1774962"/>
                  <a:gd name="connsiteY85" fmla="*/ 224192 h 1774962"/>
                  <a:gd name="connsiteX86" fmla="*/ 1237385 w 1774962"/>
                  <a:gd name="connsiteY86" fmla="*/ 237608 h 1774962"/>
                  <a:gd name="connsiteX87" fmla="*/ 1340065 w 1774962"/>
                  <a:gd name="connsiteY87" fmla="*/ 304169 h 1774962"/>
                  <a:gd name="connsiteX88" fmla="*/ 1354512 w 1774962"/>
                  <a:gd name="connsiteY88" fmla="*/ 302621 h 1774962"/>
                  <a:gd name="connsiteX89" fmla="*/ 1459771 w 1774962"/>
                  <a:gd name="connsiteY89" fmla="*/ 218516 h 1774962"/>
                  <a:gd name="connsiteX90" fmla="*/ 1472155 w 1774962"/>
                  <a:gd name="connsiteY90" fmla="*/ 220064 h 1774962"/>
                  <a:gd name="connsiteX91" fmla="*/ 1541296 w 1774962"/>
                  <a:gd name="connsiteY91" fmla="*/ 287657 h 1774962"/>
                  <a:gd name="connsiteX92" fmla="*/ 1542328 w 1774962"/>
                  <a:gd name="connsiteY92" fmla="*/ 301073 h 1774962"/>
                  <a:gd name="connsiteX93" fmla="*/ 1485570 w 1774962"/>
                  <a:gd name="connsiteY93" fmla="*/ 385693 h 1774962"/>
                  <a:gd name="connsiteX94" fmla="*/ 1462868 w 1774962"/>
                  <a:gd name="connsiteY94" fmla="*/ 406332 h 1774962"/>
                  <a:gd name="connsiteX95" fmla="*/ 1460803 w 1774962"/>
                  <a:gd name="connsiteY95" fmla="*/ 422327 h 1774962"/>
                  <a:gd name="connsiteX96" fmla="*/ 1529428 w 1774962"/>
                  <a:gd name="connsiteY96" fmla="*/ 522427 h 1774962"/>
                  <a:gd name="connsiteX97" fmla="*/ 1544908 w 1774962"/>
                  <a:gd name="connsiteY97" fmla="*/ 525007 h 1774962"/>
                  <a:gd name="connsiteX98" fmla="*/ 1672870 w 1774962"/>
                  <a:gd name="connsiteY98" fmla="*/ 488373 h 1774962"/>
                  <a:gd name="connsiteX99" fmla="*/ 1683706 w 1774962"/>
                  <a:gd name="connsiteY99" fmla="*/ 495080 h 1774962"/>
                  <a:gd name="connsiteX100" fmla="*/ 1721888 w 1774962"/>
                  <a:gd name="connsiteY100" fmla="*/ 583828 h 1774962"/>
                  <a:gd name="connsiteX101" fmla="*/ 1717244 w 1774962"/>
                  <a:gd name="connsiteY101" fmla="*/ 596728 h 1774962"/>
                  <a:gd name="connsiteX102" fmla="*/ 1633140 w 1774962"/>
                  <a:gd name="connsiteY102" fmla="*/ 652453 h 1774962"/>
                  <a:gd name="connsiteX103" fmla="*/ 1601665 w 1774962"/>
                  <a:gd name="connsiteY103" fmla="*/ 663805 h 1774962"/>
                  <a:gd name="connsiteX104" fmla="*/ 1594958 w 1774962"/>
                  <a:gd name="connsiteY104" fmla="*/ 676188 h 1774962"/>
                  <a:gd name="connsiteX105" fmla="*/ 1620241 w 1774962"/>
                  <a:gd name="connsiteY105" fmla="*/ 795895 h 1774962"/>
                  <a:gd name="connsiteX106" fmla="*/ 1631076 w 1774962"/>
                  <a:gd name="connsiteY106" fmla="*/ 804667 h 1774962"/>
                  <a:gd name="connsiteX107" fmla="*/ 1763682 w 1774962"/>
                  <a:gd name="connsiteY107" fmla="*/ 819630 h 1774962"/>
                  <a:gd name="connsiteX108" fmla="*/ 1773486 w 1774962"/>
                  <a:gd name="connsiteY108" fmla="*/ 829950 h 1774962"/>
                  <a:gd name="connsiteX109" fmla="*/ 1775034 w 1774962"/>
                  <a:gd name="connsiteY109" fmla="*/ 927985 h 1774962"/>
                  <a:gd name="connsiteX110" fmla="*/ 1766262 w 1774962"/>
                  <a:gd name="connsiteY110" fmla="*/ 937273 h 1774962"/>
                  <a:gd name="connsiteX111" fmla="*/ 1663583 w 1774962"/>
                  <a:gd name="connsiteY111" fmla="*/ 957396 h 1774962"/>
                  <a:gd name="connsiteX112" fmla="*/ 1636752 w 1774962"/>
                  <a:gd name="connsiteY112" fmla="*/ 955332 h 1774962"/>
                  <a:gd name="connsiteX113" fmla="*/ 1622304 w 1774962"/>
                  <a:gd name="connsiteY113" fmla="*/ 966684 h 1774962"/>
                  <a:gd name="connsiteX114" fmla="*/ 1601149 w 1774962"/>
                  <a:gd name="connsiteY114" fmla="*/ 1081746 h 1774962"/>
                  <a:gd name="connsiteX115" fmla="*/ 1610437 w 1774962"/>
                  <a:gd name="connsiteY115" fmla="*/ 1097742 h 1774962"/>
                  <a:gd name="connsiteX116" fmla="*/ 1726016 w 1774962"/>
                  <a:gd name="connsiteY116" fmla="*/ 1161723 h 1774962"/>
                  <a:gd name="connsiteX117" fmla="*/ 1729112 w 1774962"/>
                  <a:gd name="connsiteY117" fmla="*/ 1174107 h 1774962"/>
                  <a:gd name="connsiteX118" fmla="*/ 1693509 w 1774962"/>
                  <a:gd name="connsiteY118" fmla="*/ 1263887 h 1774962"/>
                  <a:gd name="connsiteX119" fmla="*/ 1681126 w 1774962"/>
                  <a:gd name="connsiteY119" fmla="*/ 1270078 h 1774962"/>
                  <a:gd name="connsiteX120" fmla="*/ 1581542 w 1774962"/>
                  <a:gd name="connsiteY120" fmla="*/ 1249955 h 1774962"/>
                  <a:gd name="connsiteX121" fmla="*/ 1552647 w 1774962"/>
                  <a:gd name="connsiteY121" fmla="*/ 1236024 h 1774962"/>
                  <a:gd name="connsiteX122" fmla="*/ 1538200 w 1774962"/>
                  <a:gd name="connsiteY122" fmla="*/ 1240152 h 1774962"/>
                  <a:gd name="connsiteX123" fmla="*/ 1473187 w 1774962"/>
                  <a:gd name="connsiteY123" fmla="*/ 1340767 h 1774962"/>
                  <a:gd name="connsiteX124" fmla="*/ 1475251 w 1774962"/>
                  <a:gd name="connsiteY124" fmla="*/ 1358310 h 1774962"/>
                  <a:gd name="connsiteX125" fmla="*/ 1535104 w 1774962"/>
                  <a:gd name="connsiteY125" fmla="*/ 1430031 h 1774962"/>
                  <a:gd name="connsiteX126" fmla="*/ 1545424 w 1774962"/>
                  <a:gd name="connsiteY126" fmla="*/ 1444995 h 1774962"/>
                  <a:gd name="connsiteX127" fmla="*/ 1542844 w 1774962"/>
                  <a:gd name="connsiteY127" fmla="*/ 1489885 h 1774962"/>
                  <a:gd name="connsiteX128" fmla="*/ 1491246 w 1774962"/>
                  <a:gd name="connsiteY128" fmla="*/ 1542514 h 1774962"/>
                  <a:gd name="connsiteX129" fmla="*/ 1472155 w 1774962"/>
                  <a:gd name="connsiteY129" fmla="*/ 1544062 h 1774962"/>
                  <a:gd name="connsiteX130" fmla="*/ 1393726 w 1774962"/>
                  <a:gd name="connsiteY130" fmla="*/ 1491948 h 1774962"/>
                  <a:gd name="connsiteX131" fmla="*/ 1369992 w 1774962"/>
                  <a:gd name="connsiteY131" fmla="*/ 1466666 h 1774962"/>
                  <a:gd name="connsiteX132" fmla="*/ 1352964 w 1774962"/>
                  <a:gd name="connsiteY132" fmla="*/ 1464602 h 1774962"/>
                  <a:gd name="connsiteX133" fmla="*/ 1254413 w 1774962"/>
                  <a:gd name="connsiteY133" fmla="*/ 1532711 h 1774962"/>
                  <a:gd name="connsiteX134" fmla="*/ 1248737 w 1774962"/>
                  <a:gd name="connsiteY134" fmla="*/ 1544578 h 1774962"/>
                  <a:gd name="connsiteX135" fmla="*/ 1284339 w 1774962"/>
                  <a:gd name="connsiteY135" fmla="*/ 1662221 h 1774962"/>
                  <a:gd name="connsiteX136" fmla="*/ 1268860 w 1774962"/>
                  <a:gd name="connsiteY136" fmla="*/ 1693180 h 1774962"/>
                  <a:gd name="connsiteX137" fmla="*/ 1195591 w 1774962"/>
                  <a:gd name="connsiteY137" fmla="*/ 1724654 h 1774962"/>
                  <a:gd name="connsiteX138" fmla="*/ 1178564 w 1774962"/>
                  <a:gd name="connsiteY138" fmla="*/ 1719495 h 1774962"/>
                  <a:gd name="connsiteX139" fmla="*/ 1125418 w 1774962"/>
                  <a:gd name="connsiteY139" fmla="*/ 1640034 h 1774962"/>
                  <a:gd name="connsiteX140" fmla="*/ 1113035 w 1774962"/>
                  <a:gd name="connsiteY140" fmla="*/ 1606496 h 1774962"/>
                  <a:gd name="connsiteX141" fmla="*/ 1099619 w 1774962"/>
                  <a:gd name="connsiteY141" fmla="*/ 1599272 h 1774962"/>
                  <a:gd name="connsiteX142" fmla="*/ 979913 w 1774962"/>
                  <a:gd name="connsiteY142" fmla="*/ 1624555 h 1774962"/>
                  <a:gd name="connsiteX143" fmla="*/ 972173 w 1774962"/>
                  <a:gd name="connsiteY143" fmla="*/ 1634874 h 1774962"/>
                  <a:gd name="connsiteX144" fmla="*/ 957726 w 1774962"/>
                  <a:gd name="connsiteY144" fmla="*/ 1767481 h 1774962"/>
                  <a:gd name="connsiteX145" fmla="*/ 945858 w 1774962"/>
                  <a:gd name="connsiteY145" fmla="*/ 1777800 h 1774962"/>
                  <a:gd name="connsiteX146" fmla="*/ 895808 w 1774962"/>
                  <a:gd name="connsiteY146" fmla="*/ 1779864 h 1774962"/>
                  <a:gd name="connsiteX147" fmla="*/ 894776 w 1774962"/>
                  <a:gd name="connsiteY147" fmla="*/ 1775736 h 1774962"/>
                  <a:gd name="connsiteX148" fmla="*/ 890648 w 1774962"/>
                  <a:gd name="connsiteY148" fmla="*/ 1454798 h 1774962"/>
                  <a:gd name="connsiteX149" fmla="*/ 1452548 w 1774962"/>
                  <a:gd name="connsiteY149" fmla="*/ 884127 h 1774962"/>
                  <a:gd name="connsiteX150" fmla="*/ 881361 w 1774962"/>
                  <a:gd name="connsiteY150" fmla="*/ 322228 h 1774962"/>
                  <a:gd name="connsiteX151" fmla="*/ 320494 w 1774962"/>
                  <a:gd name="connsiteY151" fmla="*/ 893415 h 1774962"/>
                  <a:gd name="connsiteX152" fmla="*/ 890648 w 1774962"/>
                  <a:gd name="connsiteY152" fmla="*/ 1454798 h 1774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1774962" h="1774962">
                    <a:moveTo>
                      <a:pt x="894776" y="1775736"/>
                    </a:moveTo>
                    <a:cubicBezTo>
                      <a:pt x="880845" y="1775736"/>
                      <a:pt x="866397" y="1775736"/>
                      <a:pt x="852466" y="1775736"/>
                    </a:cubicBezTo>
                    <a:cubicBezTo>
                      <a:pt x="844726" y="1775736"/>
                      <a:pt x="840599" y="1772640"/>
                      <a:pt x="839567" y="1764901"/>
                    </a:cubicBezTo>
                    <a:cubicBezTo>
                      <a:pt x="833375" y="1731878"/>
                      <a:pt x="826151" y="1699371"/>
                      <a:pt x="819960" y="1666349"/>
                    </a:cubicBezTo>
                    <a:cubicBezTo>
                      <a:pt x="817896" y="1656545"/>
                      <a:pt x="820992" y="1646742"/>
                      <a:pt x="822024" y="1636938"/>
                    </a:cubicBezTo>
                    <a:cubicBezTo>
                      <a:pt x="823056" y="1628682"/>
                      <a:pt x="820992" y="1624555"/>
                      <a:pt x="811704" y="1623523"/>
                    </a:cubicBezTo>
                    <a:cubicBezTo>
                      <a:pt x="772490" y="1619395"/>
                      <a:pt x="733275" y="1612171"/>
                      <a:pt x="695093" y="1601852"/>
                    </a:cubicBezTo>
                    <a:cubicBezTo>
                      <a:pt x="686837" y="1599788"/>
                      <a:pt x="682194" y="1602368"/>
                      <a:pt x="680130" y="1610623"/>
                    </a:cubicBezTo>
                    <a:cubicBezTo>
                      <a:pt x="669294" y="1655513"/>
                      <a:pt x="636788" y="1688020"/>
                      <a:pt x="615116" y="1727234"/>
                    </a:cubicBezTo>
                    <a:cubicBezTo>
                      <a:pt x="612537" y="1731878"/>
                      <a:pt x="608409" y="1731878"/>
                      <a:pt x="603765" y="1730330"/>
                    </a:cubicBezTo>
                    <a:cubicBezTo>
                      <a:pt x="572807" y="1720011"/>
                      <a:pt x="542364" y="1707627"/>
                      <a:pt x="512953" y="1694212"/>
                    </a:cubicBezTo>
                    <a:cubicBezTo>
                      <a:pt x="506761" y="1691632"/>
                      <a:pt x="506245" y="1686988"/>
                      <a:pt x="507277" y="1681828"/>
                    </a:cubicBezTo>
                    <a:cubicBezTo>
                      <a:pt x="513985" y="1648806"/>
                      <a:pt x="519661" y="1615783"/>
                      <a:pt x="527400" y="1583277"/>
                    </a:cubicBezTo>
                    <a:cubicBezTo>
                      <a:pt x="529980" y="1572441"/>
                      <a:pt x="536172" y="1562637"/>
                      <a:pt x="541848" y="1552834"/>
                    </a:cubicBezTo>
                    <a:cubicBezTo>
                      <a:pt x="545460" y="1546642"/>
                      <a:pt x="544428" y="1543030"/>
                      <a:pt x="537720" y="1539418"/>
                    </a:cubicBezTo>
                    <a:cubicBezTo>
                      <a:pt x="501601" y="1520327"/>
                      <a:pt x="467547" y="1497624"/>
                      <a:pt x="435041" y="1472857"/>
                    </a:cubicBezTo>
                    <a:cubicBezTo>
                      <a:pt x="429365" y="1468214"/>
                      <a:pt x="425237" y="1468214"/>
                      <a:pt x="420593" y="1474921"/>
                    </a:cubicBezTo>
                    <a:cubicBezTo>
                      <a:pt x="393762" y="1512588"/>
                      <a:pt x="350936" y="1531163"/>
                      <a:pt x="315334" y="1559026"/>
                    </a:cubicBezTo>
                    <a:cubicBezTo>
                      <a:pt x="310690" y="1562637"/>
                      <a:pt x="307078" y="1561090"/>
                      <a:pt x="302950" y="1557478"/>
                    </a:cubicBezTo>
                    <a:cubicBezTo>
                      <a:pt x="278699" y="1536323"/>
                      <a:pt x="255996" y="1513104"/>
                      <a:pt x="233809" y="1490401"/>
                    </a:cubicBezTo>
                    <a:cubicBezTo>
                      <a:pt x="229682" y="1485757"/>
                      <a:pt x="229165" y="1482145"/>
                      <a:pt x="232777" y="1476985"/>
                    </a:cubicBezTo>
                    <a:cubicBezTo>
                      <a:pt x="251352" y="1449122"/>
                      <a:pt x="269928" y="1421260"/>
                      <a:pt x="289019" y="1393397"/>
                    </a:cubicBezTo>
                    <a:cubicBezTo>
                      <a:pt x="295210" y="1384625"/>
                      <a:pt x="304498" y="1378949"/>
                      <a:pt x="312754" y="1371726"/>
                    </a:cubicBezTo>
                    <a:cubicBezTo>
                      <a:pt x="318946" y="1366566"/>
                      <a:pt x="319978" y="1361922"/>
                      <a:pt x="314818" y="1355731"/>
                    </a:cubicBezTo>
                    <a:cubicBezTo>
                      <a:pt x="289535" y="1324256"/>
                      <a:pt x="266316" y="1291233"/>
                      <a:pt x="246193" y="1255631"/>
                    </a:cubicBezTo>
                    <a:cubicBezTo>
                      <a:pt x="241549" y="1247375"/>
                      <a:pt x="236905" y="1248923"/>
                      <a:pt x="230713" y="1253051"/>
                    </a:cubicBezTo>
                    <a:cubicBezTo>
                      <a:pt x="191499" y="1277302"/>
                      <a:pt x="145577" y="1277818"/>
                      <a:pt x="102751" y="1289685"/>
                    </a:cubicBezTo>
                    <a:cubicBezTo>
                      <a:pt x="97075" y="1291233"/>
                      <a:pt x="93979" y="1288137"/>
                      <a:pt x="91916" y="1282978"/>
                    </a:cubicBezTo>
                    <a:cubicBezTo>
                      <a:pt x="77984" y="1254083"/>
                      <a:pt x="65085" y="1224156"/>
                      <a:pt x="53733" y="1194230"/>
                    </a:cubicBezTo>
                    <a:cubicBezTo>
                      <a:pt x="51669" y="1188038"/>
                      <a:pt x="53217" y="1184426"/>
                      <a:pt x="58377" y="1181330"/>
                    </a:cubicBezTo>
                    <a:cubicBezTo>
                      <a:pt x="86240" y="1162755"/>
                      <a:pt x="113587" y="1143664"/>
                      <a:pt x="142481" y="1125605"/>
                    </a:cubicBezTo>
                    <a:cubicBezTo>
                      <a:pt x="151769" y="1119929"/>
                      <a:pt x="163120" y="1117349"/>
                      <a:pt x="173956" y="1114253"/>
                    </a:cubicBezTo>
                    <a:cubicBezTo>
                      <a:pt x="180664" y="1112189"/>
                      <a:pt x="182727" y="1109093"/>
                      <a:pt x="180664" y="1101870"/>
                    </a:cubicBezTo>
                    <a:cubicBezTo>
                      <a:pt x="168796" y="1062139"/>
                      <a:pt x="160541" y="1021893"/>
                      <a:pt x="154865" y="981131"/>
                    </a:cubicBezTo>
                    <a:cubicBezTo>
                      <a:pt x="153833" y="974423"/>
                      <a:pt x="150737" y="972359"/>
                      <a:pt x="144029" y="973391"/>
                    </a:cubicBezTo>
                    <a:cubicBezTo>
                      <a:pt x="98107" y="981131"/>
                      <a:pt x="54765" y="963588"/>
                      <a:pt x="10391" y="958428"/>
                    </a:cubicBezTo>
                    <a:cubicBezTo>
                      <a:pt x="4715" y="957912"/>
                      <a:pt x="2652" y="954300"/>
                      <a:pt x="2135" y="948624"/>
                    </a:cubicBezTo>
                    <a:cubicBezTo>
                      <a:pt x="-960" y="916118"/>
                      <a:pt x="72" y="883611"/>
                      <a:pt x="588" y="850589"/>
                    </a:cubicBezTo>
                    <a:cubicBezTo>
                      <a:pt x="588" y="844397"/>
                      <a:pt x="4715" y="841817"/>
                      <a:pt x="10391" y="840785"/>
                    </a:cubicBezTo>
                    <a:cubicBezTo>
                      <a:pt x="43930" y="834077"/>
                      <a:pt x="76952" y="827370"/>
                      <a:pt x="110491" y="820662"/>
                    </a:cubicBezTo>
                    <a:cubicBezTo>
                      <a:pt x="120294" y="818598"/>
                      <a:pt x="130098" y="821694"/>
                      <a:pt x="139901" y="822726"/>
                    </a:cubicBezTo>
                    <a:cubicBezTo>
                      <a:pt x="148157" y="823758"/>
                      <a:pt x="152285" y="820662"/>
                      <a:pt x="153317" y="811890"/>
                    </a:cubicBezTo>
                    <a:cubicBezTo>
                      <a:pt x="157445" y="773192"/>
                      <a:pt x="164668" y="734494"/>
                      <a:pt x="174472" y="696827"/>
                    </a:cubicBezTo>
                    <a:cubicBezTo>
                      <a:pt x="177052" y="687024"/>
                      <a:pt x="173440" y="682380"/>
                      <a:pt x="164152" y="680316"/>
                    </a:cubicBezTo>
                    <a:cubicBezTo>
                      <a:pt x="120294" y="668965"/>
                      <a:pt x="87272" y="636974"/>
                      <a:pt x="49090" y="615819"/>
                    </a:cubicBezTo>
                    <a:cubicBezTo>
                      <a:pt x="44961" y="613755"/>
                      <a:pt x="44961" y="610143"/>
                      <a:pt x="45993" y="606015"/>
                    </a:cubicBezTo>
                    <a:cubicBezTo>
                      <a:pt x="56313" y="574541"/>
                      <a:pt x="69212" y="544098"/>
                      <a:pt x="82628" y="513655"/>
                    </a:cubicBezTo>
                    <a:cubicBezTo>
                      <a:pt x="85208" y="507980"/>
                      <a:pt x="89336" y="506948"/>
                      <a:pt x="93979" y="508496"/>
                    </a:cubicBezTo>
                    <a:cubicBezTo>
                      <a:pt x="137322" y="519847"/>
                      <a:pt x="183760" y="518815"/>
                      <a:pt x="224006" y="543066"/>
                    </a:cubicBezTo>
                    <a:cubicBezTo>
                      <a:pt x="230713" y="547194"/>
                      <a:pt x="233809" y="544614"/>
                      <a:pt x="236905" y="538938"/>
                    </a:cubicBezTo>
                    <a:cubicBezTo>
                      <a:pt x="255996" y="503336"/>
                      <a:pt x="278183" y="469281"/>
                      <a:pt x="302434" y="437291"/>
                    </a:cubicBezTo>
                    <a:cubicBezTo>
                      <a:pt x="305530" y="433163"/>
                      <a:pt x="310690" y="428519"/>
                      <a:pt x="302950" y="423359"/>
                    </a:cubicBezTo>
                    <a:cubicBezTo>
                      <a:pt x="273540" y="404268"/>
                      <a:pt x="258576" y="373826"/>
                      <a:pt x="238453" y="346995"/>
                    </a:cubicBezTo>
                    <a:cubicBezTo>
                      <a:pt x="234841" y="342351"/>
                      <a:pt x="232262" y="337707"/>
                      <a:pt x="228650" y="333063"/>
                    </a:cubicBezTo>
                    <a:cubicBezTo>
                      <a:pt x="212654" y="310360"/>
                      <a:pt x="212138" y="309844"/>
                      <a:pt x="230713" y="290237"/>
                    </a:cubicBezTo>
                    <a:cubicBezTo>
                      <a:pt x="248257" y="271662"/>
                      <a:pt x="266316" y="254119"/>
                      <a:pt x="283859" y="236060"/>
                    </a:cubicBezTo>
                    <a:cubicBezTo>
                      <a:pt x="289535" y="230384"/>
                      <a:pt x="294179" y="229868"/>
                      <a:pt x="300370" y="234512"/>
                    </a:cubicBezTo>
                    <a:cubicBezTo>
                      <a:pt x="327201" y="252571"/>
                      <a:pt x="354032" y="270114"/>
                      <a:pt x="380863" y="288173"/>
                    </a:cubicBezTo>
                    <a:cubicBezTo>
                      <a:pt x="390150" y="294365"/>
                      <a:pt x="396342" y="303137"/>
                      <a:pt x="403050" y="311392"/>
                    </a:cubicBezTo>
                    <a:cubicBezTo>
                      <a:pt x="408726" y="319132"/>
                      <a:pt x="413885" y="320680"/>
                      <a:pt x="422141" y="313972"/>
                    </a:cubicBezTo>
                    <a:cubicBezTo>
                      <a:pt x="452584" y="288689"/>
                      <a:pt x="485606" y="266502"/>
                      <a:pt x="519661" y="246895"/>
                    </a:cubicBezTo>
                    <a:cubicBezTo>
                      <a:pt x="524820" y="243799"/>
                      <a:pt x="529464" y="240703"/>
                      <a:pt x="524820" y="233996"/>
                    </a:cubicBezTo>
                    <a:cubicBezTo>
                      <a:pt x="502633" y="202005"/>
                      <a:pt x="501086" y="163823"/>
                      <a:pt x="492314" y="127704"/>
                    </a:cubicBezTo>
                    <a:cubicBezTo>
                      <a:pt x="484574" y="96230"/>
                      <a:pt x="485606" y="96746"/>
                      <a:pt x="514501" y="82298"/>
                    </a:cubicBezTo>
                    <a:cubicBezTo>
                      <a:pt x="535140" y="71979"/>
                      <a:pt x="557327" y="64239"/>
                      <a:pt x="578482" y="55468"/>
                    </a:cubicBezTo>
                    <a:cubicBezTo>
                      <a:pt x="586222" y="52372"/>
                      <a:pt x="590866" y="52888"/>
                      <a:pt x="595509" y="60111"/>
                    </a:cubicBezTo>
                    <a:cubicBezTo>
                      <a:pt x="613053" y="86942"/>
                      <a:pt x="630596" y="113257"/>
                      <a:pt x="648655" y="139572"/>
                    </a:cubicBezTo>
                    <a:cubicBezTo>
                      <a:pt x="655363" y="149375"/>
                      <a:pt x="657427" y="160727"/>
                      <a:pt x="661039" y="172078"/>
                    </a:cubicBezTo>
                    <a:cubicBezTo>
                      <a:pt x="663618" y="180334"/>
                      <a:pt x="667230" y="182914"/>
                      <a:pt x="675486" y="180334"/>
                    </a:cubicBezTo>
                    <a:cubicBezTo>
                      <a:pt x="713668" y="168983"/>
                      <a:pt x="752882" y="160727"/>
                      <a:pt x="792613" y="155567"/>
                    </a:cubicBezTo>
                    <a:cubicBezTo>
                      <a:pt x="800352" y="154535"/>
                      <a:pt x="802932" y="151439"/>
                      <a:pt x="801900" y="143700"/>
                    </a:cubicBezTo>
                    <a:cubicBezTo>
                      <a:pt x="795193" y="98294"/>
                      <a:pt x="811704" y="55468"/>
                      <a:pt x="816864" y="11094"/>
                    </a:cubicBezTo>
                    <a:cubicBezTo>
                      <a:pt x="817380" y="5934"/>
                      <a:pt x="820476" y="2838"/>
                      <a:pt x="826151" y="2322"/>
                    </a:cubicBezTo>
                    <a:cubicBezTo>
                      <a:pt x="859174" y="-1290"/>
                      <a:pt x="892196" y="258"/>
                      <a:pt x="925219" y="774"/>
                    </a:cubicBezTo>
                    <a:cubicBezTo>
                      <a:pt x="930895" y="774"/>
                      <a:pt x="933475" y="4902"/>
                      <a:pt x="934507" y="10062"/>
                    </a:cubicBezTo>
                    <a:cubicBezTo>
                      <a:pt x="941214" y="43600"/>
                      <a:pt x="948438" y="77139"/>
                      <a:pt x="954114" y="111193"/>
                    </a:cubicBezTo>
                    <a:cubicBezTo>
                      <a:pt x="955662" y="120481"/>
                      <a:pt x="953082" y="130800"/>
                      <a:pt x="952050" y="140604"/>
                    </a:cubicBezTo>
                    <a:cubicBezTo>
                      <a:pt x="951018" y="148343"/>
                      <a:pt x="954114" y="151955"/>
                      <a:pt x="962369" y="152987"/>
                    </a:cubicBezTo>
                    <a:cubicBezTo>
                      <a:pt x="1001584" y="157115"/>
                      <a:pt x="1040798" y="164339"/>
                      <a:pt x="1078980" y="174658"/>
                    </a:cubicBezTo>
                    <a:cubicBezTo>
                      <a:pt x="1085172" y="176206"/>
                      <a:pt x="1091364" y="176722"/>
                      <a:pt x="1093428" y="168467"/>
                    </a:cubicBezTo>
                    <a:cubicBezTo>
                      <a:pt x="1101683" y="130284"/>
                      <a:pt x="1127482" y="101390"/>
                      <a:pt x="1147089" y="69399"/>
                    </a:cubicBezTo>
                    <a:cubicBezTo>
                      <a:pt x="1162569" y="43084"/>
                      <a:pt x="1163601" y="43600"/>
                      <a:pt x="1192495" y="54436"/>
                    </a:cubicBezTo>
                    <a:cubicBezTo>
                      <a:pt x="1214682" y="62691"/>
                      <a:pt x="1236353" y="71979"/>
                      <a:pt x="1258024" y="81266"/>
                    </a:cubicBezTo>
                    <a:cubicBezTo>
                      <a:pt x="1265764" y="84362"/>
                      <a:pt x="1268860" y="88490"/>
                      <a:pt x="1267312" y="96746"/>
                    </a:cubicBezTo>
                    <a:cubicBezTo>
                      <a:pt x="1260604" y="128736"/>
                      <a:pt x="1254928" y="160727"/>
                      <a:pt x="1247705" y="192718"/>
                    </a:cubicBezTo>
                    <a:cubicBezTo>
                      <a:pt x="1245125" y="203553"/>
                      <a:pt x="1238417" y="213873"/>
                      <a:pt x="1233258" y="224192"/>
                    </a:cubicBezTo>
                    <a:cubicBezTo>
                      <a:pt x="1229646" y="230384"/>
                      <a:pt x="1230678" y="233996"/>
                      <a:pt x="1237385" y="237608"/>
                    </a:cubicBezTo>
                    <a:cubicBezTo>
                      <a:pt x="1273504" y="256699"/>
                      <a:pt x="1307558" y="279402"/>
                      <a:pt x="1340065" y="304169"/>
                    </a:cubicBezTo>
                    <a:cubicBezTo>
                      <a:pt x="1345741" y="308812"/>
                      <a:pt x="1349868" y="309328"/>
                      <a:pt x="1354512" y="302621"/>
                    </a:cubicBezTo>
                    <a:cubicBezTo>
                      <a:pt x="1381343" y="264954"/>
                      <a:pt x="1424169" y="246379"/>
                      <a:pt x="1459771" y="218516"/>
                    </a:cubicBezTo>
                    <a:cubicBezTo>
                      <a:pt x="1464415" y="214905"/>
                      <a:pt x="1468027" y="216452"/>
                      <a:pt x="1472155" y="220064"/>
                    </a:cubicBezTo>
                    <a:cubicBezTo>
                      <a:pt x="1496406" y="241219"/>
                      <a:pt x="1519109" y="264438"/>
                      <a:pt x="1541296" y="287657"/>
                    </a:cubicBezTo>
                    <a:cubicBezTo>
                      <a:pt x="1545424" y="292301"/>
                      <a:pt x="1545940" y="296429"/>
                      <a:pt x="1542328" y="301073"/>
                    </a:cubicBezTo>
                    <a:cubicBezTo>
                      <a:pt x="1523237" y="329452"/>
                      <a:pt x="1505177" y="357830"/>
                      <a:pt x="1485570" y="385693"/>
                    </a:cubicBezTo>
                    <a:cubicBezTo>
                      <a:pt x="1479895" y="393949"/>
                      <a:pt x="1470607" y="400140"/>
                      <a:pt x="1462868" y="406332"/>
                    </a:cubicBezTo>
                    <a:cubicBezTo>
                      <a:pt x="1456676" y="411492"/>
                      <a:pt x="1455644" y="416136"/>
                      <a:pt x="1460803" y="422327"/>
                    </a:cubicBezTo>
                    <a:cubicBezTo>
                      <a:pt x="1486086" y="453802"/>
                      <a:pt x="1509305" y="487341"/>
                      <a:pt x="1529428" y="522427"/>
                    </a:cubicBezTo>
                    <a:cubicBezTo>
                      <a:pt x="1534072" y="530167"/>
                      <a:pt x="1538716" y="529135"/>
                      <a:pt x="1544908" y="525007"/>
                    </a:cubicBezTo>
                    <a:cubicBezTo>
                      <a:pt x="1584122" y="500756"/>
                      <a:pt x="1630044" y="500240"/>
                      <a:pt x="1672870" y="488373"/>
                    </a:cubicBezTo>
                    <a:cubicBezTo>
                      <a:pt x="1678546" y="486825"/>
                      <a:pt x="1681642" y="489921"/>
                      <a:pt x="1683706" y="495080"/>
                    </a:cubicBezTo>
                    <a:cubicBezTo>
                      <a:pt x="1697637" y="523975"/>
                      <a:pt x="1710537" y="553902"/>
                      <a:pt x="1721888" y="583828"/>
                    </a:cubicBezTo>
                    <a:cubicBezTo>
                      <a:pt x="1723952" y="590020"/>
                      <a:pt x="1722404" y="593632"/>
                      <a:pt x="1717244" y="596728"/>
                    </a:cubicBezTo>
                    <a:cubicBezTo>
                      <a:pt x="1689381" y="615303"/>
                      <a:pt x="1662035" y="634394"/>
                      <a:pt x="1633140" y="652453"/>
                    </a:cubicBezTo>
                    <a:cubicBezTo>
                      <a:pt x="1623852" y="658129"/>
                      <a:pt x="1612501" y="660709"/>
                      <a:pt x="1601665" y="663805"/>
                    </a:cubicBezTo>
                    <a:cubicBezTo>
                      <a:pt x="1594958" y="665869"/>
                      <a:pt x="1592894" y="668965"/>
                      <a:pt x="1594958" y="676188"/>
                    </a:cubicBezTo>
                    <a:cubicBezTo>
                      <a:pt x="1606309" y="715403"/>
                      <a:pt x="1615081" y="755133"/>
                      <a:pt x="1620241" y="795895"/>
                    </a:cubicBezTo>
                    <a:cubicBezTo>
                      <a:pt x="1621272" y="803119"/>
                      <a:pt x="1624368" y="805699"/>
                      <a:pt x="1631076" y="804667"/>
                    </a:cubicBezTo>
                    <a:cubicBezTo>
                      <a:pt x="1676482" y="797959"/>
                      <a:pt x="1719308" y="814470"/>
                      <a:pt x="1763682" y="819630"/>
                    </a:cubicBezTo>
                    <a:cubicBezTo>
                      <a:pt x="1769874" y="820146"/>
                      <a:pt x="1772454" y="823758"/>
                      <a:pt x="1773486" y="829950"/>
                    </a:cubicBezTo>
                    <a:cubicBezTo>
                      <a:pt x="1776582" y="862456"/>
                      <a:pt x="1775034" y="895479"/>
                      <a:pt x="1775034" y="927985"/>
                    </a:cubicBezTo>
                    <a:cubicBezTo>
                      <a:pt x="1775034" y="933661"/>
                      <a:pt x="1771422" y="936241"/>
                      <a:pt x="1766262" y="937273"/>
                    </a:cubicBezTo>
                    <a:cubicBezTo>
                      <a:pt x="1732207" y="943981"/>
                      <a:pt x="1698153" y="951204"/>
                      <a:pt x="1663583" y="957396"/>
                    </a:cubicBezTo>
                    <a:cubicBezTo>
                      <a:pt x="1654811" y="958944"/>
                      <a:pt x="1645523" y="956364"/>
                      <a:pt x="1636752" y="955332"/>
                    </a:cubicBezTo>
                    <a:cubicBezTo>
                      <a:pt x="1627980" y="954300"/>
                      <a:pt x="1623336" y="956364"/>
                      <a:pt x="1622304" y="966684"/>
                    </a:cubicBezTo>
                    <a:cubicBezTo>
                      <a:pt x="1618177" y="1005382"/>
                      <a:pt x="1610953" y="1044080"/>
                      <a:pt x="1601149" y="1081746"/>
                    </a:cubicBezTo>
                    <a:cubicBezTo>
                      <a:pt x="1598569" y="1091034"/>
                      <a:pt x="1601665" y="1095678"/>
                      <a:pt x="1610437" y="1097742"/>
                    </a:cubicBezTo>
                    <a:cubicBezTo>
                      <a:pt x="1654811" y="1108577"/>
                      <a:pt x="1687318" y="1140568"/>
                      <a:pt x="1726016" y="1161723"/>
                    </a:cubicBezTo>
                    <a:cubicBezTo>
                      <a:pt x="1731176" y="1164819"/>
                      <a:pt x="1731176" y="1168947"/>
                      <a:pt x="1729112" y="1174107"/>
                    </a:cubicBezTo>
                    <a:cubicBezTo>
                      <a:pt x="1718792" y="1204549"/>
                      <a:pt x="1706409" y="1234476"/>
                      <a:pt x="1693509" y="1263887"/>
                    </a:cubicBezTo>
                    <a:cubicBezTo>
                      <a:pt x="1690929" y="1269562"/>
                      <a:pt x="1687318" y="1271626"/>
                      <a:pt x="1681126" y="1270078"/>
                    </a:cubicBezTo>
                    <a:cubicBezTo>
                      <a:pt x="1648103" y="1263371"/>
                      <a:pt x="1614565" y="1257179"/>
                      <a:pt x="1581542" y="1249955"/>
                    </a:cubicBezTo>
                    <a:cubicBezTo>
                      <a:pt x="1571223" y="1247375"/>
                      <a:pt x="1561935" y="1241184"/>
                      <a:pt x="1552647" y="1236024"/>
                    </a:cubicBezTo>
                    <a:cubicBezTo>
                      <a:pt x="1545940" y="1232412"/>
                      <a:pt x="1542328" y="1232928"/>
                      <a:pt x="1538200" y="1240152"/>
                    </a:cubicBezTo>
                    <a:cubicBezTo>
                      <a:pt x="1519109" y="1275238"/>
                      <a:pt x="1497954" y="1309293"/>
                      <a:pt x="1473187" y="1340767"/>
                    </a:cubicBezTo>
                    <a:cubicBezTo>
                      <a:pt x="1467511" y="1347991"/>
                      <a:pt x="1466479" y="1352635"/>
                      <a:pt x="1475251" y="1358310"/>
                    </a:cubicBezTo>
                    <a:cubicBezTo>
                      <a:pt x="1502598" y="1375854"/>
                      <a:pt x="1516013" y="1405264"/>
                      <a:pt x="1535104" y="1430031"/>
                    </a:cubicBezTo>
                    <a:cubicBezTo>
                      <a:pt x="1538716" y="1434675"/>
                      <a:pt x="1541812" y="1439835"/>
                      <a:pt x="1545424" y="1444995"/>
                    </a:cubicBezTo>
                    <a:cubicBezTo>
                      <a:pt x="1566063" y="1474921"/>
                      <a:pt x="1565031" y="1464602"/>
                      <a:pt x="1542844" y="1489885"/>
                    </a:cubicBezTo>
                    <a:cubicBezTo>
                      <a:pt x="1526849" y="1508460"/>
                      <a:pt x="1508273" y="1524971"/>
                      <a:pt x="1491246" y="1542514"/>
                    </a:cubicBezTo>
                    <a:cubicBezTo>
                      <a:pt x="1485054" y="1549222"/>
                      <a:pt x="1479895" y="1549222"/>
                      <a:pt x="1472155" y="1544062"/>
                    </a:cubicBezTo>
                    <a:cubicBezTo>
                      <a:pt x="1446356" y="1526519"/>
                      <a:pt x="1420041" y="1508976"/>
                      <a:pt x="1393726" y="1491948"/>
                    </a:cubicBezTo>
                    <a:cubicBezTo>
                      <a:pt x="1383923" y="1485241"/>
                      <a:pt x="1377215" y="1475437"/>
                      <a:pt x="1369992" y="1466666"/>
                    </a:cubicBezTo>
                    <a:cubicBezTo>
                      <a:pt x="1364316" y="1459958"/>
                      <a:pt x="1359672" y="1458926"/>
                      <a:pt x="1352964" y="1464602"/>
                    </a:cubicBezTo>
                    <a:cubicBezTo>
                      <a:pt x="1322005" y="1489885"/>
                      <a:pt x="1288983" y="1512588"/>
                      <a:pt x="1254413" y="1532711"/>
                    </a:cubicBezTo>
                    <a:cubicBezTo>
                      <a:pt x="1249769" y="1535291"/>
                      <a:pt x="1244609" y="1537871"/>
                      <a:pt x="1248737" y="1544578"/>
                    </a:cubicBezTo>
                    <a:cubicBezTo>
                      <a:pt x="1272472" y="1580181"/>
                      <a:pt x="1274020" y="1622491"/>
                      <a:pt x="1284339" y="1662221"/>
                    </a:cubicBezTo>
                    <a:cubicBezTo>
                      <a:pt x="1290531" y="1685440"/>
                      <a:pt x="1292079" y="1682344"/>
                      <a:pt x="1268860" y="1693180"/>
                    </a:cubicBezTo>
                    <a:cubicBezTo>
                      <a:pt x="1244609" y="1704531"/>
                      <a:pt x="1219842" y="1714335"/>
                      <a:pt x="1195591" y="1724654"/>
                    </a:cubicBezTo>
                    <a:cubicBezTo>
                      <a:pt x="1187851" y="1727750"/>
                      <a:pt x="1183208" y="1726718"/>
                      <a:pt x="1178564" y="1719495"/>
                    </a:cubicBezTo>
                    <a:cubicBezTo>
                      <a:pt x="1161021" y="1692664"/>
                      <a:pt x="1142962" y="1666865"/>
                      <a:pt x="1125418" y="1640034"/>
                    </a:cubicBezTo>
                    <a:cubicBezTo>
                      <a:pt x="1118711" y="1629715"/>
                      <a:pt x="1116131" y="1617847"/>
                      <a:pt x="1113035" y="1606496"/>
                    </a:cubicBezTo>
                    <a:cubicBezTo>
                      <a:pt x="1110971" y="1599272"/>
                      <a:pt x="1107359" y="1597208"/>
                      <a:pt x="1099619" y="1599272"/>
                    </a:cubicBezTo>
                    <a:cubicBezTo>
                      <a:pt x="1060405" y="1611139"/>
                      <a:pt x="1020675" y="1619395"/>
                      <a:pt x="979913" y="1624555"/>
                    </a:cubicBezTo>
                    <a:cubicBezTo>
                      <a:pt x="973205" y="1625587"/>
                      <a:pt x="971141" y="1628682"/>
                      <a:pt x="972173" y="1634874"/>
                    </a:cubicBezTo>
                    <a:cubicBezTo>
                      <a:pt x="979397" y="1680280"/>
                      <a:pt x="962885" y="1723106"/>
                      <a:pt x="957726" y="1767481"/>
                    </a:cubicBezTo>
                    <a:cubicBezTo>
                      <a:pt x="956694" y="1775220"/>
                      <a:pt x="952566" y="1777800"/>
                      <a:pt x="945858" y="1777800"/>
                    </a:cubicBezTo>
                    <a:cubicBezTo>
                      <a:pt x="929347" y="1778316"/>
                      <a:pt x="912320" y="1779348"/>
                      <a:pt x="895808" y="1779864"/>
                    </a:cubicBezTo>
                    <a:cubicBezTo>
                      <a:pt x="894776" y="1776252"/>
                      <a:pt x="894776" y="1776252"/>
                      <a:pt x="894776" y="1775736"/>
                    </a:cubicBezTo>
                    <a:close/>
                    <a:moveTo>
                      <a:pt x="890648" y="1454798"/>
                    </a:moveTo>
                    <a:cubicBezTo>
                      <a:pt x="1199203" y="1449638"/>
                      <a:pt x="1454096" y="1207645"/>
                      <a:pt x="1452548" y="884127"/>
                    </a:cubicBezTo>
                    <a:cubicBezTo>
                      <a:pt x="1451516" y="575057"/>
                      <a:pt x="1205395" y="320164"/>
                      <a:pt x="881361" y="322228"/>
                    </a:cubicBezTo>
                    <a:cubicBezTo>
                      <a:pt x="571775" y="324292"/>
                      <a:pt x="318429" y="570929"/>
                      <a:pt x="320494" y="893415"/>
                    </a:cubicBezTo>
                    <a:cubicBezTo>
                      <a:pt x="323073" y="1202485"/>
                      <a:pt x="569195" y="1452218"/>
                      <a:pt x="890648" y="145479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6F66AB02-A030-4AD1-9F74-1D06F453FF8F}"/>
                  </a:ext>
                </a:extLst>
              </p:cNvPr>
              <p:cNvSpPr/>
              <p:nvPr/>
            </p:nvSpPr>
            <p:spPr>
              <a:xfrm>
                <a:off x="3733675" y="2339591"/>
                <a:ext cx="835883" cy="835883"/>
              </a:xfrm>
              <a:custGeom>
                <a:avLst/>
                <a:gdLst>
                  <a:gd name="connsiteX0" fmla="*/ 836916 w 835883"/>
                  <a:gd name="connsiteY0" fmla="*/ 418458 h 835883"/>
                  <a:gd name="connsiteX1" fmla="*/ 418459 w 835883"/>
                  <a:gd name="connsiteY1" fmla="*/ 836399 h 835883"/>
                  <a:gd name="connsiteX2" fmla="*/ 1 w 835883"/>
                  <a:gd name="connsiteY2" fmla="*/ 417426 h 835883"/>
                  <a:gd name="connsiteX3" fmla="*/ 418975 w 835883"/>
                  <a:gd name="connsiteY3" fmla="*/ 0 h 835883"/>
                  <a:gd name="connsiteX4" fmla="*/ 836916 w 835883"/>
                  <a:gd name="connsiteY4" fmla="*/ 418458 h 83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5883" h="835883">
                    <a:moveTo>
                      <a:pt x="836916" y="418458"/>
                    </a:moveTo>
                    <a:cubicBezTo>
                      <a:pt x="833821" y="651679"/>
                      <a:pt x="651165" y="836915"/>
                      <a:pt x="418459" y="836399"/>
                    </a:cubicBezTo>
                    <a:cubicBezTo>
                      <a:pt x="182657" y="836399"/>
                      <a:pt x="-515" y="649615"/>
                      <a:pt x="1" y="417426"/>
                    </a:cubicBezTo>
                    <a:cubicBezTo>
                      <a:pt x="517" y="181624"/>
                      <a:pt x="187301" y="0"/>
                      <a:pt x="418975" y="0"/>
                    </a:cubicBezTo>
                    <a:cubicBezTo>
                      <a:pt x="651680" y="516"/>
                      <a:pt x="833821" y="186268"/>
                      <a:pt x="836916" y="41845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1C980EF8-E09C-4F4B-BF9F-49F28E94B6ED}"/>
              </a:ext>
            </a:extLst>
          </p:cNvPr>
          <p:cNvSpPr/>
          <p:nvPr userDrawn="1"/>
        </p:nvSpPr>
        <p:spPr>
          <a:xfrm>
            <a:off x="8809094" y="351406"/>
            <a:ext cx="577306" cy="577307"/>
          </a:xfrm>
          <a:custGeom>
            <a:avLst/>
            <a:gdLst>
              <a:gd name="connsiteX0" fmla="*/ 686157 w 1243505"/>
              <a:gd name="connsiteY0" fmla="*/ 1016068 h 1243505"/>
              <a:gd name="connsiteX1" fmla="*/ 560258 w 1243505"/>
              <a:gd name="connsiteY1" fmla="*/ 1016068 h 1243505"/>
              <a:gd name="connsiteX2" fmla="*/ 545811 w 1243505"/>
              <a:gd name="connsiteY2" fmla="*/ 1026903 h 1243505"/>
              <a:gd name="connsiteX3" fmla="*/ 533944 w 1243505"/>
              <a:gd name="connsiteY3" fmla="*/ 1088821 h 1243505"/>
              <a:gd name="connsiteX4" fmla="*/ 505565 w 1243505"/>
              <a:gd name="connsiteY4" fmla="*/ 1169829 h 1243505"/>
              <a:gd name="connsiteX5" fmla="*/ 469447 w 1243505"/>
              <a:gd name="connsiteY5" fmla="*/ 1240002 h 1243505"/>
              <a:gd name="connsiteX6" fmla="*/ 452935 w 1243505"/>
              <a:gd name="connsiteY6" fmla="*/ 1246710 h 1243505"/>
              <a:gd name="connsiteX7" fmla="*/ 305366 w 1243505"/>
              <a:gd name="connsiteY7" fmla="*/ 1185824 h 1243505"/>
              <a:gd name="connsiteX8" fmla="*/ 298142 w 1243505"/>
              <a:gd name="connsiteY8" fmla="*/ 1168281 h 1243505"/>
              <a:gd name="connsiteX9" fmla="*/ 333744 w 1243505"/>
              <a:gd name="connsiteY9" fmla="*/ 1059410 h 1243505"/>
              <a:gd name="connsiteX10" fmla="*/ 342000 w 1243505"/>
              <a:gd name="connsiteY10" fmla="*/ 1043415 h 1243505"/>
              <a:gd name="connsiteX11" fmla="*/ 395662 w 1243505"/>
              <a:gd name="connsiteY11" fmla="*/ 962922 h 1243505"/>
              <a:gd name="connsiteX12" fmla="*/ 393598 w 1243505"/>
              <a:gd name="connsiteY12" fmla="*/ 947959 h 1243505"/>
              <a:gd name="connsiteX13" fmla="*/ 299174 w 1243505"/>
              <a:gd name="connsiteY13" fmla="*/ 853535 h 1243505"/>
              <a:gd name="connsiteX14" fmla="*/ 285243 w 1243505"/>
              <a:gd name="connsiteY14" fmla="*/ 851471 h 1243505"/>
              <a:gd name="connsiteX15" fmla="*/ 230549 w 1243505"/>
              <a:gd name="connsiteY15" fmla="*/ 888106 h 1243505"/>
              <a:gd name="connsiteX16" fmla="*/ 148509 w 1243505"/>
              <a:gd name="connsiteY16" fmla="*/ 926804 h 1243505"/>
              <a:gd name="connsiteX17" fmla="*/ 78852 w 1243505"/>
              <a:gd name="connsiteY17" fmla="*/ 949507 h 1243505"/>
              <a:gd name="connsiteX18" fmla="*/ 62340 w 1243505"/>
              <a:gd name="connsiteY18" fmla="*/ 942799 h 1243505"/>
              <a:gd name="connsiteX19" fmla="*/ 939 w 1243505"/>
              <a:gd name="connsiteY19" fmla="*/ 794198 h 1243505"/>
              <a:gd name="connsiteX20" fmla="*/ 7131 w 1243505"/>
              <a:gd name="connsiteY20" fmla="*/ 778718 h 1243505"/>
              <a:gd name="connsiteX21" fmla="*/ 114454 w 1243505"/>
              <a:gd name="connsiteY21" fmla="*/ 725056 h 1243505"/>
              <a:gd name="connsiteX22" fmla="*/ 189787 w 1243505"/>
              <a:gd name="connsiteY22" fmla="*/ 708545 h 1243505"/>
              <a:gd name="connsiteX23" fmla="*/ 221261 w 1243505"/>
              <a:gd name="connsiteY23" fmla="*/ 702354 h 1243505"/>
              <a:gd name="connsiteX24" fmla="*/ 231581 w 1243505"/>
              <a:gd name="connsiteY24" fmla="*/ 688938 h 1243505"/>
              <a:gd name="connsiteX25" fmla="*/ 225905 w 1243505"/>
              <a:gd name="connsiteY25" fmla="*/ 631149 h 1243505"/>
              <a:gd name="connsiteX26" fmla="*/ 231581 w 1243505"/>
              <a:gd name="connsiteY26" fmla="*/ 559428 h 1243505"/>
              <a:gd name="connsiteX27" fmla="*/ 220745 w 1243505"/>
              <a:gd name="connsiteY27" fmla="*/ 544980 h 1243505"/>
              <a:gd name="connsiteX28" fmla="*/ 172760 w 1243505"/>
              <a:gd name="connsiteY28" fmla="*/ 535693 h 1243505"/>
              <a:gd name="connsiteX29" fmla="*/ 27770 w 1243505"/>
              <a:gd name="connsiteY29" fmla="*/ 478419 h 1243505"/>
              <a:gd name="connsiteX30" fmla="*/ 8163 w 1243505"/>
              <a:gd name="connsiteY30" fmla="*/ 431465 h 1243505"/>
              <a:gd name="connsiteX31" fmla="*/ 62340 w 1243505"/>
              <a:gd name="connsiteY31" fmla="*/ 305051 h 1243505"/>
              <a:gd name="connsiteX32" fmla="*/ 79884 w 1243505"/>
              <a:gd name="connsiteY32" fmla="*/ 297827 h 1243505"/>
              <a:gd name="connsiteX33" fmla="*/ 188755 w 1243505"/>
              <a:gd name="connsiteY33" fmla="*/ 333430 h 1243505"/>
              <a:gd name="connsiteX34" fmla="*/ 204750 w 1243505"/>
              <a:gd name="connsiteY34" fmla="*/ 341685 h 1243505"/>
              <a:gd name="connsiteX35" fmla="*/ 285243 w 1243505"/>
              <a:gd name="connsiteY35" fmla="*/ 395347 h 1243505"/>
              <a:gd name="connsiteX36" fmla="*/ 300206 w 1243505"/>
              <a:gd name="connsiteY36" fmla="*/ 393283 h 1243505"/>
              <a:gd name="connsiteX37" fmla="*/ 393598 w 1243505"/>
              <a:gd name="connsiteY37" fmla="*/ 299891 h 1243505"/>
              <a:gd name="connsiteX38" fmla="*/ 395662 w 1243505"/>
              <a:gd name="connsiteY38" fmla="*/ 283896 h 1243505"/>
              <a:gd name="connsiteX39" fmla="*/ 353352 w 1243505"/>
              <a:gd name="connsiteY39" fmla="*/ 220947 h 1243505"/>
              <a:gd name="connsiteX40" fmla="*/ 325489 w 1243505"/>
              <a:gd name="connsiteY40" fmla="*/ 162125 h 1243505"/>
              <a:gd name="connsiteX41" fmla="*/ 299690 w 1243505"/>
              <a:gd name="connsiteY41" fmla="*/ 82665 h 1243505"/>
              <a:gd name="connsiteX42" fmla="*/ 307946 w 1243505"/>
              <a:gd name="connsiteY42" fmla="*/ 61510 h 1243505"/>
              <a:gd name="connsiteX43" fmla="*/ 451903 w 1243505"/>
              <a:gd name="connsiteY43" fmla="*/ 2172 h 1243505"/>
              <a:gd name="connsiteX44" fmla="*/ 470478 w 1243505"/>
              <a:gd name="connsiteY44" fmla="*/ 9396 h 1243505"/>
              <a:gd name="connsiteX45" fmla="*/ 522076 w 1243505"/>
              <a:gd name="connsiteY45" fmla="*/ 111559 h 1243505"/>
              <a:gd name="connsiteX46" fmla="*/ 537555 w 1243505"/>
              <a:gd name="connsiteY46" fmla="*/ 177605 h 1243505"/>
              <a:gd name="connsiteX47" fmla="*/ 546843 w 1243505"/>
              <a:gd name="connsiteY47" fmla="*/ 223011 h 1243505"/>
              <a:gd name="connsiteX48" fmla="*/ 559227 w 1243505"/>
              <a:gd name="connsiteY48" fmla="*/ 231782 h 1243505"/>
              <a:gd name="connsiteX49" fmla="*/ 688737 w 1243505"/>
              <a:gd name="connsiteY49" fmla="*/ 231782 h 1243505"/>
              <a:gd name="connsiteX50" fmla="*/ 704216 w 1243505"/>
              <a:gd name="connsiteY50" fmla="*/ 220431 h 1243505"/>
              <a:gd name="connsiteX51" fmla="*/ 716600 w 1243505"/>
              <a:gd name="connsiteY51" fmla="*/ 156966 h 1243505"/>
              <a:gd name="connsiteX52" fmla="*/ 743430 w 1243505"/>
              <a:gd name="connsiteY52" fmla="*/ 79569 h 1243505"/>
              <a:gd name="connsiteX53" fmla="*/ 780065 w 1243505"/>
              <a:gd name="connsiteY53" fmla="*/ 8364 h 1243505"/>
              <a:gd name="connsiteX54" fmla="*/ 797092 w 1243505"/>
              <a:gd name="connsiteY54" fmla="*/ 1140 h 1243505"/>
              <a:gd name="connsiteX55" fmla="*/ 944146 w 1243505"/>
              <a:gd name="connsiteY55" fmla="*/ 62542 h 1243505"/>
              <a:gd name="connsiteX56" fmla="*/ 950853 w 1243505"/>
              <a:gd name="connsiteY56" fmla="*/ 79053 h 1243505"/>
              <a:gd name="connsiteX57" fmla="*/ 914735 w 1243505"/>
              <a:gd name="connsiteY57" fmla="*/ 189472 h 1243505"/>
              <a:gd name="connsiteX58" fmla="*/ 906479 w 1243505"/>
              <a:gd name="connsiteY58" fmla="*/ 205467 h 1243505"/>
              <a:gd name="connsiteX59" fmla="*/ 853334 w 1243505"/>
              <a:gd name="connsiteY59" fmla="*/ 284928 h 1243505"/>
              <a:gd name="connsiteX60" fmla="*/ 855398 w 1243505"/>
              <a:gd name="connsiteY60" fmla="*/ 300923 h 1243505"/>
              <a:gd name="connsiteX61" fmla="*/ 948789 w 1243505"/>
              <a:gd name="connsiteY61" fmla="*/ 394315 h 1243505"/>
              <a:gd name="connsiteX62" fmla="*/ 963753 w 1243505"/>
              <a:gd name="connsiteY62" fmla="*/ 396379 h 1243505"/>
              <a:gd name="connsiteX63" fmla="*/ 1015866 w 1243505"/>
              <a:gd name="connsiteY63" fmla="*/ 360777 h 1243505"/>
              <a:gd name="connsiteX64" fmla="*/ 1099971 w 1243505"/>
              <a:gd name="connsiteY64" fmla="*/ 320530 h 1243505"/>
              <a:gd name="connsiteX65" fmla="*/ 1168596 w 1243505"/>
              <a:gd name="connsiteY65" fmla="*/ 298343 h 1243505"/>
              <a:gd name="connsiteX66" fmla="*/ 1186139 w 1243505"/>
              <a:gd name="connsiteY66" fmla="*/ 305567 h 1243505"/>
              <a:gd name="connsiteX67" fmla="*/ 1247024 w 1243505"/>
              <a:gd name="connsiteY67" fmla="*/ 453136 h 1243505"/>
              <a:gd name="connsiteX68" fmla="*/ 1240317 w 1243505"/>
              <a:gd name="connsiteY68" fmla="*/ 469648 h 1243505"/>
              <a:gd name="connsiteX69" fmla="*/ 1135573 w 1243505"/>
              <a:gd name="connsiteY69" fmla="*/ 522277 h 1243505"/>
              <a:gd name="connsiteX70" fmla="*/ 1059209 w 1243505"/>
              <a:gd name="connsiteY70" fmla="*/ 539821 h 1243505"/>
              <a:gd name="connsiteX71" fmla="*/ 1040117 w 1243505"/>
              <a:gd name="connsiteY71" fmla="*/ 543433 h 1243505"/>
              <a:gd name="connsiteX72" fmla="*/ 1017930 w 1243505"/>
              <a:gd name="connsiteY72" fmla="*/ 572843 h 1243505"/>
              <a:gd name="connsiteX73" fmla="*/ 1016383 w 1243505"/>
              <a:gd name="connsiteY73" fmla="*/ 688422 h 1243505"/>
              <a:gd name="connsiteX74" fmla="*/ 1028250 w 1243505"/>
              <a:gd name="connsiteY74" fmla="*/ 703386 h 1243505"/>
              <a:gd name="connsiteX75" fmla="*/ 1118030 w 1243505"/>
              <a:gd name="connsiteY75" fmla="*/ 720929 h 1243505"/>
              <a:gd name="connsiteX76" fmla="*/ 1142281 w 1243505"/>
              <a:gd name="connsiteY76" fmla="*/ 729184 h 1243505"/>
              <a:gd name="connsiteX77" fmla="*/ 1237737 w 1243505"/>
              <a:gd name="connsiteY77" fmla="*/ 777686 h 1243505"/>
              <a:gd name="connsiteX78" fmla="*/ 1246508 w 1243505"/>
              <a:gd name="connsiteY78" fmla="*/ 797809 h 1243505"/>
              <a:gd name="connsiteX79" fmla="*/ 1186655 w 1243505"/>
              <a:gd name="connsiteY79" fmla="*/ 941767 h 1243505"/>
              <a:gd name="connsiteX80" fmla="*/ 1167564 w 1243505"/>
              <a:gd name="connsiteY80" fmla="*/ 950023 h 1243505"/>
              <a:gd name="connsiteX81" fmla="*/ 1062304 w 1243505"/>
              <a:gd name="connsiteY81" fmla="*/ 915452 h 1243505"/>
              <a:gd name="connsiteX82" fmla="*/ 1042697 w 1243505"/>
              <a:gd name="connsiteY82" fmla="*/ 905649 h 1243505"/>
              <a:gd name="connsiteX83" fmla="*/ 963237 w 1243505"/>
              <a:gd name="connsiteY83" fmla="*/ 852503 h 1243505"/>
              <a:gd name="connsiteX84" fmla="*/ 947241 w 1243505"/>
              <a:gd name="connsiteY84" fmla="*/ 855083 h 1243505"/>
              <a:gd name="connsiteX85" fmla="*/ 855914 w 1243505"/>
              <a:gd name="connsiteY85" fmla="*/ 946927 h 1243505"/>
              <a:gd name="connsiteX86" fmla="*/ 853850 w 1243505"/>
              <a:gd name="connsiteY86" fmla="*/ 966018 h 1243505"/>
              <a:gd name="connsiteX87" fmla="*/ 890484 w 1243505"/>
              <a:gd name="connsiteY87" fmla="*/ 1020711 h 1243505"/>
              <a:gd name="connsiteX88" fmla="*/ 925054 w 1243505"/>
              <a:gd name="connsiteY88" fmla="*/ 1093464 h 1243505"/>
              <a:gd name="connsiteX89" fmla="*/ 949821 w 1243505"/>
              <a:gd name="connsiteY89" fmla="*/ 1169313 h 1243505"/>
              <a:gd name="connsiteX90" fmla="*/ 943114 w 1243505"/>
              <a:gd name="connsiteY90" fmla="*/ 1185824 h 1243505"/>
              <a:gd name="connsiteX91" fmla="*/ 794512 w 1243505"/>
              <a:gd name="connsiteY91" fmla="*/ 1247226 h 1243505"/>
              <a:gd name="connsiteX92" fmla="*/ 779033 w 1243505"/>
              <a:gd name="connsiteY92" fmla="*/ 1241034 h 1243505"/>
              <a:gd name="connsiteX93" fmla="*/ 724855 w 1243505"/>
              <a:gd name="connsiteY93" fmla="*/ 1134226 h 1243505"/>
              <a:gd name="connsiteX94" fmla="*/ 718148 w 1243505"/>
              <a:gd name="connsiteY94" fmla="*/ 1105332 h 1243505"/>
              <a:gd name="connsiteX95" fmla="*/ 703184 w 1243505"/>
              <a:gd name="connsiteY95" fmla="*/ 1031031 h 1243505"/>
              <a:gd name="connsiteX96" fmla="*/ 686157 w 1243505"/>
              <a:gd name="connsiteY96" fmla="*/ 1016068 h 1243505"/>
              <a:gd name="connsiteX97" fmla="*/ 624240 w 1243505"/>
              <a:gd name="connsiteY97" fmla="*/ 791102 h 1243505"/>
              <a:gd name="connsiteX98" fmla="*/ 790900 w 1243505"/>
              <a:gd name="connsiteY98" fmla="*/ 623925 h 1243505"/>
              <a:gd name="connsiteX99" fmla="*/ 624240 w 1243505"/>
              <a:gd name="connsiteY99" fmla="*/ 458296 h 1243505"/>
              <a:gd name="connsiteX100" fmla="*/ 458095 w 1243505"/>
              <a:gd name="connsiteY100" fmla="*/ 624441 h 1243505"/>
              <a:gd name="connsiteX101" fmla="*/ 624240 w 1243505"/>
              <a:gd name="connsiteY101" fmla="*/ 791102 h 124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243505" h="1243505">
                <a:moveTo>
                  <a:pt x="686157" y="1016068"/>
                </a:moveTo>
                <a:cubicBezTo>
                  <a:pt x="644363" y="1024840"/>
                  <a:pt x="602053" y="1021743"/>
                  <a:pt x="560258" y="1016068"/>
                </a:cubicBezTo>
                <a:cubicBezTo>
                  <a:pt x="550455" y="1015036"/>
                  <a:pt x="547359" y="1018132"/>
                  <a:pt x="545811" y="1026903"/>
                </a:cubicBezTo>
                <a:cubicBezTo>
                  <a:pt x="542199" y="1047542"/>
                  <a:pt x="537039" y="1068181"/>
                  <a:pt x="533944" y="1088821"/>
                </a:cubicBezTo>
                <a:cubicBezTo>
                  <a:pt x="529816" y="1117715"/>
                  <a:pt x="519496" y="1144030"/>
                  <a:pt x="505565" y="1169829"/>
                </a:cubicBezTo>
                <a:cubicBezTo>
                  <a:pt x="492666" y="1192532"/>
                  <a:pt x="481314" y="1216267"/>
                  <a:pt x="469447" y="1240002"/>
                </a:cubicBezTo>
                <a:cubicBezTo>
                  <a:pt x="465835" y="1247741"/>
                  <a:pt x="461191" y="1249290"/>
                  <a:pt x="452935" y="1246710"/>
                </a:cubicBezTo>
                <a:cubicBezTo>
                  <a:pt x="401853" y="1231230"/>
                  <a:pt x="352836" y="1211107"/>
                  <a:pt x="305366" y="1185824"/>
                </a:cubicBezTo>
                <a:cubicBezTo>
                  <a:pt x="297110" y="1181696"/>
                  <a:pt x="295562" y="1177053"/>
                  <a:pt x="298142" y="1168281"/>
                </a:cubicBezTo>
                <a:cubicBezTo>
                  <a:pt x="310525" y="1132163"/>
                  <a:pt x="321877" y="1095528"/>
                  <a:pt x="333744" y="1059410"/>
                </a:cubicBezTo>
                <a:cubicBezTo>
                  <a:pt x="335808" y="1053734"/>
                  <a:pt x="338904" y="1048574"/>
                  <a:pt x="342000" y="1043415"/>
                </a:cubicBezTo>
                <a:cubicBezTo>
                  <a:pt x="360059" y="1016584"/>
                  <a:pt x="377602" y="989753"/>
                  <a:pt x="395662" y="962922"/>
                </a:cubicBezTo>
                <a:cubicBezTo>
                  <a:pt x="399790" y="956730"/>
                  <a:pt x="399790" y="952603"/>
                  <a:pt x="393598" y="947959"/>
                </a:cubicBezTo>
                <a:cubicBezTo>
                  <a:pt x="356963" y="921644"/>
                  <a:pt x="326005" y="889653"/>
                  <a:pt x="299174" y="853535"/>
                </a:cubicBezTo>
                <a:cubicBezTo>
                  <a:pt x="295046" y="847859"/>
                  <a:pt x="290918" y="847859"/>
                  <a:pt x="285243" y="851471"/>
                </a:cubicBezTo>
                <a:cubicBezTo>
                  <a:pt x="267183" y="863855"/>
                  <a:pt x="248092" y="875206"/>
                  <a:pt x="230549" y="888106"/>
                </a:cubicBezTo>
                <a:cubicBezTo>
                  <a:pt x="205782" y="906681"/>
                  <a:pt x="178435" y="918548"/>
                  <a:pt x="148509" y="926804"/>
                </a:cubicBezTo>
                <a:cubicBezTo>
                  <a:pt x="124774" y="933511"/>
                  <a:pt x="101555" y="941767"/>
                  <a:pt x="78852" y="949507"/>
                </a:cubicBezTo>
                <a:cubicBezTo>
                  <a:pt x="71112" y="952087"/>
                  <a:pt x="66468" y="950539"/>
                  <a:pt x="62340" y="942799"/>
                </a:cubicBezTo>
                <a:cubicBezTo>
                  <a:pt x="36541" y="895329"/>
                  <a:pt x="15902" y="845795"/>
                  <a:pt x="939" y="794198"/>
                </a:cubicBezTo>
                <a:cubicBezTo>
                  <a:pt x="-1125" y="786458"/>
                  <a:pt x="-93" y="782330"/>
                  <a:pt x="7131" y="778718"/>
                </a:cubicBezTo>
                <a:cubicBezTo>
                  <a:pt x="42733" y="760659"/>
                  <a:pt x="77820" y="741052"/>
                  <a:pt x="114454" y="725056"/>
                </a:cubicBezTo>
                <a:cubicBezTo>
                  <a:pt x="137673" y="714737"/>
                  <a:pt x="164504" y="714221"/>
                  <a:pt x="189787" y="708545"/>
                </a:cubicBezTo>
                <a:cubicBezTo>
                  <a:pt x="200106" y="705965"/>
                  <a:pt x="210942" y="704417"/>
                  <a:pt x="221261" y="702354"/>
                </a:cubicBezTo>
                <a:cubicBezTo>
                  <a:pt x="229001" y="700806"/>
                  <a:pt x="233129" y="698226"/>
                  <a:pt x="231581" y="688938"/>
                </a:cubicBezTo>
                <a:cubicBezTo>
                  <a:pt x="229001" y="669847"/>
                  <a:pt x="226937" y="650756"/>
                  <a:pt x="225905" y="631149"/>
                </a:cubicBezTo>
                <a:cubicBezTo>
                  <a:pt x="224873" y="606898"/>
                  <a:pt x="229517" y="583163"/>
                  <a:pt x="231581" y="559428"/>
                </a:cubicBezTo>
                <a:cubicBezTo>
                  <a:pt x="232613" y="549624"/>
                  <a:pt x="229001" y="546528"/>
                  <a:pt x="220745" y="544980"/>
                </a:cubicBezTo>
                <a:cubicBezTo>
                  <a:pt x="204750" y="542401"/>
                  <a:pt x="188755" y="537757"/>
                  <a:pt x="172760" y="535693"/>
                </a:cubicBezTo>
                <a:cubicBezTo>
                  <a:pt x="118582" y="530533"/>
                  <a:pt x="74208" y="502154"/>
                  <a:pt x="27770" y="478419"/>
                </a:cubicBezTo>
                <a:cubicBezTo>
                  <a:pt x="-2157" y="463456"/>
                  <a:pt x="-1125" y="463456"/>
                  <a:pt x="8163" y="431465"/>
                </a:cubicBezTo>
                <a:cubicBezTo>
                  <a:pt x="21062" y="387091"/>
                  <a:pt x="41701" y="345813"/>
                  <a:pt x="62340" y="305051"/>
                </a:cubicBezTo>
                <a:cubicBezTo>
                  <a:pt x="66468" y="296795"/>
                  <a:pt x="71112" y="295247"/>
                  <a:pt x="79884" y="297827"/>
                </a:cubicBezTo>
                <a:cubicBezTo>
                  <a:pt x="116002" y="310211"/>
                  <a:pt x="152636" y="321562"/>
                  <a:pt x="188755" y="333430"/>
                </a:cubicBezTo>
                <a:cubicBezTo>
                  <a:pt x="194430" y="335494"/>
                  <a:pt x="199590" y="338589"/>
                  <a:pt x="204750" y="341685"/>
                </a:cubicBezTo>
                <a:cubicBezTo>
                  <a:pt x="231581" y="359745"/>
                  <a:pt x="258412" y="377288"/>
                  <a:pt x="285243" y="395347"/>
                </a:cubicBezTo>
                <a:cubicBezTo>
                  <a:pt x="291434" y="399475"/>
                  <a:pt x="295562" y="399475"/>
                  <a:pt x="300206" y="393283"/>
                </a:cubicBezTo>
                <a:cubicBezTo>
                  <a:pt x="326521" y="357165"/>
                  <a:pt x="357479" y="326206"/>
                  <a:pt x="393598" y="299891"/>
                </a:cubicBezTo>
                <a:cubicBezTo>
                  <a:pt x="400305" y="294731"/>
                  <a:pt x="399790" y="290604"/>
                  <a:pt x="395662" y="283896"/>
                </a:cubicBezTo>
                <a:cubicBezTo>
                  <a:pt x="381214" y="263257"/>
                  <a:pt x="367799" y="241586"/>
                  <a:pt x="353352" y="220947"/>
                </a:cubicBezTo>
                <a:cubicBezTo>
                  <a:pt x="340452" y="202887"/>
                  <a:pt x="331681" y="183280"/>
                  <a:pt x="325489" y="162125"/>
                </a:cubicBezTo>
                <a:cubicBezTo>
                  <a:pt x="317749" y="135294"/>
                  <a:pt x="308978" y="108980"/>
                  <a:pt x="299690" y="82665"/>
                </a:cubicBezTo>
                <a:cubicBezTo>
                  <a:pt x="296078" y="72345"/>
                  <a:pt x="297626" y="66669"/>
                  <a:pt x="307946" y="61510"/>
                </a:cubicBezTo>
                <a:cubicBezTo>
                  <a:pt x="353867" y="37259"/>
                  <a:pt x="401853" y="17136"/>
                  <a:pt x="451903" y="2172"/>
                </a:cubicBezTo>
                <a:cubicBezTo>
                  <a:pt x="461191" y="-408"/>
                  <a:pt x="465835" y="624"/>
                  <a:pt x="470478" y="9396"/>
                </a:cubicBezTo>
                <a:cubicBezTo>
                  <a:pt x="487506" y="43451"/>
                  <a:pt x="505565" y="77505"/>
                  <a:pt x="522076" y="111559"/>
                </a:cubicBezTo>
                <a:cubicBezTo>
                  <a:pt x="531880" y="132199"/>
                  <a:pt x="532396" y="155934"/>
                  <a:pt x="537555" y="177605"/>
                </a:cubicBezTo>
                <a:cubicBezTo>
                  <a:pt x="541167" y="192568"/>
                  <a:pt x="543747" y="208047"/>
                  <a:pt x="546843" y="223011"/>
                </a:cubicBezTo>
                <a:cubicBezTo>
                  <a:pt x="548391" y="230234"/>
                  <a:pt x="550971" y="232814"/>
                  <a:pt x="559227" y="231782"/>
                </a:cubicBezTo>
                <a:cubicBezTo>
                  <a:pt x="602569" y="225590"/>
                  <a:pt x="645395" y="225074"/>
                  <a:pt x="688737" y="231782"/>
                </a:cubicBezTo>
                <a:cubicBezTo>
                  <a:pt x="699056" y="233330"/>
                  <a:pt x="702152" y="229718"/>
                  <a:pt x="704216" y="220431"/>
                </a:cubicBezTo>
                <a:cubicBezTo>
                  <a:pt x="707828" y="199276"/>
                  <a:pt x="713504" y="178636"/>
                  <a:pt x="716600" y="156966"/>
                </a:cubicBezTo>
                <a:cubicBezTo>
                  <a:pt x="720727" y="129103"/>
                  <a:pt x="730531" y="103820"/>
                  <a:pt x="743430" y="79569"/>
                </a:cubicBezTo>
                <a:cubicBezTo>
                  <a:pt x="756330" y="56350"/>
                  <a:pt x="768197" y="32099"/>
                  <a:pt x="780065" y="8364"/>
                </a:cubicBezTo>
                <a:cubicBezTo>
                  <a:pt x="784193" y="108"/>
                  <a:pt x="788320" y="-1440"/>
                  <a:pt x="797092" y="1140"/>
                </a:cubicBezTo>
                <a:cubicBezTo>
                  <a:pt x="848174" y="16620"/>
                  <a:pt x="897192" y="36743"/>
                  <a:pt x="944146" y="62542"/>
                </a:cubicBezTo>
                <a:cubicBezTo>
                  <a:pt x="951885" y="66669"/>
                  <a:pt x="953949" y="70797"/>
                  <a:pt x="950853" y="79053"/>
                </a:cubicBezTo>
                <a:cubicBezTo>
                  <a:pt x="938470" y="115687"/>
                  <a:pt x="927118" y="152838"/>
                  <a:pt x="914735" y="189472"/>
                </a:cubicBezTo>
                <a:cubicBezTo>
                  <a:pt x="912671" y="195148"/>
                  <a:pt x="909575" y="200308"/>
                  <a:pt x="906479" y="205467"/>
                </a:cubicBezTo>
                <a:cubicBezTo>
                  <a:pt x="888936" y="231782"/>
                  <a:pt x="871393" y="258613"/>
                  <a:pt x="853334" y="284928"/>
                </a:cubicBezTo>
                <a:cubicBezTo>
                  <a:pt x="848690" y="291635"/>
                  <a:pt x="849206" y="296279"/>
                  <a:pt x="855398" y="300923"/>
                </a:cubicBezTo>
                <a:cubicBezTo>
                  <a:pt x="891516" y="327238"/>
                  <a:pt x="922475" y="358713"/>
                  <a:pt x="948789" y="394315"/>
                </a:cubicBezTo>
                <a:cubicBezTo>
                  <a:pt x="953433" y="401023"/>
                  <a:pt x="957561" y="400507"/>
                  <a:pt x="963753" y="396379"/>
                </a:cubicBezTo>
                <a:cubicBezTo>
                  <a:pt x="981296" y="384511"/>
                  <a:pt x="999355" y="373676"/>
                  <a:pt x="1015866" y="360777"/>
                </a:cubicBezTo>
                <a:cubicBezTo>
                  <a:pt x="1041149" y="341685"/>
                  <a:pt x="1069528" y="329302"/>
                  <a:pt x="1099971" y="320530"/>
                </a:cubicBezTo>
                <a:cubicBezTo>
                  <a:pt x="1123190" y="314339"/>
                  <a:pt x="1145893" y="306083"/>
                  <a:pt x="1168596" y="298343"/>
                </a:cubicBezTo>
                <a:cubicBezTo>
                  <a:pt x="1177368" y="295247"/>
                  <a:pt x="1181495" y="297311"/>
                  <a:pt x="1186139" y="305567"/>
                </a:cubicBezTo>
                <a:cubicBezTo>
                  <a:pt x="1211422" y="352521"/>
                  <a:pt x="1232061" y="401539"/>
                  <a:pt x="1247024" y="453136"/>
                </a:cubicBezTo>
                <a:cubicBezTo>
                  <a:pt x="1249604" y="461392"/>
                  <a:pt x="1247540" y="465520"/>
                  <a:pt x="1240317" y="469648"/>
                </a:cubicBezTo>
                <a:cubicBezTo>
                  <a:pt x="1205230" y="487191"/>
                  <a:pt x="1171176" y="506282"/>
                  <a:pt x="1135573" y="522277"/>
                </a:cubicBezTo>
                <a:cubicBezTo>
                  <a:pt x="1111838" y="533113"/>
                  <a:pt x="1084492" y="533629"/>
                  <a:pt x="1059209" y="539821"/>
                </a:cubicBezTo>
                <a:cubicBezTo>
                  <a:pt x="1053017" y="541369"/>
                  <a:pt x="1046309" y="542401"/>
                  <a:pt x="1040117" y="543433"/>
                </a:cubicBezTo>
                <a:cubicBezTo>
                  <a:pt x="1015866" y="548592"/>
                  <a:pt x="1014318" y="548592"/>
                  <a:pt x="1017930" y="572843"/>
                </a:cubicBezTo>
                <a:cubicBezTo>
                  <a:pt x="1024122" y="611541"/>
                  <a:pt x="1021542" y="649724"/>
                  <a:pt x="1016383" y="688422"/>
                </a:cubicBezTo>
                <a:cubicBezTo>
                  <a:pt x="1014835" y="699258"/>
                  <a:pt x="1019478" y="701837"/>
                  <a:pt x="1028250" y="703386"/>
                </a:cubicBezTo>
                <a:cubicBezTo>
                  <a:pt x="1058177" y="709061"/>
                  <a:pt x="1088103" y="715253"/>
                  <a:pt x="1118030" y="720929"/>
                </a:cubicBezTo>
                <a:cubicBezTo>
                  <a:pt x="1126802" y="722477"/>
                  <a:pt x="1134541" y="725572"/>
                  <a:pt x="1142281" y="729184"/>
                </a:cubicBezTo>
                <a:cubicBezTo>
                  <a:pt x="1173756" y="745696"/>
                  <a:pt x="1205746" y="762207"/>
                  <a:pt x="1237737" y="777686"/>
                </a:cubicBezTo>
                <a:cubicBezTo>
                  <a:pt x="1247024" y="782330"/>
                  <a:pt x="1249604" y="786974"/>
                  <a:pt x="1246508" y="797809"/>
                </a:cubicBezTo>
                <a:cubicBezTo>
                  <a:pt x="1231545" y="847859"/>
                  <a:pt x="1211422" y="895329"/>
                  <a:pt x="1186655" y="941767"/>
                </a:cubicBezTo>
                <a:cubicBezTo>
                  <a:pt x="1182011" y="950539"/>
                  <a:pt x="1177368" y="953634"/>
                  <a:pt x="1167564" y="950023"/>
                </a:cubicBezTo>
                <a:cubicBezTo>
                  <a:pt x="1132477" y="938155"/>
                  <a:pt x="1097391" y="926804"/>
                  <a:pt x="1062304" y="915452"/>
                </a:cubicBezTo>
                <a:cubicBezTo>
                  <a:pt x="1055081" y="913388"/>
                  <a:pt x="1048889" y="909776"/>
                  <a:pt x="1042697" y="905649"/>
                </a:cubicBezTo>
                <a:cubicBezTo>
                  <a:pt x="1016383" y="888106"/>
                  <a:pt x="989552" y="870562"/>
                  <a:pt x="963237" y="852503"/>
                </a:cubicBezTo>
                <a:cubicBezTo>
                  <a:pt x="956529" y="847859"/>
                  <a:pt x="952401" y="848375"/>
                  <a:pt x="947241" y="855083"/>
                </a:cubicBezTo>
                <a:cubicBezTo>
                  <a:pt x="921443" y="890169"/>
                  <a:pt x="891000" y="921128"/>
                  <a:pt x="855914" y="946927"/>
                </a:cubicBezTo>
                <a:cubicBezTo>
                  <a:pt x="847658" y="953119"/>
                  <a:pt x="848174" y="958278"/>
                  <a:pt x="853850" y="966018"/>
                </a:cubicBezTo>
                <a:cubicBezTo>
                  <a:pt x="866749" y="984077"/>
                  <a:pt x="877584" y="1002652"/>
                  <a:pt x="890484" y="1020711"/>
                </a:cubicBezTo>
                <a:cubicBezTo>
                  <a:pt x="906479" y="1042899"/>
                  <a:pt x="917831" y="1067149"/>
                  <a:pt x="925054" y="1093464"/>
                </a:cubicBezTo>
                <a:cubicBezTo>
                  <a:pt x="932278" y="1119263"/>
                  <a:pt x="941050" y="1144030"/>
                  <a:pt x="949821" y="1169313"/>
                </a:cubicBezTo>
                <a:cubicBezTo>
                  <a:pt x="952401" y="1177053"/>
                  <a:pt x="950853" y="1181696"/>
                  <a:pt x="943114" y="1185824"/>
                </a:cubicBezTo>
                <a:cubicBezTo>
                  <a:pt x="895644" y="1211623"/>
                  <a:pt x="846110" y="1232262"/>
                  <a:pt x="794512" y="1247226"/>
                </a:cubicBezTo>
                <a:cubicBezTo>
                  <a:pt x="786773" y="1249290"/>
                  <a:pt x="782645" y="1248258"/>
                  <a:pt x="779033" y="1241034"/>
                </a:cubicBezTo>
                <a:cubicBezTo>
                  <a:pt x="760974" y="1205432"/>
                  <a:pt x="742399" y="1169829"/>
                  <a:pt x="724855" y="1134226"/>
                </a:cubicBezTo>
                <a:cubicBezTo>
                  <a:pt x="720211" y="1125455"/>
                  <a:pt x="720211" y="1115136"/>
                  <a:pt x="718148" y="1105332"/>
                </a:cubicBezTo>
                <a:cubicBezTo>
                  <a:pt x="712988" y="1080565"/>
                  <a:pt x="708344" y="1055798"/>
                  <a:pt x="703184" y="1031031"/>
                </a:cubicBezTo>
                <a:cubicBezTo>
                  <a:pt x="700604" y="1015552"/>
                  <a:pt x="701120" y="1015552"/>
                  <a:pt x="686157" y="1016068"/>
                </a:cubicBezTo>
                <a:close/>
                <a:moveTo>
                  <a:pt x="624240" y="791102"/>
                </a:moveTo>
                <a:cubicBezTo>
                  <a:pt x="720211" y="788522"/>
                  <a:pt x="791416" y="716801"/>
                  <a:pt x="790900" y="623925"/>
                </a:cubicBezTo>
                <a:cubicBezTo>
                  <a:pt x="790384" y="528985"/>
                  <a:pt x="717632" y="457780"/>
                  <a:pt x="624240" y="458296"/>
                </a:cubicBezTo>
                <a:cubicBezTo>
                  <a:pt x="530332" y="458296"/>
                  <a:pt x="458095" y="530533"/>
                  <a:pt x="458095" y="624441"/>
                </a:cubicBezTo>
                <a:cubicBezTo>
                  <a:pt x="458095" y="718349"/>
                  <a:pt x="530848" y="788522"/>
                  <a:pt x="624240" y="791102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5323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6082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BB998F8-5F60-4F3A-941E-65C7CA793196}"/>
              </a:ext>
            </a:extLst>
          </p:cNvPr>
          <p:cNvSpPr/>
          <p:nvPr userDrawn="1"/>
        </p:nvSpPr>
        <p:spPr>
          <a:xfrm>
            <a:off x="0" y="0"/>
            <a:ext cx="398145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6E2B211-279E-47AD-8321-BBE0A034E63C}"/>
              </a:ext>
            </a:extLst>
          </p:cNvPr>
          <p:cNvGrpSpPr/>
          <p:nvPr userDrawn="1"/>
        </p:nvGrpSpPr>
        <p:grpSpPr>
          <a:xfrm rot="12911792" flipH="1" flipV="1">
            <a:off x="2790331" y="4225532"/>
            <a:ext cx="706431" cy="492914"/>
            <a:chOff x="5405974" y="1533288"/>
            <a:chExt cx="608646" cy="424685"/>
          </a:xfrm>
        </p:grpSpPr>
        <p:sp>
          <p:nvSpPr>
            <p:cNvPr id="18" name="Trapezoid 17">
              <a:extLst>
                <a:ext uri="{FF2B5EF4-FFF2-40B4-BE49-F238E27FC236}">
                  <a16:creationId xmlns:a16="http://schemas.microsoft.com/office/drawing/2014/main" id="{3DECB3E9-32A4-485B-873B-63C6C59490D1}"/>
                </a:ext>
              </a:extLst>
            </p:cNvPr>
            <p:cNvSpPr/>
            <p:nvPr/>
          </p:nvSpPr>
          <p:spPr>
            <a:xfrm rot="5912136" flipH="1">
              <a:off x="5633173" y="1617814"/>
              <a:ext cx="141626" cy="93186"/>
            </a:xfrm>
            <a:prstGeom prst="trapezoid">
              <a:avLst>
                <a:gd name="adj" fmla="val 12383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rapezoid 18">
              <a:extLst>
                <a:ext uri="{FF2B5EF4-FFF2-40B4-BE49-F238E27FC236}">
                  <a16:creationId xmlns:a16="http://schemas.microsoft.com/office/drawing/2014/main" id="{B97B4F36-AF1D-4D48-AB73-9687DD625973}"/>
                </a:ext>
              </a:extLst>
            </p:cNvPr>
            <p:cNvSpPr/>
            <p:nvPr/>
          </p:nvSpPr>
          <p:spPr>
            <a:xfrm rot="7277434" flipH="1">
              <a:off x="5857778" y="1735728"/>
              <a:ext cx="103331" cy="96694"/>
            </a:xfrm>
            <a:prstGeom prst="trapezoid">
              <a:avLst>
                <a:gd name="adj" fmla="val 12383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rapezoid 19">
              <a:extLst>
                <a:ext uri="{FF2B5EF4-FFF2-40B4-BE49-F238E27FC236}">
                  <a16:creationId xmlns:a16="http://schemas.microsoft.com/office/drawing/2014/main" id="{18628655-B24C-4AA8-B86F-E4649EC635E8}"/>
                </a:ext>
              </a:extLst>
            </p:cNvPr>
            <p:cNvSpPr/>
            <p:nvPr/>
          </p:nvSpPr>
          <p:spPr>
            <a:xfrm rot="5912136" flipH="1">
              <a:off x="5438996" y="1500266"/>
              <a:ext cx="200130" cy="266173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rapezoid 20">
              <a:extLst>
                <a:ext uri="{FF2B5EF4-FFF2-40B4-BE49-F238E27FC236}">
                  <a16:creationId xmlns:a16="http://schemas.microsoft.com/office/drawing/2014/main" id="{3A6B24C9-2F1F-4C5E-B867-73AE6CD03838}"/>
                </a:ext>
              </a:extLst>
            </p:cNvPr>
            <p:cNvSpPr/>
            <p:nvPr/>
          </p:nvSpPr>
          <p:spPr>
            <a:xfrm rot="7277434" flipH="1">
              <a:off x="5727739" y="1619233"/>
              <a:ext cx="146016" cy="194202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rapezoid 21">
              <a:extLst>
                <a:ext uri="{FF2B5EF4-FFF2-40B4-BE49-F238E27FC236}">
                  <a16:creationId xmlns:a16="http://schemas.microsoft.com/office/drawing/2014/main" id="{2AA7F5E5-BC6C-4756-A8EB-16B8328FA881}"/>
                </a:ext>
              </a:extLst>
            </p:cNvPr>
            <p:cNvSpPr/>
            <p:nvPr/>
          </p:nvSpPr>
          <p:spPr>
            <a:xfrm rot="8867088" flipH="1">
              <a:off x="5921123" y="1778027"/>
              <a:ext cx="93497" cy="179946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97CDF6D-E63B-4A20-B935-7F27169038D3}"/>
              </a:ext>
            </a:extLst>
          </p:cNvPr>
          <p:cNvGrpSpPr/>
          <p:nvPr userDrawn="1"/>
        </p:nvGrpSpPr>
        <p:grpSpPr>
          <a:xfrm rot="20269720">
            <a:off x="2788843" y="4597087"/>
            <a:ext cx="773065" cy="771576"/>
            <a:chOff x="7167947" y="1624190"/>
            <a:chExt cx="2677920" cy="2672764"/>
          </a:xfrm>
          <a:solidFill>
            <a:schemeClr val="bg1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45EA29E-0702-4F6E-81A2-E3C8EFB2FBFE}"/>
                </a:ext>
              </a:extLst>
            </p:cNvPr>
            <p:cNvSpPr/>
            <p:nvPr/>
          </p:nvSpPr>
          <p:spPr>
            <a:xfrm>
              <a:off x="7167947" y="1624190"/>
              <a:ext cx="2677920" cy="2672764"/>
            </a:xfrm>
            <a:custGeom>
              <a:avLst/>
              <a:gdLst>
                <a:gd name="connsiteX0" fmla="*/ 2538684 w 2677922"/>
                <a:gd name="connsiteY0" fmla="*/ 1897505 h 2672762"/>
                <a:gd name="connsiteX1" fmla="*/ 2456643 w 2677922"/>
                <a:gd name="connsiteY1" fmla="*/ 1879446 h 2672762"/>
                <a:gd name="connsiteX2" fmla="*/ 2389566 w 2677922"/>
                <a:gd name="connsiteY2" fmla="*/ 1863966 h 2672762"/>
                <a:gd name="connsiteX3" fmla="*/ 2354479 w 2677922"/>
                <a:gd name="connsiteY3" fmla="*/ 1874802 h 2672762"/>
                <a:gd name="connsiteX4" fmla="*/ 2312170 w 2677922"/>
                <a:gd name="connsiteY4" fmla="*/ 1950651 h 2672762"/>
                <a:gd name="connsiteX5" fmla="*/ 2322489 w 2677922"/>
                <a:gd name="connsiteY5" fmla="*/ 1983157 h 2672762"/>
                <a:gd name="connsiteX6" fmla="*/ 2412785 w 2677922"/>
                <a:gd name="connsiteY6" fmla="*/ 2080161 h 2672762"/>
                <a:gd name="connsiteX7" fmla="*/ 2418461 w 2677922"/>
                <a:gd name="connsiteY7" fmla="*/ 2146722 h 2672762"/>
                <a:gd name="connsiteX8" fmla="*/ 2414849 w 2677922"/>
                <a:gd name="connsiteY8" fmla="*/ 2151882 h 2672762"/>
                <a:gd name="connsiteX9" fmla="*/ 2324037 w 2677922"/>
                <a:gd name="connsiteY9" fmla="*/ 2174585 h 2672762"/>
                <a:gd name="connsiteX10" fmla="*/ 2219294 w 2677922"/>
                <a:gd name="connsiteY10" fmla="*/ 2118859 h 2672762"/>
                <a:gd name="connsiteX11" fmla="*/ 2178531 w 2677922"/>
                <a:gd name="connsiteY11" fmla="*/ 2120407 h 2672762"/>
                <a:gd name="connsiteX12" fmla="*/ 2125386 w 2677922"/>
                <a:gd name="connsiteY12" fmla="*/ 2172521 h 2672762"/>
                <a:gd name="connsiteX13" fmla="*/ 2122806 w 2677922"/>
                <a:gd name="connsiteY13" fmla="*/ 2217411 h 2672762"/>
                <a:gd name="connsiteX14" fmla="*/ 2184723 w 2677922"/>
                <a:gd name="connsiteY14" fmla="*/ 2334538 h 2672762"/>
                <a:gd name="connsiteX15" fmla="*/ 2174404 w 2677922"/>
                <a:gd name="connsiteY15" fmla="*/ 2395423 h 2672762"/>
                <a:gd name="connsiteX16" fmla="*/ 2164084 w 2677922"/>
                <a:gd name="connsiteY16" fmla="*/ 2404711 h 2672762"/>
                <a:gd name="connsiteX17" fmla="*/ 2075336 w 2677922"/>
                <a:gd name="connsiteY17" fmla="*/ 2401615 h 2672762"/>
                <a:gd name="connsiteX18" fmla="*/ 1988652 w 2677922"/>
                <a:gd name="connsiteY18" fmla="*/ 2320606 h 2672762"/>
                <a:gd name="connsiteX19" fmla="*/ 1944277 w 2677922"/>
                <a:gd name="connsiteY19" fmla="*/ 2311835 h 2672762"/>
                <a:gd name="connsiteX20" fmla="*/ 1883392 w 2677922"/>
                <a:gd name="connsiteY20" fmla="*/ 2346405 h 2672762"/>
                <a:gd name="connsiteX21" fmla="*/ 1868429 w 2677922"/>
                <a:gd name="connsiteY21" fmla="*/ 2391811 h 2672762"/>
                <a:gd name="connsiteX22" fmla="*/ 1899388 w 2677922"/>
                <a:gd name="connsiteY22" fmla="*/ 2526997 h 2672762"/>
                <a:gd name="connsiteX23" fmla="*/ 1879264 w 2677922"/>
                <a:gd name="connsiteY23" fmla="*/ 2571887 h 2672762"/>
                <a:gd name="connsiteX24" fmla="*/ 1841082 w 2677922"/>
                <a:gd name="connsiteY24" fmla="*/ 2588915 h 2672762"/>
                <a:gd name="connsiteX25" fmla="*/ 1782777 w 2677922"/>
                <a:gd name="connsiteY25" fmla="*/ 2568276 h 2672762"/>
                <a:gd name="connsiteX26" fmla="*/ 1715184 w 2677922"/>
                <a:gd name="connsiteY26" fmla="*/ 2459404 h 2672762"/>
                <a:gd name="connsiteX27" fmla="*/ 1664618 w 2677922"/>
                <a:gd name="connsiteY27" fmla="*/ 2435669 h 2672762"/>
                <a:gd name="connsiteX28" fmla="*/ 1610440 w 2677922"/>
                <a:gd name="connsiteY28" fmla="*/ 2450117 h 2672762"/>
                <a:gd name="connsiteX29" fmla="*/ 1577418 w 2677922"/>
                <a:gd name="connsiteY29" fmla="*/ 2495007 h 2672762"/>
                <a:gd name="connsiteX30" fmla="*/ 1573806 w 2677922"/>
                <a:gd name="connsiteY30" fmla="*/ 2616777 h 2672762"/>
                <a:gd name="connsiteX31" fmla="*/ 1526852 w 2677922"/>
                <a:gd name="connsiteY31" fmla="*/ 2672503 h 2672762"/>
                <a:gd name="connsiteX32" fmla="*/ 1497441 w 2677922"/>
                <a:gd name="connsiteY32" fmla="*/ 2676115 h 2672762"/>
                <a:gd name="connsiteX33" fmla="*/ 1449972 w 2677922"/>
                <a:gd name="connsiteY33" fmla="*/ 2644124 h 2672762"/>
                <a:gd name="connsiteX34" fmla="*/ 1410241 w 2677922"/>
                <a:gd name="connsiteY34" fmla="*/ 2514614 h 2672762"/>
                <a:gd name="connsiteX35" fmla="*/ 1373091 w 2677922"/>
                <a:gd name="connsiteY35" fmla="*/ 2482623 h 2672762"/>
                <a:gd name="connsiteX36" fmla="*/ 1304982 w 2677922"/>
                <a:gd name="connsiteY36" fmla="*/ 2483139 h 2672762"/>
                <a:gd name="connsiteX37" fmla="*/ 1271959 w 2677922"/>
                <a:gd name="connsiteY37" fmla="*/ 2511518 h 2672762"/>
                <a:gd name="connsiteX38" fmla="*/ 1234293 w 2677922"/>
                <a:gd name="connsiteY38" fmla="*/ 2633805 h 2672762"/>
                <a:gd name="connsiteX39" fmla="*/ 1170828 w 2677922"/>
                <a:gd name="connsiteY39" fmla="*/ 2674567 h 2672762"/>
                <a:gd name="connsiteX40" fmla="*/ 1106847 w 2677922"/>
                <a:gd name="connsiteY40" fmla="*/ 2602330 h 2672762"/>
                <a:gd name="connsiteX41" fmla="*/ 1103751 w 2677922"/>
                <a:gd name="connsiteY41" fmla="*/ 2491395 h 2672762"/>
                <a:gd name="connsiteX42" fmla="*/ 1080532 w 2677922"/>
                <a:gd name="connsiteY42" fmla="*/ 2454244 h 2672762"/>
                <a:gd name="connsiteX43" fmla="*/ 1005199 w 2677922"/>
                <a:gd name="connsiteY43" fmla="*/ 2435153 h 2672762"/>
                <a:gd name="connsiteX44" fmla="*/ 969080 w 2677922"/>
                <a:gd name="connsiteY44" fmla="*/ 2454244 h 2672762"/>
                <a:gd name="connsiteX45" fmla="*/ 900456 w 2677922"/>
                <a:gd name="connsiteY45" fmla="*/ 2564148 h 2672762"/>
                <a:gd name="connsiteX46" fmla="*/ 836474 w 2677922"/>
                <a:gd name="connsiteY46" fmla="*/ 2587367 h 2672762"/>
                <a:gd name="connsiteX47" fmla="*/ 831830 w 2677922"/>
                <a:gd name="connsiteY47" fmla="*/ 2585819 h 2672762"/>
                <a:gd name="connsiteX48" fmla="*/ 785392 w 2677922"/>
                <a:gd name="connsiteY48" fmla="*/ 2504810 h 2672762"/>
                <a:gd name="connsiteX49" fmla="*/ 811707 w 2677922"/>
                <a:gd name="connsiteY49" fmla="*/ 2390779 h 2672762"/>
                <a:gd name="connsiteX50" fmla="*/ 794680 w 2677922"/>
                <a:gd name="connsiteY50" fmla="*/ 2344341 h 2672762"/>
                <a:gd name="connsiteX51" fmla="*/ 739470 w 2677922"/>
                <a:gd name="connsiteY51" fmla="*/ 2312351 h 2672762"/>
                <a:gd name="connsiteX52" fmla="*/ 689421 w 2677922"/>
                <a:gd name="connsiteY52" fmla="*/ 2321638 h 2672762"/>
                <a:gd name="connsiteX53" fmla="*/ 596029 w 2677922"/>
                <a:gd name="connsiteY53" fmla="*/ 2408838 h 2672762"/>
                <a:gd name="connsiteX54" fmla="*/ 530500 w 2677922"/>
                <a:gd name="connsiteY54" fmla="*/ 2415030 h 2672762"/>
                <a:gd name="connsiteX55" fmla="*/ 521212 w 2677922"/>
                <a:gd name="connsiteY55" fmla="*/ 2408838 h 2672762"/>
                <a:gd name="connsiteX56" fmla="*/ 500573 w 2677922"/>
                <a:gd name="connsiteY56" fmla="*/ 2322670 h 2672762"/>
                <a:gd name="connsiteX57" fmla="*/ 556298 w 2677922"/>
                <a:gd name="connsiteY57" fmla="*/ 2217927 h 2672762"/>
                <a:gd name="connsiteX58" fmla="*/ 552171 w 2677922"/>
                <a:gd name="connsiteY58" fmla="*/ 2168909 h 2672762"/>
                <a:gd name="connsiteX59" fmla="*/ 505733 w 2677922"/>
                <a:gd name="connsiteY59" fmla="*/ 2122987 h 2672762"/>
                <a:gd name="connsiteX60" fmla="*/ 457747 w 2677922"/>
                <a:gd name="connsiteY60" fmla="*/ 2119375 h 2672762"/>
                <a:gd name="connsiteX61" fmla="*/ 341652 w 2677922"/>
                <a:gd name="connsiteY61" fmla="*/ 2180777 h 2672762"/>
                <a:gd name="connsiteX62" fmla="*/ 278187 w 2677922"/>
                <a:gd name="connsiteY62" fmla="*/ 2168909 h 2672762"/>
                <a:gd name="connsiteX63" fmla="*/ 274059 w 2677922"/>
                <a:gd name="connsiteY63" fmla="*/ 2164265 h 2672762"/>
                <a:gd name="connsiteX64" fmla="*/ 276639 w 2677922"/>
                <a:gd name="connsiteY64" fmla="*/ 2069325 h 2672762"/>
                <a:gd name="connsiteX65" fmla="*/ 354551 w 2677922"/>
                <a:gd name="connsiteY65" fmla="*/ 1986253 h 2672762"/>
                <a:gd name="connsiteX66" fmla="*/ 363839 w 2677922"/>
                <a:gd name="connsiteY66" fmla="*/ 1940847 h 2672762"/>
                <a:gd name="connsiteX67" fmla="*/ 328237 w 2677922"/>
                <a:gd name="connsiteY67" fmla="*/ 1878930 h 2672762"/>
                <a:gd name="connsiteX68" fmla="*/ 283347 w 2677922"/>
                <a:gd name="connsiteY68" fmla="*/ 1866030 h 2672762"/>
                <a:gd name="connsiteX69" fmla="*/ 170864 w 2677922"/>
                <a:gd name="connsiteY69" fmla="*/ 1891829 h 2672762"/>
                <a:gd name="connsiteX70" fmla="*/ 155900 w 2677922"/>
                <a:gd name="connsiteY70" fmla="*/ 1895441 h 2672762"/>
                <a:gd name="connsiteX71" fmla="*/ 100175 w 2677922"/>
                <a:gd name="connsiteY71" fmla="*/ 1868094 h 2672762"/>
                <a:gd name="connsiteX72" fmla="*/ 87275 w 2677922"/>
                <a:gd name="connsiteY72" fmla="*/ 1838168 h 2672762"/>
                <a:gd name="connsiteX73" fmla="*/ 107915 w 2677922"/>
                <a:gd name="connsiteY73" fmla="*/ 1779862 h 2672762"/>
                <a:gd name="connsiteX74" fmla="*/ 213690 w 2677922"/>
                <a:gd name="connsiteY74" fmla="*/ 1713817 h 2672762"/>
                <a:gd name="connsiteX75" fmla="*/ 238972 w 2677922"/>
                <a:gd name="connsiteY75" fmla="*/ 1654480 h 2672762"/>
                <a:gd name="connsiteX76" fmla="*/ 222977 w 2677922"/>
                <a:gd name="connsiteY76" fmla="*/ 1600818 h 2672762"/>
                <a:gd name="connsiteX77" fmla="*/ 184279 w 2677922"/>
                <a:gd name="connsiteY77" fmla="*/ 1575019 h 2672762"/>
                <a:gd name="connsiteX78" fmla="*/ 59413 w 2677922"/>
                <a:gd name="connsiteY78" fmla="*/ 1571407 h 2672762"/>
                <a:gd name="connsiteX79" fmla="*/ 3687 w 2677922"/>
                <a:gd name="connsiteY79" fmla="*/ 1524453 h 2672762"/>
                <a:gd name="connsiteX80" fmla="*/ 1623 w 2677922"/>
                <a:gd name="connsiteY80" fmla="*/ 1513618 h 2672762"/>
                <a:gd name="connsiteX81" fmla="*/ 48577 w 2677922"/>
                <a:gd name="connsiteY81" fmla="*/ 1442413 h 2672762"/>
                <a:gd name="connsiteX82" fmla="*/ 160544 w 2677922"/>
                <a:gd name="connsiteY82" fmla="*/ 1408358 h 2672762"/>
                <a:gd name="connsiteX83" fmla="*/ 194083 w 2677922"/>
                <a:gd name="connsiteY83" fmla="*/ 1370692 h 2672762"/>
                <a:gd name="connsiteX84" fmla="*/ 192534 w 2677922"/>
                <a:gd name="connsiteY84" fmla="*/ 1298971 h 2672762"/>
                <a:gd name="connsiteX85" fmla="*/ 166220 w 2677922"/>
                <a:gd name="connsiteY85" fmla="*/ 1269560 h 2672762"/>
                <a:gd name="connsiteX86" fmla="*/ 47029 w 2677922"/>
                <a:gd name="connsiteY86" fmla="*/ 1232926 h 2672762"/>
                <a:gd name="connsiteX87" fmla="*/ 1623 w 2677922"/>
                <a:gd name="connsiteY87" fmla="*/ 1166881 h 2672762"/>
                <a:gd name="connsiteX88" fmla="*/ 6267 w 2677922"/>
                <a:gd name="connsiteY88" fmla="*/ 1139534 h 2672762"/>
                <a:gd name="connsiteX89" fmla="*/ 49093 w 2677922"/>
                <a:gd name="connsiteY89" fmla="*/ 1105480 h 2672762"/>
                <a:gd name="connsiteX90" fmla="*/ 164672 w 2677922"/>
                <a:gd name="connsiteY90" fmla="*/ 1101868 h 2672762"/>
                <a:gd name="connsiteX91" fmla="*/ 181699 w 2677922"/>
                <a:gd name="connsiteY91" fmla="*/ 1101352 h 2672762"/>
                <a:gd name="connsiteX92" fmla="*/ 227621 w 2677922"/>
                <a:gd name="connsiteY92" fmla="*/ 1065233 h 2672762"/>
                <a:gd name="connsiteX93" fmla="*/ 241036 w 2677922"/>
                <a:gd name="connsiteY93" fmla="*/ 1014152 h 2672762"/>
                <a:gd name="connsiteX94" fmla="*/ 219366 w 2677922"/>
                <a:gd name="connsiteY94" fmla="*/ 965650 h 2672762"/>
                <a:gd name="connsiteX95" fmla="*/ 113590 w 2677922"/>
                <a:gd name="connsiteY95" fmla="*/ 899605 h 2672762"/>
                <a:gd name="connsiteX96" fmla="*/ 89855 w 2677922"/>
                <a:gd name="connsiteY96" fmla="*/ 832012 h 2672762"/>
                <a:gd name="connsiteX97" fmla="*/ 104818 w 2677922"/>
                <a:gd name="connsiteY97" fmla="*/ 799505 h 2672762"/>
                <a:gd name="connsiteX98" fmla="*/ 151256 w 2677922"/>
                <a:gd name="connsiteY98" fmla="*/ 779898 h 2672762"/>
                <a:gd name="connsiteX99" fmla="*/ 283347 w 2677922"/>
                <a:gd name="connsiteY99" fmla="*/ 810341 h 2672762"/>
                <a:gd name="connsiteX100" fmla="*/ 331332 w 2677922"/>
                <a:gd name="connsiteY100" fmla="*/ 794345 h 2672762"/>
                <a:gd name="connsiteX101" fmla="*/ 363839 w 2677922"/>
                <a:gd name="connsiteY101" fmla="*/ 737588 h 2672762"/>
                <a:gd name="connsiteX102" fmla="*/ 354551 w 2677922"/>
                <a:gd name="connsiteY102" fmla="*/ 689086 h 2672762"/>
                <a:gd name="connsiteX103" fmla="*/ 266835 w 2677922"/>
                <a:gd name="connsiteY103" fmla="*/ 595694 h 2672762"/>
                <a:gd name="connsiteX104" fmla="*/ 261675 w 2677922"/>
                <a:gd name="connsiteY104" fmla="*/ 529133 h 2672762"/>
                <a:gd name="connsiteX105" fmla="*/ 270447 w 2677922"/>
                <a:gd name="connsiteY105" fmla="*/ 516233 h 2672762"/>
                <a:gd name="connsiteX106" fmla="*/ 349907 w 2677922"/>
                <a:gd name="connsiteY106" fmla="*/ 498690 h 2672762"/>
                <a:gd name="connsiteX107" fmla="*/ 457231 w 2677922"/>
                <a:gd name="connsiteY107" fmla="*/ 555964 h 2672762"/>
                <a:gd name="connsiteX108" fmla="*/ 507797 w 2677922"/>
                <a:gd name="connsiteY108" fmla="*/ 551320 h 2672762"/>
                <a:gd name="connsiteX109" fmla="*/ 551139 w 2677922"/>
                <a:gd name="connsiteY109" fmla="*/ 508494 h 2672762"/>
                <a:gd name="connsiteX110" fmla="*/ 556815 w 2677922"/>
                <a:gd name="connsiteY110" fmla="*/ 456896 h 2672762"/>
                <a:gd name="connsiteX111" fmla="*/ 494381 w 2677922"/>
                <a:gd name="connsiteY111" fmla="*/ 339769 h 2672762"/>
                <a:gd name="connsiteX112" fmla="*/ 505217 w 2677922"/>
                <a:gd name="connsiteY112" fmla="*/ 280432 h 2672762"/>
                <a:gd name="connsiteX113" fmla="*/ 537723 w 2677922"/>
                <a:gd name="connsiteY113" fmla="*/ 256181 h 2672762"/>
                <a:gd name="connsiteX114" fmla="*/ 590353 w 2677922"/>
                <a:gd name="connsiteY114" fmla="*/ 261857 h 2672762"/>
                <a:gd name="connsiteX115" fmla="*/ 679617 w 2677922"/>
                <a:gd name="connsiteY115" fmla="*/ 344929 h 2672762"/>
                <a:gd name="connsiteX116" fmla="*/ 754950 w 2677922"/>
                <a:gd name="connsiteY116" fmla="*/ 355765 h 2672762"/>
                <a:gd name="connsiteX117" fmla="*/ 797260 w 2677922"/>
                <a:gd name="connsiteY117" fmla="*/ 329450 h 2672762"/>
                <a:gd name="connsiteX118" fmla="*/ 811707 w 2677922"/>
                <a:gd name="connsiteY118" fmla="*/ 285076 h 2672762"/>
                <a:gd name="connsiteX119" fmla="*/ 781781 w 2677922"/>
                <a:gd name="connsiteY119" fmla="*/ 156081 h 2672762"/>
                <a:gd name="connsiteX120" fmla="*/ 807064 w 2677922"/>
                <a:gd name="connsiteY120" fmla="*/ 100872 h 2672762"/>
                <a:gd name="connsiteX121" fmla="*/ 841634 w 2677922"/>
                <a:gd name="connsiteY121" fmla="*/ 86424 h 2672762"/>
                <a:gd name="connsiteX122" fmla="*/ 896328 w 2677922"/>
                <a:gd name="connsiteY122" fmla="*/ 106031 h 2672762"/>
                <a:gd name="connsiteX123" fmla="*/ 965469 w 2677922"/>
                <a:gd name="connsiteY123" fmla="*/ 217483 h 2672762"/>
                <a:gd name="connsiteX124" fmla="*/ 1013455 w 2677922"/>
                <a:gd name="connsiteY124" fmla="*/ 240702 h 2672762"/>
                <a:gd name="connsiteX125" fmla="*/ 1077952 w 2677922"/>
                <a:gd name="connsiteY125" fmla="*/ 222642 h 2672762"/>
                <a:gd name="connsiteX126" fmla="*/ 1101687 w 2677922"/>
                <a:gd name="connsiteY126" fmla="*/ 188072 h 2672762"/>
                <a:gd name="connsiteX127" fmla="*/ 1106847 w 2677922"/>
                <a:gd name="connsiteY127" fmla="*/ 53918 h 2672762"/>
                <a:gd name="connsiteX128" fmla="*/ 1145029 w 2677922"/>
                <a:gd name="connsiteY128" fmla="*/ 4900 h 2672762"/>
                <a:gd name="connsiteX129" fmla="*/ 1158960 w 2677922"/>
                <a:gd name="connsiteY129" fmla="*/ 1804 h 2672762"/>
                <a:gd name="connsiteX130" fmla="*/ 1235841 w 2677922"/>
                <a:gd name="connsiteY130" fmla="*/ 48758 h 2672762"/>
                <a:gd name="connsiteX131" fmla="*/ 1269895 w 2677922"/>
                <a:gd name="connsiteY131" fmla="*/ 162273 h 2672762"/>
                <a:gd name="connsiteX132" fmla="*/ 1303434 w 2677922"/>
                <a:gd name="connsiteY132" fmla="*/ 192716 h 2672762"/>
                <a:gd name="connsiteX133" fmla="*/ 1376702 w 2677922"/>
                <a:gd name="connsiteY133" fmla="*/ 192716 h 2672762"/>
                <a:gd name="connsiteX134" fmla="*/ 1409209 w 2677922"/>
                <a:gd name="connsiteY134" fmla="*/ 163305 h 2672762"/>
                <a:gd name="connsiteX135" fmla="*/ 1447392 w 2677922"/>
                <a:gd name="connsiteY135" fmla="*/ 37922 h 2672762"/>
                <a:gd name="connsiteX136" fmla="*/ 1499505 w 2677922"/>
                <a:gd name="connsiteY136" fmla="*/ 256 h 2672762"/>
                <a:gd name="connsiteX137" fmla="*/ 1513436 w 2677922"/>
                <a:gd name="connsiteY137" fmla="*/ 772 h 2672762"/>
                <a:gd name="connsiteX138" fmla="*/ 1573290 w 2677922"/>
                <a:gd name="connsiteY138" fmla="*/ 65269 h 2672762"/>
                <a:gd name="connsiteX139" fmla="*/ 1576902 w 2677922"/>
                <a:gd name="connsiteY139" fmla="*/ 185492 h 2672762"/>
                <a:gd name="connsiteX140" fmla="*/ 1598057 w 2677922"/>
                <a:gd name="connsiteY140" fmla="*/ 220578 h 2672762"/>
                <a:gd name="connsiteX141" fmla="*/ 1674422 w 2677922"/>
                <a:gd name="connsiteY141" fmla="*/ 240702 h 2672762"/>
                <a:gd name="connsiteX142" fmla="*/ 1710540 w 2677922"/>
                <a:gd name="connsiteY142" fmla="*/ 221610 h 2672762"/>
                <a:gd name="connsiteX143" fmla="*/ 1779165 w 2677922"/>
                <a:gd name="connsiteY143" fmla="*/ 111707 h 2672762"/>
                <a:gd name="connsiteX144" fmla="*/ 1845726 w 2677922"/>
                <a:gd name="connsiteY144" fmla="*/ 88488 h 2672762"/>
                <a:gd name="connsiteX145" fmla="*/ 1857594 w 2677922"/>
                <a:gd name="connsiteY145" fmla="*/ 92616 h 2672762"/>
                <a:gd name="connsiteX146" fmla="*/ 1895260 w 2677922"/>
                <a:gd name="connsiteY146" fmla="*/ 166401 h 2672762"/>
                <a:gd name="connsiteX147" fmla="*/ 1868429 w 2677922"/>
                <a:gd name="connsiteY147" fmla="*/ 281980 h 2672762"/>
                <a:gd name="connsiteX148" fmla="*/ 1887004 w 2677922"/>
                <a:gd name="connsiteY148" fmla="*/ 332030 h 2672762"/>
                <a:gd name="connsiteX149" fmla="*/ 1946857 w 2677922"/>
                <a:gd name="connsiteY149" fmla="*/ 365052 h 2672762"/>
                <a:gd name="connsiteX150" fmla="*/ 1986588 w 2677922"/>
                <a:gd name="connsiteY150" fmla="*/ 355765 h 2672762"/>
                <a:gd name="connsiteX151" fmla="*/ 2081528 w 2677922"/>
                <a:gd name="connsiteY151" fmla="*/ 267532 h 2672762"/>
                <a:gd name="connsiteX152" fmla="*/ 2151701 w 2677922"/>
                <a:gd name="connsiteY152" fmla="*/ 261857 h 2672762"/>
                <a:gd name="connsiteX153" fmla="*/ 2155312 w 2677922"/>
                <a:gd name="connsiteY153" fmla="*/ 264437 h 2672762"/>
                <a:gd name="connsiteX154" fmla="*/ 2177500 w 2677922"/>
                <a:gd name="connsiteY154" fmla="*/ 353701 h 2672762"/>
                <a:gd name="connsiteX155" fmla="*/ 2122290 w 2677922"/>
                <a:gd name="connsiteY155" fmla="*/ 456896 h 2672762"/>
                <a:gd name="connsiteX156" fmla="*/ 2126934 w 2677922"/>
                <a:gd name="connsiteY156" fmla="*/ 505914 h 2672762"/>
                <a:gd name="connsiteX157" fmla="*/ 2173372 w 2677922"/>
                <a:gd name="connsiteY157" fmla="*/ 551836 h 2672762"/>
                <a:gd name="connsiteX158" fmla="*/ 2219810 w 2677922"/>
                <a:gd name="connsiteY158" fmla="*/ 555964 h 2672762"/>
                <a:gd name="connsiteX159" fmla="*/ 2336937 w 2677922"/>
                <a:gd name="connsiteY159" fmla="*/ 494046 h 2672762"/>
                <a:gd name="connsiteX160" fmla="*/ 2400917 w 2677922"/>
                <a:gd name="connsiteY160" fmla="*/ 507462 h 2672762"/>
                <a:gd name="connsiteX161" fmla="*/ 2420525 w 2677922"/>
                <a:gd name="connsiteY161" fmla="*/ 533777 h 2672762"/>
                <a:gd name="connsiteX162" fmla="*/ 2415365 w 2677922"/>
                <a:gd name="connsiteY162" fmla="*/ 591566 h 2672762"/>
                <a:gd name="connsiteX163" fmla="*/ 2321973 w 2677922"/>
                <a:gd name="connsiteY163" fmla="*/ 692182 h 2672762"/>
                <a:gd name="connsiteX164" fmla="*/ 2313718 w 2677922"/>
                <a:gd name="connsiteY164" fmla="*/ 733460 h 2672762"/>
                <a:gd name="connsiteX165" fmla="*/ 2349320 w 2677922"/>
                <a:gd name="connsiteY165" fmla="*/ 795377 h 2672762"/>
                <a:gd name="connsiteX166" fmla="*/ 2394726 w 2677922"/>
                <a:gd name="connsiteY166" fmla="*/ 810341 h 2672762"/>
                <a:gd name="connsiteX167" fmla="*/ 2526816 w 2677922"/>
                <a:gd name="connsiteY167" fmla="*/ 780414 h 2672762"/>
                <a:gd name="connsiteX168" fmla="*/ 2575834 w 2677922"/>
                <a:gd name="connsiteY168" fmla="*/ 803117 h 2672762"/>
                <a:gd name="connsiteX169" fmla="*/ 2591313 w 2677922"/>
                <a:gd name="connsiteY169" fmla="*/ 838719 h 2672762"/>
                <a:gd name="connsiteX170" fmla="*/ 2570158 w 2677922"/>
                <a:gd name="connsiteY170" fmla="*/ 896509 h 2672762"/>
                <a:gd name="connsiteX171" fmla="*/ 2461287 w 2677922"/>
                <a:gd name="connsiteY171" fmla="*/ 964102 h 2672762"/>
                <a:gd name="connsiteX172" fmla="*/ 2438068 w 2677922"/>
                <a:gd name="connsiteY172" fmla="*/ 1014668 h 2672762"/>
                <a:gd name="connsiteX173" fmla="*/ 2454063 w 2677922"/>
                <a:gd name="connsiteY173" fmla="*/ 1073489 h 2672762"/>
                <a:gd name="connsiteX174" fmla="*/ 2492762 w 2677922"/>
                <a:gd name="connsiteY174" fmla="*/ 1100836 h 2672762"/>
                <a:gd name="connsiteX175" fmla="*/ 2628464 w 2677922"/>
                <a:gd name="connsiteY175" fmla="*/ 1105996 h 2672762"/>
                <a:gd name="connsiteX176" fmla="*/ 2672322 w 2677922"/>
                <a:gd name="connsiteY176" fmla="*/ 1140566 h 2672762"/>
                <a:gd name="connsiteX177" fmla="*/ 2677998 w 2677922"/>
                <a:gd name="connsiteY177" fmla="*/ 1182360 h 2672762"/>
                <a:gd name="connsiteX178" fmla="*/ 2644459 w 2677922"/>
                <a:gd name="connsiteY178" fmla="*/ 1229830 h 2672762"/>
                <a:gd name="connsiteX179" fmla="*/ 2522172 w 2677922"/>
                <a:gd name="connsiteY179" fmla="*/ 1267497 h 2672762"/>
                <a:gd name="connsiteX180" fmla="*/ 2483990 w 2677922"/>
                <a:gd name="connsiteY180" fmla="*/ 1315998 h 2672762"/>
                <a:gd name="connsiteX181" fmla="*/ 2486570 w 2677922"/>
                <a:gd name="connsiteY181" fmla="*/ 1379980 h 2672762"/>
                <a:gd name="connsiteX182" fmla="*/ 2512885 w 2677922"/>
                <a:gd name="connsiteY182" fmla="*/ 1407842 h 2672762"/>
                <a:gd name="connsiteX183" fmla="*/ 2641363 w 2677922"/>
                <a:gd name="connsiteY183" fmla="*/ 1447057 h 2672762"/>
                <a:gd name="connsiteX184" fmla="*/ 2677998 w 2677922"/>
                <a:gd name="connsiteY184" fmla="*/ 1498138 h 2672762"/>
                <a:gd name="connsiteX185" fmla="*/ 2677998 w 2677922"/>
                <a:gd name="connsiteY185" fmla="*/ 1507426 h 2672762"/>
                <a:gd name="connsiteX186" fmla="*/ 2611952 w 2677922"/>
                <a:gd name="connsiteY186" fmla="*/ 1572955 h 2672762"/>
                <a:gd name="connsiteX187" fmla="*/ 2490182 w 2677922"/>
                <a:gd name="connsiteY187" fmla="*/ 1576567 h 2672762"/>
                <a:gd name="connsiteX188" fmla="*/ 2457675 w 2677922"/>
                <a:gd name="connsiteY188" fmla="*/ 1596690 h 2672762"/>
                <a:gd name="connsiteX189" fmla="*/ 2437036 w 2677922"/>
                <a:gd name="connsiteY189" fmla="*/ 1673055 h 2672762"/>
                <a:gd name="connsiteX190" fmla="*/ 2457159 w 2677922"/>
                <a:gd name="connsiteY190" fmla="*/ 1710205 h 2672762"/>
                <a:gd name="connsiteX191" fmla="*/ 2564483 w 2677922"/>
                <a:gd name="connsiteY191" fmla="*/ 1777282 h 2672762"/>
                <a:gd name="connsiteX192" fmla="*/ 2588733 w 2677922"/>
                <a:gd name="connsiteY192" fmla="*/ 1845907 h 2672762"/>
                <a:gd name="connsiteX193" fmla="*/ 2571706 w 2677922"/>
                <a:gd name="connsiteY193" fmla="*/ 1880994 h 2672762"/>
                <a:gd name="connsiteX194" fmla="*/ 2538684 w 2677922"/>
                <a:gd name="connsiteY194" fmla="*/ 1897505 h 2672762"/>
                <a:gd name="connsiteX195" fmla="*/ 1338521 w 2677922"/>
                <a:gd name="connsiteY195" fmla="*/ 2312867 h 2672762"/>
                <a:gd name="connsiteX196" fmla="*/ 2316814 w 2677922"/>
                <a:gd name="connsiteY196" fmla="*/ 1335605 h 2672762"/>
                <a:gd name="connsiteX197" fmla="*/ 1340068 w 2677922"/>
                <a:gd name="connsiteY197" fmla="*/ 359376 h 2672762"/>
                <a:gd name="connsiteX198" fmla="*/ 361775 w 2677922"/>
                <a:gd name="connsiteY198" fmla="*/ 1331994 h 2672762"/>
                <a:gd name="connsiteX199" fmla="*/ 1338521 w 2677922"/>
                <a:gd name="connsiteY199" fmla="*/ 2312867 h 2672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2677922" h="2672762">
                  <a:moveTo>
                    <a:pt x="2538684" y="1897505"/>
                  </a:moveTo>
                  <a:cubicBezTo>
                    <a:pt x="2511337" y="1891313"/>
                    <a:pt x="2483990" y="1885121"/>
                    <a:pt x="2456643" y="1879446"/>
                  </a:cubicBezTo>
                  <a:cubicBezTo>
                    <a:pt x="2434456" y="1874286"/>
                    <a:pt x="2411753" y="1869642"/>
                    <a:pt x="2389566" y="1863966"/>
                  </a:cubicBezTo>
                  <a:cubicBezTo>
                    <a:pt x="2375119" y="1860354"/>
                    <a:pt x="2363767" y="1864482"/>
                    <a:pt x="2354479" y="1874802"/>
                  </a:cubicBezTo>
                  <a:cubicBezTo>
                    <a:pt x="2335389" y="1896989"/>
                    <a:pt x="2320425" y="1922272"/>
                    <a:pt x="2312170" y="1950651"/>
                  </a:cubicBezTo>
                  <a:cubicBezTo>
                    <a:pt x="2308042" y="1964066"/>
                    <a:pt x="2314234" y="1973869"/>
                    <a:pt x="2322489" y="1983157"/>
                  </a:cubicBezTo>
                  <a:cubicBezTo>
                    <a:pt x="2352416" y="2015664"/>
                    <a:pt x="2382858" y="2048170"/>
                    <a:pt x="2412785" y="2080161"/>
                  </a:cubicBezTo>
                  <a:cubicBezTo>
                    <a:pt x="2435488" y="2104412"/>
                    <a:pt x="2436520" y="2118859"/>
                    <a:pt x="2418461" y="2146722"/>
                  </a:cubicBezTo>
                  <a:cubicBezTo>
                    <a:pt x="2417429" y="2148270"/>
                    <a:pt x="2416397" y="2150334"/>
                    <a:pt x="2414849" y="2151882"/>
                  </a:cubicBezTo>
                  <a:cubicBezTo>
                    <a:pt x="2380795" y="2197804"/>
                    <a:pt x="2365831" y="2198320"/>
                    <a:pt x="2324037" y="2174585"/>
                  </a:cubicBezTo>
                  <a:cubicBezTo>
                    <a:pt x="2289982" y="2154978"/>
                    <a:pt x="2253864" y="2137434"/>
                    <a:pt x="2219294" y="2118859"/>
                  </a:cubicBezTo>
                  <a:cubicBezTo>
                    <a:pt x="2204846" y="2111120"/>
                    <a:pt x="2191431" y="2111120"/>
                    <a:pt x="2178531" y="2120407"/>
                  </a:cubicBezTo>
                  <a:cubicBezTo>
                    <a:pt x="2157892" y="2134855"/>
                    <a:pt x="2140349" y="2152398"/>
                    <a:pt x="2125386" y="2172521"/>
                  </a:cubicBezTo>
                  <a:cubicBezTo>
                    <a:pt x="2114550" y="2186968"/>
                    <a:pt x="2114034" y="2201416"/>
                    <a:pt x="2122806" y="2217411"/>
                  </a:cubicBezTo>
                  <a:cubicBezTo>
                    <a:pt x="2143961" y="2256109"/>
                    <a:pt x="2164600" y="2295323"/>
                    <a:pt x="2184723" y="2334538"/>
                  </a:cubicBezTo>
                  <a:cubicBezTo>
                    <a:pt x="2198655" y="2361885"/>
                    <a:pt x="2196591" y="2374268"/>
                    <a:pt x="2174404" y="2395423"/>
                  </a:cubicBezTo>
                  <a:cubicBezTo>
                    <a:pt x="2170792" y="2398519"/>
                    <a:pt x="2167696" y="2402131"/>
                    <a:pt x="2164084" y="2404711"/>
                  </a:cubicBezTo>
                  <a:cubicBezTo>
                    <a:pt x="2131062" y="2428962"/>
                    <a:pt x="2114034" y="2440829"/>
                    <a:pt x="2075336" y="2401615"/>
                  </a:cubicBezTo>
                  <a:cubicBezTo>
                    <a:pt x="2047473" y="2373236"/>
                    <a:pt x="2017547" y="2347953"/>
                    <a:pt x="1988652" y="2320606"/>
                  </a:cubicBezTo>
                  <a:cubicBezTo>
                    <a:pt x="1975236" y="2307707"/>
                    <a:pt x="1960789" y="2305127"/>
                    <a:pt x="1944277" y="2311835"/>
                  </a:cubicBezTo>
                  <a:cubicBezTo>
                    <a:pt x="1922607" y="2320606"/>
                    <a:pt x="1901968" y="2331958"/>
                    <a:pt x="1883392" y="2346405"/>
                  </a:cubicBezTo>
                  <a:cubicBezTo>
                    <a:pt x="1867913" y="2358273"/>
                    <a:pt x="1863785" y="2373236"/>
                    <a:pt x="1868429" y="2391811"/>
                  </a:cubicBezTo>
                  <a:cubicBezTo>
                    <a:pt x="1879264" y="2436701"/>
                    <a:pt x="1889584" y="2482107"/>
                    <a:pt x="1899388" y="2526997"/>
                  </a:cubicBezTo>
                  <a:cubicBezTo>
                    <a:pt x="1903516" y="2546604"/>
                    <a:pt x="1896808" y="2561568"/>
                    <a:pt x="1879264" y="2571887"/>
                  </a:cubicBezTo>
                  <a:cubicBezTo>
                    <a:pt x="1867397" y="2579111"/>
                    <a:pt x="1854498" y="2584787"/>
                    <a:pt x="1841082" y="2588915"/>
                  </a:cubicBezTo>
                  <a:cubicBezTo>
                    <a:pt x="1813736" y="2597686"/>
                    <a:pt x="1798256" y="2592526"/>
                    <a:pt x="1782777" y="2568276"/>
                  </a:cubicBezTo>
                  <a:cubicBezTo>
                    <a:pt x="1760074" y="2532157"/>
                    <a:pt x="1736855" y="2496555"/>
                    <a:pt x="1715184" y="2459404"/>
                  </a:cubicBezTo>
                  <a:cubicBezTo>
                    <a:pt x="1703316" y="2439281"/>
                    <a:pt x="1687837" y="2431542"/>
                    <a:pt x="1664618" y="2435669"/>
                  </a:cubicBezTo>
                  <a:cubicBezTo>
                    <a:pt x="1646043" y="2439281"/>
                    <a:pt x="1627984" y="2443925"/>
                    <a:pt x="1610440" y="2450117"/>
                  </a:cubicBezTo>
                  <a:cubicBezTo>
                    <a:pt x="1586190" y="2458888"/>
                    <a:pt x="1578450" y="2469208"/>
                    <a:pt x="1577418" y="2495007"/>
                  </a:cubicBezTo>
                  <a:cubicBezTo>
                    <a:pt x="1575870" y="2535769"/>
                    <a:pt x="1574838" y="2576015"/>
                    <a:pt x="1573806" y="2616777"/>
                  </a:cubicBezTo>
                  <a:cubicBezTo>
                    <a:pt x="1572774" y="2653928"/>
                    <a:pt x="1563487" y="2665795"/>
                    <a:pt x="1526852" y="2672503"/>
                  </a:cubicBezTo>
                  <a:cubicBezTo>
                    <a:pt x="1517049" y="2674567"/>
                    <a:pt x="1507245" y="2675599"/>
                    <a:pt x="1497441" y="2676115"/>
                  </a:cubicBezTo>
                  <a:cubicBezTo>
                    <a:pt x="1473191" y="2677663"/>
                    <a:pt x="1457711" y="2667859"/>
                    <a:pt x="1449972" y="2644124"/>
                  </a:cubicBezTo>
                  <a:cubicBezTo>
                    <a:pt x="1436040" y="2600782"/>
                    <a:pt x="1422624" y="2557956"/>
                    <a:pt x="1410241" y="2514614"/>
                  </a:cubicBezTo>
                  <a:cubicBezTo>
                    <a:pt x="1404565" y="2495007"/>
                    <a:pt x="1392698" y="2485719"/>
                    <a:pt x="1373091" y="2482623"/>
                  </a:cubicBezTo>
                  <a:cubicBezTo>
                    <a:pt x="1350388" y="2479527"/>
                    <a:pt x="1327685" y="2479527"/>
                    <a:pt x="1304982" y="2483139"/>
                  </a:cubicBezTo>
                  <a:cubicBezTo>
                    <a:pt x="1287955" y="2485719"/>
                    <a:pt x="1277119" y="2494491"/>
                    <a:pt x="1271959" y="2511518"/>
                  </a:cubicBezTo>
                  <a:cubicBezTo>
                    <a:pt x="1260092" y="2552280"/>
                    <a:pt x="1247192" y="2593042"/>
                    <a:pt x="1234293" y="2633805"/>
                  </a:cubicBezTo>
                  <a:cubicBezTo>
                    <a:pt x="1222941" y="2670439"/>
                    <a:pt x="1208494" y="2679727"/>
                    <a:pt x="1170828" y="2674567"/>
                  </a:cubicBezTo>
                  <a:cubicBezTo>
                    <a:pt x="1114070" y="2666827"/>
                    <a:pt x="1107362" y="2659087"/>
                    <a:pt x="1106847" y="2602330"/>
                  </a:cubicBezTo>
                  <a:cubicBezTo>
                    <a:pt x="1106331" y="2565180"/>
                    <a:pt x="1104783" y="2528545"/>
                    <a:pt x="1103751" y="2491395"/>
                  </a:cubicBezTo>
                  <a:cubicBezTo>
                    <a:pt x="1103234" y="2474368"/>
                    <a:pt x="1096527" y="2460952"/>
                    <a:pt x="1080532" y="2454244"/>
                  </a:cubicBezTo>
                  <a:cubicBezTo>
                    <a:pt x="1056281" y="2443925"/>
                    <a:pt x="1031514" y="2436701"/>
                    <a:pt x="1005199" y="2435153"/>
                  </a:cubicBezTo>
                  <a:cubicBezTo>
                    <a:pt x="989203" y="2434121"/>
                    <a:pt x="977852" y="2440313"/>
                    <a:pt x="969080" y="2454244"/>
                  </a:cubicBezTo>
                  <a:cubicBezTo>
                    <a:pt x="946894" y="2491395"/>
                    <a:pt x="923159" y="2527513"/>
                    <a:pt x="900456" y="2564148"/>
                  </a:cubicBezTo>
                  <a:cubicBezTo>
                    <a:pt x="882396" y="2593042"/>
                    <a:pt x="868465" y="2598202"/>
                    <a:pt x="836474" y="2587367"/>
                  </a:cubicBezTo>
                  <a:cubicBezTo>
                    <a:pt x="834926" y="2586851"/>
                    <a:pt x="833379" y="2586335"/>
                    <a:pt x="831830" y="2585819"/>
                  </a:cubicBezTo>
                  <a:cubicBezTo>
                    <a:pt x="782297" y="2565696"/>
                    <a:pt x="772493" y="2554344"/>
                    <a:pt x="785392" y="2504810"/>
                  </a:cubicBezTo>
                  <a:cubicBezTo>
                    <a:pt x="795196" y="2467144"/>
                    <a:pt x="802420" y="2428962"/>
                    <a:pt x="811707" y="2390779"/>
                  </a:cubicBezTo>
                  <a:cubicBezTo>
                    <a:pt x="816351" y="2371172"/>
                    <a:pt x="811191" y="2356209"/>
                    <a:pt x="794680" y="2344341"/>
                  </a:cubicBezTo>
                  <a:cubicBezTo>
                    <a:pt x="777137" y="2331958"/>
                    <a:pt x="759078" y="2321122"/>
                    <a:pt x="739470" y="2312351"/>
                  </a:cubicBezTo>
                  <a:cubicBezTo>
                    <a:pt x="720895" y="2304095"/>
                    <a:pt x="704900" y="2307191"/>
                    <a:pt x="689421" y="2321638"/>
                  </a:cubicBezTo>
                  <a:cubicBezTo>
                    <a:pt x="658462" y="2351049"/>
                    <a:pt x="626988" y="2379944"/>
                    <a:pt x="596029" y="2408838"/>
                  </a:cubicBezTo>
                  <a:cubicBezTo>
                    <a:pt x="572810" y="2431026"/>
                    <a:pt x="557847" y="2432057"/>
                    <a:pt x="530500" y="2415030"/>
                  </a:cubicBezTo>
                  <a:cubicBezTo>
                    <a:pt x="527404" y="2412966"/>
                    <a:pt x="524308" y="2410902"/>
                    <a:pt x="521212" y="2408838"/>
                  </a:cubicBezTo>
                  <a:cubicBezTo>
                    <a:pt x="481482" y="2380460"/>
                    <a:pt x="477870" y="2365496"/>
                    <a:pt x="500573" y="2322670"/>
                  </a:cubicBezTo>
                  <a:cubicBezTo>
                    <a:pt x="519148" y="2287584"/>
                    <a:pt x="537207" y="2252497"/>
                    <a:pt x="556298" y="2217927"/>
                  </a:cubicBezTo>
                  <a:cubicBezTo>
                    <a:pt x="566102" y="2199868"/>
                    <a:pt x="564555" y="2184388"/>
                    <a:pt x="552171" y="2168909"/>
                  </a:cubicBezTo>
                  <a:cubicBezTo>
                    <a:pt x="538756" y="2151882"/>
                    <a:pt x="523276" y="2136402"/>
                    <a:pt x="505733" y="2122987"/>
                  </a:cubicBezTo>
                  <a:cubicBezTo>
                    <a:pt x="490254" y="2111120"/>
                    <a:pt x="474774" y="2110088"/>
                    <a:pt x="457747" y="2119375"/>
                  </a:cubicBezTo>
                  <a:cubicBezTo>
                    <a:pt x="419564" y="2140014"/>
                    <a:pt x="380866" y="2160653"/>
                    <a:pt x="341652" y="2180777"/>
                  </a:cubicBezTo>
                  <a:cubicBezTo>
                    <a:pt x="314305" y="2195224"/>
                    <a:pt x="298310" y="2191612"/>
                    <a:pt x="278187" y="2168909"/>
                  </a:cubicBezTo>
                  <a:cubicBezTo>
                    <a:pt x="276639" y="2167361"/>
                    <a:pt x="275607" y="2165813"/>
                    <a:pt x="274059" y="2164265"/>
                  </a:cubicBezTo>
                  <a:cubicBezTo>
                    <a:pt x="238456" y="2122987"/>
                    <a:pt x="238972" y="2108540"/>
                    <a:pt x="276639" y="2069325"/>
                  </a:cubicBezTo>
                  <a:cubicBezTo>
                    <a:pt x="302954" y="2041463"/>
                    <a:pt x="327721" y="2013084"/>
                    <a:pt x="354551" y="1986253"/>
                  </a:cubicBezTo>
                  <a:cubicBezTo>
                    <a:pt x="367967" y="1972322"/>
                    <a:pt x="370547" y="1957874"/>
                    <a:pt x="363839" y="1940847"/>
                  </a:cubicBezTo>
                  <a:cubicBezTo>
                    <a:pt x="355067" y="1918660"/>
                    <a:pt x="342684" y="1898021"/>
                    <a:pt x="328237" y="1878930"/>
                  </a:cubicBezTo>
                  <a:cubicBezTo>
                    <a:pt x="316369" y="1863450"/>
                    <a:pt x="300374" y="1861902"/>
                    <a:pt x="283347" y="1866030"/>
                  </a:cubicBezTo>
                  <a:cubicBezTo>
                    <a:pt x="245680" y="1874802"/>
                    <a:pt x="208530" y="1883573"/>
                    <a:pt x="170864" y="1891829"/>
                  </a:cubicBezTo>
                  <a:cubicBezTo>
                    <a:pt x="165704" y="1892861"/>
                    <a:pt x="160544" y="1894409"/>
                    <a:pt x="155900" y="1895441"/>
                  </a:cubicBezTo>
                  <a:cubicBezTo>
                    <a:pt x="127521" y="1900601"/>
                    <a:pt x="113074" y="1893893"/>
                    <a:pt x="100175" y="1868094"/>
                  </a:cubicBezTo>
                  <a:cubicBezTo>
                    <a:pt x="95531" y="1858291"/>
                    <a:pt x="90887" y="1848487"/>
                    <a:pt x="87275" y="1838168"/>
                  </a:cubicBezTo>
                  <a:cubicBezTo>
                    <a:pt x="77988" y="1810821"/>
                    <a:pt x="83147" y="1795341"/>
                    <a:pt x="107915" y="1779862"/>
                  </a:cubicBezTo>
                  <a:cubicBezTo>
                    <a:pt x="143001" y="1757675"/>
                    <a:pt x="178603" y="1735488"/>
                    <a:pt x="213690" y="1713817"/>
                  </a:cubicBezTo>
                  <a:cubicBezTo>
                    <a:pt x="241552" y="1696274"/>
                    <a:pt x="245680" y="1686470"/>
                    <a:pt x="238972" y="1654480"/>
                  </a:cubicBezTo>
                  <a:cubicBezTo>
                    <a:pt x="234845" y="1636420"/>
                    <a:pt x="230201" y="1617845"/>
                    <a:pt x="222977" y="1600818"/>
                  </a:cubicBezTo>
                  <a:cubicBezTo>
                    <a:pt x="215753" y="1583791"/>
                    <a:pt x="203370" y="1575535"/>
                    <a:pt x="184279" y="1575019"/>
                  </a:cubicBezTo>
                  <a:cubicBezTo>
                    <a:pt x="142485" y="1574503"/>
                    <a:pt x="101207" y="1572955"/>
                    <a:pt x="59413" y="1571407"/>
                  </a:cubicBezTo>
                  <a:cubicBezTo>
                    <a:pt x="21746" y="1570375"/>
                    <a:pt x="10395" y="1560572"/>
                    <a:pt x="3687" y="1524453"/>
                  </a:cubicBezTo>
                  <a:cubicBezTo>
                    <a:pt x="3171" y="1520841"/>
                    <a:pt x="2139" y="1517230"/>
                    <a:pt x="1623" y="1513618"/>
                  </a:cubicBezTo>
                  <a:cubicBezTo>
                    <a:pt x="-4053" y="1467696"/>
                    <a:pt x="3687" y="1455828"/>
                    <a:pt x="48577" y="1442413"/>
                  </a:cubicBezTo>
                  <a:cubicBezTo>
                    <a:pt x="85727" y="1431061"/>
                    <a:pt x="122877" y="1418678"/>
                    <a:pt x="160544" y="1408358"/>
                  </a:cubicBezTo>
                  <a:cubicBezTo>
                    <a:pt x="181183" y="1402683"/>
                    <a:pt x="192018" y="1390815"/>
                    <a:pt x="194083" y="1370692"/>
                  </a:cubicBezTo>
                  <a:cubicBezTo>
                    <a:pt x="196147" y="1346957"/>
                    <a:pt x="197178" y="1322706"/>
                    <a:pt x="192534" y="1298971"/>
                  </a:cubicBezTo>
                  <a:cubicBezTo>
                    <a:pt x="189954" y="1283492"/>
                    <a:pt x="181183" y="1274204"/>
                    <a:pt x="166220" y="1269560"/>
                  </a:cubicBezTo>
                  <a:cubicBezTo>
                    <a:pt x="126490" y="1257693"/>
                    <a:pt x="86759" y="1245310"/>
                    <a:pt x="47029" y="1232926"/>
                  </a:cubicBezTo>
                  <a:cubicBezTo>
                    <a:pt x="3687" y="1219511"/>
                    <a:pt x="-957" y="1212287"/>
                    <a:pt x="1623" y="1166881"/>
                  </a:cubicBezTo>
                  <a:cubicBezTo>
                    <a:pt x="2139" y="1157593"/>
                    <a:pt x="4203" y="1148306"/>
                    <a:pt x="6267" y="1139534"/>
                  </a:cubicBezTo>
                  <a:cubicBezTo>
                    <a:pt x="12459" y="1116831"/>
                    <a:pt x="25358" y="1106512"/>
                    <a:pt x="49093" y="1105480"/>
                  </a:cubicBezTo>
                  <a:cubicBezTo>
                    <a:pt x="87791" y="1103932"/>
                    <a:pt x="125974" y="1102900"/>
                    <a:pt x="164672" y="1101868"/>
                  </a:cubicBezTo>
                  <a:cubicBezTo>
                    <a:pt x="170348" y="1101868"/>
                    <a:pt x="176023" y="1101352"/>
                    <a:pt x="181699" y="1101352"/>
                  </a:cubicBezTo>
                  <a:cubicBezTo>
                    <a:pt x="207498" y="1102384"/>
                    <a:pt x="220913" y="1087936"/>
                    <a:pt x="227621" y="1065233"/>
                  </a:cubicBezTo>
                  <a:cubicBezTo>
                    <a:pt x="232781" y="1048206"/>
                    <a:pt x="237425" y="1031179"/>
                    <a:pt x="241036" y="1014152"/>
                  </a:cubicBezTo>
                  <a:cubicBezTo>
                    <a:pt x="245680" y="990417"/>
                    <a:pt x="240005" y="979065"/>
                    <a:pt x="219366" y="965650"/>
                  </a:cubicBezTo>
                  <a:cubicBezTo>
                    <a:pt x="184279" y="943463"/>
                    <a:pt x="148676" y="921276"/>
                    <a:pt x="113590" y="899605"/>
                  </a:cubicBezTo>
                  <a:cubicBezTo>
                    <a:pt x="82116" y="879997"/>
                    <a:pt x="77472" y="867614"/>
                    <a:pt x="89855" y="832012"/>
                  </a:cubicBezTo>
                  <a:cubicBezTo>
                    <a:pt x="93467" y="820660"/>
                    <a:pt x="98111" y="809309"/>
                    <a:pt x="104818" y="799505"/>
                  </a:cubicBezTo>
                  <a:cubicBezTo>
                    <a:pt x="115654" y="782994"/>
                    <a:pt x="130617" y="774738"/>
                    <a:pt x="151256" y="779898"/>
                  </a:cubicBezTo>
                  <a:cubicBezTo>
                    <a:pt x="195114" y="790217"/>
                    <a:pt x="239489" y="799505"/>
                    <a:pt x="283347" y="810341"/>
                  </a:cubicBezTo>
                  <a:cubicBezTo>
                    <a:pt x="303469" y="815500"/>
                    <a:pt x="318949" y="810857"/>
                    <a:pt x="331332" y="794345"/>
                  </a:cubicBezTo>
                  <a:cubicBezTo>
                    <a:pt x="344232" y="776802"/>
                    <a:pt x="355584" y="757711"/>
                    <a:pt x="363839" y="737588"/>
                  </a:cubicBezTo>
                  <a:cubicBezTo>
                    <a:pt x="371063" y="719529"/>
                    <a:pt x="368999" y="704049"/>
                    <a:pt x="354551" y="689086"/>
                  </a:cubicBezTo>
                  <a:cubicBezTo>
                    <a:pt x="324625" y="658643"/>
                    <a:pt x="296246" y="627169"/>
                    <a:pt x="266835" y="595694"/>
                  </a:cubicBezTo>
                  <a:cubicBezTo>
                    <a:pt x="244132" y="570927"/>
                    <a:pt x="243100" y="556996"/>
                    <a:pt x="261675" y="529133"/>
                  </a:cubicBezTo>
                  <a:cubicBezTo>
                    <a:pt x="264771" y="525005"/>
                    <a:pt x="267351" y="520361"/>
                    <a:pt x="270447" y="516233"/>
                  </a:cubicBezTo>
                  <a:cubicBezTo>
                    <a:pt x="296762" y="481663"/>
                    <a:pt x="311209" y="478567"/>
                    <a:pt x="349907" y="498690"/>
                  </a:cubicBezTo>
                  <a:cubicBezTo>
                    <a:pt x="386026" y="517781"/>
                    <a:pt x="422144" y="536357"/>
                    <a:pt x="457231" y="555964"/>
                  </a:cubicBezTo>
                  <a:cubicBezTo>
                    <a:pt x="475806" y="566283"/>
                    <a:pt x="492318" y="564219"/>
                    <a:pt x="507797" y="551320"/>
                  </a:cubicBezTo>
                  <a:cubicBezTo>
                    <a:pt x="523276" y="538421"/>
                    <a:pt x="537723" y="523973"/>
                    <a:pt x="551139" y="508494"/>
                  </a:cubicBezTo>
                  <a:cubicBezTo>
                    <a:pt x="564555" y="492499"/>
                    <a:pt x="567650" y="476503"/>
                    <a:pt x="556815" y="456896"/>
                  </a:cubicBezTo>
                  <a:cubicBezTo>
                    <a:pt x="535143" y="418198"/>
                    <a:pt x="515020" y="378983"/>
                    <a:pt x="494381" y="339769"/>
                  </a:cubicBezTo>
                  <a:cubicBezTo>
                    <a:pt x="480966" y="313970"/>
                    <a:pt x="484062" y="300039"/>
                    <a:pt x="505217" y="280432"/>
                  </a:cubicBezTo>
                  <a:cubicBezTo>
                    <a:pt x="515020" y="271144"/>
                    <a:pt x="525856" y="263405"/>
                    <a:pt x="537723" y="256181"/>
                  </a:cubicBezTo>
                  <a:cubicBezTo>
                    <a:pt x="558362" y="244313"/>
                    <a:pt x="572810" y="245861"/>
                    <a:pt x="590353" y="261857"/>
                  </a:cubicBezTo>
                  <a:cubicBezTo>
                    <a:pt x="620280" y="289203"/>
                    <a:pt x="650207" y="317066"/>
                    <a:pt x="679617" y="344929"/>
                  </a:cubicBezTo>
                  <a:cubicBezTo>
                    <a:pt x="710576" y="374340"/>
                    <a:pt x="717284" y="375372"/>
                    <a:pt x="754950" y="355765"/>
                  </a:cubicBezTo>
                  <a:cubicBezTo>
                    <a:pt x="769913" y="348025"/>
                    <a:pt x="783845" y="339769"/>
                    <a:pt x="797260" y="329450"/>
                  </a:cubicBezTo>
                  <a:cubicBezTo>
                    <a:pt x="811707" y="317582"/>
                    <a:pt x="816351" y="303651"/>
                    <a:pt x="811707" y="285076"/>
                  </a:cubicBezTo>
                  <a:cubicBezTo>
                    <a:pt x="800872" y="242249"/>
                    <a:pt x="791585" y="198907"/>
                    <a:pt x="781781" y="156081"/>
                  </a:cubicBezTo>
                  <a:cubicBezTo>
                    <a:pt x="775589" y="128218"/>
                    <a:pt x="782297" y="114287"/>
                    <a:pt x="807064" y="100872"/>
                  </a:cubicBezTo>
                  <a:cubicBezTo>
                    <a:pt x="818415" y="95196"/>
                    <a:pt x="829766" y="90552"/>
                    <a:pt x="841634" y="86424"/>
                  </a:cubicBezTo>
                  <a:cubicBezTo>
                    <a:pt x="866917" y="78685"/>
                    <a:pt x="881364" y="83328"/>
                    <a:pt x="896328" y="106031"/>
                  </a:cubicBezTo>
                  <a:cubicBezTo>
                    <a:pt x="920062" y="142666"/>
                    <a:pt x="943798" y="179300"/>
                    <a:pt x="965469" y="217483"/>
                  </a:cubicBezTo>
                  <a:cubicBezTo>
                    <a:pt x="976820" y="237090"/>
                    <a:pt x="992299" y="243797"/>
                    <a:pt x="1013455" y="240702"/>
                  </a:cubicBezTo>
                  <a:cubicBezTo>
                    <a:pt x="1035641" y="237090"/>
                    <a:pt x="1057313" y="231414"/>
                    <a:pt x="1077952" y="222642"/>
                  </a:cubicBezTo>
                  <a:cubicBezTo>
                    <a:pt x="1092915" y="215935"/>
                    <a:pt x="1101171" y="205615"/>
                    <a:pt x="1101687" y="188072"/>
                  </a:cubicBezTo>
                  <a:cubicBezTo>
                    <a:pt x="1102719" y="143182"/>
                    <a:pt x="1105298" y="98808"/>
                    <a:pt x="1106847" y="53918"/>
                  </a:cubicBezTo>
                  <a:cubicBezTo>
                    <a:pt x="1107878" y="25023"/>
                    <a:pt x="1117166" y="12640"/>
                    <a:pt x="1145029" y="4900"/>
                  </a:cubicBezTo>
                  <a:cubicBezTo>
                    <a:pt x="1149672" y="3868"/>
                    <a:pt x="1154316" y="2320"/>
                    <a:pt x="1158960" y="1804"/>
                  </a:cubicBezTo>
                  <a:cubicBezTo>
                    <a:pt x="1210042" y="-3872"/>
                    <a:pt x="1222426" y="1804"/>
                    <a:pt x="1235841" y="48758"/>
                  </a:cubicBezTo>
                  <a:cubicBezTo>
                    <a:pt x="1246676" y="86940"/>
                    <a:pt x="1259576" y="124091"/>
                    <a:pt x="1269895" y="162273"/>
                  </a:cubicBezTo>
                  <a:cubicBezTo>
                    <a:pt x="1275055" y="180332"/>
                    <a:pt x="1285890" y="190136"/>
                    <a:pt x="1303434" y="192716"/>
                  </a:cubicBezTo>
                  <a:cubicBezTo>
                    <a:pt x="1327685" y="195812"/>
                    <a:pt x="1352452" y="195812"/>
                    <a:pt x="1376702" y="192716"/>
                  </a:cubicBezTo>
                  <a:cubicBezTo>
                    <a:pt x="1393730" y="190652"/>
                    <a:pt x="1404049" y="180332"/>
                    <a:pt x="1409209" y="163305"/>
                  </a:cubicBezTo>
                  <a:cubicBezTo>
                    <a:pt x="1421593" y="121511"/>
                    <a:pt x="1434492" y="79717"/>
                    <a:pt x="1447392" y="37922"/>
                  </a:cubicBezTo>
                  <a:cubicBezTo>
                    <a:pt x="1457195" y="6964"/>
                    <a:pt x="1466998" y="-260"/>
                    <a:pt x="1499505" y="256"/>
                  </a:cubicBezTo>
                  <a:cubicBezTo>
                    <a:pt x="1504149" y="256"/>
                    <a:pt x="1508793" y="256"/>
                    <a:pt x="1513436" y="772"/>
                  </a:cubicBezTo>
                  <a:cubicBezTo>
                    <a:pt x="1559358" y="5416"/>
                    <a:pt x="1572258" y="19347"/>
                    <a:pt x="1573290" y="65269"/>
                  </a:cubicBezTo>
                  <a:cubicBezTo>
                    <a:pt x="1574322" y="105515"/>
                    <a:pt x="1575870" y="145246"/>
                    <a:pt x="1576902" y="185492"/>
                  </a:cubicBezTo>
                  <a:cubicBezTo>
                    <a:pt x="1577418" y="201487"/>
                    <a:pt x="1583093" y="213871"/>
                    <a:pt x="1598057" y="220578"/>
                  </a:cubicBezTo>
                  <a:cubicBezTo>
                    <a:pt x="1622308" y="231414"/>
                    <a:pt x="1647590" y="238638"/>
                    <a:pt x="1674422" y="240702"/>
                  </a:cubicBezTo>
                  <a:cubicBezTo>
                    <a:pt x="1690933" y="241733"/>
                    <a:pt x="1702285" y="235026"/>
                    <a:pt x="1710540" y="221610"/>
                  </a:cubicBezTo>
                  <a:cubicBezTo>
                    <a:pt x="1733243" y="184976"/>
                    <a:pt x="1756462" y="148342"/>
                    <a:pt x="1779165" y="111707"/>
                  </a:cubicBezTo>
                  <a:cubicBezTo>
                    <a:pt x="1798772" y="80749"/>
                    <a:pt x="1810640" y="76621"/>
                    <a:pt x="1845726" y="88488"/>
                  </a:cubicBezTo>
                  <a:cubicBezTo>
                    <a:pt x="1849854" y="90036"/>
                    <a:pt x="1853466" y="91068"/>
                    <a:pt x="1857594" y="92616"/>
                  </a:cubicBezTo>
                  <a:cubicBezTo>
                    <a:pt x="1898356" y="110159"/>
                    <a:pt x="1905063" y="123059"/>
                    <a:pt x="1895260" y="166401"/>
                  </a:cubicBezTo>
                  <a:cubicBezTo>
                    <a:pt x="1886488" y="205099"/>
                    <a:pt x="1877717" y="243281"/>
                    <a:pt x="1868429" y="281980"/>
                  </a:cubicBezTo>
                  <a:cubicBezTo>
                    <a:pt x="1863269" y="303135"/>
                    <a:pt x="1868429" y="319646"/>
                    <a:pt x="1887004" y="332030"/>
                  </a:cubicBezTo>
                  <a:cubicBezTo>
                    <a:pt x="1906096" y="344929"/>
                    <a:pt x="1925187" y="356796"/>
                    <a:pt x="1946857" y="365052"/>
                  </a:cubicBezTo>
                  <a:cubicBezTo>
                    <a:pt x="1962337" y="370728"/>
                    <a:pt x="1974720" y="367116"/>
                    <a:pt x="1986588" y="355765"/>
                  </a:cubicBezTo>
                  <a:cubicBezTo>
                    <a:pt x="2018062" y="325838"/>
                    <a:pt x="2049537" y="296943"/>
                    <a:pt x="2081528" y="267532"/>
                  </a:cubicBezTo>
                  <a:cubicBezTo>
                    <a:pt x="2107843" y="242765"/>
                    <a:pt x="2122290" y="241733"/>
                    <a:pt x="2151701" y="261857"/>
                  </a:cubicBezTo>
                  <a:cubicBezTo>
                    <a:pt x="2153248" y="262889"/>
                    <a:pt x="2154281" y="263405"/>
                    <a:pt x="2155312" y="264437"/>
                  </a:cubicBezTo>
                  <a:cubicBezTo>
                    <a:pt x="2205363" y="300555"/>
                    <a:pt x="2198139" y="316034"/>
                    <a:pt x="2177500" y="353701"/>
                  </a:cubicBezTo>
                  <a:cubicBezTo>
                    <a:pt x="2158925" y="387755"/>
                    <a:pt x="2141381" y="422842"/>
                    <a:pt x="2122290" y="456896"/>
                  </a:cubicBezTo>
                  <a:cubicBezTo>
                    <a:pt x="2112487" y="474955"/>
                    <a:pt x="2114550" y="490435"/>
                    <a:pt x="2126934" y="505914"/>
                  </a:cubicBezTo>
                  <a:cubicBezTo>
                    <a:pt x="2140865" y="522941"/>
                    <a:pt x="2156345" y="538421"/>
                    <a:pt x="2173372" y="551836"/>
                  </a:cubicBezTo>
                  <a:cubicBezTo>
                    <a:pt x="2187819" y="563187"/>
                    <a:pt x="2202783" y="564735"/>
                    <a:pt x="2219810" y="555964"/>
                  </a:cubicBezTo>
                  <a:cubicBezTo>
                    <a:pt x="2258508" y="534809"/>
                    <a:pt x="2297722" y="514170"/>
                    <a:pt x="2336937" y="494046"/>
                  </a:cubicBezTo>
                  <a:cubicBezTo>
                    <a:pt x="2364799" y="479599"/>
                    <a:pt x="2380795" y="482695"/>
                    <a:pt x="2400917" y="507462"/>
                  </a:cubicBezTo>
                  <a:cubicBezTo>
                    <a:pt x="2408141" y="515717"/>
                    <a:pt x="2414849" y="524489"/>
                    <a:pt x="2420525" y="533777"/>
                  </a:cubicBezTo>
                  <a:cubicBezTo>
                    <a:pt x="2434972" y="556480"/>
                    <a:pt x="2433424" y="571443"/>
                    <a:pt x="2415365" y="591566"/>
                  </a:cubicBezTo>
                  <a:cubicBezTo>
                    <a:pt x="2384406" y="625105"/>
                    <a:pt x="2353448" y="659159"/>
                    <a:pt x="2321973" y="692182"/>
                  </a:cubicBezTo>
                  <a:cubicBezTo>
                    <a:pt x="2310106" y="704565"/>
                    <a:pt x="2307526" y="717981"/>
                    <a:pt x="2313718" y="733460"/>
                  </a:cubicBezTo>
                  <a:cubicBezTo>
                    <a:pt x="2323005" y="755647"/>
                    <a:pt x="2334357" y="776286"/>
                    <a:pt x="2349320" y="795377"/>
                  </a:cubicBezTo>
                  <a:cubicBezTo>
                    <a:pt x="2361187" y="810857"/>
                    <a:pt x="2375635" y="814984"/>
                    <a:pt x="2394726" y="810341"/>
                  </a:cubicBezTo>
                  <a:cubicBezTo>
                    <a:pt x="2438584" y="799505"/>
                    <a:pt x="2482958" y="789701"/>
                    <a:pt x="2526816" y="780414"/>
                  </a:cubicBezTo>
                  <a:cubicBezTo>
                    <a:pt x="2550035" y="775254"/>
                    <a:pt x="2563967" y="781962"/>
                    <a:pt x="2575834" y="803117"/>
                  </a:cubicBezTo>
                  <a:cubicBezTo>
                    <a:pt x="2582026" y="814468"/>
                    <a:pt x="2587186" y="826336"/>
                    <a:pt x="2591313" y="838719"/>
                  </a:cubicBezTo>
                  <a:cubicBezTo>
                    <a:pt x="2600085" y="867098"/>
                    <a:pt x="2595441" y="880514"/>
                    <a:pt x="2570158" y="896509"/>
                  </a:cubicBezTo>
                  <a:cubicBezTo>
                    <a:pt x="2534040" y="919212"/>
                    <a:pt x="2498437" y="942947"/>
                    <a:pt x="2461287" y="964102"/>
                  </a:cubicBezTo>
                  <a:cubicBezTo>
                    <a:pt x="2440132" y="976485"/>
                    <a:pt x="2434456" y="992997"/>
                    <a:pt x="2438068" y="1014668"/>
                  </a:cubicBezTo>
                  <a:cubicBezTo>
                    <a:pt x="2441164" y="1034791"/>
                    <a:pt x="2446840" y="1054398"/>
                    <a:pt x="2454063" y="1073489"/>
                  </a:cubicBezTo>
                  <a:cubicBezTo>
                    <a:pt x="2460771" y="1091032"/>
                    <a:pt x="2472638" y="1100320"/>
                    <a:pt x="2492762" y="1100836"/>
                  </a:cubicBezTo>
                  <a:cubicBezTo>
                    <a:pt x="2538168" y="1101352"/>
                    <a:pt x="2583058" y="1104448"/>
                    <a:pt x="2628464" y="1105996"/>
                  </a:cubicBezTo>
                  <a:cubicBezTo>
                    <a:pt x="2653230" y="1107028"/>
                    <a:pt x="2665614" y="1116831"/>
                    <a:pt x="2672322" y="1140566"/>
                  </a:cubicBezTo>
                  <a:cubicBezTo>
                    <a:pt x="2676449" y="1153982"/>
                    <a:pt x="2677998" y="1167913"/>
                    <a:pt x="2677998" y="1182360"/>
                  </a:cubicBezTo>
                  <a:cubicBezTo>
                    <a:pt x="2677998" y="1210223"/>
                    <a:pt x="2670258" y="1221575"/>
                    <a:pt x="2644459" y="1229830"/>
                  </a:cubicBezTo>
                  <a:cubicBezTo>
                    <a:pt x="2603697" y="1242730"/>
                    <a:pt x="2562934" y="1255113"/>
                    <a:pt x="2522172" y="1267497"/>
                  </a:cubicBezTo>
                  <a:cubicBezTo>
                    <a:pt x="2492762" y="1276268"/>
                    <a:pt x="2485022" y="1285556"/>
                    <a:pt x="2483990" y="1315998"/>
                  </a:cubicBezTo>
                  <a:cubicBezTo>
                    <a:pt x="2483474" y="1337153"/>
                    <a:pt x="2481926" y="1358824"/>
                    <a:pt x="2486570" y="1379980"/>
                  </a:cubicBezTo>
                  <a:cubicBezTo>
                    <a:pt x="2489666" y="1394427"/>
                    <a:pt x="2498437" y="1403199"/>
                    <a:pt x="2512885" y="1407842"/>
                  </a:cubicBezTo>
                  <a:cubicBezTo>
                    <a:pt x="2555711" y="1420742"/>
                    <a:pt x="2598537" y="1433641"/>
                    <a:pt x="2641363" y="1447057"/>
                  </a:cubicBezTo>
                  <a:cubicBezTo>
                    <a:pt x="2671290" y="1456344"/>
                    <a:pt x="2678514" y="1466664"/>
                    <a:pt x="2677998" y="1498138"/>
                  </a:cubicBezTo>
                  <a:cubicBezTo>
                    <a:pt x="2677998" y="1501234"/>
                    <a:pt x="2677998" y="1504330"/>
                    <a:pt x="2677998" y="1507426"/>
                  </a:cubicBezTo>
                  <a:cubicBezTo>
                    <a:pt x="2675934" y="1555928"/>
                    <a:pt x="2660454" y="1571407"/>
                    <a:pt x="2611952" y="1572955"/>
                  </a:cubicBezTo>
                  <a:cubicBezTo>
                    <a:pt x="2571190" y="1573987"/>
                    <a:pt x="2530944" y="1576051"/>
                    <a:pt x="2490182" y="1576567"/>
                  </a:cubicBezTo>
                  <a:cubicBezTo>
                    <a:pt x="2474702" y="1577083"/>
                    <a:pt x="2463867" y="1583791"/>
                    <a:pt x="2457675" y="1596690"/>
                  </a:cubicBezTo>
                  <a:cubicBezTo>
                    <a:pt x="2446324" y="1620941"/>
                    <a:pt x="2439100" y="1646224"/>
                    <a:pt x="2437036" y="1673055"/>
                  </a:cubicBezTo>
                  <a:cubicBezTo>
                    <a:pt x="2435488" y="1690082"/>
                    <a:pt x="2442712" y="1701434"/>
                    <a:pt x="2457159" y="1710205"/>
                  </a:cubicBezTo>
                  <a:cubicBezTo>
                    <a:pt x="2493278" y="1732392"/>
                    <a:pt x="2528880" y="1754579"/>
                    <a:pt x="2564483" y="1777282"/>
                  </a:cubicBezTo>
                  <a:cubicBezTo>
                    <a:pt x="2596989" y="1797405"/>
                    <a:pt x="2601117" y="1809789"/>
                    <a:pt x="2588733" y="1845907"/>
                  </a:cubicBezTo>
                  <a:cubicBezTo>
                    <a:pt x="2584606" y="1858291"/>
                    <a:pt x="2578930" y="1870158"/>
                    <a:pt x="2571706" y="1880994"/>
                  </a:cubicBezTo>
                  <a:cubicBezTo>
                    <a:pt x="2564998" y="1890797"/>
                    <a:pt x="2554163" y="1897505"/>
                    <a:pt x="2538684" y="1897505"/>
                  </a:cubicBezTo>
                  <a:close/>
                  <a:moveTo>
                    <a:pt x="1338521" y="2312867"/>
                  </a:moveTo>
                  <a:cubicBezTo>
                    <a:pt x="1869461" y="2314931"/>
                    <a:pt x="2317329" y="1887701"/>
                    <a:pt x="2316814" y="1335605"/>
                  </a:cubicBezTo>
                  <a:cubicBezTo>
                    <a:pt x="2316298" y="792797"/>
                    <a:pt x="1880813" y="359892"/>
                    <a:pt x="1340068" y="359376"/>
                  </a:cubicBezTo>
                  <a:cubicBezTo>
                    <a:pt x="796228" y="358860"/>
                    <a:pt x="363839" y="794861"/>
                    <a:pt x="361775" y="1331994"/>
                  </a:cubicBezTo>
                  <a:cubicBezTo>
                    <a:pt x="359711" y="1882026"/>
                    <a:pt x="806032" y="2314415"/>
                    <a:pt x="1338521" y="2312867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1429830-A1B2-46C6-8E1F-3CDD87BDE661}"/>
                </a:ext>
              </a:extLst>
            </p:cNvPr>
            <p:cNvSpPr/>
            <p:nvPr/>
          </p:nvSpPr>
          <p:spPr>
            <a:xfrm>
              <a:off x="7628244" y="2084297"/>
              <a:ext cx="1757326" cy="1752551"/>
            </a:xfrm>
            <a:custGeom>
              <a:avLst/>
              <a:gdLst>
                <a:gd name="connsiteX0" fmla="*/ 30 w 1898796"/>
                <a:gd name="connsiteY0" fmla="*/ 947852 h 1893636"/>
                <a:gd name="connsiteX1" fmla="*/ 950461 w 1898796"/>
                <a:gd name="connsiteY1" fmla="*/ 2 h 1893636"/>
                <a:gd name="connsiteX2" fmla="*/ 1898827 w 1898796"/>
                <a:gd name="connsiteY2" fmla="*/ 950948 h 1893636"/>
                <a:gd name="connsiteX3" fmla="*/ 946849 w 1898796"/>
                <a:gd name="connsiteY3" fmla="*/ 1898283 h 1893636"/>
                <a:gd name="connsiteX4" fmla="*/ 30 w 1898796"/>
                <a:gd name="connsiteY4" fmla="*/ 947852 h 1893636"/>
                <a:gd name="connsiteX5" fmla="*/ 1187811 w 1898796"/>
                <a:gd name="connsiteY5" fmla="*/ 949916 h 1893636"/>
                <a:gd name="connsiteX6" fmla="*/ 949429 w 1898796"/>
                <a:gd name="connsiteY6" fmla="*/ 710503 h 1893636"/>
                <a:gd name="connsiteX7" fmla="*/ 710532 w 1898796"/>
                <a:gd name="connsiteY7" fmla="*/ 948368 h 1893636"/>
                <a:gd name="connsiteX8" fmla="*/ 948397 w 1898796"/>
                <a:gd name="connsiteY8" fmla="*/ 1188298 h 1893636"/>
                <a:gd name="connsiteX9" fmla="*/ 1187811 w 1898796"/>
                <a:gd name="connsiteY9" fmla="*/ 949916 h 189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8796" h="1893636">
                  <a:moveTo>
                    <a:pt x="30" y="947852"/>
                  </a:moveTo>
                  <a:cubicBezTo>
                    <a:pt x="-3065" y="428263"/>
                    <a:pt x="426228" y="-1030"/>
                    <a:pt x="950461" y="2"/>
                  </a:cubicBezTo>
                  <a:cubicBezTo>
                    <a:pt x="1472114" y="1034"/>
                    <a:pt x="1899859" y="427747"/>
                    <a:pt x="1898827" y="950948"/>
                  </a:cubicBezTo>
                  <a:cubicBezTo>
                    <a:pt x="1897795" y="1468473"/>
                    <a:pt x="1477790" y="1899315"/>
                    <a:pt x="946849" y="1898283"/>
                  </a:cubicBezTo>
                  <a:cubicBezTo>
                    <a:pt x="411781" y="1896735"/>
                    <a:pt x="-4097" y="1460218"/>
                    <a:pt x="30" y="947852"/>
                  </a:cubicBezTo>
                  <a:close/>
                  <a:moveTo>
                    <a:pt x="1187811" y="949916"/>
                  </a:moveTo>
                  <a:cubicBezTo>
                    <a:pt x="1188327" y="817310"/>
                    <a:pt x="1084099" y="710503"/>
                    <a:pt x="949429" y="710503"/>
                  </a:cubicBezTo>
                  <a:cubicBezTo>
                    <a:pt x="805987" y="710503"/>
                    <a:pt x="710015" y="828146"/>
                    <a:pt x="710532" y="948368"/>
                  </a:cubicBezTo>
                  <a:cubicBezTo>
                    <a:pt x="711048" y="1081490"/>
                    <a:pt x="815791" y="1188298"/>
                    <a:pt x="948397" y="1188298"/>
                  </a:cubicBezTo>
                  <a:cubicBezTo>
                    <a:pt x="1081003" y="1188298"/>
                    <a:pt x="1187294" y="1083038"/>
                    <a:pt x="1187811" y="949916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A5EFBF7-A8A4-4D6E-8808-92696D9AC638}"/>
              </a:ext>
            </a:extLst>
          </p:cNvPr>
          <p:cNvGrpSpPr/>
          <p:nvPr userDrawn="1"/>
        </p:nvGrpSpPr>
        <p:grpSpPr>
          <a:xfrm rot="6679697" flipV="1">
            <a:off x="2514190" y="4250744"/>
            <a:ext cx="709209" cy="493240"/>
            <a:chOff x="5405974" y="1533288"/>
            <a:chExt cx="611040" cy="424965"/>
          </a:xfrm>
        </p:grpSpPr>
        <p:sp>
          <p:nvSpPr>
            <p:cNvPr id="27" name="Trapezoid 26">
              <a:extLst>
                <a:ext uri="{FF2B5EF4-FFF2-40B4-BE49-F238E27FC236}">
                  <a16:creationId xmlns:a16="http://schemas.microsoft.com/office/drawing/2014/main" id="{F604488B-1EF4-42B1-A6B5-7312ADA6A9C3}"/>
                </a:ext>
              </a:extLst>
            </p:cNvPr>
            <p:cNvSpPr/>
            <p:nvPr/>
          </p:nvSpPr>
          <p:spPr>
            <a:xfrm rot="5912136" flipH="1">
              <a:off x="5633173" y="1617814"/>
              <a:ext cx="141626" cy="93186"/>
            </a:xfrm>
            <a:prstGeom prst="trapezoid">
              <a:avLst>
                <a:gd name="adj" fmla="val 12383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Trapezoid 27">
              <a:extLst>
                <a:ext uri="{FF2B5EF4-FFF2-40B4-BE49-F238E27FC236}">
                  <a16:creationId xmlns:a16="http://schemas.microsoft.com/office/drawing/2014/main" id="{D7D307F1-17F2-4B95-9A10-54A9B7C0CFD4}"/>
                </a:ext>
              </a:extLst>
            </p:cNvPr>
            <p:cNvSpPr/>
            <p:nvPr/>
          </p:nvSpPr>
          <p:spPr>
            <a:xfrm rot="5912136" flipH="1">
              <a:off x="5438996" y="1500266"/>
              <a:ext cx="200130" cy="266173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rapezoid 28">
              <a:extLst>
                <a:ext uri="{FF2B5EF4-FFF2-40B4-BE49-F238E27FC236}">
                  <a16:creationId xmlns:a16="http://schemas.microsoft.com/office/drawing/2014/main" id="{1B2CFD6B-D5DB-4797-A1E8-D6713BECCFF0}"/>
                </a:ext>
              </a:extLst>
            </p:cNvPr>
            <p:cNvSpPr/>
            <p:nvPr/>
          </p:nvSpPr>
          <p:spPr>
            <a:xfrm rot="7277434" flipH="1">
              <a:off x="5857778" y="1735728"/>
              <a:ext cx="103331" cy="96694"/>
            </a:xfrm>
            <a:prstGeom prst="trapezoid">
              <a:avLst>
                <a:gd name="adj" fmla="val 12383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rapezoid 29">
              <a:extLst>
                <a:ext uri="{FF2B5EF4-FFF2-40B4-BE49-F238E27FC236}">
                  <a16:creationId xmlns:a16="http://schemas.microsoft.com/office/drawing/2014/main" id="{240F08C5-AEE4-4DA8-B595-DFD5AAB6DE0D}"/>
                </a:ext>
              </a:extLst>
            </p:cNvPr>
            <p:cNvSpPr/>
            <p:nvPr/>
          </p:nvSpPr>
          <p:spPr>
            <a:xfrm rot="7277434" flipH="1">
              <a:off x="5727739" y="1619233"/>
              <a:ext cx="146016" cy="194202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rapezoid 30">
              <a:extLst>
                <a:ext uri="{FF2B5EF4-FFF2-40B4-BE49-F238E27FC236}">
                  <a16:creationId xmlns:a16="http://schemas.microsoft.com/office/drawing/2014/main" id="{FB146A5D-87C6-47F6-BF4F-3E2D584E5F89}"/>
                </a:ext>
              </a:extLst>
            </p:cNvPr>
            <p:cNvSpPr/>
            <p:nvPr/>
          </p:nvSpPr>
          <p:spPr>
            <a:xfrm rot="8867088" flipH="1">
              <a:off x="5923517" y="1775373"/>
              <a:ext cx="93497" cy="182880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A379968-FE4C-4380-9AD8-FCC2F2902ED8}"/>
              </a:ext>
            </a:extLst>
          </p:cNvPr>
          <p:cNvGrpSpPr/>
          <p:nvPr userDrawn="1"/>
        </p:nvGrpSpPr>
        <p:grpSpPr>
          <a:xfrm rot="2246763">
            <a:off x="1974127" y="1362251"/>
            <a:ext cx="2028524" cy="1778017"/>
            <a:chOff x="2753518" y="2997140"/>
            <a:chExt cx="2028524" cy="1778017"/>
          </a:xfrm>
          <a:solidFill>
            <a:schemeClr val="bg1">
              <a:alpha val="5000"/>
            </a:schemeClr>
          </a:solidFill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ED8DA23-991A-4F5A-84D7-7BDAEC9B967B}"/>
                </a:ext>
              </a:extLst>
            </p:cNvPr>
            <p:cNvSpPr/>
            <p:nvPr/>
          </p:nvSpPr>
          <p:spPr>
            <a:xfrm>
              <a:off x="2753518" y="3683131"/>
              <a:ext cx="796648" cy="799367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7272C85-BFE8-4E25-B0D2-727926AA6B5E}"/>
                </a:ext>
              </a:extLst>
            </p:cNvPr>
            <p:cNvGrpSpPr/>
            <p:nvPr/>
          </p:nvGrpSpPr>
          <p:grpSpPr>
            <a:xfrm>
              <a:off x="3563163" y="3556278"/>
              <a:ext cx="1218879" cy="1218879"/>
              <a:chOff x="3264582" y="1870309"/>
              <a:chExt cx="1774962" cy="1774962"/>
            </a:xfrm>
            <a:grpFill/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1324B715-E1E3-414A-B516-E282A0E568CA}"/>
                  </a:ext>
                </a:extLst>
              </p:cNvPr>
              <p:cNvSpPr/>
              <p:nvPr/>
            </p:nvSpPr>
            <p:spPr>
              <a:xfrm>
                <a:off x="3264582" y="1870309"/>
                <a:ext cx="1774962" cy="1774962"/>
              </a:xfrm>
              <a:custGeom>
                <a:avLst/>
                <a:gdLst>
                  <a:gd name="connsiteX0" fmla="*/ 894776 w 1774962"/>
                  <a:gd name="connsiteY0" fmla="*/ 1775736 h 1774962"/>
                  <a:gd name="connsiteX1" fmla="*/ 852466 w 1774962"/>
                  <a:gd name="connsiteY1" fmla="*/ 1775736 h 1774962"/>
                  <a:gd name="connsiteX2" fmla="*/ 839567 w 1774962"/>
                  <a:gd name="connsiteY2" fmla="*/ 1764901 h 1774962"/>
                  <a:gd name="connsiteX3" fmla="*/ 819960 w 1774962"/>
                  <a:gd name="connsiteY3" fmla="*/ 1666349 h 1774962"/>
                  <a:gd name="connsiteX4" fmla="*/ 822024 w 1774962"/>
                  <a:gd name="connsiteY4" fmla="*/ 1636938 h 1774962"/>
                  <a:gd name="connsiteX5" fmla="*/ 811704 w 1774962"/>
                  <a:gd name="connsiteY5" fmla="*/ 1623523 h 1774962"/>
                  <a:gd name="connsiteX6" fmla="*/ 695093 w 1774962"/>
                  <a:gd name="connsiteY6" fmla="*/ 1601852 h 1774962"/>
                  <a:gd name="connsiteX7" fmla="*/ 680130 w 1774962"/>
                  <a:gd name="connsiteY7" fmla="*/ 1610623 h 1774962"/>
                  <a:gd name="connsiteX8" fmla="*/ 615116 w 1774962"/>
                  <a:gd name="connsiteY8" fmla="*/ 1727234 h 1774962"/>
                  <a:gd name="connsiteX9" fmla="*/ 603765 w 1774962"/>
                  <a:gd name="connsiteY9" fmla="*/ 1730330 h 1774962"/>
                  <a:gd name="connsiteX10" fmla="*/ 512953 w 1774962"/>
                  <a:gd name="connsiteY10" fmla="*/ 1694212 h 1774962"/>
                  <a:gd name="connsiteX11" fmla="*/ 507277 w 1774962"/>
                  <a:gd name="connsiteY11" fmla="*/ 1681828 h 1774962"/>
                  <a:gd name="connsiteX12" fmla="*/ 527400 w 1774962"/>
                  <a:gd name="connsiteY12" fmla="*/ 1583277 h 1774962"/>
                  <a:gd name="connsiteX13" fmla="*/ 541848 w 1774962"/>
                  <a:gd name="connsiteY13" fmla="*/ 1552834 h 1774962"/>
                  <a:gd name="connsiteX14" fmla="*/ 537720 w 1774962"/>
                  <a:gd name="connsiteY14" fmla="*/ 1539418 h 1774962"/>
                  <a:gd name="connsiteX15" fmla="*/ 435041 w 1774962"/>
                  <a:gd name="connsiteY15" fmla="*/ 1472857 h 1774962"/>
                  <a:gd name="connsiteX16" fmla="*/ 420593 w 1774962"/>
                  <a:gd name="connsiteY16" fmla="*/ 1474921 h 1774962"/>
                  <a:gd name="connsiteX17" fmla="*/ 315334 w 1774962"/>
                  <a:gd name="connsiteY17" fmla="*/ 1559026 h 1774962"/>
                  <a:gd name="connsiteX18" fmla="*/ 302950 w 1774962"/>
                  <a:gd name="connsiteY18" fmla="*/ 1557478 h 1774962"/>
                  <a:gd name="connsiteX19" fmla="*/ 233809 w 1774962"/>
                  <a:gd name="connsiteY19" fmla="*/ 1490401 h 1774962"/>
                  <a:gd name="connsiteX20" fmla="*/ 232777 w 1774962"/>
                  <a:gd name="connsiteY20" fmla="*/ 1476985 h 1774962"/>
                  <a:gd name="connsiteX21" fmla="*/ 289019 w 1774962"/>
                  <a:gd name="connsiteY21" fmla="*/ 1393397 h 1774962"/>
                  <a:gd name="connsiteX22" fmla="*/ 312754 w 1774962"/>
                  <a:gd name="connsiteY22" fmla="*/ 1371726 h 1774962"/>
                  <a:gd name="connsiteX23" fmla="*/ 314818 w 1774962"/>
                  <a:gd name="connsiteY23" fmla="*/ 1355731 h 1774962"/>
                  <a:gd name="connsiteX24" fmla="*/ 246193 w 1774962"/>
                  <a:gd name="connsiteY24" fmla="*/ 1255631 h 1774962"/>
                  <a:gd name="connsiteX25" fmla="*/ 230713 w 1774962"/>
                  <a:gd name="connsiteY25" fmla="*/ 1253051 h 1774962"/>
                  <a:gd name="connsiteX26" fmla="*/ 102751 w 1774962"/>
                  <a:gd name="connsiteY26" fmla="*/ 1289685 h 1774962"/>
                  <a:gd name="connsiteX27" fmla="*/ 91916 w 1774962"/>
                  <a:gd name="connsiteY27" fmla="*/ 1282978 h 1774962"/>
                  <a:gd name="connsiteX28" fmla="*/ 53733 w 1774962"/>
                  <a:gd name="connsiteY28" fmla="*/ 1194230 h 1774962"/>
                  <a:gd name="connsiteX29" fmla="*/ 58377 w 1774962"/>
                  <a:gd name="connsiteY29" fmla="*/ 1181330 h 1774962"/>
                  <a:gd name="connsiteX30" fmla="*/ 142481 w 1774962"/>
                  <a:gd name="connsiteY30" fmla="*/ 1125605 h 1774962"/>
                  <a:gd name="connsiteX31" fmla="*/ 173956 w 1774962"/>
                  <a:gd name="connsiteY31" fmla="*/ 1114253 h 1774962"/>
                  <a:gd name="connsiteX32" fmla="*/ 180664 w 1774962"/>
                  <a:gd name="connsiteY32" fmla="*/ 1101870 h 1774962"/>
                  <a:gd name="connsiteX33" fmla="*/ 154865 w 1774962"/>
                  <a:gd name="connsiteY33" fmla="*/ 981131 h 1774962"/>
                  <a:gd name="connsiteX34" fmla="*/ 144029 w 1774962"/>
                  <a:gd name="connsiteY34" fmla="*/ 973391 h 1774962"/>
                  <a:gd name="connsiteX35" fmla="*/ 10391 w 1774962"/>
                  <a:gd name="connsiteY35" fmla="*/ 958428 h 1774962"/>
                  <a:gd name="connsiteX36" fmla="*/ 2135 w 1774962"/>
                  <a:gd name="connsiteY36" fmla="*/ 948624 h 1774962"/>
                  <a:gd name="connsiteX37" fmla="*/ 588 w 1774962"/>
                  <a:gd name="connsiteY37" fmla="*/ 850589 h 1774962"/>
                  <a:gd name="connsiteX38" fmla="*/ 10391 w 1774962"/>
                  <a:gd name="connsiteY38" fmla="*/ 840785 h 1774962"/>
                  <a:gd name="connsiteX39" fmla="*/ 110491 w 1774962"/>
                  <a:gd name="connsiteY39" fmla="*/ 820662 h 1774962"/>
                  <a:gd name="connsiteX40" fmla="*/ 139901 w 1774962"/>
                  <a:gd name="connsiteY40" fmla="*/ 822726 h 1774962"/>
                  <a:gd name="connsiteX41" fmla="*/ 153317 w 1774962"/>
                  <a:gd name="connsiteY41" fmla="*/ 811890 h 1774962"/>
                  <a:gd name="connsiteX42" fmla="*/ 174472 w 1774962"/>
                  <a:gd name="connsiteY42" fmla="*/ 696827 h 1774962"/>
                  <a:gd name="connsiteX43" fmla="*/ 164152 w 1774962"/>
                  <a:gd name="connsiteY43" fmla="*/ 680316 h 1774962"/>
                  <a:gd name="connsiteX44" fmla="*/ 49090 w 1774962"/>
                  <a:gd name="connsiteY44" fmla="*/ 615819 h 1774962"/>
                  <a:gd name="connsiteX45" fmla="*/ 45993 w 1774962"/>
                  <a:gd name="connsiteY45" fmla="*/ 606015 h 1774962"/>
                  <a:gd name="connsiteX46" fmla="*/ 82628 w 1774962"/>
                  <a:gd name="connsiteY46" fmla="*/ 513655 h 1774962"/>
                  <a:gd name="connsiteX47" fmla="*/ 93979 w 1774962"/>
                  <a:gd name="connsiteY47" fmla="*/ 508496 h 1774962"/>
                  <a:gd name="connsiteX48" fmla="*/ 224006 w 1774962"/>
                  <a:gd name="connsiteY48" fmla="*/ 543066 h 1774962"/>
                  <a:gd name="connsiteX49" fmla="*/ 236905 w 1774962"/>
                  <a:gd name="connsiteY49" fmla="*/ 538938 h 1774962"/>
                  <a:gd name="connsiteX50" fmla="*/ 302434 w 1774962"/>
                  <a:gd name="connsiteY50" fmla="*/ 437291 h 1774962"/>
                  <a:gd name="connsiteX51" fmla="*/ 302950 w 1774962"/>
                  <a:gd name="connsiteY51" fmla="*/ 423359 h 1774962"/>
                  <a:gd name="connsiteX52" fmla="*/ 238453 w 1774962"/>
                  <a:gd name="connsiteY52" fmla="*/ 346995 h 1774962"/>
                  <a:gd name="connsiteX53" fmla="*/ 228650 w 1774962"/>
                  <a:gd name="connsiteY53" fmla="*/ 333063 h 1774962"/>
                  <a:gd name="connsiteX54" fmla="*/ 230713 w 1774962"/>
                  <a:gd name="connsiteY54" fmla="*/ 290237 h 1774962"/>
                  <a:gd name="connsiteX55" fmla="*/ 283859 w 1774962"/>
                  <a:gd name="connsiteY55" fmla="*/ 236060 h 1774962"/>
                  <a:gd name="connsiteX56" fmla="*/ 300370 w 1774962"/>
                  <a:gd name="connsiteY56" fmla="*/ 234512 h 1774962"/>
                  <a:gd name="connsiteX57" fmla="*/ 380863 w 1774962"/>
                  <a:gd name="connsiteY57" fmla="*/ 288173 h 1774962"/>
                  <a:gd name="connsiteX58" fmla="*/ 403050 w 1774962"/>
                  <a:gd name="connsiteY58" fmla="*/ 311392 h 1774962"/>
                  <a:gd name="connsiteX59" fmla="*/ 422141 w 1774962"/>
                  <a:gd name="connsiteY59" fmla="*/ 313972 h 1774962"/>
                  <a:gd name="connsiteX60" fmla="*/ 519661 w 1774962"/>
                  <a:gd name="connsiteY60" fmla="*/ 246895 h 1774962"/>
                  <a:gd name="connsiteX61" fmla="*/ 524820 w 1774962"/>
                  <a:gd name="connsiteY61" fmla="*/ 233996 h 1774962"/>
                  <a:gd name="connsiteX62" fmla="*/ 492314 w 1774962"/>
                  <a:gd name="connsiteY62" fmla="*/ 127704 h 1774962"/>
                  <a:gd name="connsiteX63" fmla="*/ 514501 w 1774962"/>
                  <a:gd name="connsiteY63" fmla="*/ 82298 h 1774962"/>
                  <a:gd name="connsiteX64" fmla="*/ 578482 w 1774962"/>
                  <a:gd name="connsiteY64" fmla="*/ 55468 h 1774962"/>
                  <a:gd name="connsiteX65" fmla="*/ 595509 w 1774962"/>
                  <a:gd name="connsiteY65" fmla="*/ 60111 h 1774962"/>
                  <a:gd name="connsiteX66" fmla="*/ 648655 w 1774962"/>
                  <a:gd name="connsiteY66" fmla="*/ 139572 h 1774962"/>
                  <a:gd name="connsiteX67" fmla="*/ 661039 w 1774962"/>
                  <a:gd name="connsiteY67" fmla="*/ 172078 h 1774962"/>
                  <a:gd name="connsiteX68" fmla="*/ 675486 w 1774962"/>
                  <a:gd name="connsiteY68" fmla="*/ 180334 h 1774962"/>
                  <a:gd name="connsiteX69" fmla="*/ 792613 w 1774962"/>
                  <a:gd name="connsiteY69" fmla="*/ 155567 h 1774962"/>
                  <a:gd name="connsiteX70" fmla="*/ 801900 w 1774962"/>
                  <a:gd name="connsiteY70" fmla="*/ 143700 h 1774962"/>
                  <a:gd name="connsiteX71" fmla="*/ 816864 w 1774962"/>
                  <a:gd name="connsiteY71" fmla="*/ 11094 h 1774962"/>
                  <a:gd name="connsiteX72" fmla="*/ 826151 w 1774962"/>
                  <a:gd name="connsiteY72" fmla="*/ 2322 h 1774962"/>
                  <a:gd name="connsiteX73" fmla="*/ 925219 w 1774962"/>
                  <a:gd name="connsiteY73" fmla="*/ 774 h 1774962"/>
                  <a:gd name="connsiteX74" fmla="*/ 934507 w 1774962"/>
                  <a:gd name="connsiteY74" fmla="*/ 10062 h 1774962"/>
                  <a:gd name="connsiteX75" fmla="*/ 954114 w 1774962"/>
                  <a:gd name="connsiteY75" fmla="*/ 111193 h 1774962"/>
                  <a:gd name="connsiteX76" fmla="*/ 952050 w 1774962"/>
                  <a:gd name="connsiteY76" fmla="*/ 140604 h 1774962"/>
                  <a:gd name="connsiteX77" fmla="*/ 962369 w 1774962"/>
                  <a:gd name="connsiteY77" fmla="*/ 152987 h 1774962"/>
                  <a:gd name="connsiteX78" fmla="*/ 1078980 w 1774962"/>
                  <a:gd name="connsiteY78" fmla="*/ 174658 h 1774962"/>
                  <a:gd name="connsiteX79" fmla="*/ 1093428 w 1774962"/>
                  <a:gd name="connsiteY79" fmla="*/ 168467 h 1774962"/>
                  <a:gd name="connsiteX80" fmla="*/ 1147089 w 1774962"/>
                  <a:gd name="connsiteY80" fmla="*/ 69399 h 1774962"/>
                  <a:gd name="connsiteX81" fmla="*/ 1192495 w 1774962"/>
                  <a:gd name="connsiteY81" fmla="*/ 54436 h 1774962"/>
                  <a:gd name="connsiteX82" fmla="*/ 1258024 w 1774962"/>
                  <a:gd name="connsiteY82" fmla="*/ 81266 h 1774962"/>
                  <a:gd name="connsiteX83" fmla="*/ 1267312 w 1774962"/>
                  <a:gd name="connsiteY83" fmla="*/ 96746 h 1774962"/>
                  <a:gd name="connsiteX84" fmla="*/ 1247705 w 1774962"/>
                  <a:gd name="connsiteY84" fmla="*/ 192718 h 1774962"/>
                  <a:gd name="connsiteX85" fmla="*/ 1233258 w 1774962"/>
                  <a:gd name="connsiteY85" fmla="*/ 224192 h 1774962"/>
                  <a:gd name="connsiteX86" fmla="*/ 1237385 w 1774962"/>
                  <a:gd name="connsiteY86" fmla="*/ 237608 h 1774962"/>
                  <a:gd name="connsiteX87" fmla="*/ 1340065 w 1774962"/>
                  <a:gd name="connsiteY87" fmla="*/ 304169 h 1774962"/>
                  <a:gd name="connsiteX88" fmla="*/ 1354512 w 1774962"/>
                  <a:gd name="connsiteY88" fmla="*/ 302621 h 1774962"/>
                  <a:gd name="connsiteX89" fmla="*/ 1459771 w 1774962"/>
                  <a:gd name="connsiteY89" fmla="*/ 218516 h 1774962"/>
                  <a:gd name="connsiteX90" fmla="*/ 1472155 w 1774962"/>
                  <a:gd name="connsiteY90" fmla="*/ 220064 h 1774962"/>
                  <a:gd name="connsiteX91" fmla="*/ 1541296 w 1774962"/>
                  <a:gd name="connsiteY91" fmla="*/ 287657 h 1774962"/>
                  <a:gd name="connsiteX92" fmla="*/ 1542328 w 1774962"/>
                  <a:gd name="connsiteY92" fmla="*/ 301073 h 1774962"/>
                  <a:gd name="connsiteX93" fmla="*/ 1485570 w 1774962"/>
                  <a:gd name="connsiteY93" fmla="*/ 385693 h 1774962"/>
                  <a:gd name="connsiteX94" fmla="*/ 1462868 w 1774962"/>
                  <a:gd name="connsiteY94" fmla="*/ 406332 h 1774962"/>
                  <a:gd name="connsiteX95" fmla="*/ 1460803 w 1774962"/>
                  <a:gd name="connsiteY95" fmla="*/ 422327 h 1774962"/>
                  <a:gd name="connsiteX96" fmla="*/ 1529428 w 1774962"/>
                  <a:gd name="connsiteY96" fmla="*/ 522427 h 1774962"/>
                  <a:gd name="connsiteX97" fmla="*/ 1544908 w 1774962"/>
                  <a:gd name="connsiteY97" fmla="*/ 525007 h 1774962"/>
                  <a:gd name="connsiteX98" fmla="*/ 1672870 w 1774962"/>
                  <a:gd name="connsiteY98" fmla="*/ 488373 h 1774962"/>
                  <a:gd name="connsiteX99" fmla="*/ 1683706 w 1774962"/>
                  <a:gd name="connsiteY99" fmla="*/ 495080 h 1774962"/>
                  <a:gd name="connsiteX100" fmla="*/ 1721888 w 1774962"/>
                  <a:gd name="connsiteY100" fmla="*/ 583828 h 1774962"/>
                  <a:gd name="connsiteX101" fmla="*/ 1717244 w 1774962"/>
                  <a:gd name="connsiteY101" fmla="*/ 596728 h 1774962"/>
                  <a:gd name="connsiteX102" fmla="*/ 1633140 w 1774962"/>
                  <a:gd name="connsiteY102" fmla="*/ 652453 h 1774962"/>
                  <a:gd name="connsiteX103" fmla="*/ 1601665 w 1774962"/>
                  <a:gd name="connsiteY103" fmla="*/ 663805 h 1774962"/>
                  <a:gd name="connsiteX104" fmla="*/ 1594958 w 1774962"/>
                  <a:gd name="connsiteY104" fmla="*/ 676188 h 1774962"/>
                  <a:gd name="connsiteX105" fmla="*/ 1620241 w 1774962"/>
                  <a:gd name="connsiteY105" fmla="*/ 795895 h 1774962"/>
                  <a:gd name="connsiteX106" fmla="*/ 1631076 w 1774962"/>
                  <a:gd name="connsiteY106" fmla="*/ 804667 h 1774962"/>
                  <a:gd name="connsiteX107" fmla="*/ 1763682 w 1774962"/>
                  <a:gd name="connsiteY107" fmla="*/ 819630 h 1774962"/>
                  <a:gd name="connsiteX108" fmla="*/ 1773486 w 1774962"/>
                  <a:gd name="connsiteY108" fmla="*/ 829950 h 1774962"/>
                  <a:gd name="connsiteX109" fmla="*/ 1775034 w 1774962"/>
                  <a:gd name="connsiteY109" fmla="*/ 927985 h 1774962"/>
                  <a:gd name="connsiteX110" fmla="*/ 1766262 w 1774962"/>
                  <a:gd name="connsiteY110" fmla="*/ 937273 h 1774962"/>
                  <a:gd name="connsiteX111" fmla="*/ 1663583 w 1774962"/>
                  <a:gd name="connsiteY111" fmla="*/ 957396 h 1774962"/>
                  <a:gd name="connsiteX112" fmla="*/ 1636752 w 1774962"/>
                  <a:gd name="connsiteY112" fmla="*/ 955332 h 1774962"/>
                  <a:gd name="connsiteX113" fmla="*/ 1622304 w 1774962"/>
                  <a:gd name="connsiteY113" fmla="*/ 966684 h 1774962"/>
                  <a:gd name="connsiteX114" fmla="*/ 1601149 w 1774962"/>
                  <a:gd name="connsiteY114" fmla="*/ 1081746 h 1774962"/>
                  <a:gd name="connsiteX115" fmla="*/ 1610437 w 1774962"/>
                  <a:gd name="connsiteY115" fmla="*/ 1097742 h 1774962"/>
                  <a:gd name="connsiteX116" fmla="*/ 1726016 w 1774962"/>
                  <a:gd name="connsiteY116" fmla="*/ 1161723 h 1774962"/>
                  <a:gd name="connsiteX117" fmla="*/ 1729112 w 1774962"/>
                  <a:gd name="connsiteY117" fmla="*/ 1174107 h 1774962"/>
                  <a:gd name="connsiteX118" fmla="*/ 1693509 w 1774962"/>
                  <a:gd name="connsiteY118" fmla="*/ 1263887 h 1774962"/>
                  <a:gd name="connsiteX119" fmla="*/ 1681126 w 1774962"/>
                  <a:gd name="connsiteY119" fmla="*/ 1270078 h 1774962"/>
                  <a:gd name="connsiteX120" fmla="*/ 1581542 w 1774962"/>
                  <a:gd name="connsiteY120" fmla="*/ 1249955 h 1774962"/>
                  <a:gd name="connsiteX121" fmla="*/ 1552647 w 1774962"/>
                  <a:gd name="connsiteY121" fmla="*/ 1236024 h 1774962"/>
                  <a:gd name="connsiteX122" fmla="*/ 1538200 w 1774962"/>
                  <a:gd name="connsiteY122" fmla="*/ 1240152 h 1774962"/>
                  <a:gd name="connsiteX123" fmla="*/ 1473187 w 1774962"/>
                  <a:gd name="connsiteY123" fmla="*/ 1340767 h 1774962"/>
                  <a:gd name="connsiteX124" fmla="*/ 1475251 w 1774962"/>
                  <a:gd name="connsiteY124" fmla="*/ 1358310 h 1774962"/>
                  <a:gd name="connsiteX125" fmla="*/ 1535104 w 1774962"/>
                  <a:gd name="connsiteY125" fmla="*/ 1430031 h 1774962"/>
                  <a:gd name="connsiteX126" fmla="*/ 1545424 w 1774962"/>
                  <a:gd name="connsiteY126" fmla="*/ 1444995 h 1774962"/>
                  <a:gd name="connsiteX127" fmla="*/ 1542844 w 1774962"/>
                  <a:gd name="connsiteY127" fmla="*/ 1489885 h 1774962"/>
                  <a:gd name="connsiteX128" fmla="*/ 1491246 w 1774962"/>
                  <a:gd name="connsiteY128" fmla="*/ 1542514 h 1774962"/>
                  <a:gd name="connsiteX129" fmla="*/ 1472155 w 1774962"/>
                  <a:gd name="connsiteY129" fmla="*/ 1544062 h 1774962"/>
                  <a:gd name="connsiteX130" fmla="*/ 1393726 w 1774962"/>
                  <a:gd name="connsiteY130" fmla="*/ 1491948 h 1774962"/>
                  <a:gd name="connsiteX131" fmla="*/ 1369992 w 1774962"/>
                  <a:gd name="connsiteY131" fmla="*/ 1466666 h 1774962"/>
                  <a:gd name="connsiteX132" fmla="*/ 1352964 w 1774962"/>
                  <a:gd name="connsiteY132" fmla="*/ 1464602 h 1774962"/>
                  <a:gd name="connsiteX133" fmla="*/ 1254413 w 1774962"/>
                  <a:gd name="connsiteY133" fmla="*/ 1532711 h 1774962"/>
                  <a:gd name="connsiteX134" fmla="*/ 1248737 w 1774962"/>
                  <a:gd name="connsiteY134" fmla="*/ 1544578 h 1774962"/>
                  <a:gd name="connsiteX135" fmla="*/ 1284339 w 1774962"/>
                  <a:gd name="connsiteY135" fmla="*/ 1662221 h 1774962"/>
                  <a:gd name="connsiteX136" fmla="*/ 1268860 w 1774962"/>
                  <a:gd name="connsiteY136" fmla="*/ 1693180 h 1774962"/>
                  <a:gd name="connsiteX137" fmla="*/ 1195591 w 1774962"/>
                  <a:gd name="connsiteY137" fmla="*/ 1724654 h 1774962"/>
                  <a:gd name="connsiteX138" fmla="*/ 1178564 w 1774962"/>
                  <a:gd name="connsiteY138" fmla="*/ 1719495 h 1774962"/>
                  <a:gd name="connsiteX139" fmla="*/ 1125418 w 1774962"/>
                  <a:gd name="connsiteY139" fmla="*/ 1640034 h 1774962"/>
                  <a:gd name="connsiteX140" fmla="*/ 1113035 w 1774962"/>
                  <a:gd name="connsiteY140" fmla="*/ 1606496 h 1774962"/>
                  <a:gd name="connsiteX141" fmla="*/ 1099619 w 1774962"/>
                  <a:gd name="connsiteY141" fmla="*/ 1599272 h 1774962"/>
                  <a:gd name="connsiteX142" fmla="*/ 979913 w 1774962"/>
                  <a:gd name="connsiteY142" fmla="*/ 1624555 h 1774962"/>
                  <a:gd name="connsiteX143" fmla="*/ 972173 w 1774962"/>
                  <a:gd name="connsiteY143" fmla="*/ 1634874 h 1774962"/>
                  <a:gd name="connsiteX144" fmla="*/ 957726 w 1774962"/>
                  <a:gd name="connsiteY144" fmla="*/ 1767481 h 1774962"/>
                  <a:gd name="connsiteX145" fmla="*/ 945858 w 1774962"/>
                  <a:gd name="connsiteY145" fmla="*/ 1777800 h 1774962"/>
                  <a:gd name="connsiteX146" fmla="*/ 895808 w 1774962"/>
                  <a:gd name="connsiteY146" fmla="*/ 1779864 h 1774962"/>
                  <a:gd name="connsiteX147" fmla="*/ 894776 w 1774962"/>
                  <a:gd name="connsiteY147" fmla="*/ 1775736 h 1774962"/>
                  <a:gd name="connsiteX148" fmla="*/ 890648 w 1774962"/>
                  <a:gd name="connsiteY148" fmla="*/ 1454798 h 1774962"/>
                  <a:gd name="connsiteX149" fmla="*/ 1452548 w 1774962"/>
                  <a:gd name="connsiteY149" fmla="*/ 884127 h 1774962"/>
                  <a:gd name="connsiteX150" fmla="*/ 881361 w 1774962"/>
                  <a:gd name="connsiteY150" fmla="*/ 322228 h 1774962"/>
                  <a:gd name="connsiteX151" fmla="*/ 320494 w 1774962"/>
                  <a:gd name="connsiteY151" fmla="*/ 893415 h 1774962"/>
                  <a:gd name="connsiteX152" fmla="*/ 890648 w 1774962"/>
                  <a:gd name="connsiteY152" fmla="*/ 1454798 h 1774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1774962" h="1774962">
                    <a:moveTo>
                      <a:pt x="894776" y="1775736"/>
                    </a:moveTo>
                    <a:cubicBezTo>
                      <a:pt x="880845" y="1775736"/>
                      <a:pt x="866397" y="1775736"/>
                      <a:pt x="852466" y="1775736"/>
                    </a:cubicBezTo>
                    <a:cubicBezTo>
                      <a:pt x="844726" y="1775736"/>
                      <a:pt x="840599" y="1772640"/>
                      <a:pt x="839567" y="1764901"/>
                    </a:cubicBezTo>
                    <a:cubicBezTo>
                      <a:pt x="833375" y="1731878"/>
                      <a:pt x="826151" y="1699371"/>
                      <a:pt x="819960" y="1666349"/>
                    </a:cubicBezTo>
                    <a:cubicBezTo>
                      <a:pt x="817896" y="1656545"/>
                      <a:pt x="820992" y="1646742"/>
                      <a:pt x="822024" y="1636938"/>
                    </a:cubicBezTo>
                    <a:cubicBezTo>
                      <a:pt x="823056" y="1628682"/>
                      <a:pt x="820992" y="1624555"/>
                      <a:pt x="811704" y="1623523"/>
                    </a:cubicBezTo>
                    <a:cubicBezTo>
                      <a:pt x="772490" y="1619395"/>
                      <a:pt x="733275" y="1612171"/>
                      <a:pt x="695093" y="1601852"/>
                    </a:cubicBezTo>
                    <a:cubicBezTo>
                      <a:pt x="686837" y="1599788"/>
                      <a:pt x="682194" y="1602368"/>
                      <a:pt x="680130" y="1610623"/>
                    </a:cubicBezTo>
                    <a:cubicBezTo>
                      <a:pt x="669294" y="1655513"/>
                      <a:pt x="636788" y="1688020"/>
                      <a:pt x="615116" y="1727234"/>
                    </a:cubicBezTo>
                    <a:cubicBezTo>
                      <a:pt x="612537" y="1731878"/>
                      <a:pt x="608409" y="1731878"/>
                      <a:pt x="603765" y="1730330"/>
                    </a:cubicBezTo>
                    <a:cubicBezTo>
                      <a:pt x="572807" y="1720011"/>
                      <a:pt x="542364" y="1707627"/>
                      <a:pt x="512953" y="1694212"/>
                    </a:cubicBezTo>
                    <a:cubicBezTo>
                      <a:pt x="506761" y="1691632"/>
                      <a:pt x="506245" y="1686988"/>
                      <a:pt x="507277" y="1681828"/>
                    </a:cubicBezTo>
                    <a:cubicBezTo>
                      <a:pt x="513985" y="1648806"/>
                      <a:pt x="519661" y="1615783"/>
                      <a:pt x="527400" y="1583277"/>
                    </a:cubicBezTo>
                    <a:cubicBezTo>
                      <a:pt x="529980" y="1572441"/>
                      <a:pt x="536172" y="1562637"/>
                      <a:pt x="541848" y="1552834"/>
                    </a:cubicBezTo>
                    <a:cubicBezTo>
                      <a:pt x="545460" y="1546642"/>
                      <a:pt x="544428" y="1543030"/>
                      <a:pt x="537720" y="1539418"/>
                    </a:cubicBezTo>
                    <a:cubicBezTo>
                      <a:pt x="501601" y="1520327"/>
                      <a:pt x="467547" y="1497624"/>
                      <a:pt x="435041" y="1472857"/>
                    </a:cubicBezTo>
                    <a:cubicBezTo>
                      <a:pt x="429365" y="1468214"/>
                      <a:pt x="425237" y="1468214"/>
                      <a:pt x="420593" y="1474921"/>
                    </a:cubicBezTo>
                    <a:cubicBezTo>
                      <a:pt x="393762" y="1512588"/>
                      <a:pt x="350936" y="1531163"/>
                      <a:pt x="315334" y="1559026"/>
                    </a:cubicBezTo>
                    <a:cubicBezTo>
                      <a:pt x="310690" y="1562637"/>
                      <a:pt x="307078" y="1561090"/>
                      <a:pt x="302950" y="1557478"/>
                    </a:cubicBezTo>
                    <a:cubicBezTo>
                      <a:pt x="278699" y="1536323"/>
                      <a:pt x="255996" y="1513104"/>
                      <a:pt x="233809" y="1490401"/>
                    </a:cubicBezTo>
                    <a:cubicBezTo>
                      <a:pt x="229682" y="1485757"/>
                      <a:pt x="229165" y="1482145"/>
                      <a:pt x="232777" y="1476985"/>
                    </a:cubicBezTo>
                    <a:cubicBezTo>
                      <a:pt x="251352" y="1449122"/>
                      <a:pt x="269928" y="1421260"/>
                      <a:pt x="289019" y="1393397"/>
                    </a:cubicBezTo>
                    <a:cubicBezTo>
                      <a:pt x="295210" y="1384625"/>
                      <a:pt x="304498" y="1378949"/>
                      <a:pt x="312754" y="1371726"/>
                    </a:cubicBezTo>
                    <a:cubicBezTo>
                      <a:pt x="318946" y="1366566"/>
                      <a:pt x="319978" y="1361922"/>
                      <a:pt x="314818" y="1355731"/>
                    </a:cubicBezTo>
                    <a:cubicBezTo>
                      <a:pt x="289535" y="1324256"/>
                      <a:pt x="266316" y="1291233"/>
                      <a:pt x="246193" y="1255631"/>
                    </a:cubicBezTo>
                    <a:cubicBezTo>
                      <a:pt x="241549" y="1247375"/>
                      <a:pt x="236905" y="1248923"/>
                      <a:pt x="230713" y="1253051"/>
                    </a:cubicBezTo>
                    <a:cubicBezTo>
                      <a:pt x="191499" y="1277302"/>
                      <a:pt x="145577" y="1277818"/>
                      <a:pt x="102751" y="1289685"/>
                    </a:cubicBezTo>
                    <a:cubicBezTo>
                      <a:pt x="97075" y="1291233"/>
                      <a:pt x="93979" y="1288137"/>
                      <a:pt x="91916" y="1282978"/>
                    </a:cubicBezTo>
                    <a:cubicBezTo>
                      <a:pt x="77984" y="1254083"/>
                      <a:pt x="65085" y="1224156"/>
                      <a:pt x="53733" y="1194230"/>
                    </a:cubicBezTo>
                    <a:cubicBezTo>
                      <a:pt x="51669" y="1188038"/>
                      <a:pt x="53217" y="1184426"/>
                      <a:pt x="58377" y="1181330"/>
                    </a:cubicBezTo>
                    <a:cubicBezTo>
                      <a:pt x="86240" y="1162755"/>
                      <a:pt x="113587" y="1143664"/>
                      <a:pt x="142481" y="1125605"/>
                    </a:cubicBezTo>
                    <a:cubicBezTo>
                      <a:pt x="151769" y="1119929"/>
                      <a:pt x="163120" y="1117349"/>
                      <a:pt x="173956" y="1114253"/>
                    </a:cubicBezTo>
                    <a:cubicBezTo>
                      <a:pt x="180664" y="1112189"/>
                      <a:pt x="182727" y="1109093"/>
                      <a:pt x="180664" y="1101870"/>
                    </a:cubicBezTo>
                    <a:cubicBezTo>
                      <a:pt x="168796" y="1062139"/>
                      <a:pt x="160541" y="1021893"/>
                      <a:pt x="154865" y="981131"/>
                    </a:cubicBezTo>
                    <a:cubicBezTo>
                      <a:pt x="153833" y="974423"/>
                      <a:pt x="150737" y="972359"/>
                      <a:pt x="144029" y="973391"/>
                    </a:cubicBezTo>
                    <a:cubicBezTo>
                      <a:pt x="98107" y="981131"/>
                      <a:pt x="54765" y="963588"/>
                      <a:pt x="10391" y="958428"/>
                    </a:cubicBezTo>
                    <a:cubicBezTo>
                      <a:pt x="4715" y="957912"/>
                      <a:pt x="2652" y="954300"/>
                      <a:pt x="2135" y="948624"/>
                    </a:cubicBezTo>
                    <a:cubicBezTo>
                      <a:pt x="-960" y="916118"/>
                      <a:pt x="72" y="883611"/>
                      <a:pt x="588" y="850589"/>
                    </a:cubicBezTo>
                    <a:cubicBezTo>
                      <a:pt x="588" y="844397"/>
                      <a:pt x="4715" y="841817"/>
                      <a:pt x="10391" y="840785"/>
                    </a:cubicBezTo>
                    <a:cubicBezTo>
                      <a:pt x="43930" y="834077"/>
                      <a:pt x="76952" y="827370"/>
                      <a:pt x="110491" y="820662"/>
                    </a:cubicBezTo>
                    <a:cubicBezTo>
                      <a:pt x="120294" y="818598"/>
                      <a:pt x="130098" y="821694"/>
                      <a:pt x="139901" y="822726"/>
                    </a:cubicBezTo>
                    <a:cubicBezTo>
                      <a:pt x="148157" y="823758"/>
                      <a:pt x="152285" y="820662"/>
                      <a:pt x="153317" y="811890"/>
                    </a:cubicBezTo>
                    <a:cubicBezTo>
                      <a:pt x="157445" y="773192"/>
                      <a:pt x="164668" y="734494"/>
                      <a:pt x="174472" y="696827"/>
                    </a:cubicBezTo>
                    <a:cubicBezTo>
                      <a:pt x="177052" y="687024"/>
                      <a:pt x="173440" y="682380"/>
                      <a:pt x="164152" y="680316"/>
                    </a:cubicBezTo>
                    <a:cubicBezTo>
                      <a:pt x="120294" y="668965"/>
                      <a:pt x="87272" y="636974"/>
                      <a:pt x="49090" y="615819"/>
                    </a:cubicBezTo>
                    <a:cubicBezTo>
                      <a:pt x="44961" y="613755"/>
                      <a:pt x="44961" y="610143"/>
                      <a:pt x="45993" y="606015"/>
                    </a:cubicBezTo>
                    <a:cubicBezTo>
                      <a:pt x="56313" y="574541"/>
                      <a:pt x="69212" y="544098"/>
                      <a:pt x="82628" y="513655"/>
                    </a:cubicBezTo>
                    <a:cubicBezTo>
                      <a:pt x="85208" y="507980"/>
                      <a:pt x="89336" y="506948"/>
                      <a:pt x="93979" y="508496"/>
                    </a:cubicBezTo>
                    <a:cubicBezTo>
                      <a:pt x="137322" y="519847"/>
                      <a:pt x="183760" y="518815"/>
                      <a:pt x="224006" y="543066"/>
                    </a:cubicBezTo>
                    <a:cubicBezTo>
                      <a:pt x="230713" y="547194"/>
                      <a:pt x="233809" y="544614"/>
                      <a:pt x="236905" y="538938"/>
                    </a:cubicBezTo>
                    <a:cubicBezTo>
                      <a:pt x="255996" y="503336"/>
                      <a:pt x="278183" y="469281"/>
                      <a:pt x="302434" y="437291"/>
                    </a:cubicBezTo>
                    <a:cubicBezTo>
                      <a:pt x="305530" y="433163"/>
                      <a:pt x="310690" y="428519"/>
                      <a:pt x="302950" y="423359"/>
                    </a:cubicBezTo>
                    <a:cubicBezTo>
                      <a:pt x="273540" y="404268"/>
                      <a:pt x="258576" y="373826"/>
                      <a:pt x="238453" y="346995"/>
                    </a:cubicBezTo>
                    <a:cubicBezTo>
                      <a:pt x="234841" y="342351"/>
                      <a:pt x="232262" y="337707"/>
                      <a:pt x="228650" y="333063"/>
                    </a:cubicBezTo>
                    <a:cubicBezTo>
                      <a:pt x="212654" y="310360"/>
                      <a:pt x="212138" y="309844"/>
                      <a:pt x="230713" y="290237"/>
                    </a:cubicBezTo>
                    <a:cubicBezTo>
                      <a:pt x="248257" y="271662"/>
                      <a:pt x="266316" y="254119"/>
                      <a:pt x="283859" y="236060"/>
                    </a:cubicBezTo>
                    <a:cubicBezTo>
                      <a:pt x="289535" y="230384"/>
                      <a:pt x="294179" y="229868"/>
                      <a:pt x="300370" y="234512"/>
                    </a:cubicBezTo>
                    <a:cubicBezTo>
                      <a:pt x="327201" y="252571"/>
                      <a:pt x="354032" y="270114"/>
                      <a:pt x="380863" y="288173"/>
                    </a:cubicBezTo>
                    <a:cubicBezTo>
                      <a:pt x="390150" y="294365"/>
                      <a:pt x="396342" y="303137"/>
                      <a:pt x="403050" y="311392"/>
                    </a:cubicBezTo>
                    <a:cubicBezTo>
                      <a:pt x="408726" y="319132"/>
                      <a:pt x="413885" y="320680"/>
                      <a:pt x="422141" y="313972"/>
                    </a:cubicBezTo>
                    <a:cubicBezTo>
                      <a:pt x="452584" y="288689"/>
                      <a:pt x="485606" y="266502"/>
                      <a:pt x="519661" y="246895"/>
                    </a:cubicBezTo>
                    <a:cubicBezTo>
                      <a:pt x="524820" y="243799"/>
                      <a:pt x="529464" y="240703"/>
                      <a:pt x="524820" y="233996"/>
                    </a:cubicBezTo>
                    <a:cubicBezTo>
                      <a:pt x="502633" y="202005"/>
                      <a:pt x="501086" y="163823"/>
                      <a:pt x="492314" y="127704"/>
                    </a:cubicBezTo>
                    <a:cubicBezTo>
                      <a:pt x="484574" y="96230"/>
                      <a:pt x="485606" y="96746"/>
                      <a:pt x="514501" y="82298"/>
                    </a:cubicBezTo>
                    <a:cubicBezTo>
                      <a:pt x="535140" y="71979"/>
                      <a:pt x="557327" y="64239"/>
                      <a:pt x="578482" y="55468"/>
                    </a:cubicBezTo>
                    <a:cubicBezTo>
                      <a:pt x="586222" y="52372"/>
                      <a:pt x="590866" y="52888"/>
                      <a:pt x="595509" y="60111"/>
                    </a:cubicBezTo>
                    <a:cubicBezTo>
                      <a:pt x="613053" y="86942"/>
                      <a:pt x="630596" y="113257"/>
                      <a:pt x="648655" y="139572"/>
                    </a:cubicBezTo>
                    <a:cubicBezTo>
                      <a:pt x="655363" y="149375"/>
                      <a:pt x="657427" y="160727"/>
                      <a:pt x="661039" y="172078"/>
                    </a:cubicBezTo>
                    <a:cubicBezTo>
                      <a:pt x="663618" y="180334"/>
                      <a:pt x="667230" y="182914"/>
                      <a:pt x="675486" y="180334"/>
                    </a:cubicBezTo>
                    <a:cubicBezTo>
                      <a:pt x="713668" y="168983"/>
                      <a:pt x="752882" y="160727"/>
                      <a:pt x="792613" y="155567"/>
                    </a:cubicBezTo>
                    <a:cubicBezTo>
                      <a:pt x="800352" y="154535"/>
                      <a:pt x="802932" y="151439"/>
                      <a:pt x="801900" y="143700"/>
                    </a:cubicBezTo>
                    <a:cubicBezTo>
                      <a:pt x="795193" y="98294"/>
                      <a:pt x="811704" y="55468"/>
                      <a:pt x="816864" y="11094"/>
                    </a:cubicBezTo>
                    <a:cubicBezTo>
                      <a:pt x="817380" y="5934"/>
                      <a:pt x="820476" y="2838"/>
                      <a:pt x="826151" y="2322"/>
                    </a:cubicBezTo>
                    <a:cubicBezTo>
                      <a:pt x="859174" y="-1290"/>
                      <a:pt x="892196" y="258"/>
                      <a:pt x="925219" y="774"/>
                    </a:cubicBezTo>
                    <a:cubicBezTo>
                      <a:pt x="930895" y="774"/>
                      <a:pt x="933475" y="4902"/>
                      <a:pt x="934507" y="10062"/>
                    </a:cubicBezTo>
                    <a:cubicBezTo>
                      <a:pt x="941214" y="43600"/>
                      <a:pt x="948438" y="77139"/>
                      <a:pt x="954114" y="111193"/>
                    </a:cubicBezTo>
                    <a:cubicBezTo>
                      <a:pt x="955662" y="120481"/>
                      <a:pt x="953082" y="130800"/>
                      <a:pt x="952050" y="140604"/>
                    </a:cubicBezTo>
                    <a:cubicBezTo>
                      <a:pt x="951018" y="148343"/>
                      <a:pt x="954114" y="151955"/>
                      <a:pt x="962369" y="152987"/>
                    </a:cubicBezTo>
                    <a:cubicBezTo>
                      <a:pt x="1001584" y="157115"/>
                      <a:pt x="1040798" y="164339"/>
                      <a:pt x="1078980" y="174658"/>
                    </a:cubicBezTo>
                    <a:cubicBezTo>
                      <a:pt x="1085172" y="176206"/>
                      <a:pt x="1091364" y="176722"/>
                      <a:pt x="1093428" y="168467"/>
                    </a:cubicBezTo>
                    <a:cubicBezTo>
                      <a:pt x="1101683" y="130284"/>
                      <a:pt x="1127482" y="101390"/>
                      <a:pt x="1147089" y="69399"/>
                    </a:cubicBezTo>
                    <a:cubicBezTo>
                      <a:pt x="1162569" y="43084"/>
                      <a:pt x="1163601" y="43600"/>
                      <a:pt x="1192495" y="54436"/>
                    </a:cubicBezTo>
                    <a:cubicBezTo>
                      <a:pt x="1214682" y="62691"/>
                      <a:pt x="1236353" y="71979"/>
                      <a:pt x="1258024" y="81266"/>
                    </a:cubicBezTo>
                    <a:cubicBezTo>
                      <a:pt x="1265764" y="84362"/>
                      <a:pt x="1268860" y="88490"/>
                      <a:pt x="1267312" y="96746"/>
                    </a:cubicBezTo>
                    <a:cubicBezTo>
                      <a:pt x="1260604" y="128736"/>
                      <a:pt x="1254928" y="160727"/>
                      <a:pt x="1247705" y="192718"/>
                    </a:cubicBezTo>
                    <a:cubicBezTo>
                      <a:pt x="1245125" y="203553"/>
                      <a:pt x="1238417" y="213873"/>
                      <a:pt x="1233258" y="224192"/>
                    </a:cubicBezTo>
                    <a:cubicBezTo>
                      <a:pt x="1229646" y="230384"/>
                      <a:pt x="1230678" y="233996"/>
                      <a:pt x="1237385" y="237608"/>
                    </a:cubicBezTo>
                    <a:cubicBezTo>
                      <a:pt x="1273504" y="256699"/>
                      <a:pt x="1307558" y="279402"/>
                      <a:pt x="1340065" y="304169"/>
                    </a:cubicBezTo>
                    <a:cubicBezTo>
                      <a:pt x="1345741" y="308812"/>
                      <a:pt x="1349868" y="309328"/>
                      <a:pt x="1354512" y="302621"/>
                    </a:cubicBezTo>
                    <a:cubicBezTo>
                      <a:pt x="1381343" y="264954"/>
                      <a:pt x="1424169" y="246379"/>
                      <a:pt x="1459771" y="218516"/>
                    </a:cubicBezTo>
                    <a:cubicBezTo>
                      <a:pt x="1464415" y="214905"/>
                      <a:pt x="1468027" y="216452"/>
                      <a:pt x="1472155" y="220064"/>
                    </a:cubicBezTo>
                    <a:cubicBezTo>
                      <a:pt x="1496406" y="241219"/>
                      <a:pt x="1519109" y="264438"/>
                      <a:pt x="1541296" y="287657"/>
                    </a:cubicBezTo>
                    <a:cubicBezTo>
                      <a:pt x="1545424" y="292301"/>
                      <a:pt x="1545940" y="296429"/>
                      <a:pt x="1542328" y="301073"/>
                    </a:cubicBezTo>
                    <a:cubicBezTo>
                      <a:pt x="1523237" y="329452"/>
                      <a:pt x="1505177" y="357830"/>
                      <a:pt x="1485570" y="385693"/>
                    </a:cubicBezTo>
                    <a:cubicBezTo>
                      <a:pt x="1479895" y="393949"/>
                      <a:pt x="1470607" y="400140"/>
                      <a:pt x="1462868" y="406332"/>
                    </a:cubicBezTo>
                    <a:cubicBezTo>
                      <a:pt x="1456676" y="411492"/>
                      <a:pt x="1455644" y="416136"/>
                      <a:pt x="1460803" y="422327"/>
                    </a:cubicBezTo>
                    <a:cubicBezTo>
                      <a:pt x="1486086" y="453802"/>
                      <a:pt x="1509305" y="487341"/>
                      <a:pt x="1529428" y="522427"/>
                    </a:cubicBezTo>
                    <a:cubicBezTo>
                      <a:pt x="1534072" y="530167"/>
                      <a:pt x="1538716" y="529135"/>
                      <a:pt x="1544908" y="525007"/>
                    </a:cubicBezTo>
                    <a:cubicBezTo>
                      <a:pt x="1584122" y="500756"/>
                      <a:pt x="1630044" y="500240"/>
                      <a:pt x="1672870" y="488373"/>
                    </a:cubicBezTo>
                    <a:cubicBezTo>
                      <a:pt x="1678546" y="486825"/>
                      <a:pt x="1681642" y="489921"/>
                      <a:pt x="1683706" y="495080"/>
                    </a:cubicBezTo>
                    <a:cubicBezTo>
                      <a:pt x="1697637" y="523975"/>
                      <a:pt x="1710537" y="553902"/>
                      <a:pt x="1721888" y="583828"/>
                    </a:cubicBezTo>
                    <a:cubicBezTo>
                      <a:pt x="1723952" y="590020"/>
                      <a:pt x="1722404" y="593632"/>
                      <a:pt x="1717244" y="596728"/>
                    </a:cubicBezTo>
                    <a:cubicBezTo>
                      <a:pt x="1689381" y="615303"/>
                      <a:pt x="1662035" y="634394"/>
                      <a:pt x="1633140" y="652453"/>
                    </a:cubicBezTo>
                    <a:cubicBezTo>
                      <a:pt x="1623852" y="658129"/>
                      <a:pt x="1612501" y="660709"/>
                      <a:pt x="1601665" y="663805"/>
                    </a:cubicBezTo>
                    <a:cubicBezTo>
                      <a:pt x="1594958" y="665869"/>
                      <a:pt x="1592894" y="668965"/>
                      <a:pt x="1594958" y="676188"/>
                    </a:cubicBezTo>
                    <a:cubicBezTo>
                      <a:pt x="1606309" y="715403"/>
                      <a:pt x="1615081" y="755133"/>
                      <a:pt x="1620241" y="795895"/>
                    </a:cubicBezTo>
                    <a:cubicBezTo>
                      <a:pt x="1621272" y="803119"/>
                      <a:pt x="1624368" y="805699"/>
                      <a:pt x="1631076" y="804667"/>
                    </a:cubicBezTo>
                    <a:cubicBezTo>
                      <a:pt x="1676482" y="797959"/>
                      <a:pt x="1719308" y="814470"/>
                      <a:pt x="1763682" y="819630"/>
                    </a:cubicBezTo>
                    <a:cubicBezTo>
                      <a:pt x="1769874" y="820146"/>
                      <a:pt x="1772454" y="823758"/>
                      <a:pt x="1773486" y="829950"/>
                    </a:cubicBezTo>
                    <a:cubicBezTo>
                      <a:pt x="1776582" y="862456"/>
                      <a:pt x="1775034" y="895479"/>
                      <a:pt x="1775034" y="927985"/>
                    </a:cubicBezTo>
                    <a:cubicBezTo>
                      <a:pt x="1775034" y="933661"/>
                      <a:pt x="1771422" y="936241"/>
                      <a:pt x="1766262" y="937273"/>
                    </a:cubicBezTo>
                    <a:cubicBezTo>
                      <a:pt x="1732207" y="943981"/>
                      <a:pt x="1698153" y="951204"/>
                      <a:pt x="1663583" y="957396"/>
                    </a:cubicBezTo>
                    <a:cubicBezTo>
                      <a:pt x="1654811" y="958944"/>
                      <a:pt x="1645523" y="956364"/>
                      <a:pt x="1636752" y="955332"/>
                    </a:cubicBezTo>
                    <a:cubicBezTo>
                      <a:pt x="1627980" y="954300"/>
                      <a:pt x="1623336" y="956364"/>
                      <a:pt x="1622304" y="966684"/>
                    </a:cubicBezTo>
                    <a:cubicBezTo>
                      <a:pt x="1618177" y="1005382"/>
                      <a:pt x="1610953" y="1044080"/>
                      <a:pt x="1601149" y="1081746"/>
                    </a:cubicBezTo>
                    <a:cubicBezTo>
                      <a:pt x="1598569" y="1091034"/>
                      <a:pt x="1601665" y="1095678"/>
                      <a:pt x="1610437" y="1097742"/>
                    </a:cubicBezTo>
                    <a:cubicBezTo>
                      <a:pt x="1654811" y="1108577"/>
                      <a:pt x="1687318" y="1140568"/>
                      <a:pt x="1726016" y="1161723"/>
                    </a:cubicBezTo>
                    <a:cubicBezTo>
                      <a:pt x="1731176" y="1164819"/>
                      <a:pt x="1731176" y="1168947"/>
                      <a:pt x="1729112" y="1174107"/>
                    </a:cubicBezTo>
                    <a:cubicBezTo>
                      <a:pt x="1718792" y="1204549"/>
                      <a:pt x="1706409" y="1234476"/>
                      <a:pt x="1693509" y="1263887"/>
                    </a:cubicBezTo>
                    <a:cubicBezTo>
                      <a:pt x="1690929" y="1269562"/>
                      <a:pt x="1687318" y="1271626"/>
                      <a:pt x="1681126" y="1270078"/>
                    </a:cubicBezTo>
                    <a:cubicBezTo>
                      <a:pt x="1648103" y="1263371"/>
                      <a:pt x="1614565" y="1257179"/>
                      <a:pt x="1581542" y="1249955"/>
                    </a:cubicBezTo>
                    <a:cubicBezTo>
                      <a:pt x="1571223" y="1247375"/>
                      <a:pt x="1561935" y="1241184"/>
                      <a:pt x="1552647" y="1236024"/>
                    </a:cubicBezTo>
                    <a:cubicBezTo>
                      <a:pt x="1545940" y="1232412"/>
                      <a:pt x="1542328" y="1232928"/>
                      <a:pt x="1538200" y="1240152"/>
                    </a:cubicBezTo>
                    <a:cubicBezTo>
                      <a:pt x="1519109" y="1275238"/>
                      <a:pt x="1497954" y="1309293"/>
                      <a:pt x="1473187" y="1340767"/>
                    </a:cubicBezTo>
                    <a:cubicBezTo>
                      <a:pt x="1467511" y="1347991"/>
                      <a:pt x="1466479" y="1352635"/>
                      <a:pt x="1475251" y="1358310"/>
                    </a:cubicBezTo>
                    <a:cubicBezTo>
                      <a:pt x="1502598" y="1375854"/>
                      <a:pt x="1516013" y="1405264"/>
                      <a:pt x="1535104" y="1430031"/>
                    </a:cubicBezTo>
                    <a:cubicBezTo>
                      <a:pt x="1538716" y="1434675"/>
                      <a:pt x="1541812" y="1439835"/>
                      <a:pt x="1545424" y="1444995"/>
                    </a:cubicBezTo>
                    <a:cubicBezTo>
                      <a:pt x="1566063" y="1474921"/>
                      <a:pt x="1565031" y="1464602"/>
                      <a:pt x="1542844" y="1489885"/>
                    </a:cubicBezTo>
                    <a:cubicBezTo>
                      <a:pt x="1526849" y="1508460"/>
                      <a:pt x="1508273" y="1524971"/>
                      <a:pt x="1491246" y="1542514"/>
                    </a:cubicBezTo>
                    <a:cubicBezTo>
                      <a:pt x="1485054" y="1549222"/>
                      <a:pt x="1479895" y="1549222"/>
                      <a:pt x="1472155" y="1544062"/>
                    </a:cubicBezTo>
                    <a:cubicBezTo>
                      <a:pt x="1446356" y="1526519"/>
                      <a:pt x="1420041" y="1508976"/>
                      <a:pt x="1393726" y="1491948"/>
                    </a:cubicBezTo>
                    <a:cubicBezTo>
                      <a:pt x="1383923" y="1485241"/>
                      <a:pt x="1377215" y="1475437"/>
                      <a:pt x="1369992" y="1466666"/>
                    </a:cubicBezTo>
                    <a:cubicBezTo>
                      <a:pt x="1364316" y="1459958"/>
                      <a:pt x="1359672" y="1458926"/>
                      <a:pt x="1352964" y="1464602"/>
                    </a:cubicBezTo>
                    <a:cubicBezTo>
                      <a:pt x="1322005" y="1489885"/>
                      <a:pt x="1288983" y="1512588"/>
                      <a:pt x="1254413" y="1532711"/>
                    </a:cubicBezTo>
                    <a:cubicBezTo>
                      <a:pt x="1249769" y="1535291"/>
                      <a:pt x="1244609" y="1537871"/>
                      <a:pt x="1248737" y="1544578"/>
                    </a:cubicBezTo>
                    <a:cubicBezTo>
                      <a:pt x="1272472" y="1580181"/>
                      <a:pt x="1274020" y="1622491"/>
                      <a:pt x="1284339" y="1662221"/>
                    </a:cubicBezTo>
                    <a:cubicBezTo>
                      <a:pt x="1290531" y="1685440"/>
                      <a:pt x="1292079" y="1682344"/>
                      <a:pt x="1268860" y="1693180"/>
                    </a:cubicBezTo>
                    <a:cubicBezTo>
                      <a:pt x="1244609" y="1704531"/>
                      <a:pt x="1219842" y="1714335"/>
                      <a:pt x="1195591" y="1724654"/>
                    </a:cubicBezTo>
                    <a:cubicBezTo>
                      <a:pt x="1187851" y="1727750"/>
                      <a:pt x="1183208" y="1726718"/>
                      <a:pt x="1178564" y="1719495"/>
                    </a:cubicBezTo>
                    <a:cubicBezTo>
                      <a:pt x="1161021" y="1692664"/>
                      <a:pt x="1142962" y="1666865"/>
                      <a:pt x="1125418" y="1640034"/>
                    </a:cubicBezTo>
                    <a:cubicBezTo>
                      <a:pt x="1118711" y="1629715"/>
                      <a:pt x="1116131" y="1617847"/>
                      <a:pt x="1113035" y="1606496"/>
                    </a:cubicBezTo>
                    <a:cubicBezTo>
                      <a:pt x="1110971" y="1599272"/>
                      <a:pt x="1107359" y="1597208"/>
                      <a:pt x="1099619" y="1599272"/>
                    </a:cubicBezTo>
                    <a:cubicBezTo>
                      <a:pt x="1060405" y="1611139"/>
                      <a:pt x="1020675" y="1619395"/>
                      <a:pt x="979913" y="1624555"/>
                    </a:cubicBezTo>
                    <a:cubicBezTo>
                      <a:pt x="973205" y="1625587"/>
                      <a:pt x="971141" y="1628682"/>
                      <a:pt x="972173" y="1634874"/>
                    </a:cubicBezTo>
                    <a:cubicBezTo>
                      <a:pt x="979397" y="1680280"/>
                      <a:pt x="962885" y="1723106"/>
                      <a:pt x="957726" y="1767481"/>
                    </a:cubicBezTo>
                    <a:cubicBezTo>
                      <a:pt x="956694" y="1775220"/>
                      <a:pt x="952566" y="1777800"/>
                      <a:pt x="945858" y="1777800"/>
                    </a:cubicBezTo>
                    <a:cubicBezTo>
                      <a:pt x="929347" y="1778316"/>
                      <a:pt x="912320" y="1779348"/>
                      <a:pt x="895808" y="1779864"/>
                    </a:cubicBezTo>
                    <a:cubicBezTo>
                      <a:pt x="894776" y="1776252"/>
                      <a:pt x="894776" y="1776252"/>
                      <a:pt x="894776" y="1775736"/>
                    </a:cubicBezTo>
                    <a:close/>
                    <a:moveTo>
                      <a:pt x="890648" y="1454798"/>
                    </a:moveTo>
                    <a:cubicBezTo>
                      <a:pt x="1199203" y="1449638"/>
                      <a:pt x="1454096" y="1207645"/>
                      <a:pt x="1452548" y="884127"/>
                    </a:cubicBezTo>
                    <a:cubicBezTo>
                      <a:pt x="1451516" y="575057"/>
                      <a:pt x="1205395" y="320164"/>
                      <a:pt x="881361" y="322228"/>
                    </a:cubicBezTo>
                    <a:cubicBezTo>
                      <a:pt x="571775" y="324292"/>
                      <a:pt x="318429" y="570929"/>
                      <a:pt x="320494" y="893415"/>
                    </a:cubicBezTo>
                    <a:cubicBezTo>
                      <a:pt x="323073" y="1202485"/>
                      <a:pt x="569195" y="1452218"/>
                      <a:pt x="890648" y="145479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8505C034-B686-4751-AF7C-F1443083293B}"/>
                  </a:ext>
                </a:extLst>
              </p:cNvPr>
              <p:cNvSpPr/>
              <p:nvPr/>
            </p:nvSpPr>
            <p:spPr>
              <a:xfrm>
                <a:off x="3733675" y="2339591"/>
                <a:ext cx="835883" cy="835883"/>
              </a:xfrm>
              <a:custGeom>
                <a:avLst/>
                <a:gdLst>
                  <a:gd name="connsiteX0" fmla="*/ 836916 w 835883"/>
                  <a:gd name="connsiteY0" fmla="*/ 418458 h 835883"/>
                  <a:gd name="connsiteX1" fmla="*/ 418459 w 835883"/>
                  <a:gd name="connsiteY1" fmla="*/ 836399 h 835883"/>
                  <a:gd name="connsiteX2" fmla="*/ 1 w 835883"/>
                  <a:gd name="connsiteY2" fmla="*/ 417426 h 835883"/>
                  <a:gd name="connsiteX3" fmla="*/ 418975 w 835883"/>
                  <a:gd name="connsiteY3" fmla="*/ 0 h 835883"/>
                  <a:gd name="connsiteX4" fmla="*/ 836916 w 835883"/>
                  <a:gd name="connsiteY4" fmla="*/ 418458 h 83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5883" h="835883">
                    <a:moveTo>
                      <a:pt x="836916" y="418458"/>
                    </a:moveTo>
                    <a:cubicBezTo>
                      <a:pt x="833821" y="651679"/>
                      <a:pt x="651165" y="836915"/>
                      <a:pt x="418459" y="836399"/>
                    </a:cubicBezTo>
                    <a:cubicBezTo>
                      <a:pt x="182657" y="836399"/>
                      <a:pt x="-515" y="649615"/>
                      <a:pt x="1" y="417426"/>
                    </a:cubicBezTo>
                    <a:cubicBezTo>
                      <a:pt x="517" y="181624"/>
                      <a:pt x="187301" y="0"/>
                      <a:pt x="418975" y="0"/>
                    </a:cubicBezTo>
                    <a:cubicBezTo>
                      <a:pt x="651680" y="516"/>
                      <a:pt x="833821" y="186268"/>
                      <a:pt x="836916" y="41845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32CE2BE-5153-4691-A210-F5CEED8B7852}"/>
                </a:ext>
              </a:extLst>
            </p:cNvPr>
            <p:cNvSpPr/>
            <p:nvPr/>
          </p:nvSpPr>
          <p:spPr>
            <a:xfrm>
              <a:off x="3308806" y="2997140"/>
              <a:ext cx="683882" cy="686216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ECD3404-3EA6-420D-8DBC-6D3A595FBFA2}"/>
              </a:ext>
            </a:extLst>
          </p:cNvPr>
          <p:cNvGrpSpPr/>
          <p:nvPr userDrawn="1"/>
        </p:nvGrpSpPr>
        <p:grpSpPr>
          <a:xfrm>
            <a:off x="0" y="2766599"/>
            <a:ext cx="2745260" cy="2471860"/>
            <a:chOff x="6486650" y="2648852"/>
            <a:chExt cx="2745260" cy="2471860"/>
          </a:xfrm>
          <a:solidFill>
            <a:schemeClr val="bg1">
              <a:alpha val="5000"/>
            </a:schemeClr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8ECA3BD-4287-4CAB-8CFB-CC4BBC008582}"/>
                </a:ext>
              </a:extLst>
            </p:cNvPr>
            <p:cNvSpPr/>
            <p:nvPr/>
          </p:nvSpPr>
          <p:spPr>
            <a:xfrm>
              <a:off x="6486650" y="3806165"/>
              <a:ext cx="1318090" cy="1314547"/>
            </a:xfrm>
            <a:custGeom>
              <a:avLst/>
              <a:gdLst>
                <a:gd name="connsiteX0" fmla="*/ 0 w 1919435"/>
                <a:gd name="connsiteY0" fmla="*/ 987194 h 1914275"/>
                <a:gd name="connsiteX1" fmla="*/ 37667 w 1919435"/>
                <a:gd name="connsiteY1" fmla="*/ 959846 h 1914275"/>
                <a:gd name="connsiteX2" fmla="*/ 169757 w 1919435"/>
                <a:gd name="connsiteY2" fmla="*/ 922696 h 1914275"/>
                <a:gd name="connsiteX3" fmla="*/ 215163 w 1919435"/>
                <a:gd name="connsiteY3" fmla="*/ 872130 h 1914275"/>
                <a:gd name="connsiteX4" fmla="*/ 217743 w 1919435"/>
                <a:gd name="connsiteY4" fmla="*/ 850459 h 1914275"/>
                <a:gd name="connsiteX5" fmla="*/ 189364 w 1919435"/>
                <a:gd name="connsiteY5" fmla="*/ 797830 h 1914275"/>
                <a:gd name="connsiteX6" fmla="*/ 69657 w 1919435"/>
                <a:gd name="connsiteY6" fmla="*/ 727657 h 1914275"/>
                <a:gd name="connsiteX7" fmla="*/ 43858 w 1919435"/>
                <a:gd name="connsiteY7" fmla="*/ 664708 h 1914275"/>
                <a:gd name="connsiteX8" fmla="*/ 46438 w 1919435"/>
                <a:gd name="connsiteY8" fmla="*/ 655936 h 1914275"/>
                <a:gd name="connsiteX9" fmla="*/ 114547 w 1919435"/>
                <a:gd name="connsiteY9" fmla="*/ 608982 h 1914275"/>
                <a:gd name="connsiteX10" fmla="*/ 241478 w 1919435"/>
                <a:gd name="connsiteY10" fmla="*/ 623429 h 1914275"/>
                <a:gd name="connsiteX11" fmla="*/ 306491 w 1919435"/>
                <a:gd name="connsiteY11" fmla="*/ 593503 h 1914275"/>
                <a:gd name="connsiteX12" fmla="*/ 301331 w 1919435"/>
                <a:gd name="connsiteY12" fmla="*/ 505271 h 1914275"/>
                <a:gd name="connsiteX13" fmla="*/ 222386 w 1919435"/>
                <a:gd name="connsiteY13" fmla="*/ 400527 h 1914275"/>
                <a:gd name="connsiteX14" fmla="*/ 222386 w 1919435"/>
                <a:gd name="connsiteY14" fmla="*/ 342222 h 1914275"/>
                <a:gd name="connsiteX15" fmla="*/ 248185 w 1919435"/>
                <a:gd name="connsiteY15" fmla="*/ 313327 h 1914275"/>
                <a:gd name="connsiteX16" fmla="*/ 303395 w 1919435"/>
                <a:gd name="connsiteY16" fmla="*/ 307135 h 1914275"/>
                <a:gd name="connsiteX17" fmla="*/ 420522 w 1919435"/>
                <a:gd name="connsiteY17" fmla="*/ 373180 h 1914275"/>
                <a:gd name="connsiteX18" fmla="*/ 525265 w 1919435"/>
                <a:gd name="connsiteY18" fmla="*/ 343770 h 1914275"/>
                <a:gd name="connsiteX19" fmla="*/ 527845 w 1919435"/>
                <a:gd name="connsiteY19" fmla="*/ 298364 h 1914275"/>
                <a:gd name="connsiteX20" fmla="*/ 493791 w 1919435"/>
                <a:gd name="connsiteY20" fmla="*/ 166789 h 1914275"/>
                <a:gd name="connsiteX21" fmla="*/ 518557 w 1919435"/>
                <a:gd name="connsiteY21" fmla="*/ 105904 h 1914275"/>
                <a:gd name="connsiteX22" fmla="*/ 537649 w 1919435"/>
                <a:gd name="connsiteY22" fmla="*/ 95585 h 1914275"/>
                <a:gd name="connsiteX23" fmla="*/ 608853 w 1919435"/>
                <a:gd name="connsiteY23" fmla="*/ 113128 h 1914275"/>
                <a:gd name="connsiteX24" fmla="*/ 690894 w 1919435"/>
                <a:gd name="connsiteY24" fmla="*/ 217355 h 1914275"/>
                <a:gd name="connsiteX25" fmla="*/ 802861 w 1919435"/>
                <a:gd name="connsiteY25" fmla="*/ 216839 h 1914275"/>
                <a:gd name="connsiteX26" fmla="*/ 816277 w 1919435"/>
                <a:gd name="connsiteY26" fmla="*/ 169369 h 1914275"/>
                <a:gd name="connsiteX27" fmla="*/ 832788 w 1919435"/>
                <a:gd name="connsiteY27" fmla="*/ 48631 h 1914275"/>
                <a:gd name="connsiteX28" fmla="*/ 877677 w 1919435"/>
                <a:gd name="connsiteY28" fmla="*/ 2193 h 1914275"/>
                <a:gd name="connsiteX29" fmla="*/ 917924 w 1919435"/>
                <a:gd name="connsiteY29" fmla="*/ 645 h 1914275"/>
                <a:gd name="connsiteX30" fmla="*/ 956106 w 1919435"/>
                <a:gd name="connsiteY30" fmla="*/ 31603 h 1914275"/>
                <a:gd name="connsiteX31" fmla="*/ 993772 w 1919435"/>
                <a:gd name="connsiteY31" fmla="*/ 163693 h 1914275"/>
                <a:gd name="connsiteX32" fmla="*/ 1089745 w 1919435"/>
                <a:gd name="connsiteY32" fmla="*/ 217871 h 1914275"/>
                <a:gd name="connsiteX33" fmla="*/ 1120703 w 1919435"/>
                <a:gd name="connsiteY33" fmla="*/ 191040 h 1914275"/>
                <a:gd name="connsiteX34" fmla="*/ 1192940 w 1919435"/>
                <a:gd name="connsiteY34" fmla="*/ 68754 h 1914275"/>
                <a:gd name="connsiteX35" fmla="*/ 1251245 w 1919435"/>
                <a:gd name="connsiteY35" fmla="*/ 44503 h 1914275"/>
                <a:gd name="connsiteX36" fmla="*/ 1309035 w 1919435"/>
                <a:gd name="connsiteY36" fmla="*/ 137895 h 1914275"/>
                <a:gd name="connsiteX37" fmla="*/ 1294587 w 1919435"/>
                <a:gd name="connsiteY37" fmla="*/ 255538 h 1914275"/>
                <a:gd name="connsiteX38" fmla="*/ 1294587 w 1919435"/>
                <a:gd name="connsiteY38" fmla="*/ 267921 h 1914275"/>
                <a:gd name="connsiteX39" fmla="*/ 1399331 w 1919435"/>
                <a:gd name="connsiteY39" fmla="*/ 314359 h 1914275"/>
                <a:gd name="connsiteX40" fmla="*/ 1514394 w 1919435"/>
                <a:gd name="connsiteY40" fmla="*/ 228191 h 1914275"/>
                <a:gd name="connsiteX41" fmla="*/ 1584050 w 1919435"/>
                <a:gd name="connsiteY41" fmla="*/ 229223 h 1914275"/>
                <a:gd name="connsiteX42" fmla="*/ 1594886 w 1919435"/>
                <a:gd name="connsiteY42" fmla="*/ 238510 h 1914275"/>
                <a:gd name="connsiteX43" fmla="*/ 1606754 w 1919435"/>
                <a:gd name="connsiteY43" fmla="*/ 317971 h 1914275"/>
                <a:gd name="connsiteX44" fmla="*/ 1543288 w 1919435"/>
                <a:gd name="connsiteY44" fmla="*/ 430970 h 1914275"/>
                <a:gd name="connsiteX45" fmla="*/ 1552060 w 1919435"/>
                <a:gd name="connsiteY45" fmla="*/ 504239 h 1914275"/>
                <a:gd name="connsiteX46" fmla="*/ 1619137 w 1919435"/>
                <a:gd name="connsiteY46" fmla="*/ 531069 h 1914275"/>
                <a:gd name="connsiteX47" fmla="*/ 1754839 w 1919435"/>
                <a:gd name="connsiteY47" fmla="*/ 495467 h 1914275"/>
                <a:gd name="connsiteX48" fmla="*/ 1812629 w 1919435"/>
                <a:gd name="connsiteY48" fmla="*/ 517654 h 1914275"/>
                <a:gd name="connsiteX49" fmla="*/ 1830172 w 1919435"/>
                <a:gd name="connsiteY49" fmla="*/ 552225 h 1914275"/>
                <a:gd name="connsiteX50" fmla="*/ 1815724 w 1919435"/>
                <a:gd name="connsiteY50" fmla="*/ 603306 h 1914275"/>
                <a:gd name="connsiteX51" fmla="*/ 1699630 w 1919435"/>
                <a:gd name="connsiteY51" fmla="*/ 695666 h 1914275"/>
                <a:gd name="connsiteX52" fmla="*/ 1678990 w 1919435"/>
                <a:gd name="connsiteY52" fmla="*/ 751908 h 1914275"/>
                <a:gd name="connsiteX53" fmla="*/ 1685182 w 1919435"/>
                <a:gd name="connsiteY53" fmla="*/ 774611 h 1914275"/>
                <a:gd name="connsiteX54" fmla="*/ 1732652 w 1919435"/>
                <a:gd name="connsiteY54" fmla="*/ 815373 h 1914275"/>
                <a:gd name="connsiteX55" fmla="*/ 1872998 w 1919435"/>
                <a:gd name="connsiteY55" fmla="*/ 834464 h 1914275"/>
                <a:gd name="connsiteX56" fmla="*/ 1918404 w 1919435"/>
                <a:gd name="connsiteY56" fmla="*/ 879354 h 1914275"/>
                <a:gd name="connsiteX57" fmla="*/ 1919952 w 1919435"/>
                <a:gd name="connsiteY57" fmla="*/ 919600 h 1914275"/>
                <a:gd name="connsiteX58" fmla="*/ 1886930 w 1919435"/>
                <a:gd name="connsiteY58" fmla="*/ 958299 h 1914275"/>
                <a:gd name="connsiteX59" fmla="*/ 1754839 w 1919435"/>
                <a:gd name="connsiteY59" fmla="*/ 995965 h 1914275"/>
                <a:gd name="connsiteX60" fmla="*/ 1701178 w 1919435"/>
                <a:gd name="connsiteY60" fmla="*/ 1085229 h 1914275"/>
                <a:gd name="connsiteX61" fmla="*/ 1728524 w 1919435"/>
                <a:gd name="connsiteY61" fmla="*/ 1121348 h 1914275"/>
                <a:gd name="connsiteX62" fmla="*/ 1849779 w 1919435"/>
                <a:gd name="connsiteY62" fmla="*/ 1192552 h 1914275"/>
                <a:gd name="connsiteX63" fmla="*/ 1876094 w 1919435"/>
                <a:gd name="connsiteY63" fmla="*/ 1253954 h 1914275"/>
                <a:gd name="connsiteX64" fmla="*/ 1875062 w 1919435"/>
                <a:gd name="connsiteY64" fmla="*/ 1260145 h 1914275"/>
                <a:gd name="connsiteX65" fmla="*/ 1802309 w 1919435"/>
                <a:gd name="connsiteY65" fmla="*/ 1312259 h 1914275"/>
                <a:gd name="connsiteX66" fmla="*/ 1675379 w 1919435"/>
                <a:gd name="connsiteY66" fmla="*/ 1296264 h 1914275"/>
                <a:gd name="connsiteX67" fmla="*/ 1611398 w 1919435"/>
                <a:gd name="connsiteY67" fmla="*/ 1329286 h 1914275"/>
                <a:gd name="connsiteX68" fmla="*/ 1610365 w 1919435"/>
                <a:gd name="connsiteY68" fmla="*/ 1405651 h 1914275"/>
                <a:gd name="connsiteX69" fmla="*/ 1692406 w 1919435"/>
                <a:gd name="connsiteY69" fmla="*/ 1514006 h 1914275"/>
                <a:gd name="connsiteX70" fmla="*/ 1692406 w 1919435"/>
                <a:gd name="connsiteY70" fmla="*/ 1584695 h 1914275"/>
                <a:gd name="connsiteX71" fmla="*/ 1689310 w 1919435"/>
                <a:gd name="connsiteY71" fmla="*/ 1588307 h 1914275"/>
                <a:gd name="connsiteX72" fmla="*/ 1600562 w 1919435"/>
                <a:gd name="connsiteY72" fmla="*/ 1605850 h 1914275"/>
                <a:gd name="connsiteX73" fmla="*/ 1490659 w 1919435"/>
                <a:gd name="connsiteY73" fmla="*/ 1543933 h 1914275"/>
                <a:gd name="connsiteX74" fmla="*/ 1415326 w 1919435"/>
                <a:gd name="connsiteY74" fmla="*/ 1554769 h 1914275"/>
                <a:gd name="connsiteX75" fmla="*/ 1391075 w 1919435"/>
                <a:gd name="connsiteY75" fmla="*/ 1622877 h 1914275"/>
                <a:gd name="connsiteX76" fmla="*/ 1426677 w 1919435"/>
                <a:gd name="connsiteY76" fmla="*/ 1760128 h 1914275"/>
                <a:gd name="connsiteX77" fmla="*/ 1406554 w 1919435"/>
                <a:gd name="connsiteY77" fmla="*/ 1811725 h 1914275"/>
                <a:gd name="connsiteX78" fmla="*/ 1370436 w 1919435"/>
                <a:gd name="connsiteY78" fmla="*/ 1830300 h 1914275"/>
                <a:gd name="connsiteX79" fmla="*/ 1316258 w 1919435"/>
                <a:gd name="connsiteY79" fmla="*/ 1815337 h 1914275"/>
                <a:gd name="connsiteX80" fmla="*/ 1231122 w 1919435"/>
                <a:gd name="connsiteY80" fmla="*/ 1707498 h 1914275"/>
                <a:gd name="connsiteX81" fmla="*/ 1121219 w 1919435"/>
                <a:gd name="connsiteY81" fmla="*/ 1698210 h 1914275"/>
                <a:gd name="connsiteX82" fmla="*/ 1106771 w 1919435"/>
                <a:gd name="connsiteY82" fmla="*/ 1727105 h 1914275"/>
                <a:gd name="connsiteX83" fmla="*/ 1087165 w 1919435"/>
                <a:gd name="connsiteY83" fmla="*/ 1868999 h 1914275"/>
                <a:gd name="connsiteX84" fmla="*/ 1050014 w 1919435"/>
                <a:gd name="connsiteY84" fmla="*/ 1919049 h 1914275"/>
                <a:gd name="connsiteX85" fmla="*/ 987581 w 1919435"/>
                <a:gd name="connsiteY85" fmla="*/ 1919049 h 1914275"/>
                <a:gd name="connsiteX86" fmla="*/ 960234 w 1919435"/>
                <a:gd name="connsiteY86" fmla="*/ 1880866 h 1914275"/>
                <a:gd name="connsiteX87" fmla="*/ 921535 w 1919435"/>
                <a:gd name="connsiteY87" fmla="*/ 1744132 h 1914275"/>
                <a:gd name="connsiteX88" fmla="*/ 875614 w 1919435"/>
                <a:gd name="connsiteY88" fmla="*/ 1703886 h 1914275"/>
                <a:gd name="connsiteX89" fmla="*/ 847751 w 1919435"/>
                <a:gd name="connsiteY89" fmla="*/ 1700790 h 1914275"/>
                <a:gd name="connsiteX90" fmla="*/ 800281 w 1919435"/>
                <a:gd name="connsiteY90" fmla="*/ 1727105 h 1914275"/>
                <a:gd name="connsiteX91" fmla="*/ 788414 w 1919435"/>
                <a:gd name="connsiteY91" fmla="*/ 1747228 h 1914275"/>
                <a:gd name="connsiteX92" fmla="*/ 723401 w 1919435"/>
                <a:gd name="connsiteY92" fmla="*/ 1857131 h 1914275"/>
                <a:gd name="connsiteX93" fmla="*/ 674383 w 1919435"/>
                <a:gd name="connsiteY93" fmla="*/ 1877254 h 1914275"/>
                <a:gd name="connsiteX94" fmla="*/ 634652 w 1919435"/>
                <a:gd name="connsiteY94" fmla="*/ 1863839 h 1914275"/>
                <a:gd name="connsiteX95" fmla="*/ 607822 w 1919435"/>
                <a:gd name="connsiteY95" fmla="*/ 1813789 h 1914275"/>
                <a:gd name="connsiteX96" fmla="*/ 624848 w 1919435"/>
                <a:gd name="connsiteY96" fmla="*/ 1672927 h 1914275"/>
                <a:gd name="connsiteX97" fmla="*/ 586150 w 1919435"/>
                <a:gd name="connsiteY97" fmla="*/ 1607398 h 1914275"/>
                <a:gd name="connsiteX98" fmla="*/ 514430 w 1919435"/>
                <a:gd name="connsiteY98" fmla="*/ 1611010 h 1914275"/>
                <a:gd name="connsiteX99" fmla="*/ 413814 w 1919435"/>
                <a:gd name="connsiteY99" fmla="*/ 1687375 h 1914275"/>
                <a:gd name="connsiteX100" fmla="*/ 324550 w 1919435"/>
                <a:gd name="connsiteY100" fmla="*/ 1682215 h 1914275"/>
                <a:gd name="connsiteX101" fmla="*/ 316810 w 1919435"/>
                <a:gd name="connsiteY101" fmla="*/ 1674475 h 1914275"/>
                <a:gd name="connsiteX102" fmla="*/ 309071 w 1919435"/>
                <a:gd name="connsiteY102" fmla="*/ 1612558 h 1914275"/>
                <a:gd name="connsiteX103" fmla="*/ 376148 w 1919435"/>
                <a:gd name="connsiteY103" fmla="*/ 1492851 h 1914275"/>
                <a:gd name="connsiteX104" fmla="*/ 387499 w 1919435"/>
                <a:gd name="connsiteY104" fmla="*/ 1456217 h 1914275"/>
                <a:gd name="connsiteX105" fmla="*/ 297203 w 1919435"/>
                <a:gd name="connsiteY105" fmla="*/ 1391720 h 1914275"/>
                <a:gd name="connsiteX106" fmla="*/ 158405 w 1919435"/>
                <a:gd name="connsiteY106" fmla="*/ 1427838 h 1914275"/>
                <a:gd name="connsiteX107" fmla="*/ 114031 w 1919435"/>
                <a:gd name="connsiteY107" fmla="*/ 1412875 h 1914275"/>
                <a:gd name="connsiteX108" fmla="*/ 91844 w 1919435"/>
                <a:gd name="connsiteY108" fmla="*/ 1373660 h 1914275"/>
                <a:gd name="connsiteX109" fmla="*/ 106808 w 1919435"/>
                <a:gd name="connsiteY109" fmla="*/ 1315871 h 1914275"/>
                <a:gd name="connsiteX110" fmla="*/ 209487 w 1919435"/>
                <a:gd name="connsiteY110" fmla="*/ 1234347 h 1914275"/>
                <a:gd name="connsiteX111" fmla="*/ 236834 w 1919435"/>
                <a:gd name="connsiteY111" fmla="*/ 1151274 h 1914275"/>
                <a:gd name="connsiteX112" fmla="*/ 181624 w 1919435"/>
                <a:gd name="connsiteY112" fmla="*/ 1104836 h 1914275"/>
                <a:gd name="connsiteX113" fmla="*/ 52114 w 1919435"/>
                <a:gd name="connsiteY113" fmla="*/ 1087293 h 1914275"/>
                <a:gd name="connsiteX114" fmla="*/ 1032 w 1919435"/>
                <a:gd name="connsiteY114" fmla="*/ 1051175 h 1914275"/>
                <a:gd name="connsiteX115" fmla="*/ 0 w 1919435"/>
                <a:gd name="connsiteY115" fmla="*/ 987194 h 1914275"/>
                <a:gd name="connsiteX116" fmla="*/ 1198616 w 1919435"/>
                <a:gd name="connsiteY116" fmla="*/ 960879 h 1914275"/>
                <a:gd name="connsiteX117" fmla="*/ 958686 w 1919435"/>
                <a:gd name="connsiteY117" fmla="*/ 720949 h 1914275"/>
                <a:gd name="connsiteX118" fmla="*/ 720304 w 1919435"/>
                <a:gd name="connsiteY118" fmla="*/ 959331 h 1914275"/>
                <a:gd name="connsiteX119" fmla="*/ 957654 w 1919435"/>
                <a:gd name="connsiteY119" fmla="*/ 1198744 h 1914275"/>
                <a:gd name="connsiteX120" fmla="*/ 1198616 w 1919435"/>
                <a:gd name="connsiteY120" fmla="*/ 960879 h 191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919435" h="1914275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404465C-B632-42F2-8273-BA2C7FFDA7A2}"/>
                </a:ext>
              </a:extLst>
            </p:cNvPr>
            <p:cNvGrpSpPr/>
            <p:nvPr/>
          </p:nvGrpSpPr>
          <p:grpSpPr>
            <a:xfrm>
              <a:off x="7392963" y="2648852"/>
              <a:ext cx="1838947" cy="1835405"/>
              <a:chOff x="7167947" y="1624190"/>
              <a:chExt cx="2677922" cy="2672763"/>
            </a:xfrm>
            <a:grpFill/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100150D0-F178-431E-B2C4-A43288E12324}"/>
                  </a:ext>
                </a:extLst>
              </p:cNvPr>
              <p:cNvSpPr/>
              <p:nvPr/>
            </p:nvSpPr>
            <p:spPr>
              <a:xfrm>
                <a:off x="7167947" y="1624190"/>
                <a:ext cx="2677922" cy="2672763"/>
              </a:xfrm>
              <a:custGeom>
                <a:avLst/>
                <a:gdLst>
                  <a:gd name="connsiteX0" fmla="*/ 2538684 w 2677922"/>
                  <a:gd name="connsiteY0" fmla="*/ 1897505 h 2672762"/>
                  <a:gd name="connsiteX1" fmla="*/ 2456643 w 2677922"/>
                  <a:gd name="connsiteY1" fmla="*/ 1879446 h 2672762"/>
                  <a:gd name="connsiteX2" fmla="*/ 2389566 w 2677922"/>
                  <a:gd name="connsiteY2" fmla="*/ 1863966 h 2672762"/>
                  <a:gd name="connsiteX3" fmla="*/ 2354479 w 2677922"/>
                  <a:gd name="connsiteY3" fmla="*/ 1874802 h 2672762"/>
                  <a:gd name="connsiteX4" fmla="*/ 2312170 w 2677922"/>
                  <a:gd name="connsiteY4" fmla="*/ 1950651 h 2672762"/>
                  <a:gd name="connsiteX5" fmla="*/ 2322489 w 2677922"/>
                  <a:gd name="connsiteY5" fmla="*/ 1983157 h 2672762"/>
                  <a:gd name="connsiteX6" fmla="*/ 2412785 w 2677922"/>
                  <a:gd name="connsiteY6" fmla="*/ 2080161 h 2672762"/>
                  <a:gd name="connsiteX7" fmla="*/ 2418461 w 2677922"/>
                  <a:gd name="connsiteY7" fmla="*/ 2146722 h 2672762"/>
                  <a:gd name="connsiteX8" fmla="*/ 2414849 w 2677922"/>
                  <a:gd name="connsiteY8" fmla="*/ 2151882 h 2672762"/>
                  <a:gd name="connsiteX9" fmla="*/ 2324037 w 2677922"/>
                  <a:gd name="connsiteY9" fmla="*/ 2174585 h 2672762"/>
                  <a:gd name="connsiteX10" fmla="*/ 2219294 w 2677922"/>
                  <a:gd name="connsiteY10" fmla="*/ 2118859 h 2672762"/>
                  <a:gd name="connsiteX11" fmla="*/ 2178531 w 2677922"/>
                  <a:gd name="connsiteY11" fmla="*/ 2120407 h 2672762"/>
                  <a:gd name="connsiteX12" fmla="*/ 2125386 w 2677922"/>
                  <a:gd name="connsiteY12" fmla="*/ 2172521 h 2672762"/>
                  <a:gd name="connsiteX13" fmla="*/ 2122806 w 2677922"/>
                  <a:gd name="connsiteY13" fmla="*/ 2217411 h 2672762"/>
                  <a:gd name="connsiteX14" fmla="*/ 2184723 w 2677922"/>
                  <a:gd name="connsiteY14" fmla="*/ 2334538 h 2672762"/>
                  <a:gd name="connsiteX15" fmla="*/ 2174404 w 2677922"/>
                  <a:gd name="connsiteY15" fmla="*/ 2395423 h 2672762"/>
                  <a:gd name="connsiteX16" fmla="*/ 2164084 w 2677922"/>
                  <a:gd name="connsiteY16" fmla="*/ 2404711 h 2672762"/>
                  <a:gd name="connsiteX17" fmla="*/ 2075336 w 2677922"/>
                  <a:gd name="connsiteY17" fmla="*/ 2401615 h 2672762"/>
                  <a:gd name="connsiteX18" fmla="*/ 1988652 w 2677922"/>
                  <a:gd name="connsiteY18" fmla="*/ 2320606 h 2672762"/>
                  <a:gd name="connsiteX19" fmla="*/ 1944277 w 2677922"/>
                  <a:gd name="connsiteY19" fmla="*/ 2311835 h 2672762"/>
                  <a:gd name="connsiteX20" fmla="*/ 1883392 w 2677922"/>
                  <a:gd name="connsiteY20" fmla="*/ 2346405 h 2672762"/>
                  <a:gd name="connsiteX21" fmla="*/ 1868429 w 2677922"/>
                  <a:gd name="connsiteY21" fmla="*/ 2391811 h 2672762"/>
                  <a:gd name="connsiteX22" fmla="*/ 1899388 w 2677922"/>
                  <a:gd name="connsiteY22" fmla="*/ 2526997 h 2672762"/>
                  <a:gd name="connsiteX23" fmla="*/ 1879264 w 2677922"/>
                  <a:gd name="connsiteY23" fmla="*/ 2571887 h 2672762"/>
                  <a:gd name="connsiteX24" fmla="*/ 1841082 w 2677922"/>
                  <a:gd name="connsiteY24" fmla="*/ 2588915 h 2672762"/>
                  <a:gd name="connsiteX25" fmla="*/ 1782777 w 2677922"/>
                  <a:gd name="connsiteY25" fmla="*/ 2568276 h 2672762"/>
                  <a:gd name="connsiteX26" fmla="*/ 1715184 w 2677922"/>
                  <a:gd name="connsiteY26" fmla="*/ 2459404 h 2672762"/>
                  <a:gd name="connsiteX27" fmla="*/ 1664618 w 2677922"/>
                  <a:gd name="connsiteY27" fmla="*/ 2435669 h 2672762"/>
                  <a:gd name="connsiteX28" fmla="*/ 1610440 w 2677922"/>
                  <a:gd name="connsiteY28" fmla="*/ 2450117 h 2672762"/>
                  <a:gd name="connsiteX29" fmla="*/ 1577418 w 2677922"/>
                  <a:gd name="connsiteY29" fmla="*/ 2495007 h 2672762"/>
                  <a:gd name="connsiteX30" fmla="*/ 1573806 w 2677922"/>
                  <a:gd name="connsiteY30" fmla="*/ 2616777 h 2672762"/>
                  <a:gd name="connsiteX31" fmla="*/ 1526852 w 2677922"/>
                  <a:gd name="connsiteY31" fmla="*/ 2672503 h 2672762"/>
                  <a:gd name="connsiteX32" fmla="*/ 1497441 w 2677922"/>
                  <a:gd name="connsiteY32" fmla="*/ 2676115 h 2672762"/>
                  <a:gd name="connsiteX33" fmla="*/ 1449972 w 2677922"/>
                  <a:gd name="connsiteY33" fmla="*/ 2644124 h 2672762"/>
                  <a:gd name="connsiteX34" fmla="*/ 1410241 w 2677922"/>
                  <a:gd name="connsiteY34" fmla="*/ 2514614 h 2672762"/>
                  <a:gd name="connsiteX35" fmla="*/ 1373091 w 2677922"/>
                  <a:gd name="connsiteY35" fmla="*/ 2482623 h 2672762"/>
                  <a:gd name="connsiteX36" fmla="*/ 1304982 w 2677922"/>
                  <a:gd name="connsiteY36" fmla="*/ 2483139 h 2672762"/>
                  <a:gd name="connsiteX37" fmla="*/ 1271959 w 2677922"/>
                  <a:gd name="connsiteY37" fmla="*/ 2511518 h 2672762"/>
                  <a:gd name="connsiteX38" fmla="*/ 1234293 w 2677922"/>
                  <a:gd name="connsiteY38" fmla="*/ 2633805 h 2672762"/>
                  <a:gd name="connsiteX39" fmla="*/ 1170828 w 2677922"/>
                  <a:gd name="connsiteY39" fmla="*/ 2674567 h 2672762"/>
                  <a:gd name="connsiteX40" fmla="*/ 1106847 w 2677922"/>
                  <a:gd name="connsiteY40" fmla="*/ 2602330 h 2672762"/>
                  <a:gd name="connsiteX41" fmla="*/ 1103751 w 2677922"/>
                  <a:gd name="connsiteY41" fmla="*/ 2491395 h 2672762"/>
                  <a:gd name="connsiteX42" fmla="*/ 1080532 w 2677922"/>
                  <a:gd name="connsiteY42" fmla="*/ 2454244 h 2672762"/>
                  <a:gd name="connsiteX43" fmla="*/ 1005199 w 2677922"/>
                  <a:gd name="connsiteY43" fmla="*/ 2435153 h 2672762"/>
                  <a:gd name="connsiteX44" fmla="*/ 969080 w 2677922"/>
                  <a:gd name="connsiteY44" fmla="*/ 2454244 h 2672762"/>
                  <a:gd name="connsiteX45" fmla="*/ 900456 w 2677922"/>
                  <a:gd name="connsiteY45" fmla="*/ 2564148 h 2672762"/>
                  <a:gd name="connsiteX46" fmla="*/ 836474 w 2677922"/>
                  <a:gd name="connsiteY46" fmla="*/ 2587367 h 2672762"/>
                  <a:gd name="connsiteX47" fmla="*/ 831830 w 2677922"/>
                  <a:gd name="connsiteY47" fmla="*/ 2585819 h 2672762"/>
                  <a:gd name="connsiteX48" fmla="*/ 785392 w 2677922"/>
                  <a:gd name="connsiteY48" fmla="*/ 2504810 h 2672762"/>
                  <a:gd name="connsiteX49" fmla="*/ 811707 w 2677922"/>
                  <a:gd name="connsiteY49" fmla="*/ 2390779 h 2672762"/>
                  <a:gd name="connsiteX50" fmla="*/ 794680 w 2677922"/>
                  <a:gd name="connsiteY50" fmla="*/ 2344341 h 2672762"/>
                  <a:gd name="connsiteX51" fmla="*/ 739470 w 2677922"/>
                  <a:gd name="connsiteY51" fmla="*/ 2312351 h 2672762"/>
                  <a:gd name="connsiteX52" fmla="*/ 689421 w 2677922"/>
                  <a:gd name="connsiteY52" fmla="*/ 2321638 h 2672762"/>
                  <a:gd name="connsiteX53" fmla="*/ 596029 w 2677922"/>
                  <a:gd name="connsiteY53" fmla="*/ 2408838 h 2672762"/>
                  <a:gd name="connsiteX54" fmla="*/ 530500 w 2677922"/>
                  <a:gd name="connsiteY54" fmla="*/ 2415030 h 2672762"/>
                  <a:gd name="connsiteX55" fmla="*/ 521212 w 2677922"/>
                  <a:gd name="connsiteY55" fmla="*/ 2408838 h 2672762"/>
                  <a:gd name="connsiteX56" fmla="*/ 500573 w 2677922"/>
                  <a:gd name="connsiteY56" fmla="*/ 2322670 h 2672762"/>
                  <a:gd name="connsiteX57" fmla="*/ 556298 w 2677922"/>
                  <a:gd name="connsiteY57" fmla="*/ 2217927 h 2672762"/>
                  <a:gd name="connsiteX58" fmla="*/ 552171 w 2677922"/>
                  <a:gd name="connsiteY58" fmla="*/ 2168909 h 2672762"/>
                  <a:gd name="connsiteX59" fmla="*/ 505733 w 2677922"/>
                  <a:gd name="connsiteY59" fmla="*/ 2122987 h 2672762"/>
                  <a:gd name="connsiteX60" fmla="*/ 457747 w 2677922"/>
                  <a:gd name="connsiteY60" fmla="*/ 2119375 h 2672762"/>
                  <a:gd name="connsiteX61" fmla="*/ 341652 w 2677922"/>
                  <a:gd name="connsiteY61" fmla="*/ 2180777 h 2672762"/>
                  <a:gd name="connsiteX62" fmla="*/ 278187 w 2677922"/>
                  <a:gd name="connsiteY62" fmla="*/ 2168909 h 2672762"/>
                  <a:gd name="connsiteX63" fmla="*/ 274059 w 2677922"/>
                  <a:gd name="connsiteY63" fmla="*/ 2164265 h 2672762"/>
                  <a:gd name="connsiteX64" fmla="*/ 276639 w 2677922"/>
                  <a:gd name="connsiteY64" fmla="*/ 2069325 h 2672762"/>
                  <a:gd name="connsiteX65" fmla="*/ 354551 w 2677922"/>
                  <a:gd name="connsiteY65" fmla="*/ 1986253 h 2672762"/>
                  <a:gd name="connsiteX66" fmla="*/ 363839 w 2677922"/>
                  <a:gd name="connsiteY66" fmla="*/ 1940847 h 2672762"/>
                  <a:gd name="connsiteX67" fmla="*/ 328237 w 2677922"/>
                  <a:gd name="connsiteY67" fmla="*/ 1878930 h 2672762"/>
                  <a:gd name="connsiteX68" fmla="*/ 283347 w 2677922"/>
                  <a:gd name="connsiteY68" fmla="*/ 1866030 h 2672762"/>
                  <a:gd name="connsiteX69" fmla="*/ 170864 w 2677922"/>
                  <a:gd name="connsiteY69" fmla="*/ 1891829 h 2672762"/>
                  <a:gd name="connsiteX70" fmla="*/ 155900 w 2677922"/>
                  <a:gd name="connsiteY70" fmla="*/ 1895441 h 2672762"/>
                  <a:gd name="connsiteX71" fmla="*/ 100175 w 2677922"/>
                  <a:gd name="connsiteY71" fmla="*/ 1868094 h 2672762"/>
                  <a:gd name="connsiteX72" fmla="*/ 87275 w 2677922"/>
                  <a:gd name="connsiteY72" fmla="*/ 1838168 h 2672762"/>
                  <a:gd name="connsiteX73" fmla="*/ 107915 w 2677922"/>
                  <a:gd name="connsiteY73" fmla="*/ 1779862 h 2672762"/>
                  <a:gd name="connsiteX74" fmla="*/ 213690 w 2677922"/>
                  <a:gd name="connsiteY74" fmla="*/ 1713817 h 2672762"/>
                  <a:gd name="connsiteX75" fmla="*/ 238972 w 2677922"/>
                  <a:gd name="connsiteY75" fmla="*/ 1654480 h 2672762"/>
                  <a:gd name="connsiteX76" fmla="*/ 222977 w 2677922"/>
                  <a:gd name="connsiteY76" fmla="*/ 1600818 h 2672762"/>
                  <a:gd name="connsiteX77" fmla="*/ 184279 w 2677922"/>
                  <a:gd name="connsiteY77" fmla="*/ 1575019 h 2672762"/>
                  <a:gd name="connsiteX78" fmla="*/ 59413 w 2677922"/>
                  <a:gd name="connsiteY78" fmla="*/ 1571407 h 2672762"/>
                  <a:gd name="connsiteX79" fmla="*/ 3687 w 2677922"/>
                  <a:gd name="connsiteY79" fmla="*/ 1524453 h 2672762"/>
                  <a:gd name="connsiteX80" fmla="*/ 1623 w 2677922"/>
                  <a:gd name="connsiteY80" fmla="*/ 1513618 h 2672762"/>
                  <a:gd name="connsiteX81" fmla="*/ 48577 w 2677922"/>
                  <a:gd name="connsiteY81" fmla="*/ 1442413 h 2672762"/>
                  <a:gd name="connsiteX82" fmla="*/ 160544 w 2677922"/>
                  <a:gd name="connsiteY82" fmla="*/ 1408358 h 2672762"/>
                  <a:gd name="connsiteX83" fmla="*/ 194083 w 2677922"/>
                  <a:gd name="connsiteY83" fmla="*/ 1370692 h 2672762"/>
                  <a:gd name="connsiteX84" fmla="*/ 192534 w 2677922"/>
                  <a:gd name="connsiteY84" fmla="*/ 1298971 h 2672762"/>
                  <a:gd name="connsiteX85" fmla="*/ 166220 w 2677922"/>
                  <a:gd name="connsiteY85" fmla="*/ 1269560 h 2672762"/>
                  <a:gd name="connsiteX86" fmla="*/ 47029 w 2677922"/>
                  <a:gd name="connsiteY86" fmla="*/ 1232926 h 2672762"/>
                  <a:gd name="connsiteX87" fmla="*/ 1623 w 2677922"/>
                  <a:gd name="connsiteY87" fmla="*/ 1166881 h 2672762"/>
                  <a:gd name="connsiteX88" fmla="*/ 6267 w 2677922"/>
                  <a:gd name="connsiteY88" fmla="*/ 1139534 h 2672762"/>
                  <a:gd name="connsiteX89" fmla="*/ 49093 w 2677922"/>
                  <a:gd name="connsiteY89" fmla="*/ 1105480 h 2672762"/>
                  <a:gd name="connsiteX90" fmla="*/ 164672 w 2677922"/>
                  <a:gd name="connsiteY90" fmla="*/ 1101868 h 2672762"/>
                  <a:gd name="connsiteX91" fmla="*/ 181699 w 2677922"/>
                  <a:gd name="connsiteY91" fmla="*/ 1101352 h 2672762"/>
                  <a:gd name="connsiteX92" fmla="*/ 227621 w 2677922"/>
                  <a:gd name="connsiteY92" fmla="*/ 1065233 h 2672762"/>
                  <a:gd name="connsiteX93" fmla="*/ 241036 w 2677922"/>
                  <a:gd name="connsiteY93" fmla="*/ 1014152 h 2672762"/>
                  <a:gd name="connsiteX94" fmla="*/ 219366 w 2677922"/>
                  <a:gd name="connsiteY94" fmla="*/ 965650 h 2672762"/>
                  <a:gd name="connsiteX95" fmla="*/ 113590 w 2677922"/>
                  <a:gd name="connsiteY95" fmla="*/ 899605 h 2672762"/>
                  <a:gd name="connsiteX96" fmla="*/ 89855 w 2677922"/>
                  <a:gd name="connsiteY96" fmla="*/ 832012 h 2672762"/>
                  <a:gd name="connsiteX97" fmla="*/ 104818 w 2677922"/>
                  <a:gd name="connsiteY97" fmla="*/ 799505 h 2672762"/>
                  <a:gd name="connsiteX98" fmla="*/ 151256 w 2677922"/>
                  <a:gd name="connsiteY98" fmla="*/ 779898 h 2672762"/>
                  <a:gd name="connsiteX99" fmla="*/ 283347 w 2677922"/>
                  <a:gd name="connsiteY99" fmla="*/ 810341 h 2672762"/>
                  <a:gd name="connsiteX100" fmla="*/ 331332 w 2677922"/>
                  <a:gd name="connsiteY100" fmla="*/ 794345 h 2672762"/>
                  <a:gd name="connsiteX101" fmla="*/ 363839 w 2677922"/>
                  <a:gd name="connsiteY101" fmla="*/ 737588 h 2672762"/>
                  <a:gd name="connsiteX102" fmla="*/ 354551 w 2677922"/>
                  <a:gd name="connsiteY102" fmla="*/ 689086 h 2672762"/>
                  <a:gd name="connsiteX103" fmla="*/ 266835 w 2677922"/>
                  <a:gd name="connsiteY103" fmla="*/ 595694 h 2672762"/>
                  <a:gd name="connsiteX104" fmla="*/ 261675 w 2677922"/>
                  <a:gd name="connsiteY104" fmla="*/ 529133 h 2672762"/>
                  <a:gd name="connsiteX105" fmla="*/ 270447 w 2677922"/>
                  <a:gd name="connsiteY105" fmla="*/ 516233 h 2672762"/>
                  <a:gd name="connsiteX106" fmla="*/ 349907 w 2677922"/>
                  <a:gd name="connsiteY106" fmla="*/ 498690 h 2672762"/>
                  <a:gd name="connsiteX107" fmla="*/ 457231 w 2677922"/>
                  <a:gd name="connsiteY107" fmla="*/ 555964 h 2672762"/>
                  <a:gd name="connsiteX108" fmla="*/ 507797 w 2677922"/>
                  <a:gd name="connsiteY108" fmla="*/ 551320 h 2672762"/>
                  <a:gd name="connsiteX109" fmla="*/ 551139 w 2677922"/>
                  <a:gd name="connsiteY109" fmla="*/ 508494 h 2672762"/>
                  <a:gd name="connsiteX110" fmla="*/ 556815 w 2677922"/>
                  <a:gd name="connsiteY110" fmla="*/ 456896 h 2672762"/>
                  <a:gd name="connsiteX111" fmla="*/ 494381 w 2677922"/>
                  <a:gd name="connsiteY111" fmla="*/ 339769 h 2672762"/>
                  <a:gd name="connsiteX112" fmla="*/ 505217 w 2677922"/>
                  <a:gd name="connsiteY112" fmla="*/ 280432 h 2672762"/>
                  <a:gd name="connsiteX113" fmla="*/ 537723 w 2677922"/>
                  <a:gd name="connsiteY113" fmla="*/ 256181 h 2672762"/>
                  <a:gd name="connsiteX114" fmla="*/ 590353 w 2677922"/>
                  <a:gd name="connsiteY114" fmla="*/ 261857 h 2672762"/>
                  <a:gd name="connsiteX115" fmla="*/ 679617 w 2677922"/>
                  <a:gd name="connsiteY115" fmla="*/ 344929 h 2672762"/>
                  <a:gd name="connsiteX116" fmla="*/ 754950 w 2677922"/>
                  <a:gd name="connsiteY116" fmla="*/ 355765 h 2672762"/>
                  <a:gd name="connsiteX117" fmla="*/ 797260 w 2677922"/>
                  <a:gd name="connsiteY117" fmla="*/ 329450 h 2672762"/>
                  <a:gd name="connsiteX118" fmla="*/ 811707 w 2677922"/>
                  <a:gd name="connsiteY118" fmla="*/ 285076 h 2672762"/>
                  <a:gd name="connsiteX119" fmla="*/ 781781 w 2677922"/>
                  <a:gd name="connsiteY119" fmla="*/ 156081 h 2672762"/>
                  <a:gd name="connsiteX120" fmla="*/ 807064 w 2677922"/>
                  <a:gd name="connsiteY120" fmla="*/ 100872 h 2672762"/>
                  <a:gd name="connsiteX121" fmla="*/ 841634 w 2677922"/>
                  <a:gd name="connsiteY121" fmla="*/ 86424 h 2672762"/>
                  <a:gd name="connsiteX122" fmla="*/ 896328 w 2677922"/>
                  <a:gd name="connsiteY122" fmla="*/ 106031 h 2672762"/>
                  <a:gd name="connsiteX123" fmla="*/ 965469 w 2677922"/>
                  <a:gd name="connsiteY123" fmla="*/ 217483 h 2672762"/>
                  <a:gd name="connsiteX124" fmla="*/ 1013455 w 2677922"/>
                  <a:gd name="connsiteY124" fmla="*/ 240702 h 2672762"/>
                  <a:gd name="connsiteX125" fmla="*/ 1077952 w 2677922"/>
                  <a:gd name="connsiteY125" fmla="*/ 222642 h 2672762"/>
                  <a:gd name="connsiteX126" fmla="*/ 1101687 w 2677922"/>
                  <a:gd name="connsiteY126" fmla="*/ 188072 h 2672762"/>
                  <a:gd name="connsiteX127" fmla="*/ 1106847 w 2677922"/>
                  <a:gd name="connsiteY127" fmla="*/ 53918 h 2672762"/>
                  <a:gd name="connsiteX128" fmla="*/ 1145029 w 2677922"/>
                  <a:gd name="connsiteY128" fmla="*/ 4900 h 2672762"/>
                  <a:gd name="connsiteX129" fmla="*/ 1158960 w 2677922"/>
                  <a:gd name="connsiteY129" fmla="*/ 1804 h 2672762"/>
                  <a:gd name="connsiteX130" fmla="*/ 1235841 w 2677922"/>
                  <a:gd name="connsiteY130" fmla="*/ 48758 h 2672762"/>
                  <a:gd name="connsiteX131" fmla="*/ 1269895 w 2677922"/>
                  <a:gd name="connsiteY131" fmla="*/ 162273 h 2672762"/>
                  <a:gd name="connsiteX132" fmla="*/ 1303434 w 2677922"/>
                  <a:gd name="connsiteY132" fmla="*/ 192716 h 2672762"/>
                  <a:gd name="connsiteX133" fmla="*/ 1376702 w 2677922"/>
                  <a:gd name="connsiteY133" fmla="*/ 192716 h 2672762"/>
                  <a:gd name="connsiteX134" fmla="*/ 1409209 w 2677922"/>
                  <a:gd name="connsiteY134" fmla="*/ 163305 h 2672762"/>
                  <a:gd name="connsiteX135" fmla="*/ 1447392 w 2677922"/>
                  <a:gd name="connsiteY135" fmla="*/ 37922 h 2672762"/>
                  <a:gd name="connsiteX136" fmla="*/ 1499505 w 2677922"/>
                  <a:gd name="connsiteY136" fmla="*/ 256 h 2672762"/>
                  <a:gd name="connsiteX137" fmla="*/ 1513436 w 2677922"/>
                  <a:gd name="connsiteY137" fmla="*/ 772 h 2672762"/>
                  <a:gd name="connsiteX138" fmla="*/ 1573290 w 2677922"/>
                  <a:gd name="connsiteY138" fmla="*/ 65269 h 2672762"/>
                  <a:gd name="connsiteX139" fmla="*/ 1576902 w 2677922"/>
                  <a:gd name="connsiteY139" fmla="*/ 185492 h 2672762"/>
                  <a:gd name="connsiteX140" fmla="*/ 1598057 w 2677922"/>
                  <a:gd name="connsiteY140" fmla="*/ 220578 h 2672762"/>
                  <a:gd name="connsiteX141" fmla="*/ 1674422 w 2677922"/>
                  <a:gd name="connsiteY141" fmla="*/ 240702 h 2672762"/>
                  <a:gd name="connsiteX142" fmla="*/ 1710540 w 2677922"/>
                  <a:gd name="connsiteY142" fmla="*/ 221610 h 2672762"/>
                  <a:gd name="connsiteX143" fmla="*/ 1779165 w 2677922"/>
                  <a:gd name="connsiteY143" fmla="*/ 111707 h 2672762"/>
                  <a:gd name="connsiteX144" fmla="*/ 1845726 w 2677922"/>
                  <a:gd name="connsiteY144" fmla="*/ 88488 h 2672762"/>
                  <a:gd name="connsiteX145" fmla="*/ 1857594 w 2677922"/>
                  <a:gd name="connsiteY145" fmla="*/ 92616 h 2672762"/>
                  <a:gd name="connsiteX146" fmla="*/ 1895260 w 2677922"/>
                  <a:gd name="connsiteY146" fmla="*/ 166401 h 2672762"/>
                  <a:gd name="connsiteX147" fmla="*/ 1868429 w 2677922"/>
                  <a:gd name="connsiteY147" fmla="*/ 281980 h 2672762"/>
                  <a:gd name="connsiteX148" fmla="*/ 1887004 w 2677922"/>
                  <a:gd name="connsiteY148" fmla="*/ 332030 h 2672762"/>
                  <a:gd name="connsiteX149" fmla="*/ 1946857 w 2677922"/>
                  <a:gd name="connsiteY149" fmla="*/ 365052 h 2672762"/>
                  <a:gd name="connsiteX150" fmla="*/ 1986588 w 2677922"/>
                  <a:gd name="connsiteY150" fmla="*/ 355765 h 2672762"/>
                  <a:gd name="connsiteX151" fmla="*/ 2081528 w 2677922"/>
                  <a:gd name="connsiteY151" fmla="*/ 267532 h 2672762"/>
                  <a:gd name="connsiteX152" fmla="*/ 2151701 w 2677922"/>
                  <a:gd name="connsiteY152" fmla="*/ 261857 h 2672762"/>
                  <a:gd name="connsiteX153" fmla="*/ 2155312 w 2677922"/>
                  <a:gd name="connsiteY153" fmla="*/ 264437 h 2672762"/>
                  <a:gd name="connsiteX154" fmla="*/ 2177500 w 2677922"/>
                  <a:gd name="connsiteY154" fmla="*/ 353701 h 2672762"/>
                  <a:gd name="connsiteX155" fmla="*/ 2122290 w 2677922"/>
                  <a:gd name="connsiteY155" fmla="*/ 456896 h 2672762"/>
                  <a:gd name="connsiteX156" fmla="*/ 2126934 w 2677922"/>
                  <a:gd name="connsiteY156" fmla="*/ 505914 h 2672762"/>
                  <a:gd name="connsiteX157" fmla="*/ 2173372 w 2677922"/>
                  <a:gd name="connsiteY157" fmla="*/ 551836 h 2672762"/>
                  <a:gd name="connsiteX158" fmla="*/ 2219810 w 2677922"/>
                  <a:gd name="connsiteY158" fmla="*/ 555964 h 2672762"/>
                  <a:gd name="connsiteX159" fmla="*/ 2336937 w 2677922"/>
                  <a:gd name="connsiteY159" fmla="*/ 494046 h 2672762"/>
                  <a:gd name="connsiteX160" fmla="*/ 2400917 w 2677922"/>
                  <a:gd name="connsiteY160" fmla="*/ 507462 h 2672762"/>
                  <a:gd name="connsiteX161" fmla="*/ 2420525 w 2677922"/>
                  <a:gd name="connsiteY161" fmla="*/ 533777 h 2672762"/>
                  <a:gd name="connsiteX162" fmla="*/ 2415365 w 2677922"/>
                  <a:gd name="connsiteY162" fmla="*/ 591566 h 2672762"/>
                  <a:gd name="connsiteX163" fmla="*/ 2321973 w 2677922"/>
                  <a:gd name="connsiteY163" fmla="*/ 692182 h 2672762"/>
                  <a:gd name="connsiteX164" fmla="*/ 2313718 w 2677922"/>
                  <a:gd name="connsiteY164" fmla="*/ 733460 h 2672762"/>
                  <a:gd name="connsiteX165" fmla="*/ 2349320 w 2677922"/>
                  <a:gd name="connsiteY165" fmla="*/ 795377 h 2672762"/>
                  <a:gd name="connsiteX166" fmla="*/ 2394726 w 2677922"/>
                  <a:gd name="connsiteY166" fmla="*/ 810341 h 2672762"/>
                  <a:gd name="connsiteX167" fmla="*/ 2526816 w 2677922"/>
                  <a:gd name="connsiteY167" fmla="*/ 780414 h 2672762"/>
                  <a:gd name="connsiteX168" fmla="*/ 2575834 w 2677922"/>
                  <a:gd name="connsiteY168" fmla="*/ 803117 h 2672762"/>
                  <a:gd name="connsiteX169" fmla="*/ 2591313 w 2677922"/>
                  <a:gd name="connsiteY169" fmla="*/ 838719 h 2672762"/>
                  <a:gd name="connsiteX170" fmla="*/ 2570158 w 2677922"/>
                  <a:gd name="connsiteY170" fmla="*/ 896509 h 2672762"/>
                  <a:gd name="connsiteX171" fmla="*/ 2461287 w 2677922"/>
                  <a:gd name="connsiteY171" fmla="*/ 964102 h 2672762"/>
                  <a:gd name="connsiteX172" fmla="*/ 2438068 w 2677922"/>
                  <a:gd name="connsiteY172" fmla="*/ 1014668 h 2672762"/>
                  <a:gd name="connsiteX173" fmla="*/ 2454063 w 2677922"/>
                  <a:gd name="connsiteY173" fmla="*/ 1073489 h 2672762"/>
                  <a:gd name="connsiteX174" fmla="*/ 2492762 w 2677922"/>
                  <a:gd name="connsiteY174" fmla="*/ 1100836 h 2672762"/>
                  <a:gd name="connsiteX175" fmla="*/ 2628464 w 2677922"/>
                  <a:gd name="connsiteY175" fmla="*/ 1105996 h 2672762"/>
                  <a:gd name="connsiteX176" fmla="*/ 2672322 w 2677922"/>
                  <a:gd name="connsiteY176" fmla="*/ 1140566 h 2672762"/>
                  <a:gd name="connsiteX177" fmla="*/ 2677998 w 2677922"/>
                  <a:gd name="connsiteY177" fmla="*/ 1182360 h 2672762"/>
                  <a:gd name="connsiteX178" fmla="*/ 2644459 w 2677922"/>
                  <a:gd name="connsiteY178" fmla="*/ 1229830 h 2672762"/>
                  <a:gd name="connsiteX179" fmla="*/ 2522172 w 2677922"/>
                  <a:gd name="connsiteY179" fmla="*/ 1267497 h 2672762"/>
                  <a:gd name="connsiteX180" fmla="*/ 2483990 w 2677922"/>
                  <a:gd name="connsiteY180" fmla="*/ 1315998 h 2672762"/>
                  <a:gd name="connsiteX181" fmla="*/ 2486570 w 2677922"/>
                  <a:gd name="connsiteY181" fmla="*/ 1379980 h 2672762"/>
                  <a:gd name="connsiteX182" fmla="*/ 2512885 w 2677922"/>
                  <a:gd name="connsiteY182" fmla="*/ 1407842 h 2672762"/>
                  <a:gd name="connsiteX183" fmla="*/ 2641363 w 2677922"/>
                  <a:gd name="connsiteY183" fmla="*/ 1447057 h 2672762"/>
                  <a:gd name="connsiteX184" fmla="*/ 2677998 w 2677922"/>
                  <a:gd name="connsiteY184" fmla="*/ 1498138 h 2672762"/>
                  <a:gd name="connsiteX185" fmla="*/ 2677998 w 2677922"/>
                  <a:gd name="connsiteY185" fmla="*/ 1507426 h 2672762"/>
                  <a:gd name="connsiteX186" fmla="*/ 2611952 w 2677922"/>
                  <a:gd name="connsiteY186" fmla="*/ 1572955 h 2672762"/>
                  <a:gd name="connsiteX187" fmla="*/ 2490182 w 2677922"/>
                  <a:gd name="connsiteY187" fmla="*/ 1576567 h 2672762"/>
                  <a:gd name="connsiteX188" fmla="*/ 2457675 w 2677922"/>
                  <a:gd name="connsiteY188" fmla="*/ 1596690 h 2672762"/>
                  <a:gd name="connsiteX189" fmla="*/ 2437036 w 2677922"/>
                  <a:gd name="connsiteY189" fmla="*/ 1673055 h 2672762"/>
                  <a:gd name="connsiteX190" fmla="*/ 2457159 w 2677922"/>
                  <a:gd name="connsiteY190" fmla="*/ 1710205 h 2672762"/>
                  <a:gd name="connsiteX191" fmla="*/ 2564483 w 2677922"/>
                  <a:gd name="connsiteY191" fmla="*/ 1777282 h 2672762"/>
                  <a:gd name="connsiteX192" fmla="*/ 2588733 w 2677922"/>
                  <a:gd name="connsiteY192" fmla="*/ 1845907 h 2672762"/>
                  <a:gd name="connsiteX193" fmla="*/ 2571706 w 2677922"/>
                  <a:gd name="connsiteY193" fmla="*/ 1880994 h 2672762"/>
                  <a:gd name="connsiteX194" fmla="*/ 2538684 w 2677922"/>
                  <a:gd name="connsiteY194" fmla="*/ 1897505 h 2672762"/>
                  <a:gd name="connsiteX195" fmla="*/ 1338521 w 2677922"/>
                  <a:gd name="connsiteY195" fmla="*/ 2312867 h 2672762"/>
                  <a:gd name="connsiteX196" fmla="*/ 2316814 w 2677922"/>
                  <a:gd name="connsiteY196" fmla="*/ 1335605 h 2672762"/>
                  <a:gd name="connsiteX197" fmla="*/ 1340068 w 2677922"/>
                  <a:gd name="connsiteY197" fmla="*/ 359376 h 2672762"/>
                  <a:gd name="connsiteX198" fmla="*/ 361775 w 2677922"/>
                  <a:gd name="connsiteY198" fmla="*/ 1331994 h 2672762"/>
                  <a:gd name="connsiteX199" fmla="*/ 1338521 w 2677922"/>
                  <a:gd name="connsiteY199" fmla="*/ 2312867 h 267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2677922" h="2672762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5E443C86-7937-4604-892A-31CBB4C3B253}"/>
                  </a:ext>
                </a:extLst>
              </p:cNvPr>
              <p:cNvSpPr/>
              <p:nvPr/>
            </p:nvSpPr>
            <p:spPr>
              <a:xfrm>
                <a:off x="7558586" y="2011427"/>
                <a:ext cx="1898797" cy="1893637"/>
              </a:xfrm>
              <a:custGeom>
                <a:avLst/>
                <a:gdLst>
                  <a:gd name="connsiteX0" fmla="*/ 30 w 1898796"/>
                  <a:gd name="connsiteY0" fmla="*/ 947852 h 1893636"/>
                  <a:gd name="connsiteX1" fmla="*/ 950461 w 1898796"/>
                  <a:gd name="connsiteY1" fmla="*/ 2 h 1893636"/>
                  <a:gd name="connsiteX2" fmla="*/ 1898827 w 1898796"/>
                  <a:gd name="connsiteY2" fmla="*/ 950948 h 1893636"/>
                  <a:gd name="connsiteX3" fmla="*/ 946849 w 1898796"/>
                  <a:gd name="connsiteY3" fmla="*/ 1898283 h 1893636"/>
                  <a:gd name="connsiteX4" fmla="*/ 30 w 1898796"/>
                  <a:gd name="connsiteY4" fmla="*/ 947852 h 1893636"/>
                  <a:gd name="connsiteX5" fmla="*/ 1187811 w 1898796"/>
                  <a:gd name="connsiteY5" fmla="*/ 949916 h 1893636"/>
                  <a:gd name="connsiteX6" fmla="*/ 949429 w 1898796"/>
                  <a:gd name="connsiteY6" fmla="*/ 710503 h 1893636"/>
                  <a:gd name="connsiteX7" fmla="*/ 710532 w 1898796"/>
                  <a:gd name="connsiteY7" fmla="*/ 948368 h 1893636"/>
                  <a:gd name="connsiteX8" fmla="*/ 948397 w 1898796"/>
                  <a:gd name="connsiteY8" fmla="*/ 1188298 h 1893636"/>
                  <a:gd name="connsiteX9" fmla="*/ 1187811 w 1898796"/>
                  <a:gd name="connsiteY9" fmla="*/ 949916 h 189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8796" h="1893636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3011AC2-F2FD-44CD-BF51-A2C7AB4FB7F5}"/>
              </a:ext>
            </a:extLst>
          </p:cNvPr>
          <p:cNvSpPr/>
          <p:nvPr userDrawn="1"/>
        </p:nvSpPr>
        <p:spPr>
          <a:xfrm>
            <a:off x="3140906" y="3608100"/>
            <a:ext cx="623915" cy="635123"/>
          </a:xfrm>
          <a:custGeom>
            <a:avLst/>
            <a:gdLst>
              <a:gd name="connsiteX0" fmla="*/ 879664 w 1723364"/>
              <a:gd name="connsiteY0" fmla="*/ 267 h 1754322"/>
              <a:gd name="connsiteX1" fmla="*/ 964801 w 1723364"/>
              <a:gd name="connsiteY1" fmla="*/ 5943 h 1754322"/>
              <a:gd name="connsiteX2" fmla="*/ 979248 w 1723364"/>
              <a:gd name="connsiteY2" fmla="*/ 18843 h 1754322"/>
              <a:gd name="connsiteX3" fmla="*/ 977700 w 1723364"/>
              <a:gd name="connsiteY3" fmla="*/ 158673 h 1754322"/>
              <a:gd name="connsiteX4" fmla="*/ 968928 w 1723364"/>
              <a:gd name="connsiteY4" fmla="*/ 213366 h 1754322"/>
              <a:gd name="connsiteX5" fmla="*/ 979764 w 1723364"/>
              <a:gd name="connsiteY5" fmla="*/ 229877 h 1754322"/>
              <a:gd name="connsiteX6" fmla="*/ 1149520 w 1723364"/>
              <a:gd name="connsiteY6" fmla="*/ 285087 h 1754322"/>
              <a:gd name="connsiteX7" fmla="*/ 1166548 w 1723364"/>
              <a:gd name="connsiteY7" fmla="*/ 278379 h 1754322"/>
              <a:gd name="connsiteX8" fmla="*/ 1210406 w 1723364"/>
              <a:gd name="connsiteY8" fmla="*/ 190663 h 1754322"/>
              <a:gd name="connsiteX9" fmla="*/ 1263035 w 1723364"/>
              <a:gd name="connsiteY9" fmla="*/ 123070 h 1754322"/>
              <a:gd name="connsiteX10" fmla="*/ 1304314 w 1723364"/>
              <a:gd name="connsiteY10" fmla="*/ 119458 h 1754322"/>
              <a:gd name="connsiteX11" fmla="*/ 1458075 w 1723364"/>
              <a:gd name="connsiteY11" fmla="*/ 231941 h 1754322"/>
              <a:gd name="connsiteX12" fmla="*/ 1462203 w 1723364"/>
              <a:gd name="connsiteY12" fmla="*/ 251549 h 1754322"/>
              <a:gd name="connsiteX13" fmla="*/ 1461171 w 1723364"/>
              <a:gd name="connsiteY13" fmla="*/ 254128 h 1754322"/>
              <a:gd name="connsiteX14" fmla="*/ 1396158 w 1723364"/>
              <a:gd name="connsiteY14" fmla="*/ 347004 h 1754322"/>
              <a:gd name="connsiteX15" fmla="*/ 1337336 w 1723364"/>
              <a:gd name="connsiteY15" fmla="*/ 404794 h 1754322"/>
              <a:gd name="connsiteX16" fmla="*/ 1336304 w 1723364"/>
              <a:gd name="connsiteY16" fmla="*/ 419757 h 1754322"/>
              <a:gd name="connsiteX17" fmla="*/ 1369327 w 1723364"/>
              <a:gd name="connsiteY17" fmla="*/ 457939 h 1754322"/>
              <a:gd name="connsiteX18" fmla="*/ 1442596 w 1723364"/>
              <a:gd name="connsiteY18" fmla="*/ 565263 h 1754322"/>
              <a:gd name="connsiteX19" fmla="*/ 1462719 w 1723364"/>
              <a:gd name="connsiteY19" fmla="*/ 570938 h 1754322"/>
              <a:gd name="connsiteX20" fmla="*/ 1573138 w 1723364"/>
              <a:gd name="connsiteY20" fmla="*/ 514697 h 1754322"/>
              <a:gd name="connsiteX21" fmla="*/ 1650018 w 1723364"/>
              <a:gd name="connsiteY21" fmla="*/ 501281 h 1754322"/>
              <a:gd name="connsiteX22" fmla="*/ 1659822 w 1723364"/>
              <a:gd name="connsiteY22" fmla="*/ 509537 h 1754322"/>
              <a:gd name="connsiteX23" fmla="*/ 1724835 w 1723364"/>
              <a:gd name="connsiteY23" fmla="*/ 709220 h 1754322"/>
              <a:gd name="connsiteX24" fmla="*/ 1717611 w 1723364"/>
              <a:gd name="connsiteY24" fmla="*/ 723668 h 1754322"/>
              <a:gd name="connsiteX25" fmla="*/ 1671173 w 1723364"/>
              <a:gd name="connsiteY25" fmla="*/ 748950 h 1754322"/>
              <a:gd name="connsiteX26" fmla="*/ 1618544 w 1723364"/>
              <a:gd name="connsiteY26" fmla="*/ 760302 h 1754322"/>
              <a:gd name="connsiteX27" fmla="*/ 1529280 w 1723364"/>
              <a:gd name="connsiteY27" fmla="*/ 774234 h 1754322"/>
              <a:gd name="connsiteX28" fmla="*/ 1515349 w 1723364"/>
              <a:gd name="connsiteY28" fmla="*/ 791777 h 1754322"/>
              <a:gd name="connsiteX29" fmla="*/ 1521024 w 1723364"/>
              <a:gd name="connsiteY29" fmla="*/ 857306 h 1754322"/>
              <a:gd name="connsiteX30" fmla="*/ 1516380 w 1723364"/>
              <a:gd name="connsiteY30" fmla="*/ 953794 h 1754322"/>
              <a:gd name="connsiteX31" fmla="*/ 1538567 w 1723364"/>
              <a:gd name="connsiteY31" fmla="*/ 983720 h 1754322"/>
              <a:gd name="connsiteX32" fmla="*/ 1653114 w 1723364"/>
              <a:gd name="connsiteY32" fmla="*/ 1001779 h 1754322"/>
              <a:gd name="connsiteX33" fmla="*/ 1700584 w 1723364"/>
              <a:gd name="connsiteY33" fmla="*/ 1024483 h 1754322"/>
              <a:gd name="connsiteX34" fmla="*/ 1719675 w 1723364"/>
              <a:gd name="connsiteY34" fmla="*/ 1067825 h 1754322"/>
              <a:gd name="connsiteX35" fmla="*/ 1661370 w 1723364"/>
              <a:gd name="connsiteY35" fmla="*/ 1243773 h 1754322"/>
              <a:gd name="connsiteX36" fmla="*/ 1641763 w 1723364"/>
              <a:gd name="connsiteY36" fmla="*/ 1255124 h 1754322"/>
              <a:gd name="connsiteX37" fmla="*/ 1541663 w 1723364"/>
              <a:gd name="connsiteY37" fmla="*/ 1226230 h 1754322"/>
              <a:gd name="connsiteX38" fmla="*/ 1461687 w 1723364"/>
              <a:gd name="connsiteY38" fmla="*/ 1184436 h 1754322"/>
              <a:gd name="connsiteX39" fmla="*/ 1444143 w 1723364"/>
              <a:gd name="connsiteY39" fmla="*/ 1189079 h 1754322"/>
              <a:gd name="connsiteX40" fmla="*/ 1339400 w 1723364"/>
              <a:gd name="connsiteY40" fmla="*/ 1333553 h 1754322"/>
              <a:gd name="connsiteX41" fmla="*/ 1339916 w 1723364"/>
              <a:gd name="connsiteY41" fmla="*/ 1353160 h 1754322"/>
              <a:gd name="connsiteX42" fmla="*/ 1430212 w 1723364"/>
              <a:gd name="connsiteY42" fmla="*/ 1443456 h 1754322"/>
              <a:gd name="connsiteX43" fmla="*/ 1465814 w 1723364"/>
              <a:gd name="connsiteY43" fmla="*/ 1511565 h 1754322"/>
              <a:gd name="connsiteX44" fmla="*/ 1461171 w 1723364"/>
              <a:gd name="connsiteY44" fmla="*/ 1521369 h 1754322"/>
              <a:gd name="connsiteX45" fmla="*/ 1290382 w 1723364"/>
              <a:gd name="connsiteY45" fmla="*/ 1645203 h 1754322"/>
              <a:gd name="connsiteX46" fmla="*/ 1275419 w 1723364"/>
              <a:gd name="connsiteY46" fmla="*/ 1643655 h 1754322"/>
              <a:gd name="connsiteX47" fmla="*/ 1207310 w 1723364"/>
              <a:gd name="connsiteY47" fmla="*/ 1558003 h 1754322"/>
              <a:gd name="connsiteX48" fmla="*/ 1167064 w 1723364"/>
              <a:gd name="connsiteY48" fmla="*/ 1477511 h 1754322"/>
              <a:gd name="connsiteX49" fmla="*/ 1150036 w 1723364"/>
              <a:gd name="connsiteY49" fmla="*/ 1470803 h 1754322"/>
              <a:gd name="connsiteX50" fmla="*/ 981312 w 1723364"/>
              <a:gd name="connsiteY50" fmla="*/ 1526013 h 1754322"/>
              <a:gd name="connsiteX51" fmla="*/ 969960 w 1723364"/>
              <a:gd name="connsiteY51" fmla="*/ 1544072 h 1754322"/>
              <a:gd name="connsiteX52" fmla="*/ 989052 w 1723364"/>
              <a:gd name="connsiteY52" fmla="*/ 1663779 h 1754322"/>
              <a:gd name="connsiteX53" fmla="*/ 978216 w 1723364"/>
              <a:gd name="connsiteY53" fmla="*/ 1743755 h 1754322"/>
              <a:gd name="connsiteX54" fmla="*/ 966864 w 1723364"/>
              <a:gd name="connsiteY54" fmla="*/ 1749947 h 1754322"/>
              <a:gd name="connsiteX55" fmla="*/ 758410 w 1723364"/>
              <a:gd name="connsiteY55" fmla="*/ 1749947 h 1754322"/>
              <a:gd name="connsiteX56" fmla="*/ 745510 w 1723364"/>
              <a:gd name="connsiteY56" fmla="*/ 1737047 h 1754322"/>
              <a:gd name="connsiteX57" fmla="*/ 747058 w 1723364"/>
              <a:gd name="connsiteY57" fmla="*/ 1598249 h 1754322"/>
              <a:gd name="connsiteX58" fmla="*/ 756346 w 1723364"/>
              <a:gd name="connsiteY58" fmla="*/ 1543556 h 1754322"/>
              <a:gd name="connsiteX59" fmla="*/ 744478 w 1723364"/>
              <a:gd name="connsiteY59" fmla="*/ 1525496 h 1754322"/>
              <a:gd name="connsiteX60" fmla="*/ 575754 w 1723364"/>
              <a:gd name="connsiteY60" fmla="*/ 1470287 h 1754322"/>
              <a:gd name="connsiteX61" fmla="*/ 559758 w 1723364"/>
              <a:gd name="connsiteY61" fmla="*/ 1475963 h 1754322"/>
              <a:gd name="connsiteX62" fmla="*/ 504549 w 1723364"/>
              <a:gd name="connsiteY62" fmla="*/ 1585350 h 1754322"/>
              <a:gd name="connsiteX63" fmla="*/ 447275 w 1723364"/>
              <a:gd name="connsiteY63" fmla="*/ 1645719 h 1754322"/>
              <a:gd name="connsiteX64" fmla="*/ 434376 w 1723364"/>
              <a:gd name="connsiteY64" fmla="*/ 1643655 h 1754322"/>
              <a:gd name="connsiteX65" fmla="*/ 290418 w 1723364"/>
              <a:gd name="connsiteY65" fmla="*/ 1542008 h 1754322"/>
              <a:gd name="connsiteX66" fmla="*/ 265651 w 1723364"/>
              <a:gd name="connsiteY66" fmla="*/ 1521369 h 1754322"/>
              <a:gd name="connsiteX67" fmla="*/ 262039 w 1723364"/>
              <a:gd name="connsiteY67" fmla="*/ 1505889 h 1754322"/>
              <a:gd name="connsiteX68" fmla="*/ 321893 w 1723364"/>
              <a:gd name="connsiteY68" fmla="*/ 1415593 h 1754322"/>
              <a:gd name="connsiteX69" fmla="*/ 386906 w 1723364"/>
              <a:gd name="connsiteY69" fmla="*/ 1351096 h 1754322"/>
              <a:gd name="connsiteX70" fmla="*/ 387938 w 1723364"/>
              <a:gd name="connsiteY70" fmla="*/ 1334069 h 1754322"/>
              <a:gd name="connsiteX71" fmla="*/ 354915 w 1723364"/>
              <a:gd name="connsiteY71" fmla="*/ 1295887 h 1754322"/>
              <a:gd name="connsiteX72" fmla="*/ 282678 w 1723364"/>
              <a:gd name="connsiteY72" fmla="*/ 1189595 h 1754322"/>
              <a:gd name="connsiteX73" fmla="*/ 262555 w 1723364"/>
              <a:gd name="connsiteY73" fmla="*/ 1183920 h 1754322"/>
              <a:gd name="connsiteX74" fmla="*/ 152136 w 1723364"/>
              <a:gd name="connsiteY74" fmla="*/ 1240161 h 1754322"/>
              <a:gd name="connsiteX75" fmla="*/ 75256 w 1723364"/>
              <a:gd name="connsiteY75" fmla="*/ 1253577 h 1754322"/>
              <a:gd name="connsiteX76" fmla="*/ 65452 w 1723364"/>
              <a:gd name="connsiteY76" fmla="*/ 1245321 h 1754322"/>
              <a:gd name="connsiteX77" fmla="*/ 439 w 1723364"/>
              <a:gd name="connsiteY77" fmla="*/ 1045637 h 1754322"/>
              <a:gd name="connsiteX78" fmla="*/ 7663 w 1723364"/>
              <a:gd name="connsiteY78" fmla="*/ 1031190 h 1754322"/>
              <a:gd name="connsiteX79" fmla="*/ 54101 w 1723364"/>
              <a:gd name="connsiteY79" fmla="*/ 1005907 h 1754322"/>
              <a:gd name="connsiteX80" fmla="*/ 106730 w 1723364"/>
              <a:gd name="connsiteY80" fmla="*/ 994556 h 1754322"/>
              <a:gd name="connsiteX81" fmla="*/ 197026 w 1723364"/>
              <a:gd name="connsiteY81" fmla="*/ 980109 h 1754322"/>
              <a:gd name="connsiteX82" fmla="*/ 209410 w 1723364"/>
              <a:gd name="connsiteY82" fmla="*/ 964113 h 1754322"/>
              <a:gd name="connsiteX83" fmla="*/ 203734 w 1723364"/>
              <a:gd name="connsiteY83" fmla="*/ 897552 h 1754322"/>
              <a:gd name="connsiteX84" fmla="*/ 208378 w 1723364"/>
              <a:gd name="connsiteY84" fmla="*/ 801064 h 1754322"/>
              <a:gd name="connsiteX85" fmla="*/ 185159 w 1723364"/>
              <a:gd name="connsiteY85" fmla="*/ 770622 h 1754322"/>
              <a:gd name="connsiteX86" fmla="*/ 73192 w 1723364"/>
              <a:gd name="connsiteY86" fmla="*/ 753079 h 1754322"/>
              <a:gd name="connsiteX87" fmla="*/ 24690 w 1723364"/>
              <a:gd name="connsiteY87" fmla="*/ 730375 h 1754322"/>
              <a:gd name="connsiteX88" fmla="*/ 5599 w 1723364"/>
              <a:gd name="connsiteY88" fmla="*/ 687033 h 1754322"/>
              <a:gd name="connsiteX89" fmla="*/ 63904 w 1723364"/>
              <a:gd name="connsiteY89" fmla="*/ 511085 h 1754322"/>
              <a:gd name="connsiteX90" fmla="*/ 83511 w 1723364"/>
              <a:gd name="connsiteY90" fmla="*/ 499733 h 1754322"/>
              <a:gd name="connsiteX91" fmla="*/ 183611 w 1723364"/>
              <a:gd name="connsiteY91" fmla="*/ 528628 h 1754322"/>
              <a:gd name="connsiteX92" fmla="*/ 262555 w 1723364"/>
              <a:gd name="connsiteY92" fmla="*/ 569390 h 1754322"/>
              <a:gd name="connsiteX93" fmla="*/ 282163 w 1723364"/>
              <a:gd name="connsiteY93" fmla="*/ 564231 h 1754322"/>
              <a:gd name="connsiteX94" fmla="*/ 386906 w 1723364"/>
              <a:gd name="connsiteY94" fmla="*/ 419757 h 1754322"/>
              <a:gd name="connsiteX95" fmla="*/ 386390 w 1723364"/>
              <a:gd name="connsiteY95" fmla="*/ 402214 h 1754322"/>
              <a:gd name="connsiteX96" fmla="*/ 296094 w 1723364"/>
              <a:gd name="connsiteY96" fmla="*/ 311918 h 1754322"/>
              <a:gd name="connsiteX97" fmla="*/ 259975 w 1723364"/>
              <a:gd name="connsiteY97" fmla="*/ 242777 h 1754322"/>
              <a:gd name="connsiteX98" fmla="*/ 264619 w 1723364"/>
              <a:gd name="connsiteY98" fmla="*/ 232973 h 1754322"/>
              <a:gd name="connsiteX99" fmla="*/ 435408 w 1723364"/>
              <a:gd name="connsiteY99" fmla="*/ 109139 h 1754322"/>
              <a:gd name="connsiteX100" fmla="*/ 450371 w 1723364"/>
              <a:gd name="connsiteY100" fmla="*/ 110687 h 1754322"/>
              <a:gd name="connsiteX101" fmla="*/ 518480 w 1723364"/>
              <a:gd name="connsiteY101" fmla="*/ 196339 h 1754322"/>
              <a:gd name="connsiteX102" fmla="*/ 559758 w 1723364"/>
              <a:gd name="connsiteY102" fmla="*/ 277863 h 1754322"/>
              <a:gd name="connsiteX103" fmla="*/ 574722 w 1723364"/>
              <a:gd name="connsiteY103" fmla="*/ 283539 h 1754322"/>
              <a:gd name="connsiteX104" fmla="*/ 746026 w 1723364"/>
              <a:gd name="connsiteY104" fmla="*/ 227813 h 1754322"/>
              <a:gd name="connsiteX105" fmla="*/ 756346 w 1723364"/>
              <a:gd name="connsiteY105" fmla="*/ 211302 h 1754322"/>
              <a:gd name="connsiteX106" fmla="*/ 737254 w 1723364"/>
              <a:gd name="connsiteY106" fmla="*/ 91596 h 1754322"/>
              <a:gd name="connsiteX107" fmla="*/ 748090 w 1723364"/>
              <a:gd name="connsiteY107" fmla="*/ 10587 h 1754322"/>
              <a:gd name="connsiteX108" fmla="*/ 758410 w 1723364"/>
              <a:gd name="connsiteY108" fmla="*/ 4395 h 1754322"/>
              <a:gd name="connsiteX109" fmla="*/ 879664 w 1723364"/>
              <a:gd name="connsiteY109" fmla="*/ 267 h 1754322"/>
              <a:gd name="connsiteX110" fmla="*/ 861605 w 1723364"/>
              <a:gd name="connsiteY110" fmla="*/ 1409918 h 1754322"/>
              <a:gd name="connsiteX111" fmla="*/ 1392546 w 1723364"/>
              <a:gd name="connsiteY111" fmla="*/ 879493 h 1754322"/>
              <a:gd name="connsiteX112" fmla="*/ 862637 w 1723364"/>
              <a:gd name="connsiteY112" fmla="*/ 348552 h 1754322"/>
              <a:gd name="connsiteX113" fmla="*/ 331180 w 1723364"/>
              <a:gd name="connsiteY113" fmla="*/ 879493 h 1754322"/>
              <a:gd name="connsiteX114" fmla="*/ 861605 w 1723364"/>
              <a:gd name="connsiteY114" fmla="*/ 1409918 h 1754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1723364" h="1754322">
                <a:moveTo>
                  <a:pt x="879664" y="267"/>
                </a:moveTo>
                <a:cubicBezTo>
                  <a:pt x="907527" y="2332"/>
                  <a:pt x="935906" y="4395"/>
                  <a:pt x="964801" y="5943"/>
                </a:cubicBezTo>
                <a:cubicBezTo>
                  <a:pt x="974088" y="6459"/>
                  <a:pt x="976668" y="11103"/>
                  <a:pt x="979248" y="18843"/>
                </a:cubicBezTo>
                <a:cubicBezTo>
                  <a:pt x="994727" y="65797"/>
                  <a:pt x="985956" y="112235"/>
                  <a:pt x="977700" y="158673"/>
                </a:cubicBezTo>
                <a:cubicBezTo>
                  <a:pt x="974604" y="176732"/>
                  <a:pt x="972024" y="195307"/>
                  <a:pt x="968928" y="213366"/>
                </a:cubicBezTo>
                <a:cubicBezTo>
                  <a:pt x="967380" y="222654"/>
                  <a:pt x="969960" y="227813"/>
                  <a:pt x="979764" y="229877"/>
                </a:cubicBezTo>
                <a:cubicBezTo>
                  <a:pt x="1038585" y="240713"/>
                  <a:pt x="1095343" y="259804"/>
                  <a:pt x="1149520" y="285087"/>
                </a:cubicBezTo>
                <a:cubicBezTo>
                  <a:pt x="1158808" y="289215"/>
                  <a:pt x="1162420" y="286119"/>
                  <a:pt x="1166548" y="278379"/>
                </a:cubicBezTo>
                <a:cubicBezTo>
                  <a:pt x="1180995" y="248969"/>
                  <a:pt x="1197506" y="220590"/>
                  <a:pt x="1210406" y="190663"/>
                </a:cubicBezTo>
                <a:cubicBezTo>
                  <a:pt x="1222273" y="163316"/>
                  <a:pt x="1240848" y="142161"/>
                  <a:pt x="1263035" y="123070"/>
                </a:cubicBezTo>
                <a:cubicBezTo>
                  <a:pt x="1282643" y="106043"/>
                  <a:pt x="1282127" y="106559"/>
                  <a:pt x="1304314" y="119458"/>
                </a:cubicBezTo>
                <a:cubicBezTo>
                  <a:pt x="1359523" y="151449"/>
                  <a:pt x="1409573" y="190663"/>
                  <a:pt x="1458075" y="231941"/>
                </a:cubicBezTo>
                <a:cubicBezTo>
                  <a:pt x="1465299" y="238133"/>
                  <a:pt x="1467362" y="243809"/>
                  <a:pt x="1462203" y="251549"/>
                </a:cubicBezTo>
                <a:cubicBezTo>
                  <a:pt x="1461687" y="252064"/>
                  <a:pt x="1461171" y="253096"/>
                  <a:pt x="1461171" y="254128"/>
                </a:cubicBezTo>
                <a:cubicBezTo>
                  <a:pt x="1448271" y="291279"/>
                  <a:pt x="1425052" y="320689"/>
                  <a:pt x="1396158" y="347004"/>
                </a:cubicBezTo>
                <a:cubicBezTo>
                  <a:pt x="1375518" y="365064"/>
                  <a:pt x="1356943" y="385703"/>
                  <a:pt x="1337336" y="404794"/>
                </a:cubicBezTo>
                <a:cubicBezTo>
                  <a:pt x="1332177" y="409954"/>
                  <a:pt x="1330628" y="413565"/>
                  <a:pt x="1336304" y="419757"/>
                </a:cubicBezTo>
                <a:cubicBezTo>
                  <a:pt x="1347656" y="432141"/>
                  <a:pt x="1357459" y="445556"/>
                  <a:pt x="1369327" y="457939"/>
                </a:cubicBezTo>
                <a:cubicBezTo>
                  <a:pt x="1399769" y="489930"/>
                  <a:pt x="1419893" y="528628"/>
                  <a:pt x="1442596" y="565263"/>
                </a:cubicBezTo>
                <a:cubicBezTo>
                  <a:pt x="1448271" y="574550"/>
                  <a:pt x="1452915" y="576098"/>
                  <a:pt x="1462719" y="570938"/>
                </a:cubicBezTo>
                <a:cubicBezTo>
                  <a:pt x="1499353" y="551847"/>
                  <a:pt x="1535988" y="533272"/>
                  <a:pt x="1573138" y="514697"/>
                </a:cubicBezTo>
                <a:cubicBezTo>
                  <a:pt x="1597389" y="502830"/>
                  <a:pt x="1624220" y="504893"/>
                  <a:pt x="1650018" y="501281"/>
                </a:cubicBezTo>
                <a:cubicBezTo>
                  <a:pt x="1655694" y="500250"/>
                  <a:pt x="1658274" y="505409"/>
                  <a:pt x="1659822" y="509537"/>
                </a:cubicBezTo>
                <a:cubicBezTo>
                  <a:pt x="1687685" y="574034"/>
                  <a:pt x="1709872" y="640595"/>
                  <a:pt x="1724835" y="709220"/>
                </a:cubicBezTo>
                <a:cubicBezTo>
                  <a:pt x="1726383" y="716444"/>
                  <a:pt x="1723803" y="720572"/>
                  <a:pt x="1717611" y="723668"/>
                </a:cubicBezTo>
                <a:cubicBezTo>
                  <a:pt x="1702132" y="731923"/>
                  <a:pt x="1686653" y="740695"/>
                  <a:pt x="1671173" y="748950"/>
                </a:cubicBezTo>
                <a:cubicBezTo>
                  <a:pt x="1654662" y="757722"/>
                  <a:pt x="1636087" y="757206"/>
                  <a:pt x="1618544" y="760302"/>
                </a:cubicBezTo>
                <a:cubicBezTo>
                  <a:pt x="1589133" y="765462"/>
                  <a:pt x="1559207" y="770106"/>
                  <a:pt x="1529280" y="774234"/>
                </a:cubicBezTo>
                <a:cubicBezTo>
                  <a:pt x="1517412" y="775781"/>
                  <a:pt x="1514316" y="780941"/>
                  <a:pt x="1515349" y="791777"/>
                </a:cubicBezTo>
                <a:cubicBezTo>
                  <a:pt x="1517412" y="813448"/>
                  <a:pt x="1518444" y="835635"/>
                  <a:pt x="1521024" y="857306"/>
                </a:cubicBezTo>
                <a:cubicBezTo>
                  <a:pt x="1524636" y="889813"/>
                  <a:pt x="1518960" y="921803"/>
                  <a:pt x="1516380" y="953794"/>
                </a:cubicBezTo>
                <a:cubicBezTo>
                  <a:pt x="1514316" y="980109"/>
                  <a:pt x="1513284" y="980109"/>
                  <a:pt x="1538567" y="983720"/>
                </a:cubicBezTo>
                <a:cubicBezTo>
                  <a:pt x="1576750" y="989912"/>
                  <a:pt x="1614932" y="995588"/>
                  <a:pt x="1653114" y="1001779"/>
                </a:cubicBezTo>
                <a:cubicBezTo>
                  <a:pt x="1671173" y="1004875"/>
                  <a:pt x="1685105" y="1016227"/>
                  <a:pt x="1700584" y="1024483"/>
                </a:cubicBezTo>
                <a:cubicBezTo>
                  <a:pt x="1726899" y="1038414"/>
                  <a:pt x="1725867" y="1038930"/>
                  <a:pt x="1719675" y="1067825"/>
                </a:cubicBezTo>
                <a:cubicBezTo>
                  <a:pt x="1706260" y="1128710"/>
                  <a:pt x="1685105" y="1186500"/>
                  <a:pt x="1661370" y="1243773"/>
                </a:cubicBezTo>
                <a:cubicBezTo>
                  <a:pt x="1657242" y="1253577"/>
                  <a:pt x="1651566" y="1256157"/>
                  <a:pt x="1641763" y="1255124"/>
                </a:cubicBezTo>
                <a:cubicBezTo>
                  <a:pt x="1606160" y="1252028"/>
                  <a:pt x="1572622" y="1244805"/>
                  <a:pt x="1541663" y="1226230"/>
                </a:cubicBezTo>
                <a:cubicBezTo>
                  <a:pt x="1515864" y="1210750"/>
                  <a:pt x="1488001" y="1198883"/>
                  <a:pt x="1461687" y="1184436"/>
                </a:cubicBezTo>
                <a:cubicBezTo>
                  <a:pt x="1453947" y="1180308"/>
                  <a:pt x="1448787" y="1180308"/>
                  <a:pt x="1444143" y="1189079"/>
                </a:cubicBezTo>
                <a:cubicBezTo>
                  <a:pt x="1415249" y="1241709"/>
                  <a:pt x="1380162" y="1290211"/>
                  <a:pt x="1339400" y="1333553"/>
                </a:cubicBezTo>
                <a:cubicBezTo>
                  <a:pt x="1332177" y="1341293"/>
                  <a:pt x="1332177" y="1345936"/>
                  <a:pt x="1339916" y="1353160"/>
                </a:cubicBezTo>
                <a:cubicBezTo>
                  <a:pt x="1370359" y="1382571"/>
                  <a:pt x="1400801" y="1412498"/>
                  <a:pt x="1430212" y="1443456"/>
                </a:cubicBezTo>
                <a:cubicBezTo>
                  <a:pt x="1448271" y="1462547"/>
                  <a:pt x="1453947" y="1488862"/>
                  <a:pt x="1465814" y="1511565"/>
                </a:cubicBezTo>
                <a:cubicBezTo>
                  <a:pt x="1467879" y="1515693"/>
                  <a:pt x="1464267" y="1518789"/>
                  <a:pt x="1461171" y="1521369"/>
                </a:cubicBezTo>
                <a:cubicBezTo>
                  <a:pt x="1408025" y="1568323"/>
                  <a:pt x="1351784" y="1610117"/>
                  <a:pt x="1290382" y="1645203"/>
                </a:cubicBezTo>
                <a:cubicBezTo>
                  <a:pt x="1284707" y="1648815"/>
                  <a:pt x="1280579" y="1648299"/>
                  <a:pt x="1275419" y="1643655"/>
                </a:cubicBezTo>
                <a:cubicBezTo>
                  <a:pt x="1247040" y="1619404"/>
                  <a:pt x="1221757" y="1593606"/>
                  <a:pt x="1207310" y="1558003"/>
                </a:cubicBezTo>
                <a:cubicBezTo>
                  <a:pt x="1195958" y="1530140"/>
                  <a:pt x="1179963" y="1504341"/>
                  <a:pt x="1167064" y="1477511"/>
                </a:cubicBezTo>
                <a:cubicBezTo>
                  <a:pt x="1162936" y="1469255"/>
                  <a:pt x="1158808" y="1467191"/>
                  <a:pt x="1150036" y="1470803"/>
                </a:cubicBezTo>
                <a:cubicBezTo>
                  <a:pt x="1096375" y="1496086"/>
                  <a:pt x="1040133" y="1514661"/>
                  <a:pt x="981312" y="1526013"/>
                </a:cubicBezTo>
                <a:cubicBezTo>
                  <a:pt x="969960" y="1528076"/>
                  <a:pt x="967896" y="1534268"/>
                  <a:pt x="969960" y="1544072"/>
                </a:cubicBezTo>
                <a:cubicBezTo>
                  <a:pt x="976668" y="1583802"/>
                  <a:pt x="982860" y="1623532"/>
                  <a:pt x="989052" y="1663779"/>
                </a:cubicBezTo>
                <a:cubicBezTo>
                  <a:pt x="993179" y="1691641"/>
                  <a:pt x="982344" y="1716924"/>
                  <a:pt x="978216" y="1743755"/>
                </a:cubicBezTo>
                <a:cubicBezTo>
                  <a:pt x="977184" y="1749431"/>
                  <a:pt x="971508" y="1749431"/>
                  <a:pt x="966864" y="1749947"/>
                </a:cubicBezTo>
                <a:cubicBezTo>
                  <a:pt x="897207" y="1757170"/>
                  <a:pt x="828067" y="1756655"/>
                  <a:pt x="758410" y="1749947"/>
                </a:cubicBezTo>
                <a:cubicBezTo>
                  <a:pt x="749638" y="1748915"/>
                  <a:pt x="748090" y="1744271"/>
                  <a:pt x="745510" y="1737047"/>
                </a:cubicBezTo>
                <a:cubicBezTo>
                  <a:pt x="730031" y="1690609"/>
                  <a:pt x="738286" y="1644687"/>
                  <a:pt x="747058" y="1598249"/>
                </a:cubicBezTo>
                <a:cubicBezTo>
                  <a:pt x="750154" y="1580190"/>
                  <a:pt x="752734" y="1561615"/>
                  <a:pt x="756346" y="1543556"/>
                </a:cubicBezTo>
                <a:cubicBezTo>
                  <a:pt x="758410" y="1533236"/>
                  <a:pt x="755314" y="1527560"/>
                  <a:pt x="744478" y="1525496"/>
                </a:cubicBezTo>
                <a:cubicBezTo>
                  <a:pt x="685657" y="1514661"/>
                  <a:pt x="629931" y="1496086"/>
                  <a:pt x="575754" y="1470287"/>
                </a:cubicBezTo>
                <a:cubicBezTo>
                  <a:pt x="568014" y="1466675"/>
                  <a:pt x="563886" y="1467707"/>
                  <a:pt x="559758" y="1475963"/>
                </a:cubicBezTo>
                <a:cubicBezTo>
                  <a:pt x="541699" y="1512597"/>
                  <a:pt x="522608" y="1548715"/>
                  <a:pt x="504549" y="1585350"/>
                </a:cubicBezTo>
                <a:cubicBezTo>
                  <a:pt x="491649" y="1611149"/>
                  <a:pt x="466882" y="1626112"/>
                  <a:pt x="447275" y="1645719"/>
                </a:cubicBezTo>
                <a:cubicBezTo>
                  <a:pt x="442631" y="1650363"/>
                  <a:pt x="438504" y="1646235"/>
                  <a:pt x="434376" y="1643655"/>
                </a:cubicBezTo>
                <a:cubicBezTo>
                  <a:pt x="384326" y="1612697"/>
                  <a:pt x="334276" y="1581738"/>
                  <a:pt x="290418" y="1542008"/>
                </a:cubicBezTo>
                <a:cubicBezTo>
                  <a:pt x="282678" y="1534784"/>
                  <a:pt x="273907" y="1528076"/>
                  <a:pt x="265651" y="1521369"/>
                </a:cubicBezTo>
                <a:cubicBezTo>
                  <a:pt x="259975" y="1516725"/>
                  <a:pt x="259459" y="1512597"/>
                  <a:pt x="262039" y="1505889"/>
                </a:cubicBezTo>
                <a:cubicBezTo>
                  <a:pt x="276487" y="1472351"/>
                  <a:pt x="292998" y="1440360"/>
                  <a:pt x="321893" y="1415593"/>
                </a:cubicBezTo>
                <a:cubicBezTo>
                  <a:pt x="345112" y="1395986"/>
                  <a:pt x="365235" y="1372767"/>
                  <a:pt x="386906" y="1351096"/>
                </a:cubicBezTo>
                <a:cubicBezTo>
                  <a:pt x="393098" y="1345421"/>
                  <a:pt x="394129" y="1341293"/>
                  <a:pt x="387938" y="1334069"/>
                </a:cubicBezTo>
                <a:cubicBezTo>
                  <a:pt x="376586" y="1321685"/>
                  <a:pt x="366783" y="1308270"/>
                  <a:pt x="354915" y="1295887"/>
                </a:cubicBezTo>
                <a:cubicBezTo>
                  <a:pt x="324989" y="1264412"/>
                  <a:pt x="305382" y="1225714"/>
                  <a:pt x="282678" y="1189595"/>
                </a:cubicBezTo>
                <a:cubicBezTo>
                  <a:pt x="277003" y="1180308"/>
                  <a:pt x="272359" y="1178760"/>
                  <a:pt x="262555" y="1183920"/>
                </a:cubicBezTo>
                <a:cubicBezTo>
                  <a:pt x="225921" y="1203011"/>
                  <a:pt x="189287" y="1221586"/>
                  <a:pt x="152136" y="1240161"/>
                </a:cubicBezTo>
                <a:cubicBezTo>
                  <a:pt x="127885" y="1252545"/>
                  <a:pt x="101054" y="1249965"/>
                  <a:pt x="75256" y="1253577"/>
                </a:cubicBezTo>
                <a:cubicBezTo>
                  <a:pt x="69580" y="1254608"/>
                  <a:pt x="67000" y="1249965"/>
                  <a:pt x="65452" y="1245321"/>
                </a:cubicBezTo>
                <a:cubicBezTo>
                  <a:pt x="37589" y="1180824"/>
                  <a:pt x="15402" y="1114263"/>
                  <a:pt x="439" y="1045637"/>
                </a:cubicBezTo>
                <a:cubicBezTo>
                  <a:pt x="-1109" y="1038414"/>
                  <a:pt x="1471" y="1034286"/>
                  <a:pt x="7663" y="1031190"/>
                </a:cubicBezTo>
                <a:cubicBezTo>
                  <a:pt x="23142" y="1022935"/>
                  <a:pt x="38621" y="1014163"/>
                  <a:pt x="54101" y="1005907"/>
                </a:cubicBezTo>
                <a:cubicBezTo>
                  <a:pt x="70612" y="997136"/>
                  <a:pt x="89187" y="997652"/>
                  <a:pt x="106730" y="994556"/>
                </a:cubicBezTo>
                <a:cubicBezTo>
                  <a:pt x="136657" y="989396"/>
                  <a:pt x="167099" y="984236"/>
                  <a:pt x="197026" y="980109"/>
                </a:cubicBezTo>
                <a:cubicBezTo>
                  <a:pt x="207346" y="978560"/>
                  <a:pt x="210442" y="973917"/>
                  <a:pt x="209410" y="964113"/>
                </a:cubicBezTo>
                <a:cubicBezTo>
                  <a:pt x="207346" y="941926"/>
                  <a:pt x="206314" y="919739"/>
                  <a:pt x="203734" y="897552"/>
                </a:cubicBezTo>
                <a:cubicBezTo>
                  <a:pt x="200122" y="865045"/>
                  <a:pt x="205798" y="833055"/>
                  <a:pt x="208378" y="801064"/>
                </a:cubicBezTo>
                <a:cubicBezTo>
                  <a:pt x="210442" y="774749"/>
                  <a:pt x="211474" y="774749"/>
                  <a:pt x="185159" y="770622"/>
                </a:cubicBezTo>
                <a:cubicBezTo>
                  <a:pt x="148009" y="764430"/>
                  <a:pt x="110342" y="758754"/>
                  <a:pt x="73192" y="753079"/>
                </a:cubicBezTo>
                <a:cubicBezTo>
                  <a:pt x="54616" y="750499"/>
                  <a:pt x="40169" y="738631"/>
                  <a:pt x="24690" y="730375"/>
                </a:cubicBezTo>
                <a:cubicBezTo>
                  <a:pt x="-1625" y="715928"/>
                  <a:pt x="-593" y="715928"/>
                  <a:pt x="5599" y="687033"/>
                </a:cubicBezTo>
                <a:cubicBezTo>
                  <a:pt x="19014" y="626148"/>
                  <a:pt x="40169" y="568358"/>
                  <a:pt x="63904" y="511085"/>
                </a:cubicBezTo>
                <a:cubicBezTo>
                  <a:pt x="68032" y="501281"/>
                  <a:pt x="73192" y="498701"/>
                  <a:pt x="83511" y="499733"/>
                </a:cubicBezTo>
                <a:cubicBezTo>
                  <a:pt x="119114" y="502830"/>
                  <a:pt x="152652" y="510053"/>
                  <a:pt x="183611" y="528628"/>
                </a:cubicBezTo>
                <a:cubicBezTo>
                  <a:pt x="208894" y="543592"/>
                  <a:pt x="236241" y="555459"/>
                  <a:pt x="262555" y="569390"/>
                </a:cubicBezTo>
                <a:cubicBezTo>
                  <a:pt x="271327" y="574034"/>
                  <a:pt x="277003" y="574034"/>
                  <a:pt x="282163" y="564231"/>
                </a:cubicBezTo>
                <a:cubicBezTo>
                  <a:pt x="311057" y="511601"/>
                  <a:pt x="346144" y="463615"/>
                  <a:pt x="386906" y="419757"/>
                </a:cubicBezTo>
                <a:cubicBezTo>
                  <a:pt x="393614" y="412534"/>
                  <a:pt x="393098" y="408922"/>
                  <a:pt x="386390" y="402214"/>
                </a:cubicBezTo>
                <a:cubicBezTo>
                  <a:pt x="355947" y="372287"/>
                  <a:pt x="325505" y="342360"/>
                  <a:pt x="296094" y="311918"/>
                </a:cubicBezTo>
                <a:cubicBezTo>
                  <a:pt x="277519" y="292827"/>
                  <a:pt x="271843" y="265996"/>
                  <a:pt x="259975" y="242777"/>
                </a:cubicBezTo>
                <a:cubicBezTo>
                  <a:pt x="257912" y="238649"/>
                  <a:pt x="261524" y="235553"/>
                  <a:pt x="264619" y="232973"/>
                </a:cubicBezTo>
                <a:cubicBezTo>
                  <a:pt x="317765" y="186019"/>
                  <a:pt x="374007" y="144225"/>
                  <a:pt x="435408" y="109139"/>
                </a:cubicBezTo>
                <a:cubicBezTo>
                  <a:pt x="441084" y="105527"/>
                  <a:pt x="445211" y="106043"/>
                  <a:pt x="450371" y="110687"/>
                </a:cubicBezTo>
                <a:cubicBezTo>
                  <a:pt x="478750" y="134937"/>
                  <a:pt x="504033" y="160736"/>
                  <a:pt x="518480" y="196339"/>
                </a:cubicBezTo>
                <a:cubicBezTo>
                  <a:pt x="530348" y="224202"/>
                  <a:pt x="545827" y="250516"/>
                  <a:pt x="559758" y="277863"/>
                </a:cubicBezTo>
                <a:cubicBezTo>
                  <a:pt x="563370" y="285087"/>
                  <a:pt x="566982" y="287151"/>
                  <a:pt x="574722" y="283539"/>
                </a:cubicBezTo>
                <a:cubicBezTo>
                  <a:pt x="629415" y="257740"/>
                  <a:pt x="686173" y="238649"/>
                  <a:pt x="746026" y="227813"/>
                </a:cubicBezTo>
                <a:cubicBezTo>
                  <a:pt x="756346" y="225750"/>
                  <a:pt x="757893" y="220074"/>
                  <a:pt x="756346" y="211302"/>
                </a:cubicBezTo>
                <a:cubicBezTo>
                  <a:pt x="749638" y="171572"/>
                  <a:pt x="743446" y="131326"/>
                  <a:pt x="737254" y="91596"/>
                </a:cubicBezTo>
                <a:cubicBezTo>
                  <a:pt x="732611" y="63217"/>
                  <a:pt x="743446" y="37418"/>
                  <a:pt x="748090" y="10587"/>
                </a:cubicBezTo>
                <a:cubicBezTo>
                  <a:pt x="749122" y="5427"/>
                  <a:pt x="753766" y="4395"/>
                  <a:pt x="758410" y="4395"/>
                </a:cubicBezTo>
                <a:cubicBezTo>
                  <a:pt x="797624" y="4395"/>
                  <a:pt x="837870" y="-1280"/>
                  <a:pt x="879664" y="267"/>
                </a:cubicBezTo>
                <a:close/>
                <a:moveTo>
                  <a:pt x="861605" y="1409918"/>
                </a:moveTo>
                <a:cubicBezTo>
                  <a:pt x="1155712" y="1407338"/>
                  <a:pt x="1392030" y="1176180"/>
                  <a:pt x="1392546" y="879493"/>
                </a:cubicBezTo>
                <a:cubicBezTo>
                  <a:pt x="1393062" y="585902"/>
                  <a:pt x="1160356" y="349068"/>
                  <a:pt x="862637" y="348552"/>
                </a:cubicBezTo>
                <a:cubicBezTo>
                  <a:pt x="568014" y="348036"/>
                  <a:pt x="331180" y="581774"/>
                  <a:pt x="331180" y="879493"/>
                </a:cubicBezTo>
                <a:cubicBezTo>
                  <a:pt x="331180" y="1173600"/>
                  <a:pt x="565950" y="1406822"/>
                  <a:pt x="861605" y="1409918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795D01C-5E4D-42EF-81C8-036347FC14D7}"/>
              </a:ext>
            </a:extLst>
          </p:cNvPr>
          <p:cNvSpPr/>
          <p:nvPr userDrawn="1"/>
        </p:nvSpPr>
        <p:spPr>
          <a:xfrm rot="2246763">
            <a:off x="103562" y="2021654"/>
            <a:ext cx="1218879" cy="1218879"/>
          </a:xfrm>
          <a:custGeom>
            <a:avLst/>
            <a:gdLst>
              <a:gd name="connsiteX0" fmla="*/ 894776 w 1774962"/>
              <a:gd name="connsiteY0" fmla="*/ 1775736 h 1774962"/>
              <a:gd name="connsiteX1" fmla="*/ 852466 w 1774962"/>
              <a:gd name="connsiteY1" fmla="*/ 1775736 h 1774962"/>
              <a:gd name="connsiteX2" fmla="*/ 839567 w 1774962"/>
              <a:gd name="connsiteY2" fmla="*/ 1764901 h 1774962"/>
              <a:gd name="connsiteX3" fmla="*/ 819960 w 1774962"/>
              <a:gd name="connsiteY3" fmla="*/ 1666349 h 1774962"/>
              <a:gd name="connsiteX4" fmla="*/ 822024 w 1774962"/>
              <a:gd name="connsiteY4" fmla="*/ 1636938 h 1774962"/>
              <a:gd name="connsiteX5" fmla="*/ 811704 w 1774962"/>
              <a:gd name="connsiteY5" fmla="*/ 1623523 h 1774962"/>
              <a:gd name="connsiteX6" fmla="*/ 695093 w 1774962"/>
              <a:gd name="connsiteY6" fmla="*/ 1601852 h 1774962"/>
              <a:gd name="connsiteX7" fmla="*/ 680130 w 1774962"/>
              <a:gd name="connsiteY7" fmla="*/ 1610623 h 1774962"/>
              <a:gd name="connsiteX8" fmla="*/ 615116 w 1774962"/>
              <a:gd name="connsiteY8" fmla="*/ 1727234 h 1774962"/>
              <a:gd name="connsiteX9" fmla="*/ 603765 w 1774962"/>
              <a:gd name="connsiteY9" fmla="*/ 1730330 h 1774962"/>
              <a:gd name="connsiteX10" fmla="*/ 512953 w 1774962"/>
              <a:gd name="connsiteY10" fmla="*/ 1694212 h 1774962"/>
              <a:gd name="connsiteX11" fmla="*/ 507277 w 1774962"/>
              <a:gd name="connsiteY11" fmla="*/ 1681828 h 1774962"/>
              <a:gd name="connsiteX12" fmla="*/ 527400 w 1774962"/>
              <a:gd name="connsiteY12" fmla="*/ 1583277 h 1774962"/>
              <a:gd name="connsiteX13" fmla="*/ 541848 w 1774962"/>
              <a:gd name="connsiteY13" fmla="*/ 1552834 h 1774962"/>
              <a:gd name="connsiteX14" fmla="*/ 537720 w 1774962"/>
              <a:gd name="connsiteY14" fmla="*/ 1539418 h 1774962"/>
              <a:gd name="connsiteX15" fmla="*/ 435041 w 1774962"/>
              <a:gd name="connsiteY15" fmla="*/ 1472857 h 1774962"/>
              <a:gd name="connsiteX16" fmla="*/ 420593 w 1774962"/>
              <a:gd name="connsiteY16" fmla="*/ 1474921 h 1774962"/>
              <a:gd name="connsiteX17" fmla="*/ 315334 w 1774962"/>
              <a:gd name="connsiteY17" fmla="*/ 1559026 h 1774962"/>
              <a:gd name="connsiteX18" fmla="*/ 302950 w 1774962"/>
              <a:gd name="connsiteY18" fmla="*/ 1557478 h 1774962"/>
              <a:gd name="connsiteX19" fmla="*/ 233809 w 1774962"/>
              <a:gd name="connsiteY19" fmla="*/ 1490401 h 1774962"/>
              <a:gd name="connsiteX20" fmla="*/ 232777 w 1774962"/>
              <a:gd name="connsiteY20" fmla="*/ 1476985 h 1774962"/>
              <a:gd name="connsiteX21" fmla="*/ 289019 w 1774962"/>
              <a:gd name="connsiteY21" fmla="*/ 1393397 h 1774962"/>
              <a:gd name="connsiteX22" fmla="*/ 312754 w 1774962"/>
              <a:gd name="connsiteY22" fmla="*/ 1371726 h 1774962"/>
              <a:gd name="connsiteX23" fmla="*/ 314818 w 1774962"/>
              <a:gd name="connsiteY23" fmla="*/ 1355731 h 1774962"/>
              <a:gd name="connsiteX24" fmla="*/ 246193 w 1774962"/>
              <a:gd name="connsiteY24" fmla="*/ 1255631 h 1774962"/>
              <a:gd name="connsiteX25" fmla="*/ 230713 w 1774962"/>
              <a:gd name="connsiteY25" fmla="*/ 1253051 h 1774962"/>
              <a:gd name="connsiteX26" fmla="*/ 102751 w 1774962"/>
              <a:gd name="connsiteY26" fmla="*/ 1289685 h 1774962"/>
              <a:gd name="connsiteX27" fmla="*/ 91916 w 1774962"/>
              <a:gd name="connsiteY27" fmla="*/ 1282978 h 1774962"/>
              <a:gd name="connsiteX28" fmla="*/ 53733 w 1774962"/>
              <a:gd name="connsiteY28" fmla="*/ 1194230 h 1774962"/>
              <a:gd name="connsiteX29" fmla="*/ 58377 w 1774962"/>
              <a:gd name="connsiteY29" fmla="*/ 1181330 h 1774962"/>
              <a:gd name="connsiteX30" fmla="*/ 142481 w 1774962"/>
              <a:gd name="connsiteY30" fmla="*/ 1125605 h 1774962"/>
              <a:gd name="connsiteX31" fmla="*/ 173956 w 1774962"/>
              <a:gd name="connsiteY31" fmla="*/ 1114253 h 1774962"/>
              <a:gd name="connsiteX32" fmla="*/ 180664 w 1774962"/>
              <a:gd name="connsiteY32" fmla="*/ 1101870 h 1774962"/>
              <a:gd name="connsiteX33" fmla="*/ 154865 w 1774962"/>
              <a:gd name="connsiteY33" fmla="*/ 981131 h 1774962"/>
              <a:gd name="connsiteX34" fmla="*/ 144029 w 1774962"/>
              <a:gd name="connsiteY34" fmla="*/ 973391 h 1774962"/>
              <a:gd name="connsiteX35" fmla="*/ 10391 w 1774962"/>
              <a:gd name="connsiteY35" fmla="*/ 958428 h 1774962"/>
              <a:gd name="connsiteX36" fmla="*/ 2135 w 1774962"/>
              <a:gd name="connsiteY36" fmla="*/ 948624 h 1774962"/>
              <a:gd name="connsiteX37" fmla="*/ 588 w 1774962"/>
              <a:gd name="connsiteY37" fmla="*/ 850589 h 1774962"/>
              <a:gd name="connsiteX38" fmla="*/ 10391 w 1774962"/>
              <a:gd name="connsiteY38" fmla="*/ 840785 h 1774962"/>
              <a:gd name="connsiteX39" fmla="*/ 110491 w 1774962"/>
              <a:gd name="connsiteY39" fmla="*/ 820662 h 1774962"/>
              <a:gd name="connsiteX40" fmla="*/ 139901 w 1774962"/>
              <a:gd name="connsiteY40" fmla="*/ 822726 h 1774962"/>
              <a:gd name="connsiteX41" fmla="*/ 153317 w 1774962"/>
              <a:gd name="connsiteY41" fmla="*/ 811890 h 1774962"/>
              <a:gd name="connsiteX42" fmla="*/ 174472 w 1774962"/>
              <a:gd name="connsiteY42" fmla="*/ 696827 h 1774962"/>
              <a:gd name="connsiteX43" fmla="*/ 164152 w 1774962"/>
              <a:gd name="connsiteY43" fmla="*/ 680316 h 1774962"/>
              <a:gd name="connsiteX44" fmla="*/ 49090 w 1774962"/>
              <a:gd name="connsiteY44" fmla="*/ 615819 h 1774962"/>
              <a:gd name="connsiteX45" fmla="*/ 45993 w 1774962"/>
              <a:gd name="connsiteY45" fmla="*/ 606015 h 1774962"/>
              <a:gd name="connsiteX46" fmla="*/ 82628 w 1774962"/>
              <a:gd name="connsiteY46" fmla="*/ 513655 h 1774962"/>
              <a:gd name="connsiteX47" fmla="*/ 93979 w 1774962"/>
              <a:gd name="connsiteY47" fmla="*/ 508496 h 1774962"/>
              <a:gd name="connsiteX48" fmla="*/ 224006 w 1774962"/>
              <a:gd name="connsiteY48" fmla="*/ 543066 h 1774962"/>
              <a:gd name="connsiteX49" fmla="*/ 236905 w 1774962"/>
              <a:gd name="connsiteY49" fmla="*/ 538938 h 1774962"/>
              <a:gd name="connsiteX50" fmla="*/ 302434 w 1774962"/>
              <a:gd name="connsiteY50" fmla="*/ 437291 h 1774962"/>
              <a:gd name="connsiteX51" fmla="*/ 302950 w 1774962"/>
              <a:gd name="connsiteY51" fmla="*/ 423359 h 1774962"/>
              <a:gd name="connsiteX52" fmla="*/ 238453 w 1774962"/>
              <a:gd name="connsiteY52" fmla="*/ 346995 h 1774962"/>
              <a:gd name="connsiteX53" fmla="*/ 228650 w 1774962"/>
              <a:gd name="connsiteY53" fmla="*/ 333063 h 1774962"/>
              <a:gd name="connsiteX54" fmla="*/ 230713 w 1774962"/>
              <a:gd name="connsiteY54" fmla="*/ 290237 h 1774962"/>
              <a:gd name="connsiteX55" fmla="*/ 283859 w 1774962"/>
              <a:gd name="connsiteY55" fmla="*/ 236060 h 1774962"/>
              <a:gd name="connsiteX56" fmla="*/ 300370 w 1774962"/>
              <a:gd name="connsiteY56" fmla="*/ 234512 h 1774962"/>
              <a:gd name="connsiteX57" fmla="*/ 380863 w 1774962"/>
              <a:gd name="connsiteY57" fmla="*/ 288173 h 1774962"/>
              <a:gd name="connsiteX58" fmla="*/ 403050 w 1774962"/>
              <a:gd name="connsiteY58" fmla="*/ 311392 h 1774962"/>
              <a:gd name="connsiteX59" fmla="*/ 422141 w 1774962"/>
              <a:gd name="connsiteY59" fmla="*/ 313972 h 1774962"/>
              <a:gd name="connsiteX60" fmla="*/ 519661 w 1774962"/>
              <a:gd name="connsiteY60" fmla="*/ 246895 h 1774962"/>
              <a:gd name="connsiteX61" fmla="*/ 524820 w 1774962"/>
              <a:gd name="connsiteY61" fmla="*/ 233996 h 1774962"/>
              <a:gd name="connsiteX62" fmla="*/ 492314 w 1774962"/>
              <a:gd name="connsiteY62" fmla="*/ 127704 h 1774962"/>
              <a:gd name="connsiteX63" fmla="*/ 514501 w 1774962"/>
              <a:gd name="connsiteY63" fmla="*/ 82298 h 1774962"/>
              <a:gd name="connsiteX64" fmla="*/ 578482 w 1774962"/>
              <a:gd name="connsiteY64" fmla="*/ 55468 h 1774962"/>
              <a:gd name="connsiteX65" fmla="*/ 595509 w 1774962"/>
              <a:gd name="connsiteY65" fmla="*/ 60111 h 1774962"/>
              <a:gd name="connsiteX66" fmla="*/ 648655 w 1774962"/>
              <a:gd name="connsiteY66" fmla="*/ 139572 h 1774962"/>
              <a:gd name="connsiteX67" fmla="*/ 661039 w 1774962"/>
              <a:gd name="connsiteY67" fmla="*/ 172078 h 1774962"/>
              <a:gd name="connsiteX68" fmla="*/ 675486 w 1774962"/>
              <a:gd name="connsiteY68" fmla="*/ 180334 h 1774962"/>
              <a:gd name="connsiteX69" fmla="*/ 792613 w 1774962"/>
              <a:gd name="connsiteY69" fmla="*/ 155567 h 1774962"/>
              <a:gd name="connsiteX70" fmla="*/ 801900 w 1774962"/>
              <a:gd name="connsiteY70" fmla="*/ 143700 h 1774962"/>
              <a:gd name="connsiteX71" fmla="*/ 816864 w 1774962"/>
              <a:gd name="connsiteY71" fmla="*/ 11094 h 1774962"/>
              <a:gd name="connsiteX72" fmla="*/ 826151 w 1774962"/>
              <a:gd name="connsiteY72" fmla="*/ 2322 h 1774962"/>
              <a:gd name="connsiteX73" fmla="*/ 925219 w 1774962"/>
              <a:gd name="connsiteY73" fmla="*/ 774 h 1774962"/>
              <a:gd name="connsiteX74" fmla="*/ 934507 w 1774962"/>
              <a:gd name="connsiteY74" fmla="*/ 10062 h 1774962"/>
              <a:gd name="connsiteX75" fmla="*/ 954114 w 1774962"/>
              <a:gd name="connsiteY75" fmla="*/ 111193 h 1774962"/>
              <a:gd name="connsiteX76" fmla="*/ 952050 w 1774962"/>
              <a:gd name="connsiteY76" fmla="*/ 140604 h 1774962"/>
              <a:gd name="connsiteX77" fmla="*/ 962369 w 1774962"/>
              <a:gd name="connsiteY77" fmla="*/ 152987 h 1774962"/>
              <a:gd name="connsiteX78" fmla="*/ 1078980 w 1774962"/>
              <a:gd name="connsiteY78" fmla="*/ 174658 h 1774962"/>
              <a:gd name="connsiteX79" fmla="*/ 1093428 w 1774962"/>
              <a:gd name="connsiteY79" fmla="*/ 168467 h 1774962"/>
              <a:gd name="connsiteX80" fmla="*/ 1147089 w 1774962"/>
              <a:gd name="connsiteY80" fmla="*/ 69399 h 1774962"/>
              <a:gd name="connsiteX81" fmla="*/ 1192495 w 1774962"/>
              <a:gd name="connsiteY81" fmla="*/ 54436 h 1774962"/>
              <a:gd name="connsiteX82" fmla="*/ 1258024 w 1774962"/>
              <a:gd name="connsiteY82" fmla="*/ 81266 h 1774962"/>
              <a:gd name="connsiteX83" fmla="*/ 1267312 w 1774962"/>
              <a:gd name="connsiteY83" fmla="*/ 96746 h 1774962"/>
              <a:gd name="connsiteX84" fmla="*/ 1247705 w 1774962"/>
              <a:gd name="connsiteY84" fmla="*/ 192718 h 1774962"/>
              <a:gd name="connsiteX85" fmla="*/ 1233258 w 1774962"/>
              <a:gd name="connsiteY85" fmla="*/ 224192 h 1774962"/>
              <a:gd name="connsiteX86" fmla="*/ 1237385 w 1774962"/>
              <a:gd name="connsiteY86" fmla="*/ 237608 h 1774962"/>
              <a:gd name="connsiteX87" fmla="*/ 1340065 w 1774962"/>
              <a:gd name="connsiteY87" fmla="*/ 304169 h 1774962"/>
              <a:gd name="connsiteX88" fmla="*/ 1354512 w 1774962"/>
              <a:gd name="connsiteY88" fmla="*/ 302621 h 1774962"/>
              <a:gd name="connsiteX89" fmla="*/ 1459771 w 1774962"/>
              <a:gd name="connsiteY89" fmla="*/ 218516 h 1774962"/>
              <a:gd name="connsiteX90" fmla="*/ 1472155 w 1774962"/>
              <a:gd name="connsiteY90" fmla="*/ 220064 h 1774962"/>
              <a:gd name="connsiteX91" fmla="*/ 1541296 w 1774962"/>
              <a:gd name="connsiteY91" fmla="*/ 287657 h 1774962"/>
              <a:gd name="connsiteX92" fmla="*/ 1542328 w 1774962"/>
              <a:gd name="connsiteY92" fmla="*/ 301073 h 1774962"/>
              <a:gd name="connsiteX93" fmla="*/ 1485570 w 1774962"/>
              <a:gd name="connsiteY93" fmla="*/ 385693 h 1774962"/>
              <a:gd name="connsiteX94" fmla="*/ 1462868 w 1774962"/>
              <a:gd name="connsiteY94" fmla="*/ 406332 h 1774962"/>
              <a:gd name="connsiteX95" fmla="*/ 1460803 w 1774962"/>
              <a:gd name="connsiteY95" fmla="*/ 422327 h 1774962"/>
              <a:gd name="connsiteX96" fmla="*/ 1529428 w 1774962"/>
              <a:gd name="connsiteY96" fmla="*/ 522427 h 1774962"/>
              <a:gd name="connsiteX97" fmla="*/ 1544908 w 1774962"/>
              <a:gd name="connsiteY97" fmla="*/ 525007 h 1774962"/>
              <a:gd name="connsiteX98" fmla="*/ 1672870 w 1774962"/>
              <a:gd name="connsiteY98" fmla="*/ 488373 h 1774962"/>
              <a:gd name="connsiteX99" fmla="*/ 1683706 w 1774962"/>
              <a:gd name="connsiteY99" fmla="*/ 495080 h 1774962"/>
              <a:gd name="connsiteX100" fmla="*/ 1721888 w 1774962"/>
              <a:gd name="connsiteY100" fmla="*/ 583828 h 1774962"/>
              <a:gd name="connsiteX101" fmla="*/ 1717244 w 1774962"/>
              <a:gd name="connsiteY101" fmla="*/ 596728 h 1774962"/>
              <a:gd name="connsiteX102" fmla="*/ 1633140 w 1774962"/>
              <a:gd name="connsiteY102" fmla="*/ 652453 h 1774962"/>
              <a:gd name="connsiteX103" fmla="*/ 1601665 w 1774962"/>
              <a:gd name="connsiteY103" fmla="*/ 663805 h 1774962"/>
              <a:gd name="connsiteX104" fmla="*/ 1594958 w 1774962"/>
              <a:gd name="connsiteY104" fmla="*/ 676188 h 1774962"/>
              <a:gd name="connsiteX105" fmla="*/ 1620241 w 1774962"/>
              <a:gd name="connsiteY105" fmla="*/ 795895 h 1774962"/>
              <a:gd name="connsiteX106" fmla="*/ 1631076 w 1774962"/>
              <a:gd name="connsiteY106" fmla="*/ 804667 h 1774962"/>
              <a:gd name="connsiteX107" fmla="*/ 1763682 w 1774962"/>
              <a:gd name="connsiteY107" fmla="*/ 819630 h 1774962"/>
              <a:gd name="connsiteX108" fmla="*/ 1773486 w 1774962"/>
              <a:gd name="connsiteY108" fmla="*/ 829950 h 1774962"/>
              <a:gd name="connsiteX109" fmla="*/ 1775034 w 1774962"/>
              <a:gd name="connsiteY109" fmla="*/ 927985 h 1774962"/>
              <a:gd name="connsiteX110" fmla="*/ 1766262 w 1774962"/>
              <a:gd name="connsiteY110" fmla="*/ 937273 h 1774962"/>
              <a:gd name="connsiteX111" fmla="*/ 1663583 w 1774962"/>
              <a:gd name="connsiteY111" fmla="*/ 957396 h 1774962"/>
              <a:gd name="connsiteX112" fmla="*/ 1636752 w 1774962"/>
              <a:gd name="connsiteY112" fmla="*/ 955332 h 1774962"/>
              <a:gd name="connsiteX113" fmla="*/ 1622304 w 1774962"/>
              <a:gd name="connsiteY113" fmla="*/ 966684 h 1774962"/>
              <a:gd name="connsiteX114" fmla="*/ 1601149 w 1774962"/>
              <a:gd name="connsiteY114" fmla="*/ 1081746 h 1774962"/>
              <a:gd name="connsiteX115" fmla="*/ 1610437 w 1774962"/>
              <a:gd name="connsiteY115" fmla="*/ 1097742 h 1774962"/>
              <a:gd name="connsiteX116" fmla="*/ 1726016 w 1774962"/>
              <a:gd name="connsiteY116" fmla="*/ 1161723 h 1774962"/>
              <a:gd name="connsiteX117" fmla="*/ 1729112 w 1774962"/>
              <a:gd name="connsiteY117" fmla="*/ 1174107 h 1774962"/>
              <a:gd name="connsiteX118" fmla="*/ 1693509 w 1774962"/>
              <a:gd name="connsiteY118" fmla="*/ 1263887 h 1774962"/>
              <a:gd name="connsiteX119" fmla="*/ 1681126 w 1774962"/>
              <a:gd name="connsiteY119" fmla="*/ 1270078 h 1774962"/>
              <a:gd name="connsiteX120" fmla="*/ 1581542 w 1774962"/>
              <a:gd name="connsiteY120" fmla="*/ 1249955 h 1774962"/>
              <a:gd name="connsiteX121" fmla="*/ 1552647 w 1774962"/>
              <a:gd name="connsiteY121" fmla="*/ 1236024 h 1774962"/>
              <a:gd name="connsiteX122" fmla="*/ 1538200 w 1774962"/>
              <a:gd name="connsiteY122" fmla="*/ 1240152 h 1774962"/>
              <a:gd name="connsiteX123" fmla="*/ 1473187 w 1774962"/>
              <a:gd name="connsiteY123" fmla="*/ 1340767 h 1774962"/>
              <a:gd name="connsiteX124" fmla="*/ 1475251 w 1774962"/>
              <a:gd name="connsiteY124" fmla="*/ 1358310 h 1774962"/>
              <a:gd name="connsiteX125" fmla="*/ 1535104 w 1774962"/>
              <a:gd name="connsiteY125" fmla="*/ 1430031 h 1774962"/>
              <a:gd name="connsiteX126" fmla="*/ 1545424 w 1774962"/>
              <a:gd name="connsiteY126" fmla="*/ 1444995 h 1774962"/>
              <a:gd name="connsiteX127" fmla="*/ 1542844 w 1774962"/>
              <a:gd name="connsiteY127" fmla="*/ 1489885 h 1774962"/>
              <a:gd name="connsiteX128" fmla="*/ 1491246 w 1774962"/>
              <a:gd name="connsiteY128" fmla="*/ 1542514 h 1774962"/>
              <a:gd name="connsiteX129" fmla="*/ 1472155 w 1774962"/>
              <a:gd name="connsiteY129" fmla="*/ 1544062 h 1774962"/>
              <a:gd name="connsiteX130" fmla="*/ 1393726 w 1774962"/>
              <a:gd name="connsiteY130" fmla="*/ 1491948 h 1774962"/>
              <a:gd name="connsiteX131" fmla="*/ 1369992 w 1774962"/>
              <a:gd name="connsiteY131" fmla="*/ 1466666 h 1774962"/>
              <a:gd name="connsiteX132" fmla="*/ 1352964 w 1774962"/>
              <a:gd name="connsiteY132" fmla="*/ 1464602 h 1774962"/>
              <a:gd name="connsiteX133" fmla="*/ 1254413 w 1774962"/>
              <a:gd name="connsiteY133" fmla="*/ 1532711 h 1774962"/>
              <a:gd name="connsiteX134" fmla="*/ 1248737 w 1774962"/>
              <a:gd name="connsiteY134" fmla="*/ 1544578 h 1774962"/>
              <a:gd name="connsiteX135" fmla="*/ 1284339 w 1774962"/>
              <a:gd name="connsiteY135" fmla="*/ 1662221 h 1774962"/>
              <a:gd name="connsiteX136" fmla="*/ 1268860 w 1774962"/>
              <a:gd name="connsiteY136" fmla="*/ 1693180 h 1774962"/>
              <a:gd name="connsiteX137" fmla="*/ 1195591 w 1774962"/>
              <a:gd name="connsiteY137" fmla="*/ 1724654 h 1774962"/>
              <a:gd name="connsiteX138" fmla="*/ 1178564 w 1774962"/>
              <a:gd name="connsiteY138" fmla="*/ 1719495 h 1774962"/>
              <a:gd name="connsiteX139" fmla="*/ 1125418 w 1774962"/>
              <a:gd name="connsiteY139" fmla="*/ 1640034 h 1774962"/>
              <a:gd name="connsiteX140" fmla="*/ 1113035 w 1774962"/>
              <a:gd name="connsiteY140" fmla="*/ 1606496 h 1774962"/>
              <a:gd name="connsiteX141" fmla="*/ 1099619 w 1774962"/>
              <a:gd name="connsiteY141" fmla="*/ 1599272 h 1774962"/>
              <a:gd name="connsiteX142" fmla="*/ 979913 w 1774962"/>
              <a:gd name="connsiteY142" fmla="*/ 1624555 h 1774962"/>
              <a:gd name="connsiteX143" fmla="*/ 972173 w 1774962"/>
              <a:gd name="connsiteY143" fmla="*/ 1634874 h 1774962"/>
              <a:gd name="connsiteX144" fmla="*/ 957726 w 1774962"/>
              <a:gd name="connsiteY144" fmla="*/ 1767481 h 1774962"/>
              <a:gd name="connsiteX145" fmla="*/ 945858 w 1774962"/>
              <a:gd name="connsiteY145" fmla="*/ 1777800 h 1774962"/>
              <a:gd name="connsiteX146" fmla="*/ 895808 w 1774962"/>
              <a:gd name="connsiteY146" fmla="*/ 1779864 h 1774962"/>
              <a:gd name="connsiteX147" fmla="*/ 894776 w 1774962"/>
              <a:gd name="connsiteY147" fmla="*/ 1775736 h 1774962"/>
              <a:gd name="connsiteX148" fmla="*/ 890648 w 1774962"/>
              <a:gd name="connsiteY148" fmla="*/ 1454798 h 1774962"/>
              <a:gd name="connsiteX149" fmla="*/ 1452548 w 1774962"/>
              <a:gd name="connsiteY149" fmla="*/ 884127 h 1774962"/>
              <a:gd name="connsiteX150" fmla="*/ 881361 w 1774962"/>
              <a:gd name="connsiteY150" fmla="*/ 322228 h 1774962"/>
              <a:gd name="connsiteX151" fmla="*/ 320494 w 1774962"/>
              <a:gd name="connsiteY151" fmla="*/ 893415 h 1774962"/>
              <a:gd name="connsiteX152" fmla="*/ 890648 w 1774962"/>
              <a:gd name="connsiteY152" fmla="*/ 1454798 h 1774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</a:cxnLst>
            <a:rect l="l" t="t" r="r" b="b"/>
            <a:pathLst>
              <a:path w="1774962" h="1774962">
                <a:moveTo>
                  <a:pt x="894776" y="1775736"/>
                </a:moveTo>
                <a:cubicBezTo>
                  <a:pt x="880845" y="1775736"/>
                  <a:pt x="866397" y="1775736"/>
                  <a:pt x="852466" y="1775736"/>
                </a:cubicBezTo>
                <a:cubicBezTo>
                  <a:pt x="844726" y="1775736"/>
                  <a:pt x="840599" y="1772640"/>
                  <a:pt x="839567" y="1764901"/>
                </a:cubicBezTo>
                <a:cubicBezTo>
                  <a:pt x="833375" y="1731878"/>
                  <a:pt x="826151" y="1699371"/>
                  <a:pt x="819960" y="1666349"/>
                </a:cubicBezTo>
                <a:cubicBezTo>
                  <a:pt x="817896" y="1656545"/>
                  <a:pt x="820992" y="1646742"/>
                  <a:pt x="822024" y="1636938"/>
                </a:cubicBezTo>
                <a:cubicBezTo>
                  <a:pt x="823056" y="1628682"/>
                  <a:pt x="820992" y="1624555"/>
                  <a:pt x="811704" y="1623523"/>
                </a:cubicBezTo>
                <a:cubicBezTo>
                  <a:pt x="772490" y="1619395"/>
                  <a:pt x="733275" y="1612171"/>
                  <a:pt x="695093" y="1601852"/>
                </a:cubicBezTo>
                <a:cubicBezTo>
                  <a:pt x="686837" y="1599788"/>
                  <a:pt x="682194" y="1602368"/>
                  <a:pt x="680130" y="1610623"/>
                </a:cubicBezTo>
                <a:cubicBezTo>
                  <a:pt x="669294" y="1655513"/>
                  <a:pt x="636788" y="1688020"/>
                  <a:pt x="615116" y="1727234"/>
                </a:cubicBezTo>
                <a:cubicBezTo>
                  <a:pt x="612537" y="1731878"/>
                  <a:pt x="608409" y="1731878"/>
                  <a:pt x="603765" y="1730330"/>
                </a:cubicBezTo>
                <a:cubicBezTo>
                  <a:pt x="572807" y="1720011"/>
                  <a:pt x="542364" y="1707627"/>
                  <a:pt x="512953" y="1694212"/>
                </a:cubicBezTo>
                <a:cubicBezTo>
                  <a:pt x="506761" y="1691632"/>
                  <a:pt x="506245" y="1686988"/>
                  <a:pt x="507277" y="1681828"/>
                </a:cubicBezTo>
                <a:cubicBezTo>
                  <a:pt x="513985" y="1648806"/>
                  <a:pt x="519661" y="1615783"/>
                  <a:pt x="527400" y="1583277"/>
                </a:cubicBezTo>
                <a:cubicBezTo>
                  <a:pt x="529980" y="1572441"/>
                  <a:pt x="536172" y="1562637"/>
                  <a:pt x="541848" y="1552834"/>
                </a:cubicBezTo>
                <a:cubicBezTo>
                  <a:pt x="545460" y="1546642"/>
                  <a:pt x="544428" y="1543030"/>
                  <a:pt x="537720" y="1539418"/>
                </a:cubicBezTo>
                <a:cubicBezTo>
                  <a:pt x="501601" y="1520327"/>
                  <a:pt x="467547" y="1497624"/>
                  <a:pt x="435041" y="1472857"/>
                </a:cubicBezTo>
                <a:cubicBezTo>
                  <a:pt x="429365" y="1468214"/>
                  <a:pt x="425237" y="1468214"/>
                  <a:pt x="420593" y="1474921"/>
                </a:cubicBezTo>
                <a:cubicBezTo>
                  <a:pt x="393762" y="1512588"/>
                  <a:pt x="350936" y="1531163"/>
                  <a:pt x="315334" y="1559026"/>
                </a:cubicBezTo>
                <a:cubicBezTo>
                  <a:pt x="310690" y="1562637"/>
                  <a:pt x="307078" y="1561090"/>
                  <a:pt x="302950" y="1557478"/>
                </a:cubicBezTo>
                <a:cubicBezTo>
                  <a:pt x="278699" y="1536323"/>
                  <a:pt x="255996" y="1513104"/>
                  <a:pt x="233809" y="1490401"/>
                </a:cubicBezTo>
                <a:cubicBezTo>
                  <a:pt x="229682" y="1485757"/>
                  <a:pt x="229165" y="1482145"/>
                  <a:pt x="232777" y="1476985"/>
                </a:cubicBezTo>
                <a:cubicBezTo>
                  <a:pt x="251352" y="1449122"/>
                  <a:pt x="269928" y="1421260"/>
                  <a:pt x="289019" y="1393397"/>
                </a:cubicBezTo>
                <a:cubicBezTo>
                  <a:pt x="295210" y="1384625"/>
                  <a:pt x="304498" y="1378949"/>
                  <a:pt x="312754" y="1371726"/>
                </a:cubicBezTo>
                <a:cubicBezTo>
                  <a:pt x="318946" y="1366566"/>
                  <a:pt x="319978" y="1361922"/>
                  <a:pt x="314818" y="1355731"/>
                </a:cubicBezTo>
                <a:cubicBezTo>
                  <a:pt x="289535" y="1324256"/>
                  <a:pt x="266316" y="1291233"/>
                  <a:pt x="246193" y="1255631"/>
                </a:cubicBezTo>
                <a:cubicBezTo>
                  <a:pt x="241549" y="1247375"/>
                  <a:pt x="236905" y="1248923"/>
                  <a:pt x="230713" y="1253051"/>
                </a:cubicBezTo>
                <a:cubicBezTo>
                  <a:pt x="191499" y="1277302"/>
                  <a:pt x="145577" y="1277818"/>
                  <a:pt x="102751" y="1289685"/>
                </a:cubicBezTo>
                <a:cubicBezTo>
                  <a:pt x="97075" y="1291233"/>
                  <a:pt x="93979" y="1288137"/>
                  <a:pt x="91916" y="1282978"/>
                </a:cubicBezTo>
                <a:cubicBezTo>
                  <a:pt x="77984" y="1254083"/>
                  <a:pt x="65085" y="1224156"/>
                  <a:pt x="53733" y="1194230"/>
                </a:cubicBezTo>
                <a:cubicBezTo>
                  <a:pt x="51669" y="1188038"/>
                  <a:pt x="53217" y="1184426"/>
                  <a:pt x="58377" y="1181330"/>
                </a:cubicBezTo>
                <a:cubicBezTo>
                  <a:pt x="86240" y="1162755"/>
                  <a:pt x="113587" y="1143664"/>
                  <a:pt x="142481" y="1125605"/>
                </a:cubicBezTo>
                <a:cubicBezTo>
                  <a:pt x="151769" y="1119929"/>
                  <a:pt x="163120" y="1117349"/>
                  <a:pt x="173956" y="1114253"/>
                </a:cubicBezTo>
                <a:cubicBezTo>
                  <a:pt x="180664" y="1112189"/>
                  <a:pt x="182727" y="1109093"/>
                  <a:pt x="180664" y="1101870"/>
                </a:cubicBezTo>
                <a:cubicBezTo>
                  <a:pt x="168796" y="1062139"/>
                  <a:pt x="160541" y="1021893"/>
                  <a:pt x="154865" y="981131"/>
                </a:cubicBezTo>
                <a:cubicBezTo>
                  <a:pt x="153833" y="974423"/>
                  <a:pt x="150737" y="972359"/>
                  <a:pt x="144029" y="973391"/>
                </a:cubicBezTo>
                <a:cubicBezTo>
                  <a:pt x="98107" y="981131"/>
                  <a:pt x="54765" y="963588"/>
                  <a:pt x="10391" y="958428"/>
                </a:cubicBezTo>
                <a:cubicBezTo>
                  <a:pt x="4715" y="957912"/>
                  <a:pt x="2652" y="954300"/>
                  <a:pt x="2135" y="948624"/>
                </a:cubicBezTo>
                <a:cubicBezTo>
                  <a:pt x="-960" y="916118"/>
                  <a:pt x="72" y="883611"/>
                  <a:pt x="588" y="850589"/>
                </a:cubicBezTo>
                <a:cubicBezTo>
                  <a:pt x="588" y="844397"/>
                  <a:pt x="4715" y="841817"/>
                  <a:pt x="10391" y="840785"/>
                </a:cubicBezTo>
                <a:cubicBezTo>
                  <a:pt x="43930" y="834077"/>
                  <a:pt x="76952" y="827370"/>
                  <a:pt x="110491" y="820662"/>
                </a:cubicBezTo>
                <a:cubicBezTo>
                  <a:pt x="120294" y="818598"/>
                  <a:pt x="130098" y="821694"/>
                  <a:pt x="139901" y="822726"/>
                </a:cubicBezTo>
                <a:cubicBezTo>
                  <a:pt x="148157" y="823758"/>
                  <a:pt x="152285" y="820662"/>
                  <a:pt x="153317" y="811890"/>
                </a:cubicBezTo>
                <a:cubicBezTo>
                  <a:pt x="157445" y="773192"/>
                  <a:pt x="164668" y="734494"/>
                  <a:pt x="174472" y="696827"/>
                </a:cubicBezTo>
                <a:cubicBezTo>
                  <a:pt x="177052" y="687024"/>
                  <a:pt x="173440" y="682380"/>
                  <a:pt x="164152" y="680316"/>
                </a:cubicBezTo>
                <a:cubicBezTo>
                  <a:pt x="120294" y="668965"/>
                  <a:pt x="87272" y="636974"/>
                  <a:pt x="49090" y="615819"/>
                </a:cubicBezTo>
                <a:cubicBezTo>
                  <a:pt x="44961" y="613755"/>
                  <a:pt x="44961" y="610143"/>
                  <a:pt x="45993" y="606015"/>
                </a:cubicBezTo>
                <a:cubicBezTo>
                  <a:pt x="56313" y="574541"/>
                  <a:pt x="69212" y="544098"/>
                  <a:pt x="82628" y="513655"/>
                </a:cubicBezTo>
                <a:cubicBezTo>
                  <a:pt x="85208" y="507980"/>
                  <a:pt x="89336" y="506948"/>
                  <a:pt x="93979" y="508496"/>
                </a:cubicBezTo>
                <a:cubicBezTo>
                  <a:pt x="137322" y="519847"/>
                  <a:pt x="183760" y="518815"/>
                  <a:pt x="224006" y="543066"/>
                </a:cubicBezTo>
                <a:cubicBezTo>
                  <a:pt x="230713" y="547194"/>
                  <a:pt x="233809" y="544614"/>
                  <a:pt x="236905" y="538938"/>
                </a:cubicBezTo>
                <a:cubicBezTo>
                  <a:pt x="255996" y="503336"/>
                  <a:pt x="278183" y="469281"/>
                  <a:pt x="302434" y="437291"/>
                </a:cubicBezTo>
                <a:cubicBezTo>
                  <a:pt x="305530" y="433163"/>
                  <a:pt x="310690" y="428519"/>
                  <a:pt x="302950" y="423359"/>
                </a:cubicBezTo>
                <a:cubicBezTo>
                  <a:pt x="273540" y="404268"/>
                  <a:pt x="258576" y="373826"/>
                  <a:pt x="238453" y="346995"/>
                </a:cubicBezTo>
                <a:cubicBezTo>
                  <a:pt x="234841" y="342351"/>
                  <a:pt x="232262" y="337707"/>
                  <a:pt x="228650" y="333063"/>
                </a:cubicBezTo>
                <a:cubicBezTo>
                  <a:pt x="212654" y="310360"/>
                  <a:pt x="212138" y="309844"/>
                  <a:pt x="230713" y="290237"/>
                </a:cubicBezTo>
                <a:cubicBezTo>
                  <a:pt x="248257" y="271662"/>
                  <a:pt x="266316" y="254119"/>
                  <a:pt x="283859" y="236060"/>
                </a:cubicBezTo>
                <a:cubicBezTo>
                  <a:pt x="289535" y="230384"/>
                  <a:pt x="294179" y="229868"/>
                  <a:pt x="300370" y="234512"/>
                </a:cubicBezTo>
                <a:cubicBezTo>
                  <a:pt x="327201" y="252571"/>
                  <a:pt x="354032" y="270114"/>
                  <a:pt x="380863" y="288173"/>
                </a:cubicBezTo>
                <a:cubicBezTo>
                  <a:pt x="390150" y="294365"/>
                  <a:pt x="396342" y="303137"/>
                  <a:pt x="403050" y="311392"/>
                </a:cubicBezTo>
                <a:cubicBezTo>
                  <a:pt x="408726" y="319132"/>
                  <a:pt x="413885" y="320680"/>
                  <a:pt x="422141" y="313972"/>
                </a:cubicBezTo>
                <a:cubicBezTo>
                  <a:pt x="452584" y="288689"/>
                  <a:pt x="485606" y="266502"/>
                  <a:pt x="519661" y="246895"/>
                </a:cubicBezTo>
                <a:cubicBezTo>
                  <a:pt x="524820" y="243799"/>
                  <a:pt x="529464" y="240703"/>
                  <a:pt x="524820" y="233996"/>
                </a:cubicBezTo>
                <a:cubicBezTo>
                  <a:pt x="502633" y="202005"/>
                  <a:pt x="501086" y="163823"/>
                  <a:pt x="492314" y="127704"/>
                </a:cubicBezTo>
                <a:cubicBezTo>
                  <a:pt x="484574" y="96230"/>
                  <a:pt x="485606" y="96746"/>
                  <a:pt x="514501" y="82298"/>
                </a:cubicBezTo>
                <a:cubicBezTo>
                  <a:pt x="535140" y="71979"/>
                  <a:pt x="557327" y="64239"/>
                  <a:pt x="578482" y="55468"/>
                </a:cubicBezTo>
                <a:cubicBezTo>
                  <a:pt x="586222" y="52372"/>
                  <a:pt x="590866" y="52888"/>
                  <a:pt x="595509" y="60111"/>
                </a:cubicBezTo>
                <a:cubicBezTo>
                  <a:pt x="613053" y="86942"/>
                  <a:pt x="630596" y="113257"/>
                  <a:pt x="648655" y="139572"/>
                </a:cubicBezTo>
                <a:cubicBezTo>
                  <a:pt x="655363" y="149375"/>
                  <a:pt x="657427" y="160727"/>
                  <a:pt x="661039" y="172078"/>
                </a:cubicBezTo>
                <a:cubicBezTo>
                  <a:pt x="663618" y="180334"/>
                  <a:pt x="667230" y="182914"/>
                  <a:pt x="675486" y="180334"/>
                </a:cubicBezTo>
                <a:cubicBezTo>
                  <a:pt x="713668" y="168983"/>
                  <a:pt x="752882" y="160727"/>
                  <a:pt x="792613" y="155567"/>
                </a:cubicBezTo>
                <a:cubicBezTo>
                  <a:pt x="800352" y="154535"/>
                  <a:pt x="802932" y="151439"/>
                  <a:pt x="801900" y="143700"/>
                </a:cubicBezTo>
                <a:cubicBezTo>
                  <a:pt x="795193" y="98294"/>
                  <a:pt x="811704" y="55468"/>
                  <a:pt x="816864" y="11094"/>
                </a:cubicBezTo>
                <a:cubicBezTo>
                  <a:pt x="817380" y="5934"/>
                  <a:pt x="820476" y="2838"/>
                  <a:pt x="826151" y="2322"/>
                </a:cubicBezTo>
                <a:cubicBezTo>
                  <a:pt x="859174" y="-1290"/>
                  <a:pt x="892196" y="258"/>
                  <a:pt x="925219" y="774"/>
                </a:cubicBezTo>
                <a:cubicBezTo>
                  <a:pt x="930895" y="774"/>
                  <a:pt x="933475" y="4902"/>
                  <a:pt x="934507" y="10062"/>
                </a:cubicBezTo>
                <a:cubicBezTo>
                  <a:pt x="941214" y="43600"/>
                  <a:pt x="948438" y="77139"/>
                  <a:pt x="954114" y="111193"/>
                </a:cubicBezTo>
                <a:cubicBezTo>
                  <a:pt x="955662" y="120481"/>
                  <a:pt x="953082" y="130800"/>
                  <a:pt x="952050" y="140604"/>
                </a:cubicBezTo>
                <a:cubicBezTo>
                  <a:pt x="951018" y="148343"/>
                  <a:pt x="954114" y="151955"/>
                  <a:pt x="962369" y="152987"/>
                </a:cubicBezTo>
                <a:cubicBezTo>
                  <a:pt x="1001584" y="157115"/>
                  <a:pt x="1040798" y="164339"/>
                  <a:pt x="1078980" y="174658"/>
                </a:cubicBezTo>
                <a:cubicBezTo>
                  <a:pt x="1085172" y="176206"/>
                  <a:pt x="1091364" y="176722"/>
                  <a:pt x="1093428" y="168467"/>
                </a:cubicBezTo>
                <a:cubicBezTo>
                  <a:pt x="1101683" y="130284"/>
                  <a:pt x="1127482" y="101390"/>
                  <a:pt x="1147089" y="69399"/>
                </a:cubicBezTo>
                <a:cubicBezTo>
                  <a:pt x="1162569" y="43084"/>
                  <a:pt x="1163601" y="43600"/>
                  <a:pt x="1192495" y="54436"/>
                </a:cubicBezTo>
                <a:cubicBezTo>
                  <a:pt x="1214682" y="62691"/>
                  <a:pt x="1236353" y="71979"/>
                  <a:pt x="1258024" y="81266"/>
                </a:cubicBezTo>
                <a:cubicBezTo>
                  <a:pt x="1265764" y="84362"/>
                  <a:pt x="1268860" y="88490"/>
                  <a:pt x="1267312" y="96746"/>
                </a:cubicBezTo>
                <a:cubicBezTo>
                  <a:pt x="1260604" y="128736"/>
                  <a:pt x="1254928" y="160727"/>
                  <a:pt x="1247705" y="192718"/>
                </a:cubicBezTo>
                <a:cubicBezTo>
                  <a:pt x="1245125" y="203553"/>
                  <a:pt x="1238417" y="213873"/>
                  <a:pt x="1233258" y="224192"/>
                </a:cubicBezTo>
                <a:cubicBezTo>
                  <a:pt x="1229646" y="230384"/>
                  <a:pt x="1230678" y="233996"/>
                  <a:pt x="1237385" y="237608"/>
                </a:cubicBezTo>
                <a:cubicBezTo>
                  <a:pt x="1273504" y="256699"/>
                  <a:pt x="1307558" y="279402"/>
                  <a:pt x="1340065" y="304169"/>
                </a:cubicBezTo>
                <a:cubicBezTo>
                  <a:pt x="1345741" y="308812"/>
                  <a:pt x="1349868" y="309328"/>
                  <a:pt x="1354512" y="302621"/>
                </a:cubicBezTo>
                <a:cubicBezTo>
                  <a:pt x="1381343" y="264954"/>
                  <a:pt x="1424169" y="246379"/>
                  <a:pt x="1459771" y="218516"/>
                </a:cubicBezTo>
                <a:cubicBezTo>
                  <a:pt x="1464415" y="214905"/>
                  <a:pt x="1468027" y="216452"/>
                  <a:pt x="1472155" y="220064"/>
                </a:cubicBezTo>
                <a:cubicBezTo>
                  <a:pt x="1496406" y="241219"/>
                  <a:pt x="1519109" y="264438"/>
                  <a:pt x="1541296" y="287657"/>
                </a:cubicBezTo>
                <a:cubicBezTo>
                  <a:pt x="1545424" y="292301"/>
                  <a:pt x="1545940" y="296429"/>
                  <a:pt x="1542328" y="301073"/>
                </a:cubicBezTo>
                <a:cubicBezTo>
                  <a:pt x="1523237" y="329452"/>
                  <a:pt x="1505177" y="357830"/>
                  <a:pt x="1485570" y="385693"/>
                </a:cubicBezTo>
                <a:cubicBezTo>
                  <a:pt x="1479895" y="393949"/>
                  <a:pt x="1470607" y="400140"/>
                  <a:pt x="1462868" y="406332"/>
                </a:cubicBezTo>
                <a:cubicBezTo>
                  <a:pt x="1456676" y="411492"/>
                  <a:pt x="1455644" y="416136"/>
                  <a:pt x="1460803" y="422327"/>
                </a:cubicBezTo>
                <a:cubicBezTo>
                  <a:pt x="1486086" y="453802"/>
                  <a:pt x="1509305" y="487341"/>
                  <a:pt x="1529428" y="522427"/>
                </a:cubicBezTo>
                <a:cubicBezTo>
                  <a:pt x="1534072" y="530167"/>
                  <a:pt x="1538716" y="529135"/>
                  <a:pt x="1544908" y="525007"/>
                </a:cubicBezTo>
                <a:cubicBezTo>
                  <a:pt x="1584122" y="500756"/>
                  <a:pt x="1630044" y="500240"/>
                  <a:pt x="1672870" y="488373"/>
                </a:cubicBezTo>
                <a:cubicBezTo>
                  <a:pt x="1678546" y="486825"/>
                  <a:pt x="1681642" y="489921"/>
                  <a:pt x="1683706" y="495080"/>
                </a:cubicBezTo>
                <a:cubicBezTo>
                  <a:pt x="1697637" y="523975"/>
                  <a:pt x="1710537" y="553902"/>
                  <a:pt x="1721888" y="583828"/>
                </a:cubicBezTo>
                <a:cubicBezTo>
                  <a:pt x="1723952" y="590020"/>
                  <a:pt x="1722404" y="593632"/>
                  <a:pt x="1717244" y="596728"/>
                </a:cubicBezTo>
                <a:cubicBezTo>
                  <a:pt x="1689381" y="615303"/>
                  <a:pt x="1662035" y="634394"/>
                  <a:pt x="1633140" y="652453"/>
                </a:cubicBezTo>
                <a:cubicBezTo>
                  <a:pt x="1623852" y="658129"/>
                  <a:pt x="1612501" y="660709"/>
                  <a:pt x="1601665" y="663805"/>
                </a:cubicBezTo>
                <a:cubicBezTo>
                  <a:pt x="1594958" y="665869"/>
                  <a:pt x="1592894" y="668965"/>
                  <a:pt x="1594958" y="676188"/>
                </a:cubicBezTo>
                <a:cubicBezTo>
                  <a:pt x="1606309" y="715403"/>
                  <a:pt x="1615081" y="755133"/>
                  <a:pt x="1620241" y="795895"/>
                </a:cubicBezTo>
                <a:cubicBezTo>
                  <a:pt x="1621272" y="803119"/>
                  <a:pt x="1624368" y="805699"/>
                  <a:pt x="1631076" y="804667"/>
                </a:cubicBezTo>
                <a:cubicBezTo>
                  <a:pt x="1676482" y="797959"/>
                  <a:pt x="1719308" y="814470"/>
                  <a:pt x="1763682" y="819630"/>
                </a:cubicBezTo>
                <a:cubicBezTo>
                  <a:pt x="1769874" y="820146"/>
                  <a:pt x="1772454" y="823758"/>
                  <a:pt x="1773486" y="829950"/>
                </a:cubicBezTo>
                <a:cubicBezTo>
                  <a:pt x="1776582" y="862456"/>
                  <a:pt x="1775034" y="895479"/>
                  <a:pt x="1775034" y="927985"/>
                </a:cubicBezTo>
                <a:cubicBezTo>
                  <a:pt x="1775034" y="933661"/>
                  <a:pt x="1771422" y="936241"/>
                  <a:pt x="1766262" y="937273"/>
                </a:cubicBezTo>
                <a:cubicBezTo>
                  <a:pt x="1732207" y="943981"/>
                  <a:pt x="1698153" y="951204"/>
                  <a:pt x="1663583" y="957396"/>
                </a:cubicBezTo>
                <a:cubicBezTo>
                  <a:pt x="1654811" y="958944"/>
                  <a:pt x="1645523" y="956364"/>
                  <a:pt x="1636752" y="955332"/>
                </a:cubicBezTo>
                <a:cubicBezTo>
                  <a:pt x="1627980" y="954300"/>
                  <a:pt x="1623336" y="956364"/>
                  <a:pt x="1622304" y="966684"/>
                </a:cubicBezTo>
                <a:cubicBezTo>
                  <a:pt x="1618177" y="1005382"/>
                  <a:pt x="1610953" y="1044080"/>
                  <a:pt x="1601149" y="1081746"/>
                </a:cubicBezTo>
                <a:cubicBezTo>
                  <a:pt x="1598569" y="1091034"/>
                  <a:pt x="1601665" y="1095678"/>
                  <a:pt x="1610437" y="1097742"/>
                </a:cubicBezTo>
                <a:cubicBezTo>
                  <a:pt x="1654811" y="1108577"/>
                  <a:pt x="1687318" y="1140568"/>
                  <a:pt x="1726016" y="1161723"/>
                </a:cubicBezTo>
                <a:cubicBezTo>
                  <a:pt x="1731176" y="1164819"/>
                  <a:pt x="1731176" y="1168947"/>
                  <a:pt x="1729112" y="1174107"/>
                </a:cubicBezTo>
                <a:cubicBezTo>
                  <a:pt x="1718792" y="1204549"/>
                  <a:pt x="1706409" y="1234476"/>
                  <a:pt x="1693509" y="1263887"/>
                </a:cubicBezTo>
                <a:cubicBezTo>
                  <a:pt x="1690929" y="1269562"/>
                  <a:pt x="1687318" y="1271626"/>
                  <a:pt x="1681126" y="1270078"/>
                </a:cubicBezTo>
                <a:cubicBezTo>
                  <a:pt x="1648103" y="1263371"/>
                  <a:pt x="1614565" y="1257179"/>
                  <a:pt x="1581542" y="1249955"/>
                </a:cubicBezTo>
                <a:cubicBezTo>
                  <a:pt x="1571223" y="1247375"/>
                  <a:pt x="1561935" y="1241184"/>
                  <a:pt x="1552647" y="1236024"/>
                </a:cubicBezTo>
                <a:cubicBezTo>
                  <a:pt x="1545940" y="1232412"/>
                  <a:pt x="1542328" y="1232928"/>
                  <a:pt x="1538200" y="1240152"/>
                </a:cubicBezTo>
                <a:cubicBezTo>
                  <a:pt x="1519109" y="1275238"/>
                  <a:pt x="1497954" y="1309293"/>
                  <a:pt x="1473187" y="1340767"/>
                </a:cubicBezTo>
                <a:cubicBezTo>
                  <a:pt x="1467511" y="1347991"/>
                  <a:pt x="1466479" y="1352635"/>
                  <a:pt x="1475251" y="1358310"/>
                </a:cubicBezTo>
                <a:cubicBezTo>
                  <a:pt x="1502598" y="1375854"/>
                  <a:pt x="1516013" y="1405264"/>
                  <a:pt x="1535104" y="1430031"/>
                </a:cubicBezTo>
                <a:cubicBezTo>
                  <a:pt x="1538716" y="1434675"/>
                  <a:pt x="1541812" y="1439835"/>
                  <a:pt x="1545424" y="1444995"/>
                </a:cubicBezTo>
                <a:cubicBezTo>
                  <a:pt x="1566063" y="1474921"/>
                  <a:pt x="1565031" y="1464602"/>
                  <a:pt x="1542844" y="1489885"/>
                </a:cubicBezTo>
                <a:cubicBezTo>
                  <a:pt x="1526849" y="1508460"/>
                  <a:pt x="1508273" y="1524971"/>
                  <a:pt x="1491246" y="1542514"/>
                </a:cubicBezTo>
                <a:cubicBezTo>
                  <a:pt x="1485054" y="1549222"/>
                  <a:pt x="1479895" y="1549222"/>
                  <a:pt x="1472155" y="1544062"/>
                </a:cubicBezTo>
                <a:cubicBezTo>
                  <a:pt x="1446356" y="1526519"/>
                  <a:pt x="1420041" y="1508976"/>
                  <a:pt x="1393726" y="1491948"/>
                </a:cubicBezTo>
                <a:cubicBezTo>
                  <a:pt x="1383923" y="1485241"/>
                  <a:pt x="1377215" y="1475437"/>
                  <a:pt x="1369992" y="1466666"/>
                </a:cubicBezTo>
                <a:cubicBezTo>
                  <a:pt x="1364316" y="1459958"/>
                  <a:pt x="1359672" y="1458926"/>
                  <a:pt x="1352964" y="1464602"/>
                </a:cubicBezTo>
                <a:cubicBezTo>
                  <a:pt x="1322005" y="1489885"/>
                  <a:pt x="1288983" y="1512588"/>
                  <a:pt x="1254413" y="1532711"/>
                </a:cubicBezTo>
                <a:cubicBezTo>
                  <a:pt x="1249769" y="1535291"/>
                  <a:pt x="1244609" y="1537871"/>
                  <a:pt x="1248737" y="1544578"/>
                </a:cubicBezTo>
                <a:cubicBezTo>
                  <a:pt x="1272472" y="1580181"/>
                  <a:pt x="1274020" y="1622491"/>
                  <a:pt x="1284339" y="1662221"/>
                </a:cubicBezTo>
                <a:cubicBezTo>
                  <a:pt x="1290531" y="1685440"/>
                  <a:pt x="1292079" y="1682344"/>
                  <a:pt x="1268860" y="1693180"/>
                </a:cubicBezTo>
                <a:cubicBezTo>
                  <a:pt x="1244609" y="1704531"/>
                  <a:pt x="1219842" y="1714335"/>
                  <a:pt x="1195591" y="1724654"/>
                </a:cubicBezTo>
                <a:cubicBezTo>
                  <a:pt x="1187851" y="1727750"/>
                  <a:pt x="1183208" y="1726718"/>
                  <a:pt x="1178564" y="1719495"/>
                </a:cubicBezTo>
                <a:cubicBezTo>
                  <a:pt x="1161021" y="1692664"/>
                  <a:pt x="1142962" y="1666865"/>
                  <a:pt x="1125418" y="1640034"/>
                </a:cubicBezTo>
                <a:cubicBezTo>
                  <a:pt x="1118711" y="1629715"/>
                  <a:pt x="1116131" y="1617847"/>
                  <a:pt x="1113035" y="1606496"/>
                </a:cubicBezTo>
                <a:cubicBezTo>
                  <a:pt x="1110971" y="1599272"/>
                  <a:pt x="1107359" y="1597208"/>
                  <a:pt x="1099619" y="1599272"/>
                </a:cubicBezTo>
                <a:cubicBezTo>
                  <a:pt x="1060405" y="1611139"/>
                  <a:pt x="1020675" y="1619395"/>
                  <a:pt x="979913" y="1624555"/>
                </a:cubicBezTo>
                <a:cubicBezTo>
                  <a:pt x="973205" y="1625587"/>
                  <a:pt x="971141" y="1628682"/>
                  <a:pt x="972173" y="1634874"/>
                </a:cubicBezTo>
                <a:cubicBezTo>
                  <a:pt x="979397" y="1680280"/>
                  <a:pt x="962885" y="1723106"/>
                  <a:pt x="957726" y="1767481"/>
                </a:cubicBezTo>
                <a:cubicBezTo>
                  <a:pt x="956694" y="1775220"/>
                  <a:pt x="952566" y="1777800"/>
                  <a:pt x="945858" y="1777800"/>
                </a:cubicBezTo>
                <a:cubicBezTo>
                  <a:pt x="929347" y="1778316"/>
                  <a:pt x="912320" y="1779348"/>
                  <a:pt x="895808" y="1779864"/>
                </a:cubicBezTo>
                <a:cubicBezTo>
                  <a:pt x="894776" y="1776252"/>
                  <a:pt x="894776" y="1776252"/>
                  <a:pt x="894776" y="1775736"/>
                </a:cubicBezTo>
                <a:close/>
                <a:moveTo>
                  <a:pt x="890648" y="1454798"/>
                </a:moveTo>
                <a:cubicBezTo>
                  <a:pt x="1199203" y="1449638"/>
                  <a:pt x="1454096" y="1207645"/>
                  <a:pt x="1452548" y="884127"/>
                </a:cubicBezTo>
                <a:cubicBezTo>
                  <a:pt x="1451516" y="575057"/>
                  <a:pt x="1205395" y="320164"/>
                  <a:pt x="881361" y="322228"/>
                </a:cubicBezTo>
                <a:cubicBezTo>
                  <a:pt x="571775" y="324292"/>
                  <a:pt x="318429" y="570929"/>
                  <a:pt x="320494" y="893415"/>
                </a:cubicBezTo>
                <a:cubicBezTo>
                  <a:pt x="323073" y="1202485"/>
                  <a:pt x="569195" y="1452218"/>
                  <a:pt x="890648" y="1454798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Rectangle: Top Corners Rounded 31">
            <a:extLst>
              <a:ext uri="{FF2B5EF4-FFF2-40B4-BE49-F238E27FC236}">
                <a16:creationId xmlns:a16="http://schemas.microsoft.com/office/drawing/2014/main" id="{11BA3E48-397A-40E6-82CD-AFA7318A5754}"/>
              </a:ext>
            </a:extLst>
          </p:cNvPr>
          <p:cNvSpPr/>
          <p:nvPr userDrawn="1"/>
        </p:nvSpPr>
        <p:spPr>
          <a:xfrm rot="10800000" flipH="1">
            <a:off x="292045" y="0"/>
            <a:ext cx="1618488" cy="25603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C3E8D1C-B4B0-4270-BF60-0AB071A5B57A}"/>
              </a:ext>
            </a:extLst>
          </p:cNvPr>
          <p:cNvGrpSpPr/>
          <p:nvPr userDrawn="1"/>
        </p:nvGrpSpPr>
        <p:grpSpPr>
          <a:xfrm rot="20249292" flipH="1" flipV="1">
            <a:off x="2408466" y="3007856"/>
            <a:ext cx="405220" cy="1013819"/>
            <a:chOff x="4130248" y="650162"/>
            <a:chExt cx="502279" cy="1664988"/>
          </a:xfrm>
          <a:solidFill>
            <a:schemeClr val="accent2"/>
          </a:solidFill>
        </p:grpSpPr>
        <p:sp>
          <p:nvSpPr>
            <p:cNvPr id="34" name="Trapezoid 33">
              <a:extLst>
                <a:ext uri="{FF2B5EF4-FFF2-40B4-BE49-F238E27FC236}">
                  <a16:creationId xmlns:a16="http://schemas.microsoft.com/office/drawing/2014/main" id="{01E654A2-A845-4D9C-AC7E-DD1A1FB316D8}"/>
                </a:ext>
              </a:extLst>
            </p:cNvPr>
            <p:cNvSpPr/>
            <p:nvPr/>
          </p:nvSpPr>
          <p:spPr>
            <a:xfrm>
              <a:off x="4130248" y="650162"/>
              <a:ext cx="502273" cy="1664988"/>
            </a:xfrm>
            <a:prstGeom prst="trapezoid">
              <a:avLst>
                <a:gd name="adj" fmla="val 9168"/>
              </a:avLst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Trapezoid 94">
              <a:extLst>
                <a:ext uri="{FF2B5EF4-FFF2-40B4-BE49-F238E27FC236}">
                  <a16:creationId xmlns:a16="http://schemas.microsoft.com/office/drawing/2014/main" id="{49392ED5-842E-4BB8-9F02-6F05DBDAC68A}"/>
                </a:ext>
              </a:extLst>
            </p:cNvPr>
            <p:cNvSpPr/>
            <p:nvPr/>
          </p:nvSpPr>
          <p:spPr>
            <a:xfrm>
              <a:off x="4449648" y="650162"/>
              <a:ext cx="182879" cy="1664988"/>
            </a:xfrm>
            <a:custGeom>
              <a:avLst/>
              <a:gdLst>
                <a:gd name="connsiteX0" fmla="*/ 0 w 182880"/>
                <a:gd name="connsiteY0" fmla="*/ 1664988 h 1664988"/>
                <a:gd name="connsiteX1" fmla="*/ 0 w 182880"/>
                <a:gd name="connsiteY1" fmla="*/ 0 h 1664988"/>
                <a:gd name="connsiteX2" fmla="*/ 182880 w 182880"/>
                <a:gd name="connsiteY2" fmla="*/ 0 h 1664988"/>
                <a:gd name="connsiteX3" fmla="*/ 182880 w 182880"/>
                <a:gd name="connsiteY3" fmla="*/ 1664988 h 1664988"/>
                <a:gd name="connsiteX4" fmla="*/ 0 w 182880"/>
                <a:gd name="connsiteY4" fmla="*/ 1664988 h 1664988"/>
                <a:gd name="connsiteX0" fmla="*/ 0 w 182880"/>
                <a:gd name="connsiteY0" fmla="*/ 1664988 h 1664988"/>
                <a:gd name="connsiteX1" fmla="*/ 0 w 182880"/>
                <a:gd name="connsiteY1" fmla="*/ 0 h 1664988"/>
                <a:gd name="connsiteX2" fmla="*/ 130540 w 182880"/>
                <a:gd name="connsiteY2" fmla="*/ 3079 h 1664988"/>
                <a:gd name="connsiteX3" fmla="*/ 182880 w 182880"/>
                <a:gd name="connsiteY3" fmla="*/ 1664988 h 1664988"/>
                <a:gd name="connsiteX4" fmla="*/ 0 w 182880"/>
                <a:gd name="connsiteY4" fmla="*/ 1664988 h 1664988"/>
                <a:gd name="connsiteX0" fmla="*/ 0 w 182880"/>
                <a:gd name="connsiteY0" fmla="*/ 1664988 h 1664988"/>
                <a:gd name="connsiteX1" fmla="*/ 0 w 182880"/>
                <a:gd name="connsiteY1" fmla="*/ 0 h 1664988"/>
                <a:gd name="connsiteX2" fmla="*/ 68965 w 182880"/>
                <a:gd name="connsiteY2" fmla="*/ 6157 h 1664988"/>
                <a:gd name="connsiteX3" fmla="*/ 182880 w 182880"/>
                <a:gd name="connsiteY3" fmla="*/ 1664988 h 1664988"/>
                <a:gd name="connsiteX4" fmla="*/ 0 w 182880"/>
                <a:gd name="connsiteY4" fmla="*/ 1664988 h 1664988"/>
                <a:gd name="connsiteX0" fmla="*/ 0 w 182880"/>
                <a:gd name="connsiteY0" fmla="*/ 1664988 h 1664988"/>
                <a:gd name="connsiteX1" fmla="*/ 0 w 182880"/>
                <a:gd name="connsiteY1" fmla="*/ 0 h 1664988"/>
                <a:gd name="connsiteX2" fmla="*/ 133619 w 182880"/>
                <a:gd name="connsiteY2" fmla="*/ 3079 h 1664988"/>
                <a:gd name="connsiteX3" fmla="*/ 182880 w 182880"/>
                <a:gd name="connsiteY3" fmla="*/ 1664988 h 1664988"/>
                <a:gd name="connsiteX4" fmla="*/ 0 w 182880"/>
                <a:gd name="connsiteY4" fmla="*/ 1664988 h 1664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" h="1664988">
                  <a:moveTo>
                    <a:pt x="0" y="1664988"/>
                  </a:moveTo>
                  <a:lnTo>
                    <a:pt x="0" y="0"/>
                  </a:lnTo>
                  <a:lnTo>
                    <a:pt x="133619" y="3079"/>
                  </a:lnTo>
                  <a:lnTo>
                    <a:pt x="182880" y="1664988"/>
                  </a:lnTo>
                  <a:lnTo>
                    <a:pt x="0" y="1664988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F7416A9-09BE-4355-8142-7849BBC59832}"/>
              </a:ext>
            </a:extLst>
          </p:cNvPr>
          <p:cNvGrpSpPr/>
          <p:nvPr userDrawn="1"/>
        </p:nvGrpSpPr>
        <p:grpSpPr>
          <a:xfrm rot="15704020" flipH="1" flipV="1">
            <a:off x="2663420" y="3873638"/>
            <a:ext cx="340169" cy="340171"/>
            <a:chOff x="5108323" y="1463792"/>
            <a:chExt cx="374636" cy="374638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71F29D26-D2C3-4D21-B19D-E7708FC9FF28}"/>
                </a:ext>
              </a:extLst>
            </p:cNvPr>
            <p:cNvSpPr/>
            <p:nvPr/>
          </p:nvSpPr>
          <p:spPr>
            <a:xfrm>
              <a:off x="5108323" y="1463792"/>
              <a:ext cx="374636" cy="37463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AB344E1-E2AB-4438-8DF4-30253B57B63D}"/>
                </a:ext>
              </a:extLst>
            </p:cNvPr>
            <p:cNvSpPr/>
            <p:nvPr/>
          </p:nvSpPr>
          <p:spPr>
            <a:xfrm>
              <a:off x="5167785" y="1523587"/>
              <a:ext cx="255882" cy="255676"/>
            </a:xfrm>
            <a:custGeom>
              <a:avLst/>
              <a:gdLst>
                <a:gd name="connsiteX0" fmla="*/ 127864 w 255882"/>
                <a:gd name="connsiteY0" fmla="*/ 81461 h 255676"/>
                <a:gd name="connsiteX1" fmla="*/ 81805 w 255882"/>
                <a:gd name="connsiteY1" fmla="*/ 127520 h 255676"/>
                <a:gd name="connsiteX2" fmla="*/ 127864 w 255882"/>
                <a:gd name="connsiteY2" fmla="*/ 173579 h 255676"/>
                <a:gd name="connsiteX3" fmla="*/ 173923 w 255882"/>
                <a:gd name="connsiteY3" fmla="*/ 127520 h 255676"/>
                <a:gd name="connsiteX4" fmla="*/ 127864 w 255882"/>
                <a:gd name="connsiteY4" fmla="*/ 81461 h 255676"/>
                <a:gd name="connsiteX5" fmla="*/ 122296 w 255882"/>
                <a:gd name="connsiteY5" fmla="*/ 86 h 255676"/>
                <a:gd name="connsiteX6" fmla="*/ 127383 w 255882"/>
                <a:gd name="connsiteY6" fmla="*/ 4211 h 255676"/>
                <a:gd name="connsiteX7" fmla="*/ 132401 w 255882"/>
                <a:gd name="connsiteY7" fmla="*/ 21809 h 255676"/>
                <a:gd name="connsiteX8" fmla="*/ 145188 w 255882"/>
                <a:gd name="connsiteY8" fmla="*/ 29027 h 255676"/>
                <a:gd name="connsiteX9" fmla="*/ 149312 w 255882"/>
                <a:gd name="connsiteY9" fmla="*/ 25452 h 255676"/>
                <a:gd name="connsiteX10" fmla="*/ 158937 w 255882"/>
                <a:gd name="connsiteY10" fmla="*/ 9160 h 255676"/>
                <a:gd name="connsiteX11" fmla="*/ 166705 w 255882"/>
                <a:gd name="connsiteY11" fmla="*/ 5929 h 255676"/>
                <a:gd name="connsiteX12" fmla="*/ 174404 w 255882"/>
                <a:gd name="connsiteY12" fmla="*/ 18372 h 255676"/>
                <a:gd name="connsiteX13" fmla="*/ 172479 w 255882"/>
                <a:gd name="connsiteY13" fmla="*/ 34046 h 255676"/>
                <a:gd name="connsiteX14" fmla="*/ 172479 w 255882"/>
                <a:gd name="connsiteY14" fmla="*/ 35695 h 255676"/>
                <a:gd name="connsiteX15" fmla="*/ 186434 w 255882"/>
                <a:gd name="connsiteY15" fmla="*/ 41882 h 255676"/>
                <a:gd name="connsiteX16" fmla="*/ 201764 w 255882"/>
                <a:gd name="connsiteY16" fmla="*/ 30402 h 255676"/>
                <a:gd name="connsiteX17" fmla="*/ 211045 w 255882"/>
                <a:gd name="connsiteY17" fmla="*/ 30540 h 255676"/>
                <a:gd name="connsiteX18" fmla="*/ 212488 w 255882"/>
                <a:gd name="connsiteY18" fmla="*/ 31777 h 255676"/>
                <a:gd name="connsiteX19" fmla="*/ 214069 w 255882"/>
                <a:gd name="connsiteY19" fmla="*/ 42364 h 255676"/>
                <a:gd name="connsiteX20" fmla="*/ 205614 w 255882"/>
                <a:gd name="connsiteY20" fmla="*/ 57418 h 255676"/>
                <a:gd name="connsiteX21" fmla="*/ 206783 w 255882"/>
                <a:gd name="connsiteY21" fmla="*/ 67180 h 255676"/>
                <a:gd name="connsiteX22" fmla="*/ 215719 w 255882"/>
                <a:gd name="connsiteY22" fmla="*/ 70755 h 255676"/>
                <a:gd name="connsiteX23" fmla="*/ 233799 w 255882"/>
                <a:gd name="connsiteY23" fmla="*/ 66011 h 255676"/>
                <a:gd name="connsiteX24" fmla="*/ 241498 w 255882"/>
                <a:gd name="connsiteY24" fmla="*/ 68967 h 255676"/>
                <a:gd name="connsiteX25" fmla="*/ 243836 w 255882"/>
                <a:gd name="connsiteY25" fmla="*/ 73573 h 255676"/>
                <a:gd name="connsiteX26" fmla="*/ 241911 w 255882"/>
                <a:gd name="connsiteY26" fmla="*/ 80379 h 255676"/>
                <a:gd name="connsiteX27" fmla="*/ 226443 w 255882"/>
                <a:gd name="connsiteY27" fmla="*/ 92684 h 255676"/>
                <a:gd name="connsiteX28" fmla="*/ 223694 w 255882"/>
                <a:gd name="connsiteY28" fmla="*/ 100177 h 255676"/>
                <a:gd name="connsiteX29" fmla="*/ 224519 w 255882"/>
                <a:gd name="connsiteY29" fmla="*/ 103202 h 255676"/>
                <a:gd name="connsiteX30" fmla="*/ 230843 w 255882"/>
                <a:gd name="connsiteY30" fmla="*/ 108633 h 255676"/>
                <a:gd name="connsiteX31" fmla="*/ 249541 w 255882"/>
                <a:gd name="connsiteY31" fmla="*/ 111176 h 255676"/>
                <a:gd name="connsiteX32" fmla="*/ 255591 w 255882"/>
                <a:gd name="connsiteY32" fmla="*/ 117157 h 255676"/>
                <a:gd name="connsiteX33" fmla="*/ 255797 w 255882"/>
                <a:gd name="connsiteY33" fmla="*/ 122519 h 255676"/>
                <a:gd name="connsiteX34" fmla="*/ 251398 w 255882"/>
                <a:gd name="connsiteY34" fmla="*/ 127675 h 255676"/>
                <a:gd name="connsiteX35" fmla="*/ 233799 w 255882"/>
                <a:gd name="connsiteY35" fmla="*/ 132693 h 255676"/>
                <a:gd name="connsiteX36" fmla="*/ 226650 w 255882"/>
                <a:gd name="connsiteY36" fmla="*/ 144586 h 255676"/>
                <a:gd name="connsiteX37" fmla="*/ 230293 w 255882"/>
                <a:gd name="connsiteY37" fmla="*/ 149398 h 255676"/>
                <a:gd name="connsiteX38" fmla="*/ 246448 w 255882"/>
                <a:gd name="connsiteY38" fmla="*/ 158884 h 255676"/>
                <a:gd name="connsiteX39" fmla="*/ 249954 w 255882"/>
                <a:gd name="connsiteY39" fmla="*/ 167065 h 255676"/>
                <a:gd name="connsiteX40" fmla="*/ 249816 w 255882"/>
                <a:gd name="connsiteY40" fmla="*/ 167890 h 255676"/>
                <a:gd name="connsiteX41" fmla="*/ 240123 w 255882"/>
                <a:gd name="connsiteY41" fmla="*/ 174833 h 255676"/>
                <a:gd name="connsiteX42" fmla="*/ 223212 w 255882"/>
                <a:gd name="connsiteY42" fmla="*/ 172702 h 255676"/>
                <a:gd name="connsiteX43" fmla="*/ 214688 w 255882"/>
                <a:gd name="connsiteY43" fmla="*/ 177102 h 255676"/>
                <a:gd name="connsiteX44" fmla="*/ 214551 w 255882"/>
                <a:gd name="connsiteY44" fmla="*/ 187276 h 255676"/>
                <a:gd name="connsiteX45" fmla="*/ 225481 w 255882"/>
                <a:gd name="connsiteY45" fmla="*/ 201712 h 255676"/>
                <a:gd name="connsiteX46" fmla="*/ 225481 w 255882"/>
                <a:gd name="connsiteY46" fmla="*/ 211130 h 255676"/>
                <a:gd name="connsiteX47" fmla="*/ 225068 w 255882"/>
                <a:gd name="connsiteY47" fmla="*/ 211611 h 255676"/>
                <a:gd name="connsiteX48" fmla="*/ 213245 w 255882"/>
                <a:gd name="connsiteY48" fmla="*/ 213948 h 255676"/>
                <a:gd name="connsiteX49" fmla="*/ 198602 w 255882"/>
                <a:gd name="connsiteY49" fmla="*/ 205699 h 255676"/>
                <a:gd name="connsiteX50" fmla="*/ 188565 w 255882"/>
                <a:gd name="connsiteY50" fmla="*/ 207143 h 255676"/>
                <a:gd name="connsiteX51" fmla="*/ 185334 w 255882"/>
                <a:gd name="connsiteY51" fmla="*/ 216217 h 255676"/>
                <a:gd name="connsiteX52" fmla="*/ 190078 w 255882"/>
                <a:gd name="connsiteY52" fmla="*/ 234503 h 255676"/>
                <a:gd name="connsiteX53" fmla="*/ 187397 w 255882"/>
                <a:gd name="connsiteY53" fmla="*/ 241377 h 255676"/>
                <a:gd name="connsiteX54" fmla="*/ 182585 w 255882"/>
                <a:gd name="connsiteY54" fmla="*/ 243852 h 255676"/>
                <a:gd name="connsiteX55" fmla="*/ 175366 w 255882"/>
                <a:gd name="connsiteY55" fmla="*/ 241859 h 255676"/>
                <a:gd name="connsiteX56" fmla="*/ 164024 w 255882"/>
                <a:gd name="connsiteY56" fmla="*/ 227491 h 255676"/>
                <a:gd name="connsiteX57" fmla="*/ 149381 w 255882"/>
                <a:gd name="connsiteY57" fmla="*/ 226254 h 255676"/>
                <a:gd name="connsiteX58" fmla="*/ 147456 w 255882"/>
                <a:gd name="connsiteY58" fmla="*/ 230103 h 255676"/>
                <a:gd name="connsiteX59" fmla="*/ 144844 w 255882"/>
                <a:gd name="connsiteY59" fmla="*/ 249008 h 255676"/>
                <a:gd name="connsiteX60" fmla="*/ 139895 w 255882"/>
                <a:gd name="connsiteY60" fmla="*/ 255676 h 255676"/>
                <a:gd name="connsiteX61" fmla="*/ 131577 w 255882"/>
                <a:gd name="connsiteY61" fmla="*/ 255676 h 255676"/>
                <a:gd name="connsiteX62" fmla="*/ 127933 w 255882"/>
                <a:gd name="connsiteY62" fmla="*/ 250589 h 255676"/>
                <a:gd name="connsiteX63" fmla="*/ 122777 w 255882"/>
                <a:gd name="connsiteY63" fmla="*/ 232372 h 255676"/>
                <a:gd name="connsiteX64" fmla="*/ 116659 w 255882"/>
                <a:gd name="connsiteY64" fmla="*/ 227010 h 255676"/>
                <a:gd name="connsiteX65" fmla="*/ 112947 w 255882"/>
                <a:gd name="connsiteY65" fmla="*/ 226597 h 255676"/>
                <a:gd name="connsiteX66" fmla="*/ 106622 w 255882"/>
                <a:gd name="connsiteY66" fmla="*/ 230103 h 255676"/>
                <a:gd name="connsiteX67" fmla="*/ 105041 w 255882"/>
                <a:gd name="connsiteY67" fmla="*/ 232784 h 255676"/>
                <a:gd name="connsiteX68" fmla="*/ 96380 w 255882"/>
                <a:gd name="connsiteY68" fmla="*/ 247427 h 255676"/>
                <a:gd name="connsiteX69" fmla="*/ 89849 w 255882"/>
                <a:gd name="connsiteY69" fmla="*/ 250108 h 255676"/>
                <a:gd name="connsiteX70" fmla="*/ 84555 w 255882"/>
                <a:gd name="connsiteY70" fmla="*/ 248320 h 255676"/>
                <a:gd name="connsiteX71" fmla="*/ 80981 w 255882"/>
                <a:gd name="connsiteY71" fmla="*/ 241652 h 255676"/>
                <a:gd name="connsiteX72" fmla="*/ 83249 w 255882"/>
                <a:gd name="connsiteY72" fmla="*/ 222885 h 255676"/>
                <a:gd name="connsiteX73" fmla="*/ 78094 w 255882"/>
                <a:gd name="connsiteY73" fmla="*/ 214155 h 255676"/>
                <a:gd name="connsiteX74" fmla="*/ 68538 w 255882"/>
                <a:gd name="connsiteY74" fmla="*/ 214636 h 255676"/>
                <a:gd name="connsiteX75" fmla="*/ 55133 w 255882"/>
                <a:gd name="connsiteY75" fmla="*/ 224810 h 255676"/>
                <a:gd name="connsiteX76" fmla="*/ 43240 w 255882"/>
                <a:gd name="connsiteY76" fmla="*/ 224123 h 255676"/>
                <a:gd name="connsiteX77" fmla="*/ 42209 w 255882"/>
                <a:gd name="connsiteY77" fmla="*/ 223091 h 255676"/>
                <a:gd name="connsiteX78" fmla="*/ 41178 w 255882"/>
                <a:gd name="connsiteY78" fmla="*/ 214842 h 255676"/>
                <a:gd name="connsiteX79" fmla="*/ 50115 w 255882"/>
                <a:gd name="connsiteY79" fmla="*/ 198893 h 255676"/>
                <a:gd name="connsiteX80" fmla="*/ 51627 w 255882"/>
                <a:gd name="connsiteY80" fmla="*/ 194013 h 255676"/>
                <a:gd name="connsiteX81" fmla="*/ 39597 w 255882"/>
                <a:gd name="connsiteY81" fmla="*/ 185420 h 255676"/>
                <a:gd name="connsiteX82" fmla="*/ 21105 w 255882"/>
                <a:gd name="connsiteY82" fmla="*/ 190232 h 255676"/>
                <a:gd name="connsiteX83" fmla="*/ 15193 w 255882"/>
                <a:gd name="connsiteY83" fmla="*/ 188238 h 255676"/>
                <a:gd name="connsiteX84" fmla="*/ 12237 w 255882"/>
                <a:gd name="connsiteY84" fmla="*/ 183014 h 255676"/>
                <a:gd name="connsiteX85" fmla="*/ 14230 w 255882"/>
                <a:gd name="connsiteY85" fmla="*/ 175314 h 255676"/>
                <a:gd name="connsiteX86" fmla="*/ 27910 w 255882"/>
                <a:gd name="connsiteY86" fmla="*/ 164453 h 255676"/>
                <a:gd name="connsiteX87" fmla="*/ 31554 w 255882"/>
                <a:gd name="connsiteY87" fmla="*/ 153385 h 255676"/>
                <a:gd name="connsiteX88" fmla="*/ 24198 w 255882"/>
                <a:gd name="connsiteY88" fmla="*/ 147198 h 255676"/>
                <a:gd name="connsiteX89" fmla="*/ 6943 w 255882"/>
                <a:gd name="connsiteY89" fmla="*/ 144861 h 255676"/>
                <a:gd name="connsiteX90" fmla="*/ 138 w 255882"/>
                <a:gd name="connsiteY90" fmla="*/ 140049 h 255676"/>
                <a:gd name="connsiteX91" fmla="*/ 0 w 255882"/>
                <a:gd name="connsiteY91" fmla="*/ 131525 h 255676"/>
                <a:gd name="connsiteX92" fmla="*/ 5019 w 255882"/>
                <a:gd name="connsiteY92" fmla="*/ 127881 h 255676"/>
                <a:gd name="connsiteX93" fmla="*/ 22617 w 255882"/>
                <a:gd name="connsiteY93" fmla="*/ 122931 h 255676"/>
                <a:gd name="connsiteX94" fmla="*/ 28667 w 255882"/>
                <a:gd name="connsiteY94" fmla="*/ 116194 h 255676"/>
                <a:gd name="connsiteX95" fmla="*/ 29010 w 255882"/>
                <a:gd name="connsiteY95" fmla="*/ 113307 h 255676"/>
                <a:gd name="connsiteX96" fmla="*/ 25229 w 255882"/>
                <a:gd name="connsiteY96" fmla="*/ 106295 h 255676"/>
                <a:gd name="connsiteX97" fmla="*/ 9281 w 255882"/>
                <a:gd name="connsiteY97" fmla="*/ 96946 h 255676"/>
                <a:gd name="connsiteX98" fmla="*/ 5843 w 255882"/>
                <a:gd name="connsiteY98" fmla="*/ 88560 h 255676"/>
                <a:gd name="connsiteX99" fmla="*/ 6187 w 255882"/>
                <a:gd name="connsiteY99" fmla="*/ 87391 h 255676"/>
                <a:gd name="connsiteX100" fmla="*/ 15261 w 255882"/>
                <a:gd name="connsiteY100" fmla="*/ 81135 h 255676"/>
                <a:gd name="connsiteX101" fmla="*/ 32173 w 255882"/>
                <a:gd name="connsiteY101" fmla="*/ 83060 h 255676"/>
                <a:gd name="connsiteX102" fmla="*/ 40834 w 255882"/>
                <a:gd name="connsiteY102" fmla="*/ 79073 h 255676"/>
                <a:gd name="connsiteX103" fmla="*/ 40147 w 255882"/>
                <a:gd name="connsiteY103" fmla="*/ 67318 h 255676"/>
                <a:gd name="connsiteX104" fmla="*/ 29629 w 255882"/>
                <a:gd name="connsiteY104" fmla="*/ 53363 h 255676"/>
                <a:gd name="connsiteX105" fmla="*/ 29629 w 255882"/>
                <a:gd name="connsiteY105" fmla="*/ 45595 h 255676"/>
                <a:gd name="connsiteX106" fmla="*/ 33066 w 255882"/>
                <a:gd name="connsiteY106" fmla="*/ 41745 h 255676"/>
                <a:gd name="connsiteX107" fmla="*/ 40422 w 255882"/>
                <a:gd name="connsiteY107" fmla="*/ 40920 h 255676"/>
                <a:gd name="connsiteX108" fmla="*/ 56027 w 255882"/>
                <a:gd name="connsiteY108" fmla="*/ 49719 h 255676"/>
                <a:gd name="connsiteX109" fmla="*/ 69982 w 255882"/>
                <a:gd name="connsiteY109" fmla="*/ 45801 h 255676"/>
                <a:gd name="connsiteX110" fmla="*/ 70325 w 255882"/>
                <a:gd name="connsiteY110" fmla="*/ 39751 h 255676"/>
                <a:gd name="connsiteX111" fmla="*/ 65788 w 255882"/>
                <a:gd name="connsiteY111" fmla="*/ 22221 h 255676"/>
                <a:gd name="connsiteX112" fmla="*/ 69088 w 255882"/>
                <a:gd name="connsiteY112" fmla="*/ 14110 h 255676"/>
                <a:gd name="connsiteX113" fmla="*/ 71632 w 255882"/>
                <a:gd name="connsiteY113" fmla="*/ 12735 h 255676"/>
                <a:gd name="connsiteX114" fmla="*/ 81118 w 255882"/>
                <a:gd name="connsiteY114" fmla="*/ 15072 h 255676"/>
                <a:gd name="connsiteX115" fmla="*/ 92049 w 255882"/>
                <a:gd name="connsiteY115" fmla="*/ 28958 h 255676"/>
                <a:gd name="connsiteX116" fmla="*/ 106966 w 255882"/>
                <a:gd name="connsiteY116" fmla="*/ 28890 h 255676"/>
                <a:gd name="connsiteX117" fmla="*/ 108754 w 255882"/>
                <a:gd name="connsiteY117" fmla="*/ 22565 h 255676"/>
                <a:gd name="connsiteX118" fmla="*/ 110953 w 255882"/>
                <a:gd name="connsiteY118" fmla="*/ 6479 h 255676"/>
                <a:gd name="connsiteX119" fmla="*/ 116934 w 255882"/>
                <a:gd name="connsiteY119" fmla="*/ 292 h 255676"/>
                <a:gd name="connsiteX120" fmla="*/ 122296 w 255882"/>
                <a:gd name="connsiteY120" fmla="*/ 86 h 25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255882" h="255676">
                  <a:moveTo>
                    <a:pt x="127864" y="81461"/>
                  </a:moveTo>
                  <a:cubicBezTo>
                    <a:pt x="102426" y="81461"/>
                    <a:pt x="81805" y="102082"/>
                    <a:pt x="81805" y="127520"/>
                  </a:cubicBezTo>
                  <a:cubicBezTo>
                    <a:pt x="81805" y="152958"/>
                    <a:pt x="102426" y="173579"/>
                    <a:pt x="127864" y="173579"/>
                  </a:cubicBezTo>
                  <a:cubicBezTo>
                    <a:pt x="153302" y="173579"/>
                    <a:pt x="173923" y="152958"/>
                    <a:pt x="173923" y="127520"/>
                  </a:cubicBezTo>
                  <a:cubicBezTo>
                    <a:pt x="173923" y="102082"/>
                    <a:pt x="153302" y="81461"/>
                    <a:pt x="127864" y="81461"/>
                  </a:cubicBezTo>
                  <a:close/>
                  <a:moveTo>
                    <a:pt x="122296" y="86"/>
                  </a:moveTo>
                  <a:cubicBezTo>
                    <a:pt x="124908" y="223"/>
                    <a:pt x="126696" y="1598"/>
                    <a:pt x="127383" y="4211"/>
                  </a:cubicBezTo>
                  <a:cubicBezTo>
                    <a:pt x="129033" y="10054"/>
                    <a:pt x="130752" y="15966"/>
                    <a:pt x="132401" y="21809"/>
                  </a:cubicBezTo>
                  <a:cubicBezTo>
                    <a:pt x="134120" y="27790"/>
                    <a:pt x="139070" y="30608"/>
                    <a:pt x="145188" y="29027"/>
                  </a:cubicBezTo>
                  <a:cubicBezTo>
                    <a:pt x="147181" y="28546"/>
                    <a:pt x="148350" y="27102"/>
                    <a:pt x="149312" y="25452"/>
                  </a:cubicBezTo>
                  <a:cubicBezTo>
                    <a:pt x="152475" y="20022"/>
                    <a:pt x="155706" y="14591"/>
                    <a:pt x="158937" y="9160"/>
                  </a:cubicBezTo>
                  <a:cubicBezTo>
                    <a:pt x="160999" y="5654"/>
                    <a:pt x="162786" y="4898"/>
                    <a:pt x="166705" y="5929"/>
                  </a:cubicBezTo>
                  <a:cubicBezTo>
                    <a:pt x="174542" y="7923"/>
                    <a:pt x="175573" y="9641"/>
                    <a:pt x="174404" y="18372"/>
                  </a:cubicBezTo>
                  <a:cubicBezTo>
                    <a:pt x="173717" y="23596"/>
                    <a:pt x="173098" y="28821"/>
                    <a:pt x="172479" y="34046"/>
                  </a:cubicBezTo>
                  <a:cubicBezTo>
                    <a:pt x="172410" y="34595"/>
                    <a:pt x="172410" y="35145"/>
                    <a:pt x="172479" y="35695"/>
                  </a:cubicBezTo>
                  <a:cubicBezTo>
                    <a:pt x="173373" y="41264"/>
                    <a:pt x="181828" y="45113"/>
                    <a:pt x="186434" y="41882"/>
                  </a:cubicBezTo>
                  <a:cubicBezTo>
                    <a:pt x="191659" y="38170"/>
                    <a:pt x="196677" y="34252"/>
                    <a:pt x="201764" y="30402"/>
                  </a:cubicBezTo>
                  <a:cubicBezTo>
                    <a:pt x="205476" y="27584"/>
                    <a:pt x="207333" y="27652"/>
                    <a:pt x="211045" y="30540"/>
                  </a:cubicBezTo>
                  <a:cubicBezTo>
                    <a:pt x="211526" y="30952"/>
                    <a:pt x="212007" y="31296"/>
                    <a:pt x="212488" y="31777"/>
                  </a:cubicBezTo>
                  <a:cubicBezTo>
                    <a:pt x="216819" y="35902"/>
                    <a:pt x="217025" y="37139"/>
                    <a:pt x="214069" y="42364"/>
                  </a:cubicBezTo>
                  <a:cubicBezTo>
                    <a:pt x="211251" y="47382"/>
                    <a:pt x="208570" y="52469"/>
                    <a:pt x="205614" y="57418"/>
                  </a:cubicBezTo>
                  <a:cubicBezTo>
                    <a:pt x="203483" y="61062"/>
                    <a:pt x="204445" y="64087"/>
                    <a:pt x="206783" y="67180"/>
                  </a:cubicBezTo>
                  <a:cubicBezTo>
                    <a:pt x="209120" y="70274"/>
                    <a:pt x="211801" y="71786"/>
                    <a:pt x="215719" y="70755"/>
                  </a:cubicBezTo>
                  <a:cubicBezTo>
                    <a:pt x="221769" y="69174"/>
                    <a:pt x="227818" y="67661"/>
                    <a:pt x="233799" y="66011"/>
                  </a:cubicBezTo>
                  <a:cubicBezTo>
                    <a:pt x="237649" y="64980"/>
                    <a:pt x="239367" y="65599"/>
                    <a:pt x="241498" y="68967"/>
                  </a:cubicBezTo>
                  <a:cubicBezTo>
                    <a:pt x="242461" y="70411"/>
                    <a:pt x="243286" y="71923"/>
                    <a:pt x="243836" y="73573"/>
                  </a:cubicBezTo>
                  <a:cubicBezTo>
                    <a:pt x="244867" y="76529"/>
                    <a:pt x="244385" y="78385"/>
                    <a:pt x="241911" y="80379"/>
                  </a:cubicBezTo>
                  <a:cubicBezTo>
                    <a:pt x="236755" y="84504"/>
                    <a:pt x="231668" y="88628"/>
                    <a:pt x="226443" y="92684"/>
                  </a:cubicBezTo>
                  <a:cubicBezTo>
                    <a:pt x="223831" y="94678"/>
                    <a:pt x="223144" y="97152"/>
                    <a:pt x="223694" y="100177"/>
                  </a:cubicBezTo>
                  <a:cubicBezTo>
                    <a:pt x="223900" y="101208"/>
                    <a:pt x="224244" y="102171"/>
                    <a:pt x="224519" y="103202"/>
                  </a:cubicBezTo>
                  <a:cubicBezTo>
                    <a:pt x="225412" y="106433"/>
                    <a:pt x="227543" y="108220"/>
                    <a:pt x="230843" y="108633"/>
                  </a:cubicBezTo>
                  <a:cubicBezTo>
                    <a:pt x="237099" y="109458"/>
                    <a:pt x="243354" y="110351"/>
                    <a:pt x="249541" y="111176"/>
                  </a:cubicBezTo>
                  <a:cubicBezTo>
                    <a:pt x="253254" y="111657"/>
                    <a:pt x="255178" y="113445"/>
                    <a:pt x="255591" y="117157"/>
                  </a:cubicBezTo>
                  <a:cubicBezTo>
                    <a:pt x="255797" y="118944"/>
                    <a:pt x="256003" y="120732"/>
                    <a:pt x="255797" y="122519"/>
                  </a:cubicBezTo>
                  <a:cubicBezTo>
                    <a:pt x="255453" y="125337"/>
                    <a:pt x="254010" y="126919"/>
                    <a:pt x="251398" y="127675"/>
                  </a:cubicBezTo>
                  <a:cubicBezTo>
                    <a:pt x="245554" y="129325"/>
                    <a:pt x="239642" y="130974"/>
                    <a:pt x="233799" y="132693"/>
                  </a:cubicBezTo>
                  <a:cubicBezTo>
                    <a:pt x="228093" y="134343"/>
                    <a:pt x="225481" y="138674"/>
                    <a:pt x="226650" y="144586"/>
                  </a:cubicBezTo>
                  <a:cubicBezTo>
                    <a:pt x="227062" y="146854"/>
                    <a:pt x="228368" y="148298"/>
                    <a:pt x="230293" y="149398"/>
                  </a:cubicBezTo>
                  <a:cubicBezTo>
                    <a:pt x="235655" y="152560"/>
                    <a:pt x="241017" y="155722"/>
                    <a:pt x="246448" y="158884"/>
                  </a:cubicBezTo>
                  <a:cubicBezTo>
                    <a:pt x="250435" y="161222"/>
                    <a:pt x="251054" y="162597"/>
                    <a:pt x="249954" y="167065"/>
                  </a:cubicBezTo>
                  <a:cubicBezTo>
                    <a:pt x="249885" y="167340"/>
                    <a:pt x="249885" y="167615"/>
                    <a:pt x="249816" y="167890"/>
                  </a:cubicBezTo>
                  <a:cubicBezTo>
                    <a:pt x="248166" y="173321"/>
                    <a:pt x="246310" y="176002"/>
                    <a:pt x="240123" y="174833"/>
                  </a:cubicBezTo>
                  <a:cubicBezTo>
                    <a:pt x="234555" y="173733"/>
                    <a:pt x="228849" y="173527"/>
                    <a:pt x="223212" y="172702"/>
                  </a:cubicBezTo>
                  <a:cubicBezTo>
                    <a:pt x="219225" y="172152"/>
                    <a:pt x="216613" y="173733"/>
                    <a:pt x="214688" y="177102"/>
                  </a:cubicBezTo>
                  <a:cubicBezTo>
                    <a:pt x="212695" y="180539"/>
                    <a:pt x="211801" y="183770"/>
                    <a:pt x="214551" y="187276"/>
                  </a:cubicBezTo>
                  <a:cubicBezTo>
                    <a:pt x="218263" y="192019"/>
                    <a:pt x="221838" y="196900"/>
                    <a:pt x="225481" y="201712"/>
                  </a:cubicBezTo>
                  <a:cubicBezTo>
                    <a:pt x="228506" y="205630"/>
                    <a:pt x="228506" y="207212"/>
                    <a:pt x="225481" y="211130"/>
                  </a:cubicBezTo>
                  <a:cubicBezTo>
                    <a:pt x="225343" y="211267"/>
                    <a:pt x="225206" y="211474"/>
                    <a:pt x="225068" y="211611"/>
                  </a:cubicBezTo>
                  <a:cubicBezTo>
                    <a:pt x="221081" y="215873"/>
                    <a:pt x="219500" y="217729"/>
                    <a:pt x="213245" y="213948"/>
                  </a:cubicBezTo>
                  <a:cubicBezTo>
                    <a:pt x="208432" y="211061"/>
                    <a:pt x="203345" y="208586"/>
                    <a:pt x="198602" y="205699"/>
                  </a:cubicBezTo>
                  <a:cubicBezTo>
                    <a:pt x="194684" y="203362"/>
                    <a:pt x="191659" y="204737"/>
                    <a:pt x="188565" y="207143"/>
                  </a:cubicBezTo>
                  <a:cubicBezTo>
                    <a:pt x="185472" y="209480"/>
                    <a:pt x="184234" y="212299"/>
                    <a:pt x="185334" y="216217"/>
                  </a:cubicBezTo>
                  <a:cubicBezTo>
                    <a:pt x="187053" y="222267"/>
                    <a:pt x="188565" y="228385"/>
                    <a:pt x="190078" y="234503"/>
                  </a:cubicBezTo>
                  <a:cubicBezTo>
                    <a:pt x="190903" y="237803"/>
                    <a:pt x="190215" y="239590"/>
                    <a:pt x="187397" y="241377"/>
                  </a:cubicBezTo>
                  <a:cubicBezTo>
                    <a:pt x="185884" y="242340"/>
                    <a:pt x="184303" y="243233"/>
                    <a:pt x="182585" y="243852"/>
                  </a:cubicBezTo>
                  <a:cubicBezTo>
                    <a:pt x="179560" y="244952"/>
                    <a:pt x="177360" y="244402"/>
                    <a:pt x="175366" y="241859"/>
                  </a:cubicBezTo>
                  <a:cubicBezTo>
                    <a:pt x="171585" y="237115"/>
                    <a:pt x="167805" y="232303"/>
                    <a:pt x="164024" y="227491"/>
                  </a:cubicBezTo>
                  <a:cubicBezTo>
                    <a:pt x="160380" y="222954"/>
                    <a:pt x="153781" y="222335"/>
                    <a:pt x="149381" y="226254"/>
                  </a:cubicBezTo>
                  <a:cubicBezTo>
                    <a:pt x="148213" y="227285"/>
                    <a:pt x="147663" y="228591"/>
                    <a:pt x="147456" y="230103"/>
                  </a:cubicBezTo>
                  <a:cubicBezTo>
                    <a:pt x="146563" y="236428"/>
                    <a:pt x="145532" y="242683"/>
                    <a:pt x="144844" y="249008"/>
                  </a:cubicBezTo>
                  <a:cubicBezTo>
                    <a:pt x="144432" y="252308"/>
                    <a:pt x="143126" y="254645"/>
                    <a:pt x="139895" y="255676"/>
                  </a:cubicBezTo>
                  <a:cubicBezTo>
                    <a:pt x="137145" y="255676"/>
                    <a:pt x="134326" y="255676"/>
                    <a:pt x="131577" y="255676"/>
                  </a:cubicBezTo>
                  <a:cubicBezTo>
                    <a:pt x="129652" y="254507"/>
                    <a:pt x="128552" y="252789"/>
                    <a:pt x="127933" y="250589"/>
                  </a:cubicBezTo>
                  <a:cubicBezTo>
                    <a:pt x="126283" y="244540"/>
                    <a:pt x="124427" y="238490"/>
                    <a:pt x="122777" y="232372"/>
                  </a:cubicBezTo>
                  <a:cubicBezTo>
                    <a:pt x="121884" y="229141"/>
                    <a:pt x="119890" y="227422"/>
                    <a:pt x="116659" y="227010"/>
                  </a:cubicBezTo>
                  <a:cubicBezTo>
                    <a:pt x="115422" y="226872"/>
                    <a:pt x="114184" y="226666"/>
                    <a:pt x="112947" y="226597"/>
                  </a:cubicBezTo>
                  <a:cubicBezTo>
                    <a:pt x="110060" y="226391"/>
                    <a:pt x="108066" y="227697"/>
                    <a:pt x="106622" y="230103"/>
                  </a:cubicBezTo>
                  <a:cubicBezTo>
                    <a:pt x="106072" y="230997"/>
                    <a:pt x="105591" y="231891"/>
                    <a:pt x="105041" y="232784"/>
                  </a:cubicBezTo>
                  <a:cubicBezTo>
                    <a:pt x="102154" y="237665"/>
                    <a:pt x="99335" y="242615"/>
                    <a:pt x="96380" y="247427"/>
                  </a:cubicBezTo>
                  <a:cubicBezTo>
                    <a:pt x="94798" y="250108"/>
                    <a:pt x="92873" y="250795"/>
                    <a:pt x="89849" y="250108"/>
                  </a:cubicBezTo>
                  <a:cubicBezTo>
                    <a:pt x="87993" y="249695"/>
                    <a:pt x="86274" y="249077"/>
                    <a:pt x="84555" y="248320"/>
                  </a:cubicBezTo>
                  <a:cubicBezTo>
                    <a:pt x="81531" y="246877"/>
                    <a:pt x="80568" y="245021"/>
                    <a:pt x="80981" y="241652"/>
                  </a:cubicBezTo>
                  <a:cubicBezTo>
                    <a:pt x="81737" y="235397"/>
                    <a:pt x="82356" y="229141"/>
                    <a:pt x="83249" y="222885"/>
                  </a:cubicBezTo>
                  <a:cubicBezTo>
                    <a:pt x="83868" y="218486"/>
                    <a:pt x="81531" y="216080"/>
                    <a:pt x="78094" y="214155"/>
                  </a:cubicBezTo>
                  <a:cubicBezTo>
                    <a:pt x="74725" y="212299"/>
                    <a:pt x="71700" y="212024"/>
                    <a:pt x="68538" y="214636"/>
                  </a:cubicBezTo>
                  <a:cubicBezTo>
                    <a:pt x="64139" y="218142"/>
                    <a:pt x="59533" y="221373"/>
                    <a:pt x="55133" y="224810"/>
                  </a:cubicBezTo>
                  <a:cubicBezTo>
                    <a:pt x="50665" y="228316"/>
                    <a:pt x="48740" y="229072"/>
                    <a:pt x="43240" y="224123"/>
                  </a:cubicBezTo>
                  <a:cubicBezTo>
                    <a:pt x="42897" y="223779"/>
                    <a:pt x="42553" y="223435"/>
                    <a:pt x="42209" y="223091"/>
                  </a:cubicBezTo>
                  <a:cubicBezTo>
                    <a:pt x="39528" y="220342"/>
                    <a:pt x="39253" y="218211"/>
                    <a:pt x="41178" y="214842"/>
                  </a:cubicBezTo>
                  <a:cubicBezTo>
                    <a:pt x="44134" y="209549"/>
                    <a:pt x="47159" y="204187"/>
                    <a:pt x="50115" y="198893"/>
                  </a:cubicBezTo>
                  <a:cubicBezTo>
                    <a:pt x="50940" y="197381"/>
                    <a:pt x="51833" y="195869"/>
                    <a:pt x="51627" y="194013"/>
                  </a:cubicBezTo>
                  <a:cubicBezTo>
                    <a:pt x="51146" y="188444"/>
                    <a:pt x="44959" y="184045"/>
                    <a:pt x="39597" y="185420"/>
                  </a:cubicBezTo>
                  <a:cubicBezTo>
                    <a:pt x="33410" y="187001"/>
                    <a:pt x="27223" y="188582"/>
                    <a:pt x="21105" y="190232"/>
                  </a:cubicBezTo>
                  <a:cubicBezTo>
                    <a:pt x="18630" y="190919"/>
                    <a:pt x="16774" y="190163"/>
                    <a:pt x="15193" y="188238"/>
                  </a:cubicBezTo>
                  <a:cubicBezTo>
                    <a:pt x="13887" y="186657"/>
                    <a:pt x="13062" y="184870"/>
                    <a:pt x="12237" y="183014"/>
                  </a:cubicBezTo>
                  <a:cubicBezTo>
                    <a:pt x="10862" y="179783"/>
                    <a:pt x="11481" y="177445"/>
                    <a:pt x="14230" y="175314"/>
                  </a:cubicBezTo>
                  <a:cubicBezTo>
                    <a:pt x="18767" y="171671"/>
                    <a:pt x="23373" y="168096"/>
                    <a:pt x="27910" y="164453"/>
                  </a:cubicBezTo>
                  <a:cubicBezTo>
                    <a:pt x="32722" y="160741"/>
                    <a:pt x="33135" y="159159"/>
                    <a:pt x="31554" y="153385"/>
                  </a:cubicBezTo>
                  <a:cubicBezTo>
                    <a:pt x="30454" y="149604"/>
                    <a:pt x="28185" y="147611"/>
                    <a:pt x="24198" y="147198"/>
                  </a:cubicBezTo>
                  <a:cubicBezTo>
                    <a:pt x="18424" y="146579"/>
                    <a:pt x="12718" y="145479"/>
                    <a:pt x="6943" y="144861"/>
                  </a:cubicBezTo>
                  <a:cubicBezTo>
                    <a:pt x="3644" y="144517"/>
                    <a:pt x="1306" y="143211"/>
                    <a:pt x="138" y="140049"/>
                  </a:cubicBezTo>
                  <a:cubicBezTo>
                    <a:pt x="0" y="137093"/>
                    <a:pt x="0" y="134343"/>
                    <a:pt x="0" y="131525"/>
                  </a:cubicBezTo>
                  <a:cubicBezTo>
                    <a:pt x="1100" y="129462"/>
                    <a:pt x="2819" y="128431"/>
                    <a:pt x="5019" y="127881"/>
                  </a:cubicBezTo>
                  <a:cubicBezTo>
                    <a:pt x="10931" y="126300"/>
                    <a:pt x="16705" y="124513"/>
                    <a:pt x="22617" y="122931"/>
                  </a:cubicBezTo>
                  <a:cubicBezTo>
                    <a:pt x="26192" y="121969"/>
                    <a:pt x="28323" y="119975"/>
                    <a:pt x="28667" y="116194"/>
                  </a:cubicBezTo>
                  <a:cubicBezTo>
                    <a:pt x="28735" y="115232"/>
                    <a:pt x="28873" y="114270"/>
                    <a:pt x="29010" y="113307"/>
                  </a:cubicBezTo>
                  <a:cubicBezTo>
                    <a:pt x="29354" y="110076"/>
                    <a:pt x="27910" y="107876"/>
                    <a:pt x="25229" y="106295"/>
                  </a:cubicBezTo>
                  <a:cubicBezTo>
                    <a:pt x="19867" y="103202"/>
                    <a:pt x="14574" y="100040"/>
                    <a:pt x="9281" y="96946"/>
                  </a:cubicBezTo>
                  <a:cubicBezTo>
                    <a:pt x="5362" y="94678"/>
                    <a:pt x="4675" y="92959"/>
                    <a:pt x="5843" y="88560"/>
                  </a:cubicBezTo>
                  <a:cubicBezTo>
                    <a:pt x="5981" y="88147"/>
                    <a:pt x="6050" y="87735"/>
                    <a:pt x="6187" y="87391"/>
                  </a:cubicBezTo>
                  <a:cubicBezTo>
                    <a:pt x="7906" y="81685"/>
                    <a:pt x="9418" y="80585"/>
                    <a:pt x="15261" y="81135"/>
                  </a:cubicBezTo>
                  <a:cubicBezTo>
                    <a:pt x="20898" y="81685"/>
                    <a:pt x="26535" y="82304"/>
                    <a:pt x="32173" y="83060"/>
                  </a:cubicBezTo>
                  <a:cubicBezTo>
                    <a:pt x="36641" y="83610"/>
                    <a:pt x="38566" y="82854"/>
                    <a:pt x="40834" y="79073"/>
                  </a:cubicBezTo>
                  <a:cubicBezTo>
                    <a:pt x="44065" y="73848"/>
                    <a:pt x="43928" y="72198"/>
                    <a:pt x="40147" y="67318"/>
                  </a:cubicBezTo>
                  <a:cubicBezTo>
                    <a:pt x="36572" y="62712"/>
                    <a:pt x="33066" y="58037"/>
                    <a:pt x="29629" y="53363"/>
                  </a:cubicBezTo>
                  <a:cubicBezTo>
                    <a:pt x="27567" y="50613"/>
                    <a:pt x="27567" y="48344"/>
                    <a:pt x="29629" y="45595"/>
                  </a:cubicBezTo>
                  <a:cubicBezTo>
                    <a:pt x="30660" y="44220"/>
                    <a:pt x="31760" y="42845"/>
                    <a:pt x="33066" y="41745"/>
                  </a:cubicBezTo>
                  <a:cubicBezTo>
                    <a:pt x="35678" y="39545"/>
                    <a:pt x="37466" y="39270"/>
                    <a:pt x="40422" y="40920"/>
                  </a:cubicBezTo>
                  <a:cubicBezTo>
                    <a:pt x="45646" y="43807"/>
                    <a:pt x="51008" y="46488"/>
                    <a:pt x="56027" y="49719"/>
                  </a:cubicBezTo>
                  <a:cubicBezTo>
                    <a:pt x="61801" y="53431"/>
                    <a:pt x="65788" y="50957"/>
                    <a:pt x="69982" y="45801"/>
                  </a:cubicBezTo>
                  <a:cubicBezTo>
                    <a:pt x="71357" y="44082"/>
                    <a:pt x="70875" y="41814"/>
                    <a:pt x="70325" y="39751"/>
                  </a:cubicBezTo>
                  <a:cubicBezTo>
                    <a:pt x="68813" y="33908"/>
                    <a:pt x="67301" y="28065"/>
                    <a:pt x="65788" y="22221"/>
                  </a:cubicBezTo>
                  <a:cubicBezTo>
                    <a:pt x="64688" y="18028"/>
                    <a:pt x="65376" y="16309"/>
                    <a:pt x="69088" y="14110"/>
                  </a:cubicBezTo>
                  <a:cubicBezTo>
                    <a:pt x="69913" y="13628"/>
                    <a:pt x="70738" y="13147"/>
                    <a:pt x="71632" y="12735"/>
                  </a:cubicBezTo>
                  <a:cubicBezTo>
                    <a:pt x="76100" y="10672"/>
                    <a:pt x="78094" y="11154"/>
                    <a:pt x="81118" y="15072"/>
                  </a:cubicBezTo>
                  <a:cubicBezTo>
                    <a:pt x="84762" y="19678"/>
                    <a:pt x="88405" y="24353"/>
                    <a:pt x="92049" y="28958"/>
                  </a:cubicBezTo>
                  <a:cubicBezTo>
                    <a:pt x="95486" y="33221"/>
                    <a:pt x="103529" y="33221"/>
                    <a:pt x="106966" y="28890"/>
                  </a:cubicBezTo>
                  <a:cubicBezTo>
                    <a:pt x="108410" y="27034"/>
                    <a:pt x="108410" y="24696"/>
                    <a:pt x="108754" y="22565"/>
                  </a:cubicBezTo>
                  <a:cubicBezTo>
                    <a:pt x="109578" y="17203"/>
                    <a:pt x="110266" y="11841"/>
                    <a:pt x="110953" y="6479"/>
                  </a:cubicBezTo>
                  <a:cubicBezTo>
                    <a:pt x="111503" y="2217"/>
                    <a:pt x="112672" y="1048"/>
                    <a:pt x="116934" y="292"/>
                  </a:cubicBezTo>
                  <a:cubicBezTo>
                    <a:pt x="118721" y="-52"/>
                    <a:pt x="120509" y="-52"/>
                    <a:pt x="122296" y="86"/>
                  </a:cubicBezTo>
                  <a:close/>
                </a:path>
              </a:pathLst>
            </a:custGeom>
            <a:solidFill>
              <a:schemeClr val="bg1"/>
            </a:solidFill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EE38B58-01FE-4D5B-B52B-DF7FB23D2B2C}"/>
              </a:ext>
            </a:extLst>
          </p:cNvPr>
          <p:cNvGrpSpPr/>
          <p:nvPr userDrawn="1"/>
        </p:nvGrpSpPr>
        <p:grpSpPr>
          <a:xfrm rot="17572368" flipH="1">
            <a:off x="1480750" y="1474295"/>
            <a:ext cx="487113" cy="1701453"/>
            <a:chOff x="391499" y="630207"/>
            <a:chExt cx="531848" cy="1593194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ADC60DCB-AA80-49A7-A330-6DEA44AF3C32}"/>
                </a:ext>
              </a:extLst>
            </p:cNvPr>
            <p:cNvSpPr/>
            <p:nvPr/>
          </p:nvSpPr>
          <p:spPr>
            <a:xfrm rot="20495611">
              <a:off x="400453" y="630207"/>
              <a:ext cx="522894" cy="1539139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8126044E-368C-440B-B94F-7A414E81ED0E}"/>
                </a:ext>
              </a:extLst>
            </p:cNvPr>
            <p:cNvSpPr/>
            <p:nvPr/>
          </p:nvSpPr>
          <p:spPr>
            <a:xfrm rot="20495611">
              <a:off x="391499" y="684262"/>
              <a:ext cx="191608" cy="1539139"/>
            </a:xfrm>
            <a:prstGeom prst="roundRect">
              <a:avLst>
                <a:gd name="adj" fmla="val 0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609EA3D-BF09-4750-8B89-52062CCAA8D8}"/>
              </a:ext>
            </a:extLst>
          </p:cNvPr>
          <p:cNvGrpSpPr/>
          <p:nvPr userDrawn="1"/>
        </p:nvGrpSpPr>
        <p:grpSpPr>
          <a:xfrm rot="9737426" flipH="1">
            <a:off x="2091150" y="2624217"/>
            <a:ext cx="514460" cy="514460"/>
            <a:chOff x="121429" y="411151"/>
            <a:chExt cx="607375" cy="607375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CD88CA8-507A-4052-B3D1-5825B8BBAFFC}"/>
                </a:ext>
              </a:extLst>
            </p:cNvPr>
            <p:cNvSpPr/>
            <p:nvPr/>
          </p:nvSpPr>
          <p:spPr>
            <a:xfrm>
              <a:off x="121429" y="411151"/>
              <a:ext cx="607375" cy="607375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9BC079D-A9B7-4437-8CA1-2DF8E7A33A14}"/>
                </a:ext>
              </a:extLst>
            </p:cNvPr>
            <p:cNvSpPr/>
            <p:nvPr/>
          </p:nvSpPr>
          <p:spPr>
            <a:xfrm>
              <a:off x="186933" y="476655"/>
              <a:ext cx="476367" cy="476367"/>
            </a:xfrm>
            <a:custGeom>
              <a:avLst/>
              <a:gdLst>
                <a:gd name="connsiteX0" fmla="*/ 977265 w 1950394"/>
                <a:gd name="connsiteY0" fmla="*/ 1954006 h 1950394"/>
                <a:gd name="connsiteX1" fmla="*/ 4 w 1950394"/>
                <a:gd name="connsiteY1" fmla="*/ 977261 h 1950394"/>
                <a:gd name="connsiteX2" fmla="*/ 976749 w 1950394"/>
                <a:gd name="connsiteY2" fmla="*/ 0 h 1950394"/>
                <a:gd name="connsiteX3" fmla="*/ 1953494 w 1950394"/>
                <a:gd name="connsiteY3" fmla="*/ 976229 h 1950394"/>
                <a:gd name="connsiteX4" fmla="*/ 977265 w 1950394"/>
                <a:gd name="connsiteY4" fmla="*/ 1954006 h 1950394"/>
                <a:gd name="connsiteX5" fmla="*/ 1198104 w 1950394"/>
                <a:gd name="connsiteY5" fmla="*/ 1613977 h 1950394"/>
                <a:gd name="connsiteX6" fmla="*/ 1221839 w 1950394"/>
                <a:gd name="connsiteY6" fmla="*/ 1574763 h 1950394"/>
                <a:gd name="connsiteX7" fmla="*/ 1240930 w 1950394"/>
                <a:gd name="connsiteY7" fmla="*/ 1566507 h 1950394"/>
                <a:gd name="connsiteX8" fmla="*/ 1257957 w 1950394"/>
                <a:gd name="connsiteY8" fmla="*/ 1569603 h 1950394"/>
                <a:gd name="connsiteX9" fmla="*/ 1298203 w 1950394"/>
                <a:gd name="connsiteY9" fmla="*/ 1624297 h 1950394"/>
                <a:gd name="connsiteX10" fmla="*/ 1311619 w 1950394"/>
                <a:gd name="connsiteY10" fmla="*/ 1629456 h 1950394"/>
                <a:gd name="connsiteX11" fmla="*/ 1375084 w 1950394"/>
                <a:gd name="connsiteY11" fmla="*/ 1592822 h 1950394"/>
                <a:gd name="connsiteX12" fmla="*/ 1377148 w 1950394"/>
                <a:gd name="connsiteY12" fmla="*/ 1578891 h 1950394"/>
                <a:gd name="connsiteX13" fmla="*/ 1349285 w 1950394"/>
                <a:gd name="connsiteY13" fmla="*/ 1515426 h 1950394"/>
                <a:gd name="connsiteX14" fmla="*/ 1353413 w 1950394"/>
                <a:gd name="connsiteY14" fmla="*/ 1502010 h 1950394"/>
                <a:gd name="connsiteX15" fmla="*/ 1385919 w 1950394"/>
                <a:gd name="connsiteY15" fmla="*/ 1476727 h 1950394"/>
                <a:gd name="connsiteX16" fmla="*/ 1400883 w 1950394"/>
                <a:gd name="connsiteY16" fmla="*/ 1476727 h 1950394"/>
                <a:gd name="connsiteX17" fmla="*/ 1452996 w 1950394"/>
                <a:gd name="connsiteY17" fmla="*/ 1518005 h 1950394"/>
                <a:gd name="connsiteX18" fmla="*/ 1470024 w 1950394"/>
                <a:gd name="connsiteY18" fmla="*/ 1519553 h 1950394"/>
                <a:gd name="connsiteX19" fmla="*/ 1519041 w 1950394"/>
                <a:gd name="connsiteY19" fmla="*/ 1470535 h 1950394"/>
                <a:gd name="connsiteX20" fmla="*/ 1518010 w 1950394"/>
                <a:gd name="connsiteY20" fmla="*/ 1453508 h 1950394"/>
                <a:gd name="connsiteX21" fmla="*/ 1475699 w 1950394"/>
                <a:gd name="connsiteY21" fmla="*/ 1400363 h 1950394"/>
                <a:gd name="connsiteX22" fmla="*/ 1476215 w 1950394"/>
                <a:gd name="connsiteY22" fmla="*/ 1386431 h 1950394"/>
                <a:gd name="connsiteX23" fmla="*/ 1501498 w 1950394"/>
                <a:gd name="connsiteY23" fmla="*/ 1353925 h 1950394"/>
                <a:gd name="connsiteX24" fmla="*/ 1515946 w 1950394"/>
                <a:gd name="connsiteY24" fmla="*/ 1349797 h 1950394"/>
                <a:gd name="connsiteX25" fmla="*/ 1579411 w 1950394"/>
                <a:gd name="connsiteY25" fmla="*/ 1377660 h 1950394"/>
                <a:gd name="connsiteX26" fmla="*/ 1592310 w 1950394"/>
                <a:gd name="connsiteY26" fmla="*/ 1375596 h 1950394"/>
                <a:gd name="connsiteX27" fmla="*/ 1628945 w 1950394"/>
                <a:gd name="connsiteY27" fmla="*/ 1312130 h 1950394"/>
                <a:gd name="connsiteX28" fmla="*/ 1623785 w 1950394"/>
                <a:gd name="connsiteY28" fmla="*/ 1298199 h 1950394"/>
                <a:gd name="connsiteX29" fmla="*/ 1577863 w 1950394"/>
                <a:gd name="connsiteY29" fmla="*/ 1265692 h 1950394"/>
                <a:gd name="connsiteX30" fmla="*/ 1571155 w 1950394"/>
                <a:gd name="connsiteY30" fmla="*/ 1230090 h 1950394"/>
                <a:gd name="connsiteX31" fmla="*/ 1579927 w 1950394"/>
                <a:gd name="connsiteY31" fmla="*/ 1208419 h 1950394"/>
                <a:gd name="connsiteX32" fmla="*/ 1596438 w 1950394"/>
                <a:gd name="connsiteY32" fmla="*/ 1197583 h 1950394"/>
                <a:gd name="connsiteX33" fmla="*/ 1660935 w 1950394"/>
                <a:gd name="connsiteY33" fmla="*/ 1207387 h 1950394"/>
                <a:gd name="connsiteX34" fmla="*/ 1675383 w 1950394"/>
                <a:gd name="connsiteY34" fmla="*/ 1201195 h 1950394"/>
                <a:gd name="connsiteX35" fmla="*/ 1693442 w 1950394"/>
                <a:gd name="connsiteY35" fmla="*/ 1132570 h 1950394"/>
                <a:gd name="connsiteX36" fmla="*/ 1684154 w 1950394"/>
                <a:gd name="connsiteY36" fmla="*/ 1119155 h 1950394"/>
                <a:gd name="connsiteX37" fmla="*/ 1621205 w 1950394"/>
                <a:gd name="connsiteY37" fmla="*/ 1093872 h 1950394"/>
                <a:gd name="connsiteX38" fmla="*/ 1614497 w 1950394"/>
                <a:gd name="connsiteY38" fmla="*/ 1083037 h 1950394"/>
                <a:gd name="connsiteX39" fmla="*/ 1620173 w 1950394"/>
                <a:gd name="connsiteY39" fmla="*/ 1042274 h 1950394"/>
                <a:gd name="connsiteX40" fmla="*/ 1632557 w 1950394"/>
                <a:gd name="connsiteY40" fmla="*/ 1029891 h 1950394"/>
                <a:gd name="connsiteX41" fmla="*/ 1696022 w 1950394"/>
                <a:gd name="connsiteY41" fmla="*/ 1022667 h 1950394"/>
                <a:gd name="connsiteX42" fmla="*/ 1709437 w 1950394"/>
                <a:gd name="connsiteY42" fmla="*/ 1010800 h 1950394"/>
                <a:gd name="connsiteX43" fmla="*/ 1709437 w 1950394"/>
                <a:gd name="connsiteY43" fmla="*/ 943723 h 1950394"/>
                <a:gd name="connsiteX44" fmla="*/ 1694990 w 1950394"/>
                <a:gd name="connsiteY44" fmla="*/ 931339 h 1950394"/>
                <a:gd name="connsiteX45" fmla="*/ 1650616 w 1950394"/>
                <a:gd name="connsiteY45" fmla="*/ 928243 h 1950394"/>
                <a:gd name="connsiteX46" fmla="*/ 1618109 w 1950394"/>
                <a:gd name="connsiteY46" fmla="*/ 892125 h 1950394"/>
                <a:gd name="connsiteX47" fmla="*/ 1615013 w 1950394"/>
                <a:gd name="connsiteY47" fmla="*/ 874582 h 1950394"/>
                <a:gd name="connsiteX48" fmla="*/ 1622753 w 1950394"/>
                <a:gd name="connsiteY48" fmla="*/ 859102 h 1950394"/>
                <a:gd name="connsiteX49" fmla="*/ 1684670 w 1950394"/>
                <a:gd name="connsiteY49" fmla="*/ 834851 h 1950394"/>
                <a:gd name="connsiteX50" fmla="*/ 1693442 w 1950394"/>
                <a:gd name="connsiteY50" fmla="*/ 821952 h 1950394"/>
                <a:gd name="connsiteX51" fmla="*/ 1674867 w 1950394"/>
                <a:gd name="connsiteY51" fmla="*/ 753327 h 1950394"/>
                <a:gd name="connsiteX52" fmla="*/ 1659903 w 1950394"/>
                <a:gd name="connsiteY52" fmla="*/ 746619 h 1950394"/>
                <a:gd name="connsiteX53" fmla="*/ 1594374 w 1950394"/>
                <a:gd name="connsiteY53" fmla="*/ 756423 h 1950394"/>
                <a:gd name="connsiteX54" fmla="*/ 1580443 w 1950394"/>
                <a:gd name="connsiteY54" fmla="*/ 747651 h 1950394"/>
                <a:gd name="connsiteX55" fmla="*/ 1565995 w 1950394"/>
                <a:gd name="connsiteY55" fmla="*/ 713081 h 1950394"/>
                <a:gd name="connsiteX56" fmla="*/ 1570123 w 1950394"/>
                <a:gd name="connsiteY56" fmla="*/ 696054 h 1950394"/>
                <a:gd name="connsiteX57" fmla="*/ 1623269 w 1950394"/>
                <a:gd name="connsiteY57" fmla="*/ 656323 h 1950394"/>
                <a:gd name="connsiteX58" fmla="*/ 1628429 w 1950394"/>
                <a:gd name="connsiteY58" fmla="*/ 641876 h 1950394"/>
                <a:gd name="connsiteX59" fmla="*/ 1592310 w 1950394"/>
                <a:gd name="connsiteY59" fmla="*/ 579443 h 1950394"/>
                <a:gd name="connsiteX60" fmla="*/ 1578379 w 1950394"/>
                <a:gd name="connsiteY60" fmla="*/ 576863 h 1950394"/>
                <a:gd name="connsiteX61" fmla="*/ 1532457 w 1950394"/>
                <a:gd name="connsiteY61" fmla="*/ 599050 h 1950394"/>
                <a:gd name="connsiteX62" fmla="*/ 1490147 w 1950394"/>
                <a:gd name="connsiteY62" fmla="*/ 585118 h 1950394"/>
                <a:gd name="connsiteX63" fmla="*/ 1477247 w 1950394"/>
                <a:gd name="connsiteY63" fmla="*/ 569123 h 1950394"/>
                <a:gd name="connsiteX64" fmla="*/ 1476731 w 1950394"/>
                <a:gd name="connsiteY64" fmla="*/ 552096 h 1950394"/>
                <a:gd name="connsiteX65" fmla="*/ 1518525 w 1950394"/>
                <a:gd name="connsiteY65" fmla="*/ 499982 h 1950394"/>
                <a:gd name="connsiteX66" fmla="*/ 1519557 w 1950394"/>
                <a:gd name="connsiteY66" fmla="*/ 483987 h 1950394"/>
                <a:gd name="connsiteX67" fmla="*/ 1470540 w 1950394"/>
                <a:gd name="connsiteY67" fmla="*/ 434453 h 1950394"/>
                <a:gd name="connsiteX68" fmla="*/ 1452480 w 1950394"/>
                <a:gd name="connsiteY68" fmla="*/ 436001 h 1950394"/>
                <a:gd name="connsiteX69" fmla="*/ 1418942 w 1950394"/>
                <a:gd name="connsiteY69" fmla="*/ 465412 h 1950394"/>
                <a:gd name="connsiteX70" fmla="*/ 1369408 w 1950394"/>
                <a:gd name="connsiteY70" fmla="*/ 463348 h 1950394"/>
                <a:gd name="connsiteX71" fmla="*/ 1354961 w 1950394"/>
                <a:gd name="connsiteY71" fmla="*/ 452512 h 1950394"/>
                <a:gd name="connsiteX72" fmla="*/ 1349801 w 1950394"/>
                <a:gd name="connsiteY72" fmla="*/ 436001 h 1950394"/>
                <a:gd name="connsiteX73" fmla="*/ 1377148 w 1950394"/>
                <a:gd name="connsiteY73" fmla="*/ 374084 h 1950394"/>
                <a:gd name="connsiteX74" fmla="*/ 1374052 w 1950394"/>
                <a:gd name="connsiteY74" fmla="*/ 360152 h 1950394"/>
                <a:gd name="connsiteX75" fmla="*/ 1312651 w 1950394"/>
                <a:gd name="connsiteY75" fmla="*/ 324550 h 1950394"/>
                <a:gd name="connsiteX76" fmla="*/ 1296655 w 1950394"/>
                <a:gd name="connsiteY76" fmla="*/ 329193 h 1950394"/>
                <a:gd name="connsiteX77" fmla="*/ 1256925 w 1950394"/>
                <a:gd name="connsiteY77" fmla="*/ 382855 h 1950394"/>
                <a:gd name="connsiteX78" fmla="*/ 1238866 w 1950394"/>
                <a:gd name="connsiteY78" fmla="*/ 386467 h 1950394"/>
                <a:gd name="connsiteX79" fmla="*/ 1206875 w 1950394"/>
                <a:gd name="connsiteY79" fmla="*/ 373052 h 1950394"/>
                <a:gd name="connsiteX80" fmla="*/ 1196556 w 1950394"/>
                <a:gd name="connsiteY80" fmla="*/ 357572 h 1950394"/>
                <a:gd name="connsiteX81" fmla="*/ 1206359 w 1950394"/>
                <a:gd name="connsiteY81" fmla="*/ 293075 h 1950394"/>
                <a:gd name="connsiteX82" fmla="*/ 1199652 w 1950394"/>
                <a:gd name="connsiteY82" fmla="*/ 278112 h 1950394"/>
                <a:gd name="connsiteX83" fmla="*/ 1131027 w 1950394"/>
                <a:gd name="connsiteY83" fmla="*/ 259537 h 1950394"/>
                <a:gd name="connsiteX84" fmla="*/ 1118127 w 1950394"/>
                <a:gd name="connsiteY84" fmla="*/ 268308 h 1950394"/>
                <a:gd name="connsiteX85" fmla="*/ 1093360 w 1950394"/>
                <a:gd name="connsiteY85" fmla="*/ 331258 h 1950394"/>
                <a:gd name="connsiteX86" fmla="*/ 1079945 w 1950394"/>
                <a:gd name="connsiteY86" fmla="*/ 338481 h 1950394"/>
                <a:gd name="connsiteX87" fmla="*/ 1042794 w 1950394"/>
                <a:gd name="connsiteY87" fmla="*/ 333837 h 1950394"/>
                <a:gd name="connsiteX88" fmla="*/ 1028347 w 1950394"/>
                <a:gd name="connsiteY88" fmla="*/ 320422 h 1950394"/>
                <a:gd name="connsiteX89" fmla="*/ 1021123 w 1950394"/>
                <a:gd name="connsiteY89" fmla="*/ 257989 h 1950394"/>
                <a:gd name="connsiteX90" fmla="*/ 1008740 w 1950394"/>
                <a:gd name="connsiteY90" fmla="*/ 243541 h 1950394"/>
                <a:gd name="connsiteX91" fmla="*/ 941663 w 1950394"/>
                <a:gd name="connsiteY91" fmla="*/ 243541 h 1950394"/>
                <a:gd name="connsiteX92" fmla="*/ 929795 w 1950394"/>
                <a:gd name="connsiteY92" fmla="*/ 256957 h 1950394"/>
                <a:gd name="connsiteX93" fmla="*/ 922572 w 1950394"/>
                <a:gd name="connsiteY93" fmla="*/ 320422 h 1950394"/>
                <a:gd name="connsiteX94" fmla="*/ 909156 w 1950394"/>
                <a:gd name="connsiteY94" fmla="*/ 333321 h 1950394"/>
                <a:gd name="connsiteX95" fmla="*/ 872006 w 1950394"/>
                <a:gd name="connsiteY95" fmla="*/ 337965 h 1950394"/>
                <a:gd name="connsiteX96" fmla="*/ 857559 w 1950394"/>
                <a:gd name="connsiteY96" fmla="*/ 330226 h 1950394"/>
                <a:gd name="connsiteX97" fmla="*/ 833308 w 1950394"/>
                <a:gd name="connsiteY97" fmla="*/ 268308 h 1950394"/>
                <a:gd name="connsiteX98" fmla="*/ 819892 w 1950394"/>
                <a:gd name="connsiteY98" fmla="*/ 259021 h 1950394"/>
                <a:gd name="connsiteX99" fmla="*/ 753847 w 1950394"/>
                <a:gd name="connsiteY99" fmla="*/ 276564 h 1950394"/>
                <a:gd name="connsiteX100" fmla="*/ 745591 w 1950394"/>
                <a:gd name="connsiteY100" fmla="*/ 293075 h 1950394"/>
                <a:gd name="connsiteX101" fmla="*/ 754879 w 1950394"/>
                <a:gd name="connsiteY101" fmla="*/ 339513 h 1950394"/>
                <a:gd name="connsiteX102" fmla="*/ 728564 w 1950394"/>
                <a:gd name="connsiteY102" fmla="*/ 378728 h 1950394"/>
                <a:gd name="connsiteX103" fmla="*/ 712053 w 1950394"/>
                <a:gd name="connsiteY103" fmla="*/ 385951 h 1950394"/>
                <a:gd name="connsiteX104" fmla="*/ 695026 w 1950394"/>
                <a:gd name="connsiteY104" fmla="*/ 382855 h 1950394"/>
                <a:gd name="connsiteX105" fmla="*/ 654779 w 1950394"/>
                <a:gd name="connsiteY105" fmla="*/ 328161 h 1950394"/>
                <a:gd name="connsiteX106" fmla="*/ 641364 w 1950394"/>
                <a:gd name="connsiteY106" fmla="*/ 323002 h 1950394"/>
                <a:gd name="connsiteX107" fmla="*/ 577899 w 1950394"/>
                <a:gd name="connsiteY107" fmla="*/ 359636 h 1950394"/>
                <a:gd name="connsiteX108" fmla="*/ 574803 w 1950394"/>
                <a:gd name="connsiteY108" fmla="*/ 372536 h 1950394"/>
                <a:gd name="connsiteX109" fmla="*/ 602666 w 1950394"/>
                <a:gd name="connsiteY109" fmla="*/ 435485 h 1950394"/>
                <a:gd name="connsiteX110" fmla="*/ 598022 w 1950394"/>
                <a:gd name="connsiteY110" fmla="*/ 450964 h 1950394"/>
                <a:gd name="connsiteX111" fmla="*/ 567579 w 1950394"/>
                <a:gd name="connsiteY111" fmla="*/ 474699 h 1950394"/>
                <a:gd name="connsiteX112" fmla="*/ 550552 w 1950394"/>
                <a:gd name="connsiteY112" fmla="*/ 474699 h 1950394"/>
                <a:gd name="connsiteX113" fmla="*/ 498438 w 1950394"/>
                <a:gd name="connsiteY113" fmla="*/ 432905 h 1950394"/>
                <a:gd name="connsiteX114" fmla="*/ 483475 w 1950394"/>
                <a:gd name="connsiteY114" fmla="*/ 431357 h 1950394"/>
                <a:gd name="connsiteX115" fmla="*/ 432393 w 1950394"/>
                <a:gd name="connsiteY115" fmla="*/ 482439 h 1950394"/>
                <a:gd name="connsiteX116" fmla="*/ 433425 w 1950394"/>
                <a:gd name="connsiteY116" fmla="*/ 497402 h 1950394"/>
                <a:gd name="connsiteX117" fmla="*/ 475735 w 1950394"/>
                <a:gd name="connsiteY117" fmla="*/ 550032 h 1950394"/>
                <a:gd name="connsiteX118" fmla="*/ 475219 w 1950394"/>
                <a:gd name="connsiteY118" fmla="*/ 566027 h 1950394"/>
                <a:gd name="connsiteX119" fmla="*/ 450968 w 1950394"/>
                <a:gd name="connsiteY119" fmla="*/ 597502 h 1950394"/>
                <a:gd name="connsiteX120" fmla="*/ 437553 w 1950394"/>
                <a:gd name="connsiteY120" fmla="*/ 601629 h 1950394"/>
                <a:gd name="connsiteX121" fmla="*/ 373056 w 1950394"/>
                <a:gd name="connsiteY121" fmla="*/ 573251 h 1950394"/>
                <a:gd name="connsiteX122" fmla="*/ 360156 w 1950394"/>
                <a:gd name="connsiteY122" fmla="*/ 575315 h 1950394"/>
                <a:gd name="connsiteX123" fmla="*/ 323522 w 1950394"/>
                <a:gd name="connsiteY123" fmla="*/ 638780 h 1950394"/>
                <a:gd name="connsiteX124" fmla="*/ 328166 w 1950394"/>
                <a:gd name="connsiteY124" fmla="*/ 652711 h 1950394"/>
                <a:gd name="connsiteX125" fmla="*/ 374088 w 1950394"/>
                <a:gd name="connsiteY125" fmla="*/ 685218 h 1950394"/>
                <a:gd name="connsiteX126" fmla="*/ 380795 w 1950394"/>
                <a:gd name="connsiteY126" fmla="*/ 720820 h 1950394"/>
                <a:gd name="connsiteX127" fmla="*/ 372024 w 1950394"/>
                <a:gd name="connsiteY127" fmla="*/ 742492 h 1950394"/>
                <a:gd name="connsiteX128" fmla="*/ 355513 w 1950394"/>
                <a:gd name="connsiteY128" fmla="*/ 753327 h 1950394"/>
                <a:gd name="connsiteX129" fmla="*/ 291015 w 1950394"/>
                <a:gd name="connsiteY129" fmla="*/ 743523 h 1950394"/>
                <a:gd name="connsiteX130" fmla="*/ 276568 w 1950394"/>
                <a:gd name="connsiteY130" fmla="*/ 751263 h 1950394"/>
                <a:gd name="connsiteX131" fmla="*/ 258509 w 1950394"/>
                <a:gd name="connsiteY131" fmla="*/ 818340 h 1950394"/>
                <a:gd name="connsiteX132" fmla="*/ 267796 w 1950394"/>
                <a:gd name="connsiteY132" fmla="*/ 831756 h 1950394"/>
                <a:gd name="connsiteX133" fmla="*/ 330746 w 1950394"/>
                <a:gd name="connsiteY133" fmla="*/ 857038 h 1950394"/>
                <a:gd name="connsiteX134" fmla="*/ 337453 w 1950394"/>
                <a:gd name="connsiteY134" fmla="*/ 869422 h 1950394"/>
                <a:gd name="connsiteX135" fmla="*/ 332810 w 1950394"/>
                <a:gd name="connsiteY135" fmla="*/ 906572 h 1950394"/>
                <a:gd name="connsiteX136" fmla="*/ 318878 w 1950394"/>
                <a:gd name="connsiteY136" fmla="*/ 922052 h 1950394"/>
                <a:gd name="connsiteX137" fmla="*/ 256445 w 1950394"/>
                <a:gd name="connsiteY137" fmla="*/ 929275 h 1950394"/>
                <a:gd name="connsiteX138" fmla="*/ 242514 w 1950394"/>
                <a:gd name="connsiteY138" fmla="*/ 942175 h 1950394"/>
                <a:gd name="connsiteX139" fmla="*/ 242514 w 1950394"/>
                <a:gd name="connsiteY139" fmla="*/ 1006672 h 1950394"/>
                <a:gd name="connsiteX140" fmla="*/ 257993 w 1950394"/>
                <a:gd name="connsiteY140" fmla="*/ 1020603 h 1950394"/>
                <a:gd name="connsiteX141" fmla="*/ 321458 w 1950394"/>
                <a:gd name="connsiteY141" fmla="*/ 1028343 h 1950394"/>
                <a:gd name="connsiteX142" fmla="*/ 331778 w 1950394"/>
                <a:gd name="connsiteY142" fmla="*/ 1039694 h 1950394"/>
                <a:gd name="connsiteX143" fmla="*/ 336937 w 1950394"/>
                <a:gd name="connsiteY143" fmla="*/ 1077877 h 1950394"/>
                <a:gd name="connsiteX144" fmla="*/ 329198 w 1950394"/>
                <a:gd name="connsiteY144" fmla="*/ 1093356 h 1950394"/>
                <a:gd name="connsiteX145" fmla="*/ 265733 w 1950394"/>
                <a:gd name="connsiteY145" fmla="*/ 1117607 h 1950394"/>
                <a:gd name="connsiteX146" fmla="*/ 257993 w 1950394"/>
                <a:gd name="connsiteY146" fmla="*/ 1129990 h 1950394"/>
                <a:gd name="connsiteX147" fmla="*/ 276568 w 1950394"/>
                <a:gd name="connsiteY147" fmla="*/ 1198615 h 1950394"/>
                <a:gd name="connsiteX148" fmla="*/ 291531 w 1950394"/>
                <a:gd name="connsiteY148" fmla="*/ 1205839 h 1950394"/>
                <a:gd name="connsiteX149" fmla="*/ 345709 w 1950394"/>
                <a:gd name="connsiteY149" fmla="*/ 1196035 h 1950394"/>
                <a:gd name="connsiteX150" fmla="*/ 375636 w 1950394"/>
                <a:gd name="connsiteY150" fmla="*/ 1216675 h 1950394"/>
                <a:gd name="connsiteX151" fmla="*/ 384407 w 1950394"/>
                <a:gd name="connsiteY151" fmla="*/ 1236798 h 1950394"/>
                <a:gd name="connsiteX152" fmla="*/ 379764 w 1950394"/>
                <a:gd name="connsiteY152" fmla="*/ 1257953 h 1950394"/>
                <a:gd name="connsiteX153" fmla="*/ 327134 w 1950394"/>
                <a:gd name="connsiteY153" fmla="*/ 1296651 h 1950394"/>
                <a:gd name="connsiteX154" fmla="*/ 322490 w 1950394"/>
                <a:gd name="connsiteY154" fmla="*/ 1310583 h 1950394"/>
                <a:gd name="connsiteX155" fmla="*/ 359124 w 1950394"/>
                <a:gd name="connsiteY155" fmla="*/ 1374048 h 1950394"/>
                <a:gd name="connsiteX156" fmla="*/ 370992 w 1950394"/>
                <a:gd name="connsiteY156" fmla="*/ 1376628 h 1950394"/>
                <a:gd name="connsiteX157" fmla="*/ 433941 w 1950394"/>
                <a:gd name="connsiteY157" fmla="*/ 1348765 h 1950394"/>
                <a:gd name="connsiteX158" fmla="*/ 450452 w 1950394"/>
                <a:gd name="connsiteY158" fmla="*/ 1353925 h 1950394"/>
                <a:gd name="connsiteX159" fmla="*/ 474187 w 1950394"/>
                <a:gd name="connsiteY159" fmla="*/ 1384367 h 1950394"/>
                <a:gd name="connsiteX160" fmla="*/ 475219 w 1950394"/>
                <a:gd name="connsiteY160" fmla="*/ 1399331 h 1950394"/>
                <a:gd name="connsiteX161" fmla="*/ 432909 w 1950394"/>
                <a:gd name="connsiteY161" fmla="*/ 1452476 h 1950394"/>
                <a:gd name="connsiteX162" fmla="*/ 431877 w 1950394"/>
                <a:gd name="connsiteY162" fmla="*/ 1468471 h 1950394"/>
                <a:gd name="connsiteX163" fmla="*/ 481927 w 1950394"/>
                <a:gd name="connsiteY163" fmla="*/ 1518521 h 1950394"/>
                <a:gd name="connsiteX164" fmla="*/ 497922 w 1950394"/>
                <a:gd name="connsiteY164" fmla="*/ 1517489 h 1950394"/>
                <a:gd name="connsiteX165" fmla="*/ 550036 w 1950394"/>
                <a:gd name="connsiteY165" fmla="*/ 1475695 h 1950394"/>
                <a:gd name="connsiteX166" fmla="*/ 567063 w 1950394"/>
                <a:gd name="connsiteY166" fmla="*/ 1476211 h 1950394"/>
                <a:gd name="connsiteX167" fmla="*/ 596474 w 1950394"/>
                <a:gd name="connsiteY167" fmla="*/ 1498914 h 1950394"/>
                <a:gd name="connsiteX168" fmla="*/ 601634 w 1950394"/>
                <a:gd name="connsiteY168" fmla="*/ 1515426 h 1950394"/>
                <a:gd name="connsiteX169" fmla="*/ 574287 w 1950394"/>
                <a:gd name="connsiteY169" fmla="*/ 1577343 h 1950394"/>
                <a:gd name="connsiteX170" fmla="*/ 576867 w 1950394"/>
                <a:gd name="connsiteY170" fmla="*/ 1591274 h 1950394"/>
                <a:gd name="connsiteX171" fmla="*/ 639300 w 1950394"/>
                <a:gd name="connsiteY171" fmla="*/ 1627393 h 1950394"/>
                <a:gd name="connsiteX172" fmla="*/ 653747 w 1950394"/>
                <a:gd name="connsiteY172" fmla="*/ 1622233 h 1950394"/>
                <a:gd name="connsiteX173" fmla="*/ 693478 w 1950394"/>
                <a:gd name="connsiteY173" fmla="*/ 1568571 h 1950394"/>
                <a:gd name="connsiteX174" fmla="*/ 711537 w 1950394"/>
                <a:gd name="connsiteY174" fmla="*/ 1564959 h 1950394"/>
                <a:gd name="connsiteX175" fmla="*/ 743528 w 1950394"/>
                <a:gd name="connsiteY175" fmla="*/ 1578375 h 1950394"/>
                <a:gd name="connsiteX176" fmla="*/ 753847 w 1950394"/>
                <a:gd name="connsiteY176" fmla="*/ 1593854 h 1950394"/>
                <a:gd name="connsiteX177" fmla="*/ 744044 w 1950394"/>
                <a:gd name="connsiteY177" fmla="*/ 1658351 h 1950394"/>
                <a:gd name="connsiteX178" fmla="*/ 752299 w 1950394"/>
                <a:gd name="connsiteY178" fmla="*/ 1673831 h 1950394"/>
                <a:gd name="connsiteX179" fmla="*/ 818344 w 1950394"/>
                <a:gd name="connsiteY179" fmla="*/ 1691374 h 1950394"/>
                <a:gd name="connsiteX180" fmla="*/ 832276 w 1950394"/>
                <a:gd name="connsiteY180" fmla="*/ 1682602 h 1950394"/>
                <a:gd name="connsiteX181" fmla="*/ 857043 w 1950394"/>
                <a:gd name="connsiteY181" fmla="*/ 1619653 h 1950394"/>
                <a:gd name="connsiteX182" fmla="*/ 868910 w 1950394"/>
                <a:gd name="connsiteY182" fmla="*/ 1612429 h 1950394"/>
                <a:gd name="connsiteX183" fmla="*/ 908640 w 1950394"/>
                <a:gd name="connsiteY183" fmla="*/ 1617589 h 1950394"/>
                <a:gd name="connsiteX184" fmla="*/ 922056 w 1950394"/>
                <a:gd name="connsiteY184" fmla="*/ 1630488 h 1950394"/>
                <a:gd name="connsiteX185" fmla="*/ 929279 w 1950394"/>
                <a:gd name="connsiteY185" fmla="*/ 1692922 h 1950394"/>
                <a:gd name="connsiteX186" fmla="*/ 942695 w 1950394"/>
                <a:gd name="connsiteY186" fmla="*/ 1707369 h 1950394"/>
                <a:gd name="connsiteX187" fmla="*/ 1007192 w 1950394"/>
                <a:gd name="connsiteY187" fmla="*/ 1707369 h 1950394"/>
                <a:gd name="connsiteX188" fmla="*/ 1020607 w 1950394"/>
                <a:gd name="connsiteY188" fmla="*/ 1692406 h 1950394"/>
                <a:gd name="connsiteX189" fmla="*/ 1028347 w 1950394"/>
                <a:gd name="connsiteY189" fmla="*/ 1628941 h 1950394"/>
                <a:gd name="connsiteX190" fmla="*/ 1040215 w 1950394"/>
                <a:gd name="connsiteY190" fmla="*/ 1617589 h 1950394"/>
                <a:gd name="connsiteX191" fmla="*/ 1078397 w 1950394"/>
                <a:gd name="connsiteY191" fmla="*/ 1612429 h 1950394"/>
                <a:gd name="connsiteX192" fmla="*/ 1092844 w 1950394"/>
                <a:gd name="connsiteY192" fmla="*/ 1619653 h 1950394"/>
                <a:gd name="connsiteX193" fmla="*/ 1117095 w 1950394"/>
                <a:gd name="connsiteY193" fmla="*/ 1681570 h 1950394"/>
                <a:gd name="connsiteX194" fmla="*/ 1130511 w 1950394"/>
                <a:gd name="connsiteY194" fmla="*/ 1690858 h 1950394"/>
                <a:gd name="connsiteX195" fmla="*/ 1196556 w 1950394"/>
                <a:gd name="connsiteY195" fmla="*/ 1673315 h 1950394"/>
                <a:gd name="connsiteX196" fmla="*/ 1204811 w 1950394"/>
                <a:gd name="connsiteY196" fmla="*/ 1656803 h 1950394"/>
                <a:gd name="connsiteX197" fmla="*/ 1198104 w 1950394"/>
                <a:gd name="connsiteY197" fmla="*/ 1613977 h 1950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</a:cxnLst>
              <a:rect l="l" t="t" r="r" b="b"/>
              <a:pathLst>
                <a:path w="1950394" h="1950394">
                  <a:moveTo>
                    <a:pt x="977265" y="1954006"/>
                  </a:moveTo>
                  <a:cubicBezTo>
                    <a:pt x="444261" y="1950394"/>
                    <a:pt x="1552" y="1529873"/>
                    <a:pt x="4" y="977261"/>
                  </a:cubicBezTo>
                  <a:cubicBezTo>
                    <a:pt x="-1544" y="439613"/>
                    <a:pt x="427749" y="0"/>
                    <a:pt x="976749" y="0"/>
                  </a:cubicBezTo>
                  <a:cubicBezTo>
                    <a:pt x="1519041" y="0"/>
                    <a:pt x="1952978" y="432905"/>
                    <a:pt x="1953494" y="976229"/>
                  </a:cubicBezTo>
                  <a:cubicBezTo>
                    <a:pt x="1953494" y="1512846"/>
                    <a:pt x="1525749" y="1948330"/>
                    <a:pt x="977265" y="1954006"/>
                  </a:cubicBezTo>
                  <a:close/>
                  <a:moveTo>
                    <a:pt x="1198104" y="1613977"/>
                  </a:moveTo>
                  <a:cubicBezTo>
                    <a:pt x="1198104" y="1578891"/>
                    <a:pt x="1194492" y="1586630"/>
                    <a:pt x="1221839" y="1574763"/>
                  </a:cubicBezTo>
                  <a:cubicBezTo>
                    <a:pt x="1228030" y="1572183"/>
                    <a:pt x="1234738" y="1569603"/>
                    <a:pt x="1240930" y="1566507"/>
                  </a:cubicBezTo>
                  <a:cubicBezTo>
                    <a:pt x="1247637" y="1562896"/>
                    <a:pt x="1252797" y="1563927"/>
                    <a:pt x="1257957" y="1569603"/>
                  </a:cubicBezTo>
                  <a:cubicBezTo>
                    <a:pt x="1272920" y="1586630"/>
                    <a:pt x="1290464" y="1602110"/>
                    <a:pt x="1298203" y="1624297"/>
                  </a:cubicBezTo>
                  <a:cubicBezTo>
                    <a:pt x="1300783" y="1631520"/>
                    <a:pt x="1304395" y="1633068"/>
                    <a:pt x="1311619" y="1629456"/>
                  </a:cubicBezTo>
                  <a:cubicBezTo>
                    <a:pt x="1333290" y="1618105"/>
                    <a:pt x="1354445" y="1605722"/>
                    <a:pt x="1375084" y="1592822"/>
                  </a:cubicBezTo>
                  <a:cubicBezTo>
                    <a:pt x="1382824" y="1588178"/>
                    <a:pt x="1381791" y="1584051"/>
                    <a:pt x="1377148" y="1578891"/>
                  </a:cubicBezTo>
                  <a:cubicBezTo>
                    <a:pt x="1361152" y="1560832"/>
                    <a:pt x="1356509" y="1537613"/>
                    <a:pt x="1349285" y="1515426"/>
                  </a:cubicBezTo>
                  <a:cubicBezTo>
                    <a:pt x="1347221" y="1509750"/>
                    <a:pt x="1348253" y="1505622"/>
                    <a:pt x="1353413" y="1502010"/>
                  </a:cubicBezTo>
                  <a:cubicBezTo>
                    <a:pt x="1364248" y="1493754"/>
                    <a:pt x="1375600" y="1485499"/>
                    <a:pt x="1385919" y="1476727"/>
                  </a:cubicBezTo>
                  <a:cubicBezTo>
                    <a:pt x="1391079" y="1472600"/>
                    <a:pt x="1395723" y="1473115"/>
                    <a:pt x="1400883" y="1476727"/>
                  </a:cubicBezTo>
                  <a:cubicBezTo>
                    <a:pt x="1419458" y="1489111"/>
                    <a:pt x="1440097" y="1498914"/>
                    <a:pt x="1452996" y="1518005"/>
                  </a:cubicBezTo>
                  <a:cubicBezTo>
                    <a:pt x="1457640" y="1525229"/>
                    <a:pt x="1463316" y="1525745"/>
                    <a:pt x="1470024" y="1519553"/>
                  </a:cubicBezTo>
                  <a:cubicBezTo>
                    <a:pt x="1487051" y="1503558"/>
                    <a:pt x="1503562" y="1487047"/>
                    <a:pt x="1519041" y="1470535"/>
                  </a:cubicBezTo>
                  <a:cubicBezTo>
                    <a:pt x="1525233" y="1464344"/>
                    <a:pt x="1525749" y="1458668"/>
                    <a:pt x="1518010" y="1453508"/>
                  </a:cubicBezTo>
                  <a:cubicBezTo>
                    <a:pt x="1498402" y="1440093"/>
                    <a:pt x="1488599" y="1418938"/>
                    <a:pt x="1475699" y="1400363"/>
                  </a:cubicBezTo>
                  <a:cubicBezTo>
                    <a:pt x="1472088" y="1395203"/>
                    <a:pt x="1472088" y="1391075"/>
                    <a:pt x="1476215" y="1386431"/>
                  </a:cubicBezTo>
                  <a:cubicBezTo>
                    <a:pt x="1484987" y="1375596"/>
                    <a:pt x="1493243" y="1364760"/>
                    <a:pt x="1501498" y="1353925"/>
                  </a:cubicBezTo>
                  <a:cubicBezTo>
                    <a:pt x="1505626" y="1348249"/>
                    <a:pt x="1510270" y="1348249"/>
                    <a:pt x="1515946" y="1349797"/>
                  </a:cubicBezTo>
                  <a:cubicBezTo>
                    <a:pt x="1538133" y="1357020"/>
                    <a:pt x="1560836" y="1362180"/>
                    <a:pt x="1579411" y="1377660"/>
                  </a:cubicBezTo>
                  <a:cubicBezTo>
                    <a:pt x="1584571" y="1382303"/>
                    <a:pt x="1588182" y="1382303"/>
                    <a:pt x="1592310" y="1375596"/>
                  </a:cubicBezTo>
                  <a:cubicBezTo>
                    <a:pt x="1605210" y="1354441"/>
                    <a:pt x="1617593" y="1333801"/>
                    <a:pt x="1628945" y="1312130"/>
                  </a:cubicBezTo>
                  <a:cubicBezTo>
                    <a:pt x="1632557" y="1304907"/>
                    <a:pt x="1631009" y="1300779"/>
                    <a:pt x="1623785" y="1298199"/>
                  </a:cubicBezTo>
                  <a:cubicBezTo>
                    <a:pt x="1605726" y="1291491"/>
                    <a:pt x="1591794" y="1278592"/>
                    <a:pt x="1577863" y="1265692"/>
                  </a:cubicBezTo>
                  <a:cubicBezTo>
                    <a:pt x="1560320" y="1248665"/>
                    <a:pt x="1560836" y="1253309"/>
                    <a:pt x="1571155" y="1230090"/>
                  </a:cubicBezTo>
                  <a:cubicBezTo>
                    <a:pt x="1574251" y="1222866"/>
                    <a:pt x="1577347" y="1215643"/>
                    <a:pt x="1579927" y="1208419"/>
                  </a:cubicBezTo>
                  <a:cubicBezTo>
                    <a:pt x="1582507" y="1200163"/>
                    <a:pt x="1587667" y="1197583"/>
                    <a:pt x="1596438" y="1197583"/>
                  </a:cubicBezTo>
                  <a:cubicBezTo>
                    <a:pt x="1618625" y="1198100"/>
                    <a:pt x="1640296" y="1197583"/>
                    <a:pt x="1660935" y="1207387"/>
                  </a:cubicBezTo>
                  <a:cubicBezTo>
                    <a:pt x="1668159" y="1210483"/>
                    <a:pt x="1672287" y="1209967"/>
                    <a:pt x="1675383" y="1201195"/>
                  </a:cubicBezTo>
                  <a:cubicBezTo>
                    <a:pt x="1682090" y="1178492"/>
                    <a:pt x="1688282" y="1155789"/>
                    <a:pt x="1693442" y="1132570"/>
                  </a:cubicBezTo>
                  <a:cubicBezTo>
                    <a:pt x="1695506" y="1123283"/>
                    <a:pt x="1692926" y="1119671"/>
                    <a:pt x="1684154" y="1119155"/>
                  </a:cubicBezTo>
                  <a:cubicBezTo>
                    <a:pt x="1660935" y="1117091"/>
                    <a:pt x="1641328" y="1104192"/>
                    <a:pt x="1621205" y="1093872"/>
                  </a:cubicBezTo>
                  <a:cubicBezTo>
                    <a:pt x="1616561" y="1091808"/>
                    <a:pt x="1613465" y="1088712"/>
                    <a:pt x="1614497" y="1083037"/>
                  </a:cubicBezTo>
                  <a:cubicBezTo>
                    <a:pt x="1616561" y="1069621"/>
                    <a:pt x="1618625" y="1055690"/>
                    <a:pt x="1620173" y="1042274"/>
                  </a:cubicBezTo>
                  <a:cubicBezTo>
                    <a:pt x="1621205" y="1034535"/>
                    <a:pt x="1625333" y="1031439"/>
                    <a:pt x="1632557" y="1029891"/>
                  </a:cubicBezTo>
                  <a:cubicBezTo>
                    <a:pt x="1653712" y="1025763"/>
                    <a:pt x="1673835" y="1018539"/>
                    <a:pt x="1696022" y="1022667"/>
                  </a:cubicBezTo>
                  <a:cubicBezTo>
                    <a:pt x="1704793" y="1024215"/>
                    <a:pt x="1708921" y="1020603"/>
                    <a:pt x="1709437" y="1010800"/>
                  </a:cubicBezTo>
                  <a:cubicBezTo>
                    <a:pt x="1710469" y="988612"/>
                    <a:pt x="1710985" y="966426"/>
                    <a:pt x="1709437" y="943723"/>
                  </a:cubicBezTo>
                  <a:cubicBezTo>
                    <a:pt x="1708921" y="933403"/>
                    <a:pt x="1704793" y="929791"/>
                    <a:pt x="1694990" y="931339"/>
                  </a:cubicBezTo>
                  <a:cubicBezTo>
                    <a:pt x="1680026" y="933919"/>
                    <a:pt x="1665063" y="931855"/>
                    <a:pt x="1650616" y="928243"/>
                  </a:cubicBezTo>
                  <a:cubicBezTo>
                    <a:pt x="1619141" y="919988"/>
                    <a:pt x="1621205" y="928243"/>
                    <a:pt x="1618109" y="892125"/>
                  </a:cubicBezTo>
                  <a:cubicBezTo>
                    <a:pt x="1617593" y="885933"/>
                    <a:pt x="1616561" y="880257"/>
                    <a:pt x="1615013" y="874582"/>
                  </a:cubicBezTo>
                  <a:cubicBezTo>
                    <a:pt x="1612949" y="866842"/>
                    <a:pt x="1616561" y="862714"/>
                    <a:pt x="1622753" y="859102"/>
                  </a:cubicBezTo>
                  <a:cubicBezTo>
                    <a:pt x="1642876" y="849299"/>
                    <a:pt x="1661967" y="836915"/>
                    <a:pt x="1684670" y="834851"/>
                  </a:cubicBezTo>
                  <a:cubicBezTo>
                    <a:pt x="1692410" y="834335"/>
                    <a:pt x="1696022" y="830724"/>
                    <a:pt x="1693442" y="821952"/>
                  </a:cubicBezTo>
                  <a:cubicBezTo>
                    <a:pt x="1687766" y="799249"/>
                    <a:pt x="1682090" y="776030"/>
                    <a:pt x="1674867" y="753327"/>
                  </a:cubicBezTo>
                  <a:cubicBezTo>
                    <a:pt x="1671771" y="744039"/>
                    <a:pt x="1667643" y="743007"/>
                    <a:pt x="1659903" y="746619"/>
                  </a:cubicBezTo>
                  <a:cubicBezTo>
                    <a:pt x="1638748" y="756423"/>
                    <a:pt x="1616561" y="755907"/>
                    <a:pt x="1594374" y="756423"/>
                  </a:cubicBezTo>
                  <a:cubicBezTo>
                    <a:pt x="1587667" y="756423"/>
                    <a:pt x="1583023" y="754359"/>
                    <a:pt x="1580443" y="747651"/>
                  </a:cubicBezTo>
                  <a:cubicBezTo>
                    <a:pt x="1575799" y="735784"/>
                    <a:pt x="1571155" y="724432"/>
                    <a:pt x="1565995" y="713081"/>
                  </a:cubicBezTo>
                  <a:cubicBezTo>
                    <a:pt x="1562900" y="705857"/>
                    <a:pt x="1564448" y="701213"/>
                    <a:pt x="1570123" y="696054"/>
                  </a:cubicBezTo>
                  <a:cubicBezTo>
                    <a:pt x="1586635" y="681090"/>
                    <a:pt x="1602114" y="664579"/>
                    <a:pt x="1623269" y="656323"/>
                  </a:cubicBezTo>
                  <a:cubicBezTo>
                    <a:pt x="1631009" y="653227"/>
                    <a:pt x="1632557" y="649616"/>
                    <a:pt x="1628429" y="641876"/>
                  </a:cubicBezTo>
                  <a:cubicBezTo>
                    <a:pt x="1617077" y="620721"/>
                    <a:pt x="1605210" y="599566"/>
                    <a:pt x="1592310" y="579443"/>
                  </a:cubicBezTo>
                  <a:cubicBezTo>
                    <a:pt x="1587667" y="572219"/>
                    <a:pt x="1584055" y="572219"/>
                    <a:pt x="1578379" y="576863"/>
                  </a:cubicBezTo>
                  <a:cubicBezTo>
                    <a:pt x="1564963" y="587698"/>
                    <a:pt x="1548968" y="594406"/>
                    <a:pt x="1532457" y="599050"/>
                  </a:cubicBezTo>
                  <a:cubicBezTo>
                    <a:pt x="1499950" y="607821"/>
                    <a:pt x="1510270" y="610917"/>
                    <a:pt x="1490147" y="585118"/>
                  </a:cubicBezTo>
                  <a:cubicBezTo>
                    <a:pt x="1486019" y="579443"/>
                    <a:pt x="1481891" y="574283"/>
                    <a:pt x="1477247" y="569123"/>
                  </a:cubicBezTo>
                  <a:cubicBezTo>
                    <a:pt x="1472088" y="563447"/>
                    <a:pt x="1472088" y="558288"/>
                    <a:pt x="1476731" y="552096"/>
                  </a:cubicBezTo>
                  <a:cubicBezTo>
                    <a:pt x="1489115" y="533521"/>
                    <a:pt x="1498918" y="513397"/>
                    <a:pt x="1518525" y="499982"/>
                  </a:cubicBezTo>
                  <a:cubicBezTo>
                    <a:pt x="1525233" y="495338"/>
                    <a:pt x="1525233" y="490178"/>
                    <a:pt x="1519557" y="483987"/>
                  </a:cubicBezTo>
                  <a:cubicBezTo>
                    <a:pt x="1503562" y="466960"/>
                    <a:pt x="1487051" y="450448"/>
                    <a:pt x="1470540" y="434453"/>
                  </a:cubicBezTo>
                  <a:cubicBezTo>
                    <a:pt x="1463316" y="427745"/>
                    <a:pt x="1458156" y="428261"/>
                    <a:pt x="1452480" y="436001"/>
                  </a:cubicBezTo>
                  <a:cubicBezTo>
                    <a:pt x="1443709" y="448384"/>
                    <a:pt x="1431841" y="457672"/>
                    <a:pt x="1418942" y="465412"/>
                  </a:cubicBezTo>
                  <a:cubicBezTo>
                    <a:pt x="1393143" y="481407"/>
                    <a:pt x="1393143" y="481407"/>
                    <a:pt x="1369408" y="463348"/>
                  </a:cubicBezTo>
                  <a:cubicBezTo>
                    <a:pt x="1364764" y="459736"/>
                    <a:pt x="1360121" y="455608"/>
                    <a:pt x="1354961" y="452512"/>
                  </a:cubicBezTo>
                  <a:cubicBezTo>
                    <a:pt x="1348253" y="448384"/>
                    <a:pt x="1347221" y="443225"/>
                    <a:pt x="1349801" y="436001"/>
                  </a:cubicBezTo>
                  <a:cubicBezTo>
                    <a:pt x="1357025" y="414330"/>
                    <a:pt x="1361668" y="391627"/>
                    <a:pt x="1377148" y="374084"/>
                  </a:cubicBezTo>
                  <a:cubicBezTo>
                    <a:pt x="1382307" y="368408"/>
                    <a:pt x="1381276" y="364280"/>
                    <a:pt x="1374052" y="360152"/>
                  </a:cubicBezTo>
                  <a:cubicBezTo>
                    <a:pt x="1353929" y="347769"/>
                    <a:pt x="1333806" y="335385"/>
                    <a:pt x="1312651" y="324550"/>
                  </a:cubicBezTo>
                  <a:cubicBezTo>
                    <a:pt x="1304911" y="320422"/>
                    <a:pt x="1299751" y="320422"/>
                    <a:pt x="1296655" y="329193"/>
                  </a:cubicBezTo>
                  <a:cubicBezTo>
                    <a:pt x="1288916" y="350865"/>
                    <a:pt x="1271888" y="365828"/>
                    <a:pt x="1256925" y="382855"/>
                  </a:cubicBezTo>
                  <a:cubicBezTo>
                    <a:pt x="1251249" y="389047"/>
                    <a:pt x="1246090" y="389563"/>
                    <a:pt x="1238866" y="386467"/>
                  </a:cubicBezTo>
                  <a:cubicBezTo>
                    <a:pt x="1228546" y="381307"/>
                    <a:pt x="1217711" y="377179"/>
                    <a:pt x="1206875" y="373052"/>
                  </a:cubicBezTo>
                  <a:cubicBezTo>
                    <a:pt x="1199136" y="370472"/>
                    <a:pt x="1196556" y="365312"/>
                    <a:pt x="1196556" y="357572"/>
                  </a:cubicBezTo>
                  <a:cubicBezTo>
                    <a:pt x="1197072" y="335385"/>
                    <a:pt x="1196556" y="313714"/>
                    <a:pt x="1206359" y="293075"/>
                  </a:cubicBezTo>
                  <a:cubicBezTo>
                    <a:pt x="1209971" y="285335"/>
                    <a:pt x="1208939" y="280692"/>
                    <a:pt x="1199652" y="278112"/>
                  </a:cubicBezTo>
                  <a:cubicBezTo>
                    <a:pt x="1176949" y="271404"/>
                    <a:pt x="1154246" y="265212"/>
                    <a:pt x="1131027" y="259537"/>
                  </a:cubicBezTo>
                  <a:cubicBezTo>
                    <a:pt x="1122255" y="257473"/>
                    <a:pt x="1119159" y="260569"/>
                    <a:pt x="1118127" y="268308"/>
                  </a:cubicBezTo>
                  <a:cubicBezTo>
                    <a:pt x="1116063" y="291527"/>
                    <a:pt x="1103164" y="311134"/>
                    <a:pt x="1093360" y="331258"/>
                  </a:cubicBezTo>
                  <a:cubicBezTo>
                    <a:pt x="1090780" y="336933"/>
                    <a:pt x="1086653" y="339513"/>
                    <a:pt x="1079945" y="338481"/>
                  </a:cubicBezTo>
                  <a:cubicBezTo>
                    <a:pt x="1067561" y="336417"/>
                    <a:pt x="1055178" y="334869"/>
                    <a:pt x="1042794" y="333837"/>
                  </a:cubicBezTo>
                  <a:cubicBezTo>
                    <a:pt x="1034539" y="332805"/>
                    <a:pt x="1029895" y="329193"/>
                    <a:pt x="1028347" y="320422"/>
                  </a:cubicBezTo>
                  <a:cubicBezTo>
                    <a:pt x="1024735" y="299783"/>
                    <a:pt x="1016996" y="279660"/>
                    <a:pt x="1021123" y="257989"/>
                  </a:cubicBezTo>
                  <a:cubicBezTo>
                    <a:pt x="1022671" y="248701"/>
                    <a:pt x="1019059" y="244057"/>
                    <a:pt x="1008740" y="243541"/>
                  </a:cubicBezTo>
                  <a:cubicBezTo>
                    <a:pt x="986553" y="242509"/>
                    <a:pt x="964366" y="242509"/>
                    <a:pt x="941663" y="243541"/>
                  </a:cubicBezTo>
                  <a:cubicBezTo>
                    <a:pt x="931859" y="244057"/>
                    <a:pt x="928247" y="248185"/>
                    <a:pt x="929795" y="256957"/>
                  </a:cubicBezTo>
                  <a:cubicBezTo>
                    <a:pt x="933923" y="279144"/>
                    <a:pt x="926184" y="299267"/>
                    <a:pt x="922572" y="320422"/>
                  </a:cubicBezTo>
                  <a:cubicBezTo>
                    <a:pt x="921024" y="328678"/>
                    <a:pt x="916896" y="332290"/>
                    <a:pt x="909156" y="333321"/>
                  </a:cubicBezTo>
                  <a:cubicBezTo>
                    <a:pt x="896773" y="334869"/>
                    <a:pt x="884389" y="335901"/>
                    <a:pt x="872006" y="337965"/>
                  </a:cubicBezTo>
                  <a:cubicBezTo>
                    <a:pt x="864782" y="339513"/>
                    <a:pt x="860654" y="336933"/>
                    <a:pt x="857559" y="330226"/>
                  </a:cubicBezTo>
                  <a:cubicBezTo>
                    <a:pt x="847755" y="310102"/>
                    <a:pt x="835371" y="291527"/>
                    <a:pt x="833308" y="268308"/>
                  </a:cubicBezTo>
                  <a:cubicBezTo>
                    <a:pt x="832276" y="259537"/>
                    <a:pt x="828664" y="256957"/>
                    <a:pt x="819892" y="259021"/>
                  </a:cubicBezTo>
                  <a:cubicBezTo>
                    <a:pt x="797705" y="264180"/>
                    <a:pt x="775518" y="269856"/>
                    <a:pt x="753847" y="276564"/>
                  </a:cubicBezTo>
                  <a:cubicBezTo>
                    <a:pt x="744044" y="279660"/>
                    <a:pt x="740948" y="283272"/>
                    <a:pt x="745591" y="293075"/>
                  </a:cubicBezTo>
                  <a:cubicBezTo>
                    <a:pt x="751783" y="308039"/>
                    <a:pt x="754879" y="323518"/>
                    <a:pt x="754879" y="339513"/>
                  </a:cubicBezTo>
                  <a:cubicBezTo>
                    <a:pt x="754879" y="367892"/>
                    <a:pt x="755395" y="367892"/>
                    <a:pt x="728564" y="378728"/>
                  </a:cubicBezTo>
                  <a:cubicBezTo>
                    <a:pt x="722888" y="380791"/>
                    <a:pt x="717213" y="383371"/>
                    <a:pt x="712053" y="385951"/>
                  </a:cubicBezTo>
                  <a:cubicBezTo>
                    <a:pt x="705345" y="389563"/>
                    <a:pt x="700185" y="388531"/>
                    <a:pt x="695026" y="382855"/>
                  </a:cubicBezTo>
                  <a:cubicBezTo>
                    <a:pt x="679546" y="365828"/>
                    <a:pt x="662519" y="350349"/>
                    <a:pt x="654779" y="328161"/>
                  </a:cubicBezTo>
                  <a:cubicBezTo>
                    <a:pt x="652200" y="320938"/>
                    <a:pt x="648588" y="319390"/>
                    <a:pt x="641364" y="323002"/>
                  </a:cubicBezTo>
                  <a:cubicBezTo>
                    <a:pt x="619693" y="334353"/>
                    <a:pt x="598538" y="346737"/>
                    <a:pt x="577899" y="359636"/>
                  </a:cubicBezTo>
                  <a:cubicBezTo>
                    <a:pt x="571707" y="363248"/>
                    <a:pt x="570159" y="366860"/>
                    <a:pt x="574803" y="372536"/>
                  </a:cubicBezTo>
                  <a:cubicBezTo>
                    <a:pt x="590798" y="390595"/>
                    <a:pt x="595958" y="413298"/>
                    <a:pt x="602666" y="435485"/>
                  </a:cubicBezTo>
                  <a:cubicBezTo>
                    <a:pt x="604730" y="442193"/>
                    <a:pt x="604214" y="446836"/>
                    <a:pt x="598022" y="450964"/>
                  </a:cubicBezTo>
                  <a:cubicBezTo>
                    <a:pt x="587702" y="458188"/>
                    <a:pt x="577383" y="466444"/>
                    <a:pt x="567579" y="474699"/>
                  </a:cubicBezTo>
                  <a:cubicBezTo>
                    <a:pt x="561388" y="479859"/>
                    <a:pt x="556744" y="478827"/>
                    <a:pt x="550552" y="474699"/>
                  </a:cubicBezTo>
                  <a:cubicBezTo>
                    <a:pt x="531977" y="462316"/>
                    <a:pt x="511854" y="451996"/>
                    <a:pt x="498438" y="432905"/>
                  </a:cubicBezTo>
                  <a:cubicBezTo>
                    <a:pt x="494310" y="426713"/>
                    <a:pt x="489151" y="426197"/>
                    <a:pt x="483475" y="431357"/>
                  </a:cubicBezTo>
                  <a:cubicBezTo>
                    <a:pt x="465932" y="447352"/>
                    <a:pt x="448904" y="464895"/>
                    <a:pt x="432393" y="482439"/>
                  </a:cubicBezTo>
                  <a:cubicBezTo>
                    <a:pt x="427233" y="488114"/>
                    <a:pt x="426717" y="493274"/>
                    <a:pt x="433425" y="497402"/>
                  </a:cubicBezTo>
                  <a:cubicBezTo>
                    <a:pt x="453032" y="510818"/>
                    <a:pt x="462836" y="531457"/>
                    <a:pt x="475735" y="550032"/>
                  </a:cubicBezTo>
                  <a:cubicBezTo>
                    <a:pt x="479863" y="555708"/>
                    <a:pt x="479863" y="560867"/>
                    <a:pt x="475219" y="566027"/>
                  </a:cubicBezTo>
                  <a:cubicBezTo>
                    <a:pt x="466964" y="576347"/>
                    <a:pt x="458708" y="587182"/>
                    <a:pt x="450968" y="597502"/>
                  </a:cubicBezTo>
                  <a:cubicBezTo>
                    <a:pt x="447357" y="602146"/>
                    <a:pt x="443745" y="603694"/>
                    <a:pt x="437553" y="601629"/>
                  </a:cubicBezTo>
                  <a:cubicBezTo>
                    <a:pt x="414850" y="594406"/>
                    <a:pt x="391631" y="589246"/>
                    <a:pt x="373056" y="573251"/>
                  </a:cubicBezTo>
                  <a:cubicBezTo>
                    <a:pt x="367896" y="568607"/>
                    <a:pt x="363768" y="568607"/>
                    <a:pt x="360156" y="575315"/>
                  </a:cubicBezTo>
                  <a:cubicBezTo>
                    <a:pt x="347257" y="596470"/>
                    <a:pt x="334358" y="617109"/>
                    <a:pt x="323522" y="638780"/>
                  </a:cubicBezTo>
                  <a:cubicBezTo>
                    <a:pt x="319910" y="646004"/>
                    <a:pt x="320942" y="650131"/>
                    <a:pt x="328166" y="652711"/>
                  </a:cubicBezTo>
                  <a:cubicBezTo>
                    <a:pt x="346225" y="659419"/>
                    <a:pt x="360672" y="672318"/>
                    <a:pt x="374088" y="685218"/>
                  </a:cubicBezTo>
                  <a:cubicBezTo>
                    <a:pt x="392147" y="702245"/>
                    <a:pt x="391115" y="698117"/>
                    <a:pt x="380795" y="720820"/>
                  </a:cubicBezTo>
                  <a:cubicBezTo>
                    <a:pt x="377700" y="728044"/>
                    <a:pt x="374604" y="735268"/>
                    <a:pt x="372024" y="742492"/>
                  </a:cubicBezTo>
                  <a:cubicBezTo>
                    <a:pt x="369444" y="750747"/>
                    <a:pt x="364284" y="753327"/>
                    <a:pt x="355513" y="753327"/>
                  </a:cubicBezTo>
                  <a:cubicBezTo>
                    <a:pt x="333326" y="752811"/>
                    <a:pt x="311655" y="753327"/>
                    <a:pt x="291015" y="743523"/>
                  </a:cubicBezTo>
                  <a:cubicBezTo>
                    <a:pt x="282760" y="739396"/>
                    <a:pt x="279148" y="742492"/>
                    <a:pt x="276568" y="751263"/>
                  </a:cubicBezTo>
                  <a:cubicBezTo>
                    <a:pt x="269860" y="773450"/>
                    <a:pt x="264185" y="796153"/>
                    <a:pt x="258509" y="818340"/>
                  </a:cubicBezTo>
                  <a:cubicBezTo>
                    <a:pt x="256445" y="827628"/>
                    <a:pt x="259025" y="831239"/>
                    <a:pt x="267796" y="831756"/>
                  </a:cubicBezTo>
                  <a:cubicBezTo>
                    <a:pt x="291015" y="833819"/>
                    <a:pt x="310623" y="846719"/>
                    <a:pt x="330746" y="857038"/>
                  </a:cubicBezTo>
                  <a:cubicBezTo>
                    <a:pt x="335905" y="859618"/>
                    <a:pt x="338485" y="863230"/>
                    <a:pt x="337453" y="869422"/>
                  </a:cubicBezTo>
                  <a:cubicBezTo>
                    <a:pt x="335389" y="881805"/>
                    <a:pt x="333842" y="894189"/>
                    <a:pt x="332810" y="906572"/>
                  </a:cubicBezTo>
                  <a:cubicBezTo>
                    <a:pt x="331778" y="915344"/>
                    <a:pt x="328166" y="919988"/>
                    <a:pt x="318878" y="922052"/>
                  </a:cubicBezTo>
                  <a:cubicBezTo>
                    <a:pt x="298239" y="925664"/>
                    <a:pt x="278116" y="932887"/>
                    <a:pt x="256445" y="929275"/>
                  </a:cubicBezTo>
                  <a:cubicBezTo>
                    <a:pt x="246125" y="927211"/>
                    <a:pt x="243029" y="932371"/>
                    <a:pt x="242514" y="942175"/>
                  </a:cubicBezTo>
                  <a:cubicBezTo>
                    <a:pt x="241482" y="963846"/>
                    <a:pt x="241482" y="985001"/>
                    <a:pt x="242514" y="1006672"/>
                  </a:cubicBezTo>
                  <a:cubicBezTo>
                    <a:pt x="243029" y="1018023"/>
                    <a:pt x="247157" y="1022667"/>
                    <a:pt x="257993" y="1020603"/>
                  </a:cubicBezTo>
                  <a:cubicBezTo>
                    <a:pt x="280180" y="1016475"/>
                    <a:pt x="300303" y="1024731"/>
                    <a:pt x="321458" y="1028343"/>
                  </a:cubicBezTo>
                  <a:cubicBezTo>
                    <a:pt x="327650" y="1029375"/>
                    <a:pt x="331262" y="1032987"/>
                    <a:pt x="331778" y="1039694"/>
                  </a:cubicBezTo>
                  <a:cubicBezTo>
                    <a:pt x="333326" y="1052594"/>
                    <a:pt x="334358" y="1065493"/>
                    <a:pt x="336937" y="1077877"/>
                  </a:cubicBezTo>
                  <a:cubicBezTo>
                    <a:pt x="338485" y="1085617"/>
                    <a:pt x="335905" y="1089744"/>
                    <a:pt x="329198" y="1093356"/>
                  </a:cubicBezTo>
                  <a:cubicBezTo>
                    <a:pt x="309075" y="1103676"/>
                    <a:pt x="289467" y="1115543"/>
                    <a:pt x="265733" y="1117607"/>
                  </a:cubicBezTo>
                  <a:cubicBezTo>
                    <a:pt x="257993" y="1118123"/>
                    <a:pt x="255929" y="1122251"/>
                    <a:pt x="257993" y="1129990"/>
                  </a:cubicBezTo>
                  <a:cubicBezTo>
                    <a:pt x="263669" y="1153209"/>
                    <a:pt x="269344" y="1175913"/>
                    <a:pt x="276568" y="1198615"/>
                  </a:cubicBezTo>
                  <a:cubicBezTo>
                    <a:pt x="279148" y="1207903"/>
                    <a:pt x="283276" y="1209451"/>
                    <a:pt x="291531" y="1205839"/>
                  </a:cubicBezTo>
                  <a:cubicBezTo>
                    <a:pt x="308559" y="1198100"/>
                    <a:pt x="327134" y="1196035"/>
                    <a:pt x="345709" y="1196035"/>
                  </a:cubicBezTo>
                  <a:cubicBezTo>
                    <a:pt x="371508" y="1196035"/>
                    <a:pt x="366348" y="1193456"/>
                    <a:pt x="375636" y="1216675"/>
                  </a:cubicBezTo>
                  <a:cubicBezTo>
                    <a:pt x="378216" y="1223382"/>
                    <a:pt x="380795" y="1230606"/>
                    <a:pt x="384407" y="1236798"/>
                  </a:cubicBezTo>
                  <a:cubicBezTo>
                    <a:pt x="389051" y="1245569"/>
                    <a:pt x="386987" y="1251761"/>
                    <a:pt x="379764" y="1257953"/>
                  </a:cubicBezTo>
                  <a:cubicBezTo>
                    <a:pt x="363252" y="1272400"/>
                    <a:pt x="348289" y="1288396"/>
                    <a:pt x="327134" y="1296651"/>
                  </a:cubicBezTo>
                  <a:cubicBezTo>
                    <a:pt x="319394" y="1299231"/>
                    <a:pt x="319394" y="1303875"/>
                    <a:pt x="322490" y="1310583"/>
                  </a:cubicBezTo>
                  <a:cubicBezTo>
                    <a:pt x="333842" y="1332254"/>
                    <a:pt x="346225" y="1353409"/>
                    <a:pt x="359124" y="1374048"/>
                  </a:cubicBezTo>
                  <a:cubicBezTo>
                    <a:pt x="362736" y="1379724"/>
                    <a:pt x="365832" y="1380755"/>
                    <a:pt x="370992" y="1376628"/>
                  </a:cubicBezTo>
                  <a:cubicBezTo>
                    <a:pt x="389051" y="1361148"/>
                    <a:pt x="412270" y="1355988"/>
                    <a:pt x="433941" y="1348765"/>
                  </a:cubicBezTo>
                  <a:cubicBezTo>
                    <a:pt x="441165" y="1346185"/>
                    <a:pt x="445809" y="1347217"/>
                    <a:pt x="450452" y="1353925"/>
                  </a:cubicBezTo>
                  <a:cubicBezTo>
                    <a:pt x="457676" y="1364760"/>
                    <a:pt x="465932" y="1374564"/>
                    <a:pt x="474187" y="1384367"/>
                  </a:cubicBezTo>
                  <a:cubicBezTo>
                    <a:pt x="478315" y="1389527"/>
                    <a:pt x="478831" y="1393655"/>
                    <a:pt x="475219" y="1399331"/>
                  </a:cubicBezTo>
                  <a:cubicBezTo>
                    <a:pt x="462320" y="1417906"/>
                    <a:pt x="452516" y="1439061"/>
                    <a:pt x="432909" y="1452476"/>
                  </a:cubicBezTo>
                  <a:cubicBezTo>
                    <a:pt x="426201" y="1457120"/>
                    <a:pt x="425685" y="1461764"/>
                    <a:pt x="431877" y="1468471"/>
                  </a:cubicBezTo>
                  <a:cubicBezTo>
                    <a:pt x="447873" y="1486015"/>
                    <a:pt x="464384" y="1502526"/>
                    <a:pt x="481927" y="1518521"/>
                  </a:cubicBezTo>
                  <a:cubicBezTo>
                    <a:pt x="488119" y="1524197"/>
                    <a:pt x="493279" y="1524197"/>
                    <a:pt x="497922" y="1517489"/>
                  </a:cubicBezTo>
                  <a:cubicBezTo>
                    <a:pt x="510822" y="1498398"/>
                    <a:pt x="531461" y="1488595"/>
                    <a:pt x="550036" y="1475695"/>
                  </a:cubicBezTo>
                  <a:cubicBezTo>
                    <a:pt x="556228" y="1471568"/>
                    <a:pt x="561388" y="1471568"/>
                    <a:pt x="567063" y="1476211"/>
                  </a:cubicBezTo>
                  <a:cubicBezTo>
                    <a:pt x="576867" y="1483951"/>
                    <a:pt x="586670" y="1491690"/>
                    <a:pt x="596474" y="1498914"/>
                  </a:cubicBezTo>
                  <a:cubicBezTo>
                    <a:pt x="602666" y="1503558"/>
                    <a:pt x="604214" y="1508202"/>
                    <a:pt x="601634" y="1515426"/>
                  </a:cubicBezTo>
                  <a:cubicBezTo>
                    <a:pt x="594926" y="1537097"/>
                    <a:pt x="589250" y="1559284"/>
                    <a:pt x="574287" y="1577343"/>
                  </a:cubicBezTo>
                  <a:cubicBezTo>
                    <a:pt x="569127" y="1583018"/>
                    <a:pt x="569643" y="1587146"/>
                    <a:pt x="576867" y="1591274"/>
                  </a:cubicBezTo>
                  <a:cubicBezTo>
                    <a:pt x="597506" y="1603658"/>
                    <a:pt x="618145" y="1616041"/>
                    <a:pt x="639300" y="1627393"/>
                  </a:cubicBezTo>
                  <a:cubicBezTo>
                    <a:pt x="647040" y="1631520"/>
                    <a:pt x="651168" y="1629973"/>
                    <a:pt x="653747" y="1622233"/>
                  </a:cubicBezTo>
                  <a:cubicBezTo>
                    <a:pt x="662003" y="1600562"/>
                    <a:pt x="678514" y="1585598"/>
                    <a:pt x="693478" y="1568571"/>
                  </a:cubicBezTo>
                  <a:cubicBezTo>
                    <a:pt x="699153" y="1562379"/>
                    <a:pt x="704313" y="1561864"/>
                    <a:pt x="711537" y="1564959"/>
                  </a:cubicBezTo>
                  <a:cubicBezTo>
                    <a:pt x="721856" y="1570119"/>
                    <a:pt x="732692" y="1574247"/>
                    <a:pt x="743528" y="1578375"/>
                  </a:cubicBezTo>
                  <a:cubicBezTo>
                    <a:pt x="751267" y="1580955"/>
                    <a:pt x="753847" y="1585598"/>
                    <a:pt x="753847" y="1593854"/>
                  </a:cubicBezTo>
                  <a:cubicBezTo>
                    <a:pt x="753331" y="1616041"/>
                    <a:pt x="753847" y="1637712"/>
                    <a:pt x="744044" y="1658351"/>
                  </a:cubicBezTo>
                  <a:cubicBezTo>
                    <a:pt x="739916" y="1667123"/>
                    <a:pt x="743012" y="1671251"/>
                    <a:pt x="752299" y="1673831"/>
                  </a:cubicBezTo>
                  <a:cubicBezTo>
                    <a:pt x="773970" y="1680538"/>
                    <a:pt x="796157" y="1686214"/>
                    <a:pt x="818344" y="1691374"/>
                  </a:cubicBezTo>
                  <a:cubicBezTo>
                    <a:pt x="827116" y="1693438"/>
                    <a:pt x="831760" y="1692406"/>
                    <a:pt x="832276" y="1682602"/>
                  </a:cubicBezTo>
                  <a:cubicBezTo>
                    <a:pt x="834340" y="1659383"/>
                    <a:pt x="846723" y="1639776"/>
                    <a:pt x="857043" y="1619653"/>
                  </a:cubicBezTo>
                  <a:cubicBezTo>
                    <a:pt x="859622" y="1614493"/>
                    <a:pt x="862718" y="1611397"/>
                    <a:pt x="868910" y="1612429"/>
                  </a:cubicBezTo>
                  <a:cubicBezTo>
                    <a:pt x="881809" y="1614493"/>
                    <a:pt x="895225" y="1616041"/>
                    <a:pt x="908640" y="1617589"/>
                  </a:cubicBezTo>
                  <a:cubicBezTo>
                    <a:pt x="916896" y="1618621"/>
                    <a:pt x="920508" y="1622749"/>
                    <a:pt x="922056" y="1630488"/>
                  </a:cubicBezTo>
                  <a:cubicBezTo>
                    <a:pt x="925668" y="1651128"/>
                    <a:pt x="933407" y="1671251"/>
                    <a:pt x="929279" y="1692922"/>
                  </a:cubicBezTo>
                  <a:cubicBezTo>
                    <a:pt x="927215" y="1703757"/>
                    <a:pt x="932375" y="1706853"/>
                    <a:pt x="942695" y="1707369"/>
                  </a:cubicBezTo>
                  <a:cubicBezTo>
                    <a:pt x="964366" y="1708401"/>
                    <a:pt x="985521" y="1708401"/>
                    <a:pt x="1007192" y="1707369"/>
                  </a:cubicBezTo>
                  <a:cubicBezTo>
                    <a:pt x="1018028" y="1706853"/>
                    <a:pt x="1022155" y="1702725"/>
                    <a:pt x="1020607" y="1692406"/>
                  </a:cubicBezTo>
                  <a:cubicBezTo>
                    <a:pt x="1016480" y="1670219"/>
                    <a:pt x="1024219" y="1650096"/>
                    <a:pt x="1028347" y="1628941"/>
                  </a:cubicBezTo>
                  <a:cubicBezTo>
                    <a:pt x="1029379" y="1621717"/>
                    <a:pt x="1033507" y="1618621"/>
                    <a:pt x="1040215" y="1617589"/>
                  </a:cubicBezTo>
                  <a:cubicBezTo>
                    <a:pt x="1053114" y="1616041"/>
                    <a:pt x="1066013" y="1615009"/>
                    <a:pt x="1078397" y="1612429"/>
                  </a:cubicBezTo>
                  <a:cubicBezTo>
                    <a:pt x="1085621" y="1611397"/>
                    <a:pt x="1089748" y="1613461"/>
                    <a:pt x="1092844" y="1619653"/>
                  </a:cubicBezTo>
                  <a:cubicBezTo>
                    <a:pt x="1102648" y="1639776"/>
                    <a:pt x="1115031" y="1658351"/>
                    <a:pt x="1117095" y="1681570"/>
                  </a:cubicBezTo>
                  <a:cubicBezTo>
                    <a:pt x="1118127" y="1690342"/>
                    <a:pt x="1121739" y="1692922"/>
                    <a:pt x="1130511" y="1690858"/>
                  </a:cubicBezTo>
                  <a:cubicBezTo>
                    <a:pt x="1152698" y="1685698"/>
                    <a:pt x="1174885" y="1680022"/>
                    <a:pt x="1196556" y="1673315"/>
                  </a:cubicBezTo>
                  <a:cubicBezTo>
                    <a:pt x="1206359" y="1670219"/>
                    <a:pt x="1209455" y="1666607"/>
                    <a:pt x="1204811" y="1656803"/>
                  </a:cubicBezTo>
                  <a:cubicBezTo>
                    <a:pt x="1200168" y="1643904"/>
                    <a:pt x="1196556" y="1627393"/>
                    <a:pt x="1198104" y="1613977"/>
                  </a:cubicBezTo>
                  <a:close/>
                </a:path>
              </a:pathLst>
            </a:custGeom>
            <a:solidFill>
              <a:schemeClr val="bg1"/>
            </a:solidFill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8F9EC3F-3387-4CF3-A03F-AC9058376362}"/>
                </a:ext>
              </a:extLst>
            </p:cNvPr>
            <p:cNvSpPr/>
            <p:nvPr/>
          </p:nvSpPr>
          <p:spPr>
            <a:xfrm>
              <a:off x="306264" y="596604"/>
              <a:ext cx="237705" cy="236465"/>
            </a:xfrm>
            <a:custGeom>
              <a:avLst/>
              <a:gdLst>
                <a:gd name="connsiteX0" fmla="*/ 185362 w 237706"/>
                <a:gd name="connsiteY0" fmla="*/ 130458 h 236466"/>
                <a:gd name="connsiteX1" fmla="*/ 237706 w 237706"/>
                <a:gd name="connsiteY1" fmla="*/ 130458 h 236466"/>
                <a:gd name="connsiteX2" fmla="*/ 234128 w 237706"/>
                <a:gd name="connsiteY2" fmla="*/ 154126 h 236466"/>
                <a:gd name="connsiteX3" fmla="*/ 165835 w 237706"/>
                <a:gd name="connsiteY3" fmla="*/ 229449 h 236466"/>
                <a:gd name="connsiteX4" fmla="*/ 131078 w 237706"/>
                <a:gd name="connsiteY4" fmla="*/ 236466 h 236466"/>
                <a:gd name="connsiteX5" fmla="*/ 131078 w 237706"/>
                <a:gd name="connsiteY5" fmla="*/ 186008 h 236466"/>
                <a:gd name="connsiteX6" fmla="*/ 146195 w 237706"/>
                <a:gd name="connsiteY6" fmla="*/ 182956 h 236466"/>
                <a:gd name="connsiteX7" fmla="*/ 177100 w 237706"/>
                <a:gd name="connsiteY7" fmla="*/ 157507 h 236466"/>
                <a:gd name="connsiteX8" fmla="*/ 0 w 237706"/>
                <a:gd name="connsiteY8" fmla="*/ 130458 h 236466"/>
                <a:gd name="connsiteX9" fmla="*/ 52344 w 237706"/>
                <a:gd name="connsiteY9" fmla="*/ 130458 h 236466"/>
                <a:gd name="connsiteX10" fmla="*/ 60606 w 237706"/>
                <a:gd name="connsiteY10" fmla="*/ 157507 h 236466"/>
                <a:gd name="connsiteX11" fmla="*/ 91511 w 237706"/>
                <a:gd name="connsiteY11" fmla="*/ 182956 h 236466"/>
                <a:gd name="connsiteX12" fmla="*/ 106628 w 237706"/>
                <a:gd name="connsiteY12" fmla="*/ 186008 h 236466"/>
                <a:gd name="connsiteX13" fmla="*/ 106628 w 237706"/>
                <a:gd name="connsiteY13" fmla="*/ 236466 h 236466"/>
                <a:gd name="connsiteX14" fmla="*/ 71871 w 237706"/>
                <a:gd name="connsiteY14" fmla="*/ 229449 h 236466"/>
                <a:gd name="connsiteX15" fmla="*/ 3579 w 237706"/>
                <a:gd name="connsiteY15" fmla="*/ 154126 h 236466"/>
                <a:gd name="connsiteX16" fmla="*/ 131078 w 237706"/>
                <a:gd name="connsiteY16" fmla="*/ 0 h 236466"/>
                <a:gd name="connsiteX17" fmla="*/ 165835 w 237706"/>
                <a:gd name="connsiteY17" fmla="*/ 7017 h 236466"/>
                <a:gd name="connsiteX18" fmla="*/ 234128 w 237706"/>
                <a:gd name="connsiteY18" fmla="*/ 82340 h 236466"/>
                <a:gd name="connsiteX19" fmla="*/ 237706 w 237706"/>
                <a:gd name="connsiteY19" fmla="*/ 106008 h 236466"/>
                <a:gd name="connsiteX20" fmla="*/ 185362 w 237706"/>
                <a:gd name="connsiteY20" fmla="*/ 106008 h 236466"/>
                <a:gd name="connsiteX21" fmla="*/ 177100 w 237706"/>
                <a:gd name="connsiteY21" fmla="*/ 78960 h 236466"/>
                <a:gd name="connsiteX22" fmla="*/ 146195 w 237706"/>
                <a:gd name="connsiteY22" fmla="*/ 53510 h 236466"/>
                <a:gd name="connsiteX23" fmla="*/ 131078 w 237706"/>
                <a:gd name="connsiteY23" fmla="*/ 50458 h 236466"/>
                <a:gd name="connsiteX24" fmla="*/ 106628 w 237706"/>
                <a:gd name="connsiteY24" fmla="*/ 0 h 236466"/>
                <a:gd name="connsiteX25" fmla="*/ 106628 w 237706"/>
                <a:gd name="connsiteY25" fmla="*/ 50458 h 236466"/>
                <a:gd name="connsiteX26" fmla="*/ 91511 w 237706"/>
                <a:gd name="connsiteY26" fmla="*/ 53510 h 236466"/>
                <a:gd name="connsiteX27" fmla="*/ 60606 w 237706"/>
                <a:gd name="connsiteY27" fmla="*/ 78960 h 236466"/>
                <a:gd name="connsiteX28" fmla="*/ 52344 w 237706"/>
                <a:gd name="connsiteY28" fmla="*/ 106008 h 236466"/>
                <a:gd name="connsiteX29" fmla="*/ 0 w 237706"/>
                <a:gd name="connsiteY29" fmla="*/ 106008 h 236466"/>
                <a:gd name="connsiteX30" fmla="*/ 3579 w 237706"/>
                <a:gd name="connsiteY30" fmla="*/ 82340 h 236466"/>
                <a:gd name="connsiteX31" fmla="*/ 71871 w 237706"/>
                <a:gd name="connsiteY31" fmla="*/ 7017 h 236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37706" h="236466">
                  <a:moveTo>
                    <a:pt x="185362" y="130458"/>
                  </a:moveTo>
                  <a:lnTo>
                    <a:pt x="237706" y="130458"/>
                  </a:lnTo>
                  <a:lnTo>
                    <a:pt x="234128" y="154126"/>
                  </a:lnTo>
                  <a:cubicBezTo>
                    <a:pt x="223548" y="188141"/>
                    <a:pt x="198326" y="215706"/>
                    <a:pt x="165835" y="229449"/>
                  </a:cubicBezTo>
                  <a:lnTo>
                    <a:pt x="131078" y="236466"/>
                  </a:lnTo>
                  <a:lnTo>
                    <a:pt x="131078" y="186008"/>
                  </a:lnTo>
                  <a:lnTo>
                    <a:pt x="146195" y="182956"/>
                  </a:lnTo>
                  <a:cubicBezTo>
                    <a:pt x="158800" y="177624"/>
                    <a:pt x="169526" y="168717"/>
                    <a:pt x="177100" y="157507"/>
                  </a:cubicBezTo>
                  <a:close/>
                  <a:moveTo>
                    <a:pt x="0" y="130458"/>
                  </a:moveTo>
                  <a:lnTo>
                    <a:pt x="52344" y="130458"/>
                  </a:lnTo>
                  <a:lnTo>
                    <a:pt x="60606" y="157507"/>
                  </a:lnTo>
                  <a:cubicBezTo>
                    <a:pt x="68180" y="168717"/>
                    <a:pt x="78906" y="177624"/>
                    <a:pt x="91511" y="182956"/>
                  </a:cubicBezTo>
                  <a:lnTo>
                    <a:pt x="106628" y="186008"/>
                  </a:lnTo>
                  <a:lnTo>
                    <a:pt x="106628" y="236466"/>
                  </a:lnTo>
                  <a:lnTo>
                    <a:pt x="71871" y="229449"/>
                  </a:lnTo>
                  <a:cubicBezTo>
                    <a:pt x="39380" y="215706"/>
                    <a:pt x="14159" y="188141"/>
                    <a:pt x="3579" y="154126"/>
                  </a:cubicBezTo>
                  <a:close/>
                  <a:moveTo>
                    <a:pt x="131078" y="0"/>
                  </a:moveTo>
                  <a:lnTo>
                    <a:pt x="165835" y="7017"/>
                  </a:lnTo>
                  <a:cubicBezTo>
                    <a:pt x="198326" y="20760"/>
                    <a:pt x="223548" y="48325"/>
                    <a:pt x="234128" y="82340"/>
                  </a:cubicBezTo>
                  <a:lnTo>
                    <a:pt x="237706" y="106008"/>
                  </a:lnTo>
                  <a:lnTo>
                    <a:pt x="185362" y="106008"/>
                  </a:lnTo>
                  <a:lnTo>
                    <a:pt x="177100" y="78960"/>
                  </a:lnTo>
                  <a:cubicBezTo>
                    <a:pt x="169526" y="67749"/>
                    <a:pt x="158800" y="58842"/>
                    <a:pt x="146195" y="53510"/>
                  </a:cubicBezTo>
                  <a:lnTo>
                    <a:pt x="131078" y="50458"/>
                  </a:lnTo>
                  <a:close/>
                  <a:moveTo>
                    <a:pt x="106628" y="0"/>
                  </a:moveTo>
                  <a:lnTo>
                    <a:pt x="106628" y="50458"/>
                  </a:lnTo>
                  <a:lnTo>
                    <a:pt x="91511" y="53510"/>
                  </a:lnTo>
                  <a:cubicBezTo>
                    <a:pt x="78906" y="58842"/>
                    <a:pt x="68180" y="67749"/>
                    <a:pt x="60606" y="78960"/>
                  </a:cubicBezTo>
                  <a:lnTo>
                    <a:pt x="52344" y="106008"/>
                  </a:lnTo>
                  <a:lnTo>
                    <a:pt x="0" y="106008"/>
                  </a:lnTo>
                  <a:lnTo>
                    <a:pt x="3579" y="82340"/>
                  </a:lnTo>
                  <a:cubicBezTo>
                    <a:pt x="14159" y="48325"/>
                    <a:pt x="39380" y="20760"/>
                    <a:pt x="71871" y="70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CC56068D-EB7D-490A-87C5-924066AB69B5}"/>
                </a:ext>
              </a:extLst>
            </p:cNvPr>
            <p:cNvSpPr/>
            <p:nvPr/>
          </p:nvSpPr>
          <p:spPr>
            <a:xfrm>
              <a:off x="385558" y="675280"/>
              <a:ext cx="79122" cy="79122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3646BA1-CE2A-4CBB-97E9-9222C9AD8E3F}"/>
              </a:ext>
            </a:extLst>
          </p:cNvPr>
          <p:cNvGrpSpPr/>
          <p:nvPr userDrawn="1"/>
        </p:nvGrpSpPr>
        <p:grpSpPr>
          <a:xfrm rot="9743765" flipH="1">
            <a:off x="849043" y="392925"/>
            <a:ext cx="459928" cy="1377757"/>
            <a:chOff x="391499" y="630207"/>
            <a:chExt cx="531845" cy="1593193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DE287937-2334-4531-AC46-A7DC53F51BD5}"/>
                </a:ext>
              </a:extLst>
            </p:cNvPr>
            <p:cNvSpPr/>
            <p:nvPr/>
          </p:nvSpPr>
          <p:spPr>
            <a:xfrm rot="20495611">
              <a:off x="400452" y="630207"/>
              <a:ext cx="522892" cy="1539138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A1EE65D8-6FBD-4080-AA95-429B44E248D1}"/>
                </a:ext>
              </a:extLst>
            </p:cNvPr>
            <p:cNvSpPr/>
            <p:nvPr/>
          </p:nvSpPr>
          <p:spPr>
            <a:xfrm rot="20495611">
              <a:off x="391499" y="684262"/>
              <a:ext cx="191607" cy="1539138"/>
            </a:xfrm>
            <a:prstGeom prst="roundRect">
              <a:avLst>
                <a:gd name="adj" fmla="val 0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id="{6227990C-BB00-45E1-9810-8A586B2334D7}"/>
              </a:ext>
            </a:extLst>
          </p:cNvPr>
          <p:cNvSpPr/>
          <p:nvPr userDrawn="1"/>
        </p:nvSpPr>
        <p:spPr>
          <a:xfrm rot="10800000" flipH="1">
            <a:off x="747743" y="1420860"/>
            <a:ext cx="618628" cy="618628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7FC309BA-165E-4651-AC85-AA6CD5F0458E}"/>
              </a:ext>
            </a:extLst>
          </p:cNvPr>
          <p:cNvSpPr/>
          <p:nvPr userDrawn="1"/>
        </p:nvSpPr>
        <p:spPr>
          <a:xfrm rot="10800000" flipH="1">
            <a:off x="814461" y="1487577"/>
            <a:ext cx="485192" cy="485192"/>
          </a:xfrm>
          <a:custGeom>
            <a:avLst/>
            <a:gdLst>
              <a:gd name="connsiteX0" fmla="*/ 977265 w 1950394"/>
              <a:gd name="connsiteY0" fmla="*/ 1954006 h 1950394"/>
              <a:gd name="connsiteX1" fmla="*/ 4 w 1950394"/>
              <a:gd name="connsiteY1" fmla="*/ 977261 h 1950394"/>
              <a:gd name="connsiteX2" fmla="*/ 976749 w 1950394"/>
              <a:gd name="connsiteY2" fmla="*/ 0 h 1950394"/>
              <a:gd name="connsiteX3" fmla="*/ 1953494 w 1950394"/>
              <a:gd name="connsiteY3" fmla="*/ 976229 h 1950394"/>
              <a:gd name="connsiteX4" fmla="*/ 977265 w 1950394"/>
              <a:gd name="connsiteY4" fmla="*/ 1954006 h 1950394"/>
              <a:gd name="connsiteX5" fmla="*/ 1198104 w 1950394"/>
              <a:gd name="connsiteY5" fmla="*/ 1613977 h 1950394"/>
              <a:gd name="connsiteX6" fmla="*/ 1221839 w 1950394"/>
              <a:gd name="connsiteY6" fmla="*/ 1574763 h 1950394"/>
              <a:gd name="connsiteX7" fmla="*/ 1240930 w 1950394"/>
              <a:gd name="connsiteY7" fmla="*/ 1566507 h 1950394"/>
              <a:gd name="connsiteX8" fmla="*/ 1257957 w 1950394"/>
              <a:gd name="connsiteY8" fmla="*/ 1569603 h 1950394"/>
              <a:gd name="connsiteX9" fmla="*/ 1298203 w 1950394"/>
              <a:gd name="connsiteY9" fmla="*/ 1624297 h 1950394"/>
              <a:gd name="connsiteX10" fmla="*/ 1311619 w 1950394"/>
              <a:gd name="connsiteY10" fmla="*/ 1629456 h 1950394"/>
              <a:gd name="connsiteX11" fmla="*/ 1375084 w 1950394"/>
              <a:gd name="connsiteY11" fmla="*/ 1592822 h 1950394"/>
              <a:gd name="connsiteX12" fmla="*/ 1377148 w 1950394"/>
              <a:gd name="connsiteY12" fmla="*/ 1578891 h 1950394"/>
              <a:gd name="connsiteX13" fmla="*/ 1349285 w 1950394"/>
              <a:gd name="connsiteY13" fmla="*/ 1515426 h 1950394"/>
              <a:gd name="connsiteX14" fmla="*/ 1353413 w 1950394"/>
              <a:gd name="connsiteY14" fmla="*/ 1502010 h 1950394"/>
              <a:gd name="connsiteX15" fmla="*/ 1385919 w 1950394"/>
              <a:gd name="connsiteY15" fmla="*/ 1476727 h 1950394"/>
              <a:gd name="connsiteX16" fmla="*/ 1400883 w 1950394"/>
              <a:gd name="connsiteY16" fmla="*/ 1476727 h 1950394"/>
              <a:gd name="connsiteX17" fmla="*/ 1452996 w 1950394"/>
              <a:gd name="connsiteY17" fmla="*/ 1518005 h 1950394"/>
              <a:gd name="connsiteX18" fmla="*/ 1470024 w 1950394"/>
              <a:gd name="connsiteY18" fmla="*/ 1519553 h 1950394"/>
              <a:gd name="connsiteX19" fmla="*/ 1519041 w 1950394"/>
              <a:gd name="connsiteY19" fmla="*/ 1470535 h 1950394"/>
              <a:gd name="connsiteX20" fmla="*/ 1518010 w 1950394"/>
              <a:gd name="connsiteY20" fmla="*/ 1453508 h 1950394"/>
              <a:gd name="connsiteX21" fmla="*/ 1475699 w 1950394"/>
              <a:gd name="connsiteY21" fmla="*/ 1400363 h 1950394"/>
              <a:gd name="connsiteX22" fmla="*/ 1476215 w 1950394"/>
              <a:gd name="connsiteY22" fmla="*/ 1386431 h 1950394"/>
              <a:gd name="connsiteX23" fmla="*/ 1501498 w 1950394"/>
              <a:gd name="connsiteY23" fmla="*/ 1353925 h 1950394"/>
              <a:gd name="connsiteX24" fmla="*/ 1515946 w 1950394"/>
              <a:gd name="connsiteY24" fmla="*/ 1349797 h 1950394"/>
              <a:gd name="connsiteX25" fmla="*/ 1579411 w 1950394"/>
              <a:gd name="connsiteY25" fmla="*/ 1377660 h 1950394"/>
              <a:gd name="connsiteX26" fmla="*/ 1592310 w 1950394"/>
              <a:gd name="connsiteY26" fmla="*/ 1375596 h 1950394"/>
              <a:gd name="connsiteX27" fmla="*/ 1628945 w 1950394"/>
              <a:gd name="connsiteY27" fmla="*/ 1312130 h 1950394"/>
              <a:gd name="connsiteX28" fmla="*/ 1623785 w 1950394"/>
              <a:gd name="connsiteY28" fmla="*/ 1298199 h 1950394"/>
              <a:gd name="connsiteX29" fmla="*/ 1577863 w 1950394"/>
              <a:gd name="connsiteY29" fmla="*/ 1265692 h 1950394"/>
              <a:gd name="connsiteX30" fmla="*/ 1571155 w 1950394"/>
              <a:gd name="connsiteY30" fmla="*/ 1230090 h 1950394"/>
              <a:gd name="connsiteX31" fmla="*/ 1579927 w 1950394"/>
              <a:gd name="connsiteY31" fmla="*/ 1208419 h 1950394"/>
              <a:gd name="connsiteX32" fmla="*/ 1596438 w 1950394"/>
              <a:gd name="connsiteY32" fmla="*/ 1197583 h 1950394"/>
              <a:gd name="connsiteX33" fmla="*/ 1660935 w 1950394"/>
              <a:gd name="connsiteY33" fmla="*/ 1207387 h 1950394"/>
              <a:gd name="connsiteX34" fmla="*/ 1675383 w 1950394"/>
              <a:gd name="connsiteY34" fmla="*/ 1201195 h 1950394"/>
              <a:gd name="connsiteX35" fmla="*/ 1693442 w 1950394"/>
              <a:gd name="connsiteY35" fmla="*/ 1132570 h 1950394"/>
              <a:gd name="connsiteX36" fmla="*/ 1684154 w 1950394"/>
              <a:gd name="connsiteY36" fmla="*/ 1119155 h 1950394"/>
              <a:gd name="connsiteX37" fmla="*/ 1621205 w 1950394"/>
              <a:gd name="connsiteY37" fmla="*/ 1093872 h 1950394"/>
              <a:gd name="connsiteX38" fmla="*/ 1614497 w 1950394"/>
              <a:gd name="connsiteY38" fmla="*/ 1083037 h 1950394"/>
              <a:gd name="connsiteX39" fmla="*/ 1620173 w 1950394"/>
              <a:gd name="connsiteY39" fmla="*/ 1042274 h 1950394"/>
              <a:gd name="connsiteX40" fmla="*/ 1632557 w 1950394"/>
              <a:gd name="connsiteY40" fmla="*/ 1029891 h 1950394"/>
              <a:gd name="connsiteX41" fmla="*/ 1696022 w 1950394"/>
              <a:gd name="connsiteY41" fmla="*/ 1022667 h 1950394"/>
              <a:gd name="connsiteX42" fmla="*/ 1709437 w 1950394"/>
              <a:gd name="connsiteY42" fmla="*/ 1010800 h 1950394"/>
              <a:gd name="connsiteX43" fmla="*/ 1709437 w 1950394"/>
              <a:gd name="connsiteY43" fmla="*/ 943723 h 1950394"/>
              <a:gd name="connsiteX44" fmla="*/ 1694990 w 1950394"/>
              <a:gd name="connsiteY44" fmla="*/ 931339 h 1950394"/>
              <a:gd name="connsiteX45" fmla="*/ 1650616 w 1950394"/>
              <a:gd name="connsiteY45" fmla="*/ 928243 h 1950394"/>
              <a:gd name="connsiteX46" fmla="*/ 1618109 w 1950394"/>
              <a:gd name="connsiteY46" fmla="*/ 892125 h 1950394"/>
              <a:gd name="connsiteX47" fmla="*/ 1615013 w 1950394"/>
              <a:gd name="connsiteY47" fmla="*/ 874582 h 1950394"/>
              <a:gd name="connsiteX48" fmla="*/ 1622753 w 1950394"/>
              <a:gd name="connsiteY48" fmla="*/ 859102 h 1950394"/>
              <a:gd name="connsiteX49" fmla="*/ 1684670 w 1950394"/>
              <a:gd name="connsiteY49" fmla="*/ 834851 h 1950394"/>
              <a:gd name="connsiteX50" fmla="*/ 1693442 w 1950394"/>
              <a:gd name="connsiteY50" fmla="*/ 821952 h 1950394"/>
              <a:gd name="connsiteX51" fmla="*/ 1674867 w 1950394"/>
              <a:gd name="connsiteY51" fmla="*/ 753327 h 1950394"/>
              <a:gd name="connsiteX52" fmla="*/ 1659903 w 1950394"/>
              <a:gd name="connsiteY52" fmla="*/ 746619 h 1950394"/>
              <a:gd name="connsiteX53" fmla="*/ 1594374 w 1950394"/>
              <a:gd name="connsiteY53" fmla="*/ 756423 h 1950394"/>
              <a:gd name="connsiteX54" fmla="*/ 1580443 w 1950394"/>
              <a:gd name="connsiteY54" fmla="*/ 747651 h 1950394"/>
              <a:gd name="connsiteX55" fmla="*/ 1565995 w 1950394"/>
              <a:gd name="connsiteY55" fmla="*/ 713081 h 1950394"/>
              <a:gd name="connsiteX56" fmla="*/ 1570123 w 1950394"/>
              <a:gd name="connsiteY56" fmla="*/ 696054 h 1950394"/>
              <a:gd name="connsiteX57" fmla="*/ 1623269 w 1950394"/>
              <a:gd name="connsiteY57" fmla="*/ 656323 h 1950394"/>
              <a:gd name="connsiteX58" fmla="*/ 1628429 w 1950394"/>
              <a:gd name="connsiteY58" fmla="*/ 641876 h 1950394"/>
              <a:gd name="connsiteX59" fmla="*/ 1592310 w 1950394"/>
              <a:gd name="connsiteY59" fmla="*/ 579443 h 1950394"/>
              <a:gd name="connsiteX60" fmla="*/ 1578379 w 1950394"/>
              <a:gd name="connsiteY60" fmla="*/ 576863 h 1950394"/>
              <a:gd name="connsiteX61" fmla="*/ 1532457 w 1950394"/>
              <a:gd name="connsiteY61" fmla="*/ 599050 h 1950394"/>
              <a:gd name="connsiteX62" fmla="*/ 1490147 w 1950394"/>
              <a:gd name="connsiteY62" fmla="*/ 585118 h 1950394"/>
              <a:gd name="connsiteX63" fmla="*/ 1477247 w 1950394"/>
              <a:gd name="connsiteY63" fmla="*/ 569123 h 1950394"/>
              <a:gd name="connsiteX64" fmla="*/ 1476731 w 1950394"/>
              <a:gd name="connsiteY64" fmla="*/ 552096 h 1950394"/>
              <a:gd name="connsiteX65" fmla="*/ 1518525 w 1950394"/>
              <a:gd name="connsiteY65" fmla="*/ 499982 h 1950394"/>
              <a:gd name="connsiteX66" fmla="*/ 1519557 w 1950394"/>
              <a:gd name="connsiteY66" fmla="*/ 483987 h 1950394"/>
              <a:gd name="connsiteX67" fmla="*/ 1470540 w 1950394"/>
              <a:gd name="connsiteY67" fmla="*/ 434453 h 1950394"/>
              <a:gd name="connsiteX68" fmla="*/ 1452480 w 1950394"/>
              <a:gd name="connsiteY68" fmla="*/ 436001 h 1950394"/>
              <a:gd name="connsiteX69" fmla="*/ 1418942 w 1950394"/>
              <a:gd name="connsiteY69" fmla="*/ 465412 h 1950394"/>
              <a:gd name="connsiteX70" fmla="*/ 1369408 w 1950394"/>
              <a:gd name="connsiteY70" fmla="*/ 463348 h 1950394"/>
              <a:gd name="connsiteX71" fmla="*/ 1354961 w 1950394"/>
              <a:gd name="connsiteY71" fmla="*/ 452512 h 1950394"/>
              <a:gd name="connsiteX72" fmla="*/ 1349801 w 1950394"/>
              <a:gd name="connsiteY72" fmla="*/ 436001 h 1950394"/>
              <a:gd name="connsiteX73" fmla="*/ 1377148 w 1950394"/>
              <a:gd name="connsiteY73" fmla="*/ 374084 h 1950394"/>
              <a:gd name="connsiteX74" fmla="*/ 1374052 w 1950394"/>
              <a:gd name="connsiteY74" fmla="*/ 360152 h 1950394"/>
              <a:gd name="connsiteX75" fmla="*/ 1312651 w 1950394"/>
              <a:gd name="connsiteY75" fmla="*/ 324550 h 1950394"/>
              <a:gd name="connsiteX76" fmla="*/ 1296655 w 1950394"/>
              <a:gd name="connsiteY76" fmla="*/ 329193 h 1950394"/>
              <a:gd name="connsiteX77" fmla="*/ 1256925 w 1950394"/>
              <a:gd name="connsiteY77" fmla="*/ 382855 h 1950394"/>
              <a:gd name="connsiteX78" fmla="*/ 1238866 w 1950394"/>
              <a:gd name="connsiteY78" fmla="*/ 386467 h 1950394"/>
              <a:gd name="connsiteX79" fmla="*/ 1206875 w 1950394"/>
              <a:gd name="connsiteY79" fmla="*/ 373052 h 1950394"/>
              <a:gd name="connsiteX80" fmla="*/ 1196556 w 1950394"/>
              <a:gd name="connsiteY80" fmla="*/ 357572 h 1950394"/>
              <a:gd name="connsiteX81" fmla="*/ 1206359 w 1950394"/>
              <a:gd name="connsiteY81" fmla="*/ 293075 h 1950394"/>
              <a:gd name="connsiteX82" fmla="*/ 1199652 w 1950394"/>
              <a:gd name="connsiteY82" fmla="*/ 278112 h 1950394"/>
              <a:gd name="connsiteX83" fmla="*/ 1131027 w 1950394"/>
              <a:gd name="connsiteY83" fmla="*/ 259537 h 1950394"/>
              <a:gd name="connsiteX84" fmla="*/ 1118127 w 1950394"/>
              <a:gd name="connsiteY84" fmla="*/ 268308 h 1950394"/>
              <a:gd name="connsiteX85" fmla="*/ 1093360 w 1950394"/>
              <a:gd name="connsiteY85" fmla="*/ 331258 h 1950394"/>
              <a:gd name="connsiteX86" fmla="*/ 1079945 w 1950394"/>
              <a:gd name="connsiteY86" fmla="*/ 338481 h 1950394"/>
              <a:gd name="connsiteX87" fmla="*/ 1042794 w 1950394"/>
              <a:gd name="connsiteY87" fmla="*/ 333837 h 1950394"/>
              <a:gd name="connsiteX88" fmla="*/ 1028347 w 1950394"/>
              <a:gd name="connsiteY88" fmla="*/ 320422 h 1950394"/>
              <a:gd name="connsiteX89" fmla="*/ 1021123 w 1950394"/>
              <a:gd name="connsiteY89" fmla="*/ 257989 h 1950394"/>
              <a:gd name="connsiteX90" fmla="*/ 1008740 w 1950394"/>
              <a:gd name="connsiteY90" fmla="*/ 243541 h 1950394"/>
              <a:gd name="connsiteX91" fmla="*/ 941663 w 1950394"/>
              <a:gd name="connsiteY91" fmla="*/ 243541 h 1950394"/>
              <a:gd name="connsiteX92" fmla="*/ 929795 w 1950394"/>
              <a:gd name="connsiteY92" fmla="*/ 256957 h 1950394"/>
              <a:gd name="connsiteX93" fmla="*/ 922572 w 1950394"/>
              <a:gd name="connsiteY93" fmla="*/ 320422 h 1950394"/>
              <a:gd name="connsiteX94" fmla="*/ 909156 w 1950394"/>
              <a:gd name="connsiteY94" fmla="*/ 333321 h 1950394"/>
              <a:gd name="connsiteX95" fmla="*/ 872006 w 1950394"/>
              <a:gd name="connsiteY95" fmla="*/ 337965 h 1950394"/>
              <a:gd name="connsiteX96" fmla="*/ 857559 w 1950394"/>
              <a:gd name="connsiteY96" fmla="*/ 330226 h 1950394"/>
              <a:gd name="connsiteX97" fmla="*/ 833308 w 1950394"/>
              <a:gd name="connsiteY97" fmla="*/ 268308 h 1950394"/>
              <a:gd name="connsiteX98" fmla="*/ 819892 w 1950394"/>
              <a:gd name="connsiteY98" fmla="*/ 259021 h 1950394"/>
              <a:gd name="connsiteX99" fmla="*/ 753847 w 1950394"/>
              <a:gd name="connsiteY99" fmla="*/ 276564 h 1950394"/>
              <a:gd name="connsiteX100" fmla="*/ 745591 w 1950394"/>
              <a:gd name="connsiteY100" fmla="*/ 293075 h 1950394"/>
              <a:gd name="connsiteX101" fmla="*/ 754879 w 1950394"/>
              <a:gd name="connsiteY101" fmla="*/ 339513 h 1950394"/>
              <a:gd name="connsiteX102" fmla="*/ 728564 w 1950394"/>
              <a:gd name="connsiteY102" fmla="*/ 378728 h 1950394"/>
              <a:gd name="connsiteX103" fmla="*/ 712053 w 1950394"/>
              <a:gd name="connsiteY103" fmla="*/ 385951 h 1950394"/>
              <a:gd name="connsiteX104" fmla="*/ 695026 w 1950394"/>
              <a:gd name="connsiteY104" fmla="*/ 382855 h 1950394"/>
              <a:gd name="connsiteX105" fmla="*/ 654779 w 1950394"/>
              <a:gd name="connsiteY105" fmla="*/ 328161 h 1950394"/>
              <a:gd name="connsiteX106" fmla="*/ 641364 w 1950394"/>
              <a:gd name="connsiteY106" fmla="*/ 323002 h 1950394"/>
              <a:gd name="connsiteX107" fmla="*/ 577899 w 1950394"/>
              <a:gd name="connsiteY107" fmla="*/ 359636 h 1950394"/>
              <a:gd name="connsiteX108" fmla="*/ 574803 w 1950394"/>
              <a:gd name="connsiteY108" fmla="*/ 372536 h 1950394"/>
              <a:gd name="connsiteX109" fmla="*/ 602666 w 1950394"/>
              <a:gd name="connsiteY109" fmla="*/ 435485 h 1950394"/>
              <a:gd name="connsiteX110" fmla="*/ 598022 w 1950394"/>
              <a:gd name="connsiteY110" fmla="*/ 450964 h 1950394"/>
              <a:gd name="connsiteX111" fmla="*/ 567579 w 1950394"/>
              <a:gd name="connsiteY111" fmla="*/ 474699 h 1950394"/>
              <a:gd name="connsiteX112" fmla="*/ 550552 w 1950394"/>
              <a:gd name="connsiteY112" fmla="*/ 474699 h 1950394"/>
              <a:gd name="connsiteX113" fmla="*/ 498438 w 1950394"/>
              <a:gd name="connsiteY113" fmla="*/ 432905 h 1950394"/>
              <a:gd name="connsiteX114" fmla="*/ 483475 w 1950394"/>
              <a:gd name="connsiteY114" fmla="*/ 431357 h 1950394"/>
              <a:gd name="connsiteX115" fmla="*/ 432393 w 1950394"/>
              <a:gd name="connsiteY115" fmla="*/ 482439 h 1950394"/>
              <a:gd name="connsiteX116" fmla="*/ 433425 w 1950394"/>
              <a:gd name="connsiteY116" fmla="*/ 497402 h 1950394"/>
              <a:gd name="connsiteX117" fmla="*/ 475735 w 1950394"/>
              <a:gd name="connsiteY117" fmla="*/ 550032 h 1950394"/>
              <a:gd name="connsiteX118" fmla="*/ 475219 w 1950394"/>
              <a:gd name="connsiteY118" fmla="*/ 566027 h 1950394"/>
              <a:gd name="connsiteX119" fmla="*/ 450968 w 1950394"/>
              <a:gd name="connsiteY119" fmla="*/ 597502 h 1950394"/>
              <a:gd name="connsiteX120" fmla="*/ 437553 w 1950394"/>
              <a:gd name="connsiteY120" fmla="*/ 601629 h 1950394"/>
              <a:gd name="connsiteX121" fmla="*/ 373056 w 1950394"/>
              <a:gd name="connsiteY121" fmla="*/ 573251 h 1950394"/>
              <a:gd name="connsiteX122" fmla="*/ 360156 w 1950394"/>
              <a:gd name="connsiteY122" fmla="*/ 575315 h 1950394"/>
              <a:gd name="connsiteX123" fmla="*/ 323522 w 1950394"/>
              <a:gd name="connsiteY123" fmla="*/ 638780 h 1950394"/>
              <a:gd name="connsiteX124" fmla="*/ 328166 w 1950394"/>
              <a:gd name="connsiteY124" fmla="*/ 652711 h 1950394"/>
              <a:gd name="connsiteX125" fmla="*/ 374088 w 1950394"/>
              <a:gd name="connsiteY125" fmla="*/ 685218 h 1950394"/>
              <a:gd name="connsiteX126" fmla="*/ 380795 w 1950394"/>
              <a:gd name="connsiteY126" fmla="*/ 720820 h 1950394"/>
              <a:gd name="connsiteX127" fmla="*/ 372024 w 1950394"/>
              <a:gd name="connsiteY127" fmla="*/ 742492 h 1950394"/>
              <a:gd name="connsiteX128" fmla="*/ 355513 w 1950394"/>
              <a:gd name="connsiteY128" fmla="*/ 753327 h 1950394"/>
              <a:gd name="connsiteX129" fmla="*/ 291015 w 1950394"/>
              <a:gd name="connsiteY129" fmla="*/ 743523 h 1950394"/>
              <a:gd name="connsiteX130" fmla="*/ 276568 w 1950394"/>
              <a:gd name="connsiteY130" fmla="*/ 751263 h 1950394"/>
              <a:gd name="connsiteX131" fmla="*/ 258509 w 1950394"/>
              <a:gd name="connsiteY131" fmla="*/ 818340 h 1950394"/>
              <a:gd name="connsiteX132" fmla="*/ 267796 w 1950394"/>
              <a:gd name="connsiteY132" fmla="*/ 831756 h 1950394"/>
              <a:gd name="connsiteX133" fmla="*/ 330746 w 1950394"/>
              <a:gd name="connsiteY133" fmla="*/ 857038 h 1950394"/>
              <a:gd name="connsiteX134" fmla="*/ 337453 w 1950394"/>
              <a:gd name="connsiteY134" fmla="*/ 869422 h 1950394"/>
              <a:gd name="connsiteX135" fmla="*/ 332810 w 1950394"/>
              <a:gd name="connsiteY135" fmla="*/ 906572 h 1950394"/>
              <a:gd name="connsiteX136" fmla="*/ 318878 w 1950394"/>
              <a:gd name="connsiteY136" fmla="*/ 922052 h 1950394"/>
              <a:gd name="connsiteX137" fmla="*/ 256445 w 1950394"/>
              <a:gd name="connsiteY137" fmla="*/ 929275 h 1950394"/>
              <a:gd name="connsiteX138" fmla="*/ 242514 w 1950394"/>
              <a:gd name="connsiteY138" fmla="*/ 942175 h 1950394"/>
              <a:gd name="connsiteX139" fmla="*/ 242514 w 1950394"/>
              <a:gd name="connsiteY139" fmla="*/ 1006672 h 1950394"/>
              <a:gd name="connsiteX140" fmla="*/ 257993 w 1950394"/>
              <a:gd name="connsiteY140" fmla="*/ 1020603 h 1950394"/>
              <a:gd name="connsiteX141" fmla="*/ 321458 w 1950394"/>
              <a:gd name="connsiteY141" fmla="*/ 1028343 h 1950394"/>
              <a:gd name="connsiteX142" fmla="*/ 331778 w 1950394"/>
              <a:gd name="connsiteY142" fmla="*/ 1039694 h 1950394"/>
              <a:gd name="connsiteX143" fmla="*/ 336937 w 1950394"/>
              <a:gd name="connsiteY143" fmla="*/ 1077877 h 1950394"/>
              <a:gd name="connsiteX144" fmla="*/ 329198 w 1950394"/>
              <a:gd name="connsiteY144" fmla="*/ 1093356 h 1950394"/>
              <a:gd name="connsiteX145" fmla="*/ 265733 w 1950394"/>
              <a:gd name="connsiteY145" fmla="*/ 1117607 h 1950394"/>
              <a:gd name="connsiteX146" fmla="*/ 257993 w 1950394"/>
              <a:gd name="connsiteY146" fmla="*/ 1129990 h 1950394"/>
              <a:gd name="connsiteX147" fmla="*/ 276568 w 1950394"/>
              <a:gd name="connsiteY147" fmla="*/ 1198615 h 1950394"/>
              <a:gd name="connsiteX148" fmla="*/ 291531 w 1950394"/>
              <a:gd name="connsiteY148" fmla="*/ 1205839 h 1950394"/>
              <a:gd name="connsiteX149" fmla="*/ 345709 w 1950394"/>
              <a:gd name="connsiteY149" fmla="*/ 1196035 h 1950394"/>
              <a:gd name="connsiteX150" fmla="*/ 375636 w 1950394"/>
              <a:gd name="connsiteY150" fmla="*/ 1216675 h 1950394"/>
              <a:gd name="connsiteX151" fmla="*/ 384407 w 1950394"/>
              <a:gd name="connsiteY151" fmla="*/ 1236798 h 1950394"/>
              <a:gd name="connsiteX152" fmla="*/ 379764 w 1950394"/>
              <a:gd name="connsiteY152" fmla="*/ 1257953 h 1950394"/>
              <a:gd name="connsiteX153" fmla="*/ 327134 w 1950394"/>
              <a:gd name="connsiteY153" fmla="*/ 1296651 h 1950394"/>
              <a:gd name="connsiteX154" fmla="*/ 322490 w 1950394"/>
              <a:gd name="connsiteY154" fmla="*/ 1310583 h 1950394"/>
              <a:gd name="connsiteX155" fmla="*/ 359124 w 1950394"/>
              <a:gd name="connsiteY155" fmla="*/ 1374048 h 1950394"/>
              <a:gd name="connsiteX156" fmla="*/ 370992 w 1950394"/>
              <a:gd name="connsiteY156" fmla="*/ 1376628 h 1950394"/>
              <a:gd name="connsiteX157" fmla="*/ 433941 w 1950394"/>
              <a:gd name="connsiteY157" fmla="*/ 1348765 h 1950394"/>
              <a:gd name="connsiteX158" fmla="*/ 450452 w 1950394"/>
              <a:gd name="connsiteY158" fmla="*/ 1353925 h 1950394"/>
              <a:gd name="connsiteX159" fmla="*/ 474187 w 1950394"/>
              <a:gd name="connsiteY159" fmla="*/ 1384367 h 1950394"/>
              <a:gd name="connsiteX160" fmla="*/ 475219 w 1950394"/>
              <a:gd name="connsiteY160" fmla="*/ 1399331 h 1950394"/>
              <a:gd name="connsiteX161" fmla="*/ 432909 w 1950394"/>
              <a:gd name="connsiteY161" fmla="*/ 1452476 h 1950394"/>
              <a:gd name="connsiteX162" fmla="*/ 431877 w 1950394"/>
              <a:gd name="connsiteY162" fmla="*/ 1468471 h 1950394"/>
              <a:gd name="connsiteX163" fmla="*/ 481927 w 1950394"/>
              <a:gd name="connsiteY163" fmla="*/ 1518521 h 1950394"/>
              <a:gd name="connsiteX164" fmla="*/ 497922 w 1950394"/>
              <a:gd name="connsiteY164" fmla="*/ 1517489 h 1950394"/>
              <a:gd name="connsiteX165" fmla="*/ 550036 w 1950394"/>
              <a:gd name="connsiteY165" fmla="*/ 1475695 h 1950394"/>
              <a:gd name="connsiteX166" fmla="*/ 567063 w 1950394"/>
              <a:gd name="connsiteY166" fmla="*/ 1476211 h 1950394"/>
              <a:gd name="connsiteX167" fmla="*/ 596474 w 1950394"/>
              <a:gd name="connsiteY167" fmla="*/ 1498914 h 1950394"/>
              <a:gd name="connsiteX168" fmla="*/ 601634 w 1950394"/>
              <a:gd name="connsiteY168" fmla="*/ 1515426 h 1950394"/>
              <a:gd name="connsiteX169" fmla="*/ 574287 w 1950394"/>
              <a:gd name="connsiteY169" fmla="*/ 1577343 h 1950394"/>
              <a:gd name="connsiteX170" fmla="*/ 576867 w 1950394"/>
              <a:gd name="connsiteY170" fmla="*/ 1591274 h 1950394"/>
              <a:gd name="connsiteX171" fmla="*/ 639300 w 1950394"/>
              <a:gd name="connsiteY171" fmla="*/ 1627393 h 1950394"/>
              <a:gd name="connsiteX172" fmla="*/ 653747 w 1950394"/>
              <a:gd name="connsiteY172" fmla="*/ 1622233 h 1950394"/>
              <a:gd name="connsiteX173" fmla="*/ 693478 w 1950394"/>
              <a:gd name="connsiteY173" fmla="*/ 1568571 h 1950394"/>
              <a:gd name="connsiteX174" fmla="*/ 711537 w 1950394"/>
              <a:gd name="connsiteY174" fmla="*/ 1564959 h 1950394"/>
              <a:gd name="connsiteX175" fmla="*/ 743528 w 1950394"/>
              <a:gd name="connsiteY175" fmla="*/ 1578375 h 1950394"/>
              <a:gd name="connsiteX176" fmla="*/ 753847 w 1950394"/>
              <a:gd name="connsiteY176" fmla="*/ 1593854 h 1950394"/>
              <a:gd name="connsiteX177" fmla="*/ 744044 w 1950394"/>
              <a:gd name="connsiteY177" fmla="*/ 1658351 h 1950394"/>
              <a:gd name="connsiteX178" fmla="*/ 752299 w 1950394"/>
              <a:gd name="connsiteY178" fmla="*/ 1673831 h 1950394"/>
              <a:gd name="connsiteX179" fmla="*/ 818344 w 1950394"/>
              <a:gd name="connsiteY179" fmla="*/ 1691374 h 1950394"/>
              <a:gd name="connsiteX180" fmla="*/ 832276 w 1950394"/>
              <a:gd name="connsiteY180" fmla="*/ 1682602 h 1950394"/>
              <a:gd name="connsiteX181" fmla="*/ 857043 w 1950394"/>
              <a:gd name="connsiteY181" fmla="*/ 1619653 h 1950394"/>
              <a:gd name="connsiteX182" fmla="*/ 868910 w 1950394"/>
              <a:gd name="connsiteY182" fmla="*/ 1612429 h 1950394"/>
              <a:gd name="connsiteX183" fmla="*/ 908640 w 1950394"/>
              <a:gd name="connsiteY183" fmla="*/ 1617589 h 1950394"/>
              <a:gd name="connsiteX184" fmla="*/ 922056 w 1950394"/>
              <a:gd name="connsiteY184" fmla="*/ 1630488 h 1950394"/>
              <a:gd name="connsiteX185" fmla="*/ 929279 w 1950394"/>
              <a:gd name="connsiteY185" fmla="*/ 1692922 h 1950394"/>
              <a:gd name="connsiteX186" fmla="*/ 942695 w 1950394"/>
              <a:gd name="connsiteY186" fmla="*/ 1707369 h 1950394"/>
              <a:gd name="connsiteX187" fmla="*/ 1007192 w 1950394"/>
              <a:gd name="connsiteY187" fmla="*/ 1707369 h 1950394"/>
              <a:gd name="connsiteX188" fmla="*/ 1020607 w 1950394"/>
              <a:gd name="connsiteY188" fmla="*/ 1692406 h 1950394"/>
              <a:gd name="connsiteX189" fmla="*/ 1028347 w 1950394"/>
              <a:gd name="connsiteY189" fmla="*/ 1628941 h 1950394"/>
              <a:gd name="connsiteX190" fmla="*/ 1040215 w 1950394"/>
              <a:gd name="connsiteY190" fmla="*/ 1617589 h 1950394"/>
              <a:gd name="connsiteX191" fmla="*/ 1078397 w 1950394"/>
              <a:gd name="connsiteY191" fmla="*/ 1612429 h 1950394"/>
              <a:gd name="connsiteX192" fmla="*/ 1092844 w 1950394"/>
              <a:gd name="connsiteY192" fmla="*/ 1619653 h 1950394"/>
              <a:gd name="connsiteX193" fmla="*/ 1117095 w 1950394"/>
              <a:gd name="connsiteY193" fmla="*/ 1681570 h 1950394"/>
              <a:gd name="connsiteX194" fmla="*/ 1130511 w 1950394"/>
              <a:gd name="connsiteY194" fmla="*/ 1690858 h 1950394"/>
              <a:gd name="connsiteX195" fmla="*/ 1196556 w 1950394"/>
              <a:gd name="connsiteY195" fmla="*/ 1673315 h 1950394"/>
              <a:gd name="connsiteX196" fmla="*/ 1204811 w 1950394"/>
              <a:gd name="connsiteY196" fmla="*/ 1656803 h 1950394"/>
              <a:gd name="connsiteX197" fmla="*/ 1198104 w 1950394"/>
              <a:gd name="connsiteY197" fmla="*/ 1613977 h 1950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</a:cxnLst>
            <a:rect l="l" t="t" r="r" b="b"/>
            <a:pathLst>
              <a:path w="1950394" h="1950394">
                <a:moveTo>
                  <a:pt x="977265" y="1954006"/>
                </a:moveTo>
                <a:cubicBezTo>
                  <a:pt x="444261" y="1950394"/>
                  <a:pt x="1552" y="1529873"/>
                  <a:pt x="4" y="977261"/>
                </a:cubicBezTo>
                <a:cubicBezTo>
                  <a:pt x="-1544" y="439613"/>
                  <a:pt x="427749" y="0"/>
                  <a:pt x="976749" y="0"/>
                </a:cubicBezTo>
                <a:cubicBezTo>
                  <a:pt x="1519041" y="0"/>
                  <a:pt x="1952978" y="432905"/>
                  <a:pt x="1953494" y="976229"/>
                </a:cubicBezTo>
                <a:cubicBezTo>
                  <a:pt x="1953494" y="1512846"/>
                  <a:pt x="1525749" y="1948330"/>
                  <a:pt x="977265" y="1954006"/>
                </a:cubicBezTo>
                <a:close/>
                <a:moveTo>
                  <a:pt x="1198104" y="1613977"/>
                </a:moveTo>
                <a:cubicBezTo>
                  <a:pt x="1198104" y="1578891"/>
                  <a:pt x="1194492" y="1586630"/>
                  <a:pt x="1221839" y="1574763"/>
                </a:cubicBezTo>
                <a:cubicBezTo>
                  <a:pt x="1228030" y="1572183"/>
                  <a:pt x="1234738" y="1569603"/>
                  <a:pt x="1240930" y="1566507"/>
                </a:cubicBezTo>
                <a:cubicBezTo>
                  <a:pt x="1247637" y="1562896"/>
                  <a:pt x="1252797" y="1563927"/>
                  <a:pt x="1257957" y="1569603"/>
                </a:cubicBezTo>
                <a:cubicBezTo>
                  <a:pt x="1272920" y="1586630"/>
                  <a:pt x="1290464" y="1602110"/>
                  <a:pt x="1298203" y="1624297"/>
                </a:cubicBezTo>
                <a:cubicBezTo>
                  <a:pt x="1300783" y="1631520"/>
                  <a:pt x="1304395" y="1633068"/>
                  <a:pt x="1311619" y="1629456"/>
                </a:cubicBezTo>
                <a:cubicBezTo>
                  <a:pt x="1333290" y="1618105"/>
                  <a:pt x="1354445" y="1605722"/>
                  <a:pt x="1375084" y="1592822"/>
                </a:cubicBezTo>
                <a:cubicBezTo>
                  <a:pt x="1382824" y="1588178"/>
                  <a:pt x="1381791" y="1584051"/>
                  <a:pt x="1377148" y="1578891"/>
                </a:cubicBezTo>
                <a:cubicBezTo>
                  <a:pt x="1361152" y="1560832"/>
                  <a:pt x="1356509" y="1537613"/>
                  <a:pt x="1349285" y="1515426"/>
                </a:cubicBezTo>
                <a:cubicBezTo>
                  <a:pt x="1347221" y="1509750"/>
                  <a:pt x="1348253" y="1505622"/>
                  <a:pt x="1353413" y="1502010"/>
                </a:cubicBezTo>
                <a:cubicBezTo>
                  <a:pt x="1364248" y="1493754"/>
                  <a:pt x="1375600" y="1485499"/>
                  <a:pt x="1385919" y="1476727"/>
                </a:cubicBezTo>
                <a:cubicBezTo>
                  <a:pt x="1391079" y="1472600"/>
                  <a:pt x="1395723" y="1473115"/>
                  <a:pt x="1400883" y="1476727"/>
                </a:cubicBezTo>
                <a:cubicBezTo>
                  <a:pt x="1419458" y="1489111"/>
                  <a:pt x="1440097" y="1498914"/>
                  <a:pt x="1452996" y="1518005"/>
                </a:cubicBezTo>
                <a:cubicBezTo>
                  <a:pt x="1457640" y="1525229"/>
                  <a:pt x="1463316" y="1525745"/>
                  <a:pt x="1470024" y="1519553"/>
                </a:cubicBezTo>
                <a:cubicBezTo>
                  <a:pt x="1487051" y="1503558"/>
                  <a:pt x="1503562" y="1487047"/>
                  <a:pt x="1519041" y="1470535"/>
                </a:cubicBezTo>
                <a:cubicBezTo>
                  <a:pt x="1525233" y="1464344"/>
                  <a:pt x="1525749" y="1458668"/>
                  <a:pt x="1518010" y="1453508"/>
                </a:cubicBezTo>
                <a:cubicBezTo>
                  <a:pt x="1498402" y="1440093"/>
                  <a:pt x="1488599" y="1418938"/>
                  <a:pt x="1475699" y="1400363"/>
                </a:cubicBezTo>
                <a:cubicBezTo>
                  <a:pt x="1472088" y="1395203"/>
                  <a:pt x="1472088" y="1391075"/>
                  <a:pt x="1476215" y="1386431"/>
                </a:cubicBezTo>
                <a:cubicBezTo>
                  <a:pt x="1484987" y="1375596"/>
                  <a:pt x="1493243" y="1364760"/>
                  <a:pt x="1501498" y="1353925"/>
                </a:cubicBezTo>
                <a:cubicBezTo>
                  <a:pt x="1505626" y="1348249"/>
                  <a:pt x="1510270" y="1348249"/>
                  <a:pt x="1515946" y="1349797"/>
                </a:cubicBezTo>
                <a:cubicBezTo>
                  <a:pt x="1538133" y="1357020"/>
                  <a:pt x="1560836" y="1362180"/>
                  <a:pt x="1579411" y="1377660"/>
                </a:cubicBezTo>
                <a:cubicBezTo>
                  <a:pt x="1584571" y="1382303"/>
                  <a:pt x="1588182" y="1382303"/>
                  <a:pt x="1592310" y="1375596"/>
                </a:cubicBezTo>
                <a:cubicBezTo>
                  <a:pt x="1605210" y="1354441"/>
                  <a:pt x="1617593" y="1333801"/>
                  <a:pt x="1628945" y="1312130"/>
                </a:cubicBezTo>
                <a:cubicBezTo>
                  <a:pt x="1632557" y="1304907"/>
                  <a:pt x="1631009" y="1300779"/>
                  <a:pt x="1623785" y="1298199"/>
                </a:cubicBezTo>
                <a:cubicBezTo>
                  <a:pt x="1605726" y="1291491"/>
                  <a:pt x="1591794" y="1278592"/>
                  <a:pt x="1577863" y="1265692"/>
                </a:cubicBezTo>
                <a:cubicBezTo>
                  <a:pt x="1560320" y="1248665"/>
                  <a:pt x="1560836" y="1253309"/>
                  <a:pt x="1571155" y="1230090"/>
                </a:cubicBezTo>
                <a:cubicBezTo>
                  <a:pt x="1574251" y="1222866"/>
                  <a:pt x="1577347" y="1215643"/>
                  <a:pt x="1579927" y="1208419"/>
                </a:cubicBezTo>
                <a:cubicBezTo>
                  <a:pt x="1582507" y="1200163"/>
                  <a:pt x="1587667" y="1197583"/>
                  <a:pt x="1596438" y="1197583"/>
                </a:cubicBezTo>
                <a:cubicBezTo>
                  <a:pt x="1618625" y="1198100"/>
                  <a:pt x="1640296" y="1197583"/>
                  <a:pt x="1660935" y="1207387"/>
                </a:cubicBezTo>
                <a:cubicBezTo>
                  <a:pt x="1668159" y="1210483"/>
                  <a:pt x="1672287" y="1209967"/>
                  <a:pt x="1675383" y="1201195"/>
                </a:cubicBezTo>
                <a:cubicBezTo>
                  <a:pt x="1682090" y="1178492"/>
                  <a:pt x="1688282" y="1155789"/>
                  <a:pt x="1693442" y="1132570"/>
                </a:cubicBezTo>
                <a:cubicBezTo>
                  <a:pt x="1695506" y="1123283"/>
                  <a:pt x="1692926" y="1119671"/>
                  <a:pt x="1684154" y="1119155"/>
                </a:cubicBezTo>
                <a:cubicBezTo>
                  <a:pt x="1660935" y="1117091"/>
                  <a:pt x="1641328" y="1104192"/>
                  <a:pt x="1621205" y="1093872"/>
                </a:cubicBezTo>
                <a:cubicBezTo>
                  <a:pt x="1616561" y="1091808"/>
                  <a:pt x="1613465" y="1088712"/>
                  <a:pt x="1614497" y="1083037"/>
                </a:cubicBezTo>
                <a:cubicBezTo>
                  <a:pt x="1616561" y="1069621"/>
                  <a:pt x="1618625" y="1055690"/>
                  <a:pt x="1620173" y="1042274"/>
                </a:cubicBezTo>
                <a:cubicBezTo>
                  <a:pt x="1621205" y="1034535"/>
                  <a:pt x="1625333" y="1031439"/>
                  <a:pt x="1632557" y="1029891"/>
                </a:cubicBezTo>
                <a:cubicBezTo>
                  <a:pt x="1653712" y="1025763"/>
                  <a:pt x="1673835" y="1018539"/>
                  <a:pt x="1696022" y="1022667"/>
                </a:cubicBezTo>
                <a:cubicBezTo>
                  <a:pt x="1704793" y="1024215"/>
                  <a:pt x="1708921" y="1020603"/>
                  <a:pt x="1709437" y="1010800"/>
                </a:cubicBezTo>
                <a:cubicBezTo>
                  <a:pt x="1710469" y="988612"/>
                  <a:pt x="1710985" y="966426"/>
                  <a:pt x="1709437" y="943723"/>
                </a:cubicBezTo>
                <a:cubicBezTo>
                  <a:pt x="1708921" y="933403"/>
                  <a:pt x="1704793" y="929791"/>
                  <a:pt x="1694990" y="931339"/>
                </a:cubicBezTo>
                <a:cubicBezTo>
                  <a:pt x="1680026" y="933919"/>
                  <a:pt x="1665063" y="931855"/>
                  <a:pt x="1650616" y="928243"/>
                </a:cubicBezTo>
                <a:cubicBezTo>
                  <a:pt x="1619141" y="919988"/>
                  <a:pt x="1621205" y="928243"/>
                  <a:pt x="1618109" y="892125"/>
                </a:cubicBezTo>
                <a:cubicBezTo>
                  <a:pt x="1617593" y="885933"/>
                  <a:pt x="1616561" y="880257"/>
                  <a:pt x="1615013" y="874582"/>
                </a:cubicBezTo>
                <a:cubicBezTo>
                  <a:pt x="1612949" y="866842"/>
                  <a:pt x="1616561" y="862714"/>
                  <a:pt x="1622753" y="859102"/>
                </a:cubicBezTo>
                <a:cubicBezTo>
                  <a:pt x="1642876" y="849299"/>
                  <a:pt x="1661967" y="836915"/>
                  <a:pt x="1684670" y="834851"/>
                </a:cubicBezTo>
                <a:cubicBezTo>
                  <a:pt x="1692410" y="834335"/>
                  <a:pt x="1696022" y="830724"/>
                  <a:pt x="1693442" y="821952"/>
                </a:cubicBezTo>
                <a:cubicBezTo>
                  <a:pt x="1687766" y="799249"/>
                  <a:pt x="1682090" y="776030"/>
                  <a:pt x="1674867" y="753327"/>
                </a:cubicBezTo>
                <a:cubicBezTo>
                  <a:pt x="1671771" y="744039"/>
                  <a:pt x="1667643" y="743007"/>
                  <a:pt x="1659903" y="746619"/>
                </a:cubicBezTo>
                <a:cubicBezTo>
                  <a:pt x="1638748" y="756423"/>
                  <a:pt x="1616561" y="755907"/>
                  <a:pt x="1594374" y="756423"/>
                </a:cubicBezTo>
                <a:cubicBezTo>
                  <a:pt x="1587667" y="756423"/>
                  <a:pt x="1583023" y="754359"/>
                  <a:pt x="1580443" y="747651"/>
                </a:cubicBezTo>
                <a:cubicBezTo>
                  <a:pt x="1575799" y="735784"/>
                  <a:pt x="1571155" y="724432"/>
                  <a:pt x="1565995" y="713081"/>
                </a:cubicBezTo>
                <a:cubicBezTo>
                  <a:pt x="1562900" y="705857"/>
                  <a:pt x="1564448" y="701213"/>
                  <a:pt x="1570123" y="696054"/>
                </a:cubicBezTo>
                <a:cubicBezTo>
                  <a:pt x="1586635" y="681090"/>
                  <a:pt x="1602114" y="664579"/>
                  <a:pt x="1623269" y="656323"/>
                </a:cubicBezTo>
                <a:cubicBezTo>
                  <a:pt x="1631009" y="653227"/>
                  <a:pt x="1632557" y="649616"/>
                  <a:pt x="1628429" y="641876"/>
                </a:cubicBezTo>
                <a:cubicBezTo>
                  <a:pt x="1617077" y="620721"/>
                  <a:pt x="1605210" y="599566"/>
                  <a:pt x="1592310" y="579443"/>
                </a:cubicBezTo>
                <a:cubicBezTo>
                  <a:pt x="1587667" y="572219"/>
                  <a:pt x="1584055" y="572219"/>
                  <a:pt x="1578379" y="576863"/>
                </a:cubicBezTo>
                <a:cubicBezTo>
                  <a:pt x="1564963" y="587698"/>
                  <a:pt x="1548968" y="594406"/>
                  <a:pt x="1532457" y="599050"/>
                </a:cubicBezTo>
                <a:cubicBezTo>
                  <a:pt x="1499950" y="607821"/>
                  <a:pt x="1510270" y="610917"/>
                  <a:pt x="1490147" y="585118"/>
                </a:cubicBezTo>
                <a:cubicBezTo>
                  <a:pt x="1486019" y="579443"/>
                  <a:pt x="1481891" y="574283"/>
                  <a:pt x="1477247" y="569123"/>
                </a:cubicBezTo>
                <a:cubicBezTo>
                  <a:pt x="1472088" y="563447"/>
                  <a:pt x="1472088" y="558288"/>
                  <a:pt x="1476731" y="552096"/>
                </a:cubicBezTo>
                <a:cubicBezTo>
                  <a:pt x="1489115" y="533521"/>
                  <a:pt x="1498918" y="513397"/>
                  <a:pt x="1518525" y="499982"/>
                </a:cubicBezTo>
                <a:cubicBezTo>
                  <a:pt x="1525233" y="495338"/>
                  <a:pt x="1525233" y="490178"/>
                  <a:pt x="1519557" y="483987"/>
                </a:cubicBezTo>
                <a:cubicBezTo>
                  <a:pt x="1503562" y="466960"/>
                  <a:pt x="1487051" y="450448"/>
                  <a:pt x="1470540" y="434453"/>
                </a:cubicBezTo>
                <a:cubicBezTo>
                  <a:pt x="1463316" y="427745"/>
                  <a:pt x="1458156" y="428261"/>
                  <a:pt x="1452480" y="436001"/>
                </a:cubicBezTo>
                <a:cubicBezTo>
                  <a:pt x="1443709" y="448384"/>
                  <a:pt x="1431841" y="457672"/>
                  <a:pt x="1418942" y="465412"/>
                </a:cubicBezTo>
                <a:cubicBezTo>
                  <a:pt x="1393143" y="481407"/>
                  <a:pt x="1393143" y="481407"/>
                  <a:pt x="1369408" y="463348"/>
                </a:cubicBezTo>
                <a:cubicBezTo>
                  <a:pt x="1364764" y="459736"/>
                  <a:pt x="1360121" y="455608"/>
                  <a:pt x="1354961" y="452512"/>
                </a:cubicBezTo>
                <a:cubicBezTo>
                  <a:pt x="1348253" y="448384"/>
                  <a:pt x="1347221" y="443225"/>
                  <a:pt x="1349801" y="436001"/>
                </a:cubicBezTo>
                <a:cubicBezTo>
                  <a:pt x="1357025" y="414330"/>
                  <a:pt x="1361668" y="391627"/>
                  <a:pt x="1377148" y="374084"/>
                </a:cubicBezTo>
                <a:cubicBezTo>
                  <a:pt x="1382307" y="368408"/>
                  <a:pt x="1381276" y="364280"/>
                  <a:pt x="1374052" y="360152"/>
                </a:cubicBezTo>
                <a:cubicBezTo>
                  <a:pt x="1353929" y="347769"/>
                  <a:pt x="1333806" y="335385"/>
                  <a:pt x="1312651" y="324550"/>
                </a:cubicBezTo>
                <a:cubicBezTo>
                  <a:pt x="1304911" y="320422"/>
                  <a:pt x="1299751" y="320422"/>
                  <a:pt x="1296655" y="329193"/>
                </a:cubicBezTo>
                <a:cubicBezTo>
                  <a:pt x="1288916" y="350865"/>
                  <a:pt x="1271888" y="365828"/>
                  <a:pt x="1256925" y="382855"/>
                </a:cubicBezTo>
                <a:cubicBezTo>
                  <a:pt x="1251249" y="389047"/>
                  <a:pt x="1246090" y="389563"/>
                  <a:pt x="1238866" y="386467"/>
                </a:cubicBezTo>
                <a:cubicBezTo>
                  <a:pt x="1228546" y="381307"/>
                  <a:pt x="1217711" y="377179"/>
                  <a:pt x="1206875" y="373052"/>
                </a:cubicBezTo>
                <a:cubicBezTo>
                  <a:pt x="1199136" y="370472"/>
                  <a:pt x="1196556" y="365312"/>
                  <a:pt x="1196556" y="357572"/>
                </a:cubicBezTo>
                <a:cubicBezTo>
                  <a:pt x="1197072" y="335385"/>
                  <a:pt x="1196556" y="313714"/>
                  <a:pt x="1206359" y="293075"/>
                </a:cubicBezTo>
                <a:cubicBezTo>
                  <a:pt x="1209971" y="285335"/>
                  <a:pt x="1208939" y="280692"/>
                  <a:pt x="1199652" y="278112"/>
                </a:cubicBezTo>
                <a:cubicBezTo>
                  <a:pt x="1176949" y="271404"/>
                  <a:pt x="1154246" y="265212"/>
                  <a:pt x="1131027" y="259537"/>
                </a:cubicBezTo>
                <a:cubicBezTo>
                  <a:pt x="1122255" y="257473"/>
                  <a:pt x="1119159" y="260569"/>
                  <a:pt x="1118127" y="268308"/>
                </a:cubicBezTo>
                <a:cubicBezTo>
                  <a:pt x="1116063" y="291527"/>
                  <a:pt x="1103164" y="311134"/>
                  <a:pt x="1093360" y="331258"/>
                </a:cubicBezTo>
                <a:cubicBezTo>
                  <a:pt x="1090780" y="336933"/>
                  <a:pt x="1086653" y="339513"/>
                  <a:pt x="1079945" y="338481"/>
                </a:cubicBezTo>
                <a:cubicBezTo>
                  <a:pt x="1067561" y="336417"/>
                  <a:pt x="1055178" y="334869"/>
                  <a:pt x="1042794" y="333837"/>
                </a:cubicBezTo>
                <a:cubicBezTo>
                  <a:pt x="1034539" y="332805"/>
                  <a:pt x="1029895" y="329193"/>
                  <a:pt x="1028347" y="320422"/>
                </a:cubicBezTo>
                <a:cubicBezTo>
                  <a:pt x="1024735" y="299783"/>
                  <a:pt x="1016996" y="279660"/>
                  <a:pt x="1021123" y="257989"/>
                </a:cubicBezTo>
                <a:cubicBezTo>
                  <a:pt x="1022671" y="248701"/>
                  <a:pt x="1019059" y="244057"/>
                  <a:pt x="1008740" y="243541"/>
                </a:cubicBezTo>
                <a:cubicBezTo>
                  <a:pt x="986553" y="242509"/>
                  <a:pt x="964366" y="242509"/>
                  <a:pt x="941663" y="243541"/>
                </a:cubicBezTo>
                <a:cubicBezTo>
                  <a:pt x="931859" y="244057"/>
                  <a:pt x="928247" y="248185"/>
                  <a:pt x="929795" y="256957"/>
                </a:cubicBezTo>
                <a:cubicBezTo>
                  <a:pt x="933923" y="279144"/>
                  <a:pt x="926184" y="299267"/>
                  <a:pt x="922572" y="320422"/>
                </a:cubicBezTo>
                <a:cubicBezTo>
                  <a:pt x="921024" y="328678"/>
                  <a:pt x="916896" y="332290"/>
                  <a:pt x="909156" y="333321"/>
                </a:cubicBezTo>
                <a:cubicBezTo>
                  <a:pt x="896773" y="334869"/>
                  <a:pt x="884389" y="335901"/>
                  <a:pt x="872006" y="337965"/>
                </a:cubicBezTo>
                <a:cubicBezTo>
                  <a:pt x="864782" y="339513"/>
                  <a:pt x="860654" y="336933"/>
                  <a:pt x="857559" y="330226"/>
                </a:cubicBezTo>
                <a:cubicBezTo>
                  <a:pt x="847755" y="310102"/>
                  <a:pt x="835371" y="291527"/>
                  <a:pt x="833308" y="268308"/>
                </a:cubicBezTo>
                <a:cubicBezTo>
                  <a:pt x="832276" y="259537"/>
                  <a:pt x="828664" y="256957"/>
                  <a:pt x="819892" y="259021"/>
                </a:cubicBezTo>
                <a:cubicBezTo>
                  <a:pt x="797705" y="264180"/>
                  <a:pt x="775518" y="269856"/>
                  <a:pt x="753847" y="276564"/>
                </a:cubicBezTo>
                <a:cubicBezTo>
                  <a:pt x="744044" y="279660"/>
                  <a:pt x="740948" y="283272"/>
                  <a:pt x="745591" y="293075"/>
                </a:cubicBezTo>
                <a:cubicBezTo>
                  <a:pt x="751783" y="308039"/>
                  <a:pt x="754879" y="323518"/>
                  <a:pt x="754879" y="339513"/>
                </a:cubicBezTo>
                <a:cubicBezTo>
                  <a:pt x="754879" y="367892"/>
                  <a:pt x="755395" y="367892"/>
                  <a:pt x="728564" y="378728"/>
                </a:cubicBezTo>
                <a:cubicBezTo>
                  <a:pt x="722888" y="380791"/>
                  <a:pt x="717213" y="383371"/>
                  <a:pt x="712053" y="385951"/>
                </a:cubicBezTo>
                <a:cubicBezTo>
                  <a:pt x="705345" y="389563"/>
                  <a:pt x="700185" y="388531"/>
                  <a:pt x="695026" y="382855"/>
                </a:cubicBezTo>
                <a:cubicBezTo>
                  <a:pt x="679546" y="365828"/>
                  <a:pt x="662519" y="350349"/>
                  <a:pt x="654779" y="328161"/>
                </a:cubicBezTo>
                <a:cubicBezTo>
                  <a:pt x="652200" y="320938"/>
                  <a:pt x="648588" y="319390"/>
                  <a:pt x="641364" y="323002"/>
                </a:cubicBezTo>
                <a:cubicBezTo>
                  <a:pt x="619693" y="334353"/>
                  <a:pt x="598538" y="346737"/>
                  <a:pt x="577899" y="359636"/>
                </a:cubicBezTo>
                <a:cubicBezTo>
                  <a:pt x="571707" y="363248"/>
                  <a:pt x="570159" y="366860"/>
                  <a:pt x="574803" y="372536"/>
                </a:cubicBezTo>
                <a:cubicBezTo>
                  <a:pt x="590798" y="390595"/>
                  <a:pt x="595958" y="413298"/>
                  <a:pt x="602666" y="435485"/>
                </a:cubicBezTo>
                <a:cubicBezTo>
                  <a:pt x="604730" y="442193"/>
                  <a:pt x="604214" y="446836"/>
                  <a:pt x="598022" y="450964"/>
                </a:cubicBezTo>
                <a:cubicBezTo>
                  <a:pt x="587702" y="458188"/>
                  <a:pt x="577383" y="466444"/>
                  <a:pt x="567579" y="474699"/>
                </a:cubicBezTo>
                <a:cubicBezTo>
                  <a:pt x="561388" y="479859"/>
                  <a:pt x="556744" y="478827"/>
                  <a:pt x="550552" y="474699"/>
                </a:cubicBezTo>
                <a:cubicBezTo>
                  <a:pt x="531977" y="462316"/>
                  <a:pt x="511854" y="451996"/>
                  <a:pt x="498438" y="432905"/>
                </a:cubicBezTo>
                <a:cubicBezTo>
                  <a:pt x="494310" y="426713"/>
                  <a:pt x="489151" y="426197"/>
                  <a:pt x="483475" y="431357"/>
                </a:cubicBezTo>
                <a:cubicBezTo>
                  <a:pt x="465932" y="447352"/>
                  <a:pt x="448904" y="464895"/>
                  <a:pt x="432393" y="482439"/>
                </a:cubicBezTo>
                <a:cubicBezTo>
                  <a:pt x="427233" y="488114"/>
                  <a:pt x="426717" y="493274"/>
                  <a:pt x="433425" y="497402"/>
                </a:cubicBezTo>
                <a:cubicBezTo>
                  <a:pt x="453032" y="510818"/>
                  <a:pt x="462836" y="531457"/>
                  <a:pt x="475735" y="550032"/>
                </a:cubicBezTo>
                <a:cubicBezTo>
                  <a:pt x="479863" y="555708"/>
                  <a:pt x="479863" y="560867"/>
                  <a:pt x="475219" y="566027"/>
                </a:cubicBezTo>
                <a:cubicBezTo>
                  <a:pt x="466964" y="576347"/>
                  <a:pt x="458708" y="587182"/>
                  <a:pt x="450968" y="597502"/>
                </a:cubicBezTo>
                <a:cubicBezTo>
                  <a:pt x="447357" y="602146"/>
                  <a:pt x="443745" y="603694"/>
                  <a:pt x="437553" y="601629"/>
                </a:cubicBezTo>
                <a:cubicBezTo>
                  <a:pt x="414850" y="594406"/>
                  <a:pt x="391631" y="589246"/>
                  <a:pt x="373056" y="573251"/>
                </a:cubicBezTo>
                <a:cubicBezTo>
                  <a:pt x="367896" y="568607"/>
                  <a:pt x="363768" y="568607"/>
                  <a:pt x="360156" y="575315"/>
                </a:cubicBezTo>
                <a:cubicBezTo>
                  <a:pt x="347257" y="596470"/>
                  <a:pt x="334358" y="617109"/>
                  <a:pt x="323522" y="638780"/>
                </a:cubicBezTo>
                <a:cubicBezTo>
                  <a:pt x="319910" y="646004"/>
                  <a:pt x="320942" y="650131"/>
                  <a:pt x="328166" y="652711"/>
                </a:cubicBezTo>
                <a:cubicBezTo>
                  <a:pt x="346225" y="659419"/>
                  <a:pt x="360672" y="672318"/>
                  <a:pt x="374088" y="685218"/>
                </a:cubicBezTo>
                <a:cubicBezTo>
                  <a:pt x="392147" y="702245"/>
                  <a:pt x="391115" y="698117"/>
                  <a:pt x="380795" y="720820"/>
                </a:cubicBezTo>
                <a:cubicBezTo>
                  <a:pt x="377700" y="728044"/>
                  <a:pt x="374604" y="735268"/>
                  <a:pt x="372024" y="742492"/>
                </a:cubicBezTo>
                <a:cubicBezTo>
                  <a:pt x="369444" y="750747"/>
                  <a:pt x="364284" y="753327"/>
                  <a:pt x="355513" y="753327"/>
                </a:cubicBezTo>
                <a:cubicBezTo>
                  <a:pt x="333326" y="752811"/>
                  <a:pt x="311655" y="753327"/>
                  <a:pt x="291015" y="743523"/>
                </a:cubicBezTo>
                <a:cubicBezTo>
                  <a:pt x="282760" y="739396"/>
                  <a:pt x="279148" y="742492"/>
                  <a:pt x="276568" y="751263"/>
                </a:cubicBezTo>
                <a:cubicBezTo>
                  <a:pt x="269860" y="773450"/>
                  <a:pt x="264185" y="796153"/>
                  <a:pt x="258509" y="818340"/>
                </a:cubicBezTo>
                <a:cubicBezTo>
                  <a:pt x="256445" y="827628"/>
                  <a:pt x="259025" y="831239"/>
                  <a:pt x="267796" y="831756"/>
                </a:cubicBezTo>
                <a:cubicBezTo>
                  <a:pt x="291015" y="833819"/>
                  <a:pt x="310623" y="846719"/>
                  <a:pt x="330746" y="857038"/>
                </a:cubicBezTo>
                <a:cubicBezTo>
                  <a:pt x="335905" y="859618"/>
                  <a:pt x="338485" y="863230"/>
                  <a:pt x="337453" y="869422"/>
                </a:cubicBezTo>
                <a:cubicBezTo>
                  <a:pt x="335389" y="881805"/>
                  <a:pt x="333842" y="894189"/>
                  <a:pt x="332810" y="906572"/>
                </a:cubicBezTo>
                <a:cubicBezTo>
                  <a:pt x="331778" y="915344"/>
                  <a:pt x="328166" y="919988"/>
                  <a:pt x="318878" y="922052"/>
                </a:cubicBezTo>
                <a:cubicBezTo>
                  <a:pt x="298239" y="925664"/>
                  <a:pt x="278116" y="932887"/>
                  <a:pt x="256445" y="929275"/>
                </a:cubicBezTo>
                <a:cubicBezTo>
                  <a:pt x="246125" y="927211"/>
                  <a:pt x="243029" y="932371"/>
                  <a:pt x="242514" y="942175"/>
                </a:cubicBezTo>
                <a:cubicBezTo>
                  <a:pt x="241482" y="963846"/>
                  <a:pt x="241482" y="985001"/>
                  <a:pt x="242514" y="1006672"/>
                </a:cubicBezTo>
                <a:cubicBezTo>
                  <a:pt x="243029" y="1018023"/>
                  <a:pt x="247157" y="1022667"/>
                  <a:pt x="257993" y="1020603"/>
                </a:cubicBezTo>
                <a:cubicBezTo>
                  <a:pt x="280180" y="1016475"/>
                  <a:pt x="300303" y="1024731"/>
                  <a:pt x="321458" y="1028343"/>
                </a:cubicBezTo>
                <a:cubicBezTo>
                  <a:pt x="327650" y="1029375"/>
                  <a:pt x="331262" y="1032987"/>
                  <a:pt x="331778" y="1039694"/>
                </a:cubicBezTo>
                <a:cubicBezTo>
                  <a:pt x="333326" y="1052594"/>
                  <a:pt x="334358" y="1065493"/>
                  <a:pt x="336937" y="1077877"/>
                </a:cubicBezTo>
                <a:cubicBezTo>
                  <a:pt x="338485" y="1085617"/>
                  <a:pt x="335905" y="1089744"/>
                  <a:pt x="329198" y="1093356"/>
                </a:cubicBezTo>
                <a:cubicBezTo>
                  <a:pt x="309075" y="1103676"/>
                  <a:pt x="289467" y="1115543"/>
                  <a:pt x="265733" y="1117607"/>
                </a:cubicBezTo>
                <a:cubicBezTo>
                  <a:pt x="257993" y="1118123"/>
                  <a:pt x="255929" y="1122251"/>
                  <a:pt x="257993" y="1129990"/>
                </a:cubicBezTo>
                <a:cubicBezTo>
                  <a:pt x="263669" y="1153209"/>
                  <a:pt x="269344" y="1175913"/>
                  <a:pt x="276568" y="1198615"/>
                </a:cubicBezTo>
                <a:cubicBezTo>
                  <a:pt x="279148" y="1207903"/>
                  <a:pt x="283276" y="1209451"/>
                  <a:pt x="291531" y="1205839"/>
                </a:cubicBezTo>
                <a:cubicBezTo>
                  <a:pt x="308559" y="1198100"/>
                  <a:pt x="327134" y="1196035"/>
                  <a:pt x="345709" y="1196035"/>
                </a:cubicBezTo>
                <a:cubicBezTo>
                  <a:pt x="371508" y="1196035"/>
                  <a:pt x="366348" y="1193456"/>
                  <a:pt x="375636" y="1216675"/>
                </a:cubicBezTo>
                <a:cubicBezTo>
                  <a:pt x="378216" y="1223382"/>
                  <a:pt x="380795" y="1230606"/>
                  <a:pt x="384407" y="1236798"/>
                </a:cubicBezTo>
                <a:cubicBezTo>
                  <a:pt x="389051" y="1245569"/>
                  <a:pt x="386987" y="1251761"/>
                  <a:pt x="379764" y="1257953"/>
                </a:cubicBezTo>
                <a:cubicBezTo>
                  <a:pt x="363252" y="1272400"/>
                  <a:pt x="348289" y="1288396"/>
                  <a:pt x="327134" y="1296651"/>
                </a:cubicBezTo>
                <a:cubicBezTo>
                  <a:pt x="319394" y="1299231"/>
                  <a:pt x="319394" y="1303875"/>
                  <a:pt x="322490" y="1310583"/>
                </a:cubicBezTo>
                <a:cubicBezTo>
                  <a:pt x="333842" y="1332254"/>
                  <a:pt x="346225" y="1353409"/>
                  <a:pt x="359124" y="1374048"/>
                </a:cubicBezTo>
                <a:cubicBezTo>
                  <a:pt x="362736" y="1379724"/>
                  <a:pt x="365832" y="1380755"/>
                  <a:pt x="370992" y="1376628"/>
                </a:cubicBezTo>
                <a:cubicBezTo>
                  <a:pt x="389051" y="1361148"/>
                  <a:pt x="412270" y="1355988"/>
                  <a:pt x="433941" y="1348765"/>
                </a:cubicBezTo>
                <a:cubicBezTo>
                  <a:pt x="441165" y="1346185"/>
                  <a:pt x="445809" y="1347217"/>
                  <a:pt x="450452" y="1353925"/>
                </a:cubicBezTo>
                <a:cubicBezTo>
                  <a:pt x="457676" y="1364760"/>
                  <a:pt x="465932" y="1374564"/>
                  <a:pt x="474187" y="1384367"/>
                </a:cubicBezTo>
                <a:cubicBezTo>
                  <a:pt x="478315" y="1389527"/>
                  <a:pt x="478831" y="1393655"/>
                  <a:pt x="475219" y="1399331"/>
                </a:cubicBezTo>
                <a:cubicBezTo>
                  <a:pt x="462320" y="1417906"/>
                  <a:pt x="452516" y="1439061"/>
                  <a:pt x="432909" y="1452476"/>
                </a:cubicBezTo>
                <a:cubicBezTo>
                  <a:pt x="426201" y="1457120"/>
                  <a:pt x="425685" y="1461764"/>
                  <a:pt x="431877" y="1468471"/>
                </a:cubicBezTo>
                <a:cubicBezTo>
                  <a:pt x="447873" y="1486015"/>
                  <a:pt x="464384" y="1502526"/>
                  <a:pt x="481927" y="1518521"/>
                </a:cubicBezTo>
                <a:cubicBezTo>
                  <a:pt x="488119" y="1524197"/>
                  <a:pt x="493279" y="1524197"/>
                  <a:pt x="497922" y="1517489"/>
                </a:cubicBezTo>
                <a:cubicBezTo>
                  <a:pt x="510822" y="1498398"/>
                  <a:pt x="531461" y="1488595"/>
                  <a:pt x="550036" y="1475695"/>
                </a:cubicBezTo>
                <a:cubicBezTo>
                  <a:pt x="556228" y="1471568"/>
                  <a:pt x="561388" y="1471568"/>
                  <a:pt x="567063" y="1476211"/>
                </a:cubicBezTo>
                <a:cubicBezTo>
                  <a:pt x="576867" y="1483951"/>
                  <a:pt x="586670" y="1491690"/>
                  <a:pt x="596474" y="1498914"/>
                </a:cubicBezTo>
                <a:cubicBezTo>
                  <a:pt x="602666" y="1503558"/>
                  <a:pt x="604214" y="1508202"/>
                  <a:pt x="601634" y="1515426"/>
                </a:cubicBezTo>
                <a:cubicBezTo>
                  <a:pt x="594926" y="1537097"/>
                  <a:pt x="589250" y="1559284"/>
                  <a:pt x="574287" y="1577343"/>
                </a:cubicBezTo>
                <a:cubicBezTo>
                  <a:pt x="569127" y="1583018"/>
                  <a:pt x="569643" y="1587146"/>
                  <a:pt x="576867" y="1591274"/>
                </a:cubicBezTo>
                <a:cubicBezTo>
                  <a:pt x="597506" y="1603658"/>
                  <a:pt x="618145" y="1616041"/>
                  <a:pt x="639300" y="1627393"/>
                </a:cubicBezTo>
                <a:cubicBezTo>
                  <a:pt x="647040" y="1631520"/>
                  <a:pt x="651168" y="1629973"/>
                  <a:pt x="653747" y="1622233"/>
                </a:cubicBezTo>
                <a:cubicBezTo>
                  <a:pt x="662003" y="1600562"/>
                  <a:pt x="678514" y="1585598"/>
                  <a:pt x="693478" y="1568571"/>
                </a:cubicBezTo>
                <a:cubicBezTo>
                  <a:pt x="699153" y="1562379"/>
                  <a:pt x="704313" y="1561864"/>
                  <a:pt x="711537" y="1564959"/>
                </a:cubicBezTo>
                <a:cubicBezTo>
                  <a:pt x="721856" y="1570119"/>
                  <a:pt x="732692" y="1574247"/>
                  <a:pt x="743528" y="1578375"/>
                </a:cubicBezTo>
                <a:cubicBezTo>
                  <a:pt x="751267" y="1580955"/>
                  <a:pt x="753847" y="1585598"/>
                  <a:pt x="753847" y="1593854"/>
                </a:cubicBezTo>
                <a:cubicBezTo>
                  <a:pt x="753331" y="1616041"/>
                  <a:pt x="753847" y="1637712"/>
                  <a:pt x="744044" y="1658351"/>
                </a:cubicBezTo>
                <a:cubicBezTo>
                  <a:pt x="739916" y="1667123"/>
                  <a:pt x="743012" y="1671251"/>
                  <a:pt x="752299" y="1673831"/>
                </a:cubicBezTo>
                <a:cubicBezTo>
                  <a:pt x="773970" y="1680538"/>
                  <a:pt x="796157" y="1686214"/>
                  <a:pt x="818344" y="1691374"/>
                </a:cubicBezTo>
                <a:cubicBezTo>
                  <a:pt x="827116" y="1693438"/>
                  <a:pt x="831760" y="1692406"/>
                  <a:pt x="832276" y="1682602"/>
                </a:cubicBezTo>
                <a:cubicBezTo>
                  <a:pt x="834340" y="1659383"/>
                  <a:pt x="846723" y="1639776"/>
                  <a:pt x="857043" y="1619653"/>
                </a:cubicBezTo>
                <a:cubicBezTo>
                  <a:pt x="859622" y="1614493"/>
                  <a:pt x="862718" y="1611397"/>
                  <a:pt x="868910" y="1612429"/>
                </a:cubicBezTo>
                <a:cubicBezTo>
                  <a:pt x="881809" y="1614493"/>
                  <a:pt x="895225" y="1616041"/>
                  <a:pt x="908640" y="1617589"/>
                </a:cubicBezTo>
                <a:cubicBezTo>
                  <a:pt x="916896" y="1618621"/>
                  <a:pt x="920508" y="1622749"/>
                  <a:pt x="922056" y="1630488"/>
                </a:cubicBezTo>
                <a:cubicBezTo>
                  <a:pt x="925668" y="1651128"/>
                  <a:pt x="933407" y="1671251"/>
                  <a:pt x="929279" y="1692922"/>
                </a:cubicBezTo>
                <a:cubicBezTo>
                  <a:pt x="927215" y="1703757"/>
                  <a:pt x="932375" y="1706853"/>
                  <a:pt x="942695" y="1707369"/>
                </a:cubicBezTo>
                <a:cubicBezTo>
                  <a:pt x="964366" y="1708401"/>
                  <a:pt x="985521" y="1708401"/>
                  <a:pt x="1007192" y="1707369"/>
                </a:cubicBezTo>
                <a:cubicBezTo>
                  <a:pt x="1018028" y="1706853"/>
                  <a:pt x="1022155" y="1702725"/>
                  <a:pt x="1020607" y="1692406"/>
                </a:cubicBezTo>
                <a:cubicBezTo>
                  <a:pt x="1016480" y="1670219"/>
                  <a:pt x="1024219" y="1650096"/>
                  <a:pt x="1028347" y="1628941"/>
                </a:cubicBezTo>
                <a:cubicBezTo>
                  <a:pt x="1029379" y="1621717"/>
                  <a:pt x="1033507" y="1618621"/>
                  <a:pt x="1040215" y="1617589"/>
                </a:cubicBezTo>
                <a:cubicBezTo>
                  <a:pt x="1053114" y="1616041"/>
                  <a:pt x="1066013" y="1615009"/>
                  <a:pt x="1078397" y="1612429"/>
                </a:cubicBezTo>
                <a:cubicBezTo>
                  <a:pt x="1085621" y="1611397"/>
                  <a:pt x="1089748" y="1613461"/>
                  <a:pt x="1092844" y="1619653"/>
                </a:cubicBezTo>
                <a:cubicBezTo>
                  <a:pt x="1102648" y="1639776"/>
                  <a:pt x="1115031" y="1658351"/>
                  <a:pt x="1117095" y="1681570"/>
                </a:cubicBezTo>
                <a:cubicBezTo>
                  <a:pt x="1118127" y="1690342"/>
                  <a:pt x="1121739" y="1692922"/>
                  <a:pt x="1130511" y="1690858"/>
                </a:cubicBezTo>
                <a:cubicBezTo>
                  <a:pt x="1152698" y="1685698"/>
                  <a:pt x="1174885" y="1680022"/>
                  <a:pt x="1196556" y="1673315"/>
                </a:cubicBezTo>
                <a:cubicBezTo>
                  <a:pt x="1206359" y="1670219"/>
                  <a:pt x="1209455" y="1666607"/>
                  <a:pt x="1204811" y="1656803"/>
                </a:cubicBezTo>
                <a:cubicBezTo>
                  <a:pt x="1200168" y="1643904"/>
                  <a:pt x="1196556" y="1627393"/>
                  <a:pt x="1198104" y="1613977"/>
                </a:cubicBezTo>
                <a:close/>
              </a:path>
            </a:pathLst>
          </a:custGeom>
          <a:solidFill>
            <a:schemeClr val="bg1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54C48116-DF0F-4187-A190-7F66C44BF701}"/>
              </a:ext>
            </a:extLst>
          </p:cNvPr>
          <p:cNvSpPr/>
          <p:nvPr userDrawn="1"/>
        </p:nvSpPr>
        <p:spPr>
          <a:xfrm rot="10800000" flipH="1">
            <a:off x="936003" y="1609750"/>
            <a:ext cx="242109" cy="240845"/>
          </a:xfrm>
          <a:custGeom>
            <a:avLst/>
            <a:gdLst>
              <a:gd name="connsiteX0" fmla="*/ 185362 w 237706"/>
              <a:gd name="connsiteY0" fmla="*/ 130458 h 236466"/>
              <a:gd name="connsiteX1" fmla="*/ 237706 w 237706"/>
              <a:gd name="connsiteY1" fmla="*/ 130458 h 236466"/>
              <a:gd name="connsiteX2" fmla="*/ 234128 w 237706"/>
              <a:gd name="connsiteY2" fmla="*/ 154126 h 236466"/>
              <a:gd name="connsiteX3" fmla="*/ 165835 w 237706"/>
              <a:gd name="connsiteY3" fmla="*/ 229449 h 236466"/>
              <a:gd name="connsiteX4" fmla="*/ 131078 w 237706"/>
              <a:gd name="connsiteY4" fmla="*/ 236466 h 236466"/>
              <a:gd name="connsiteX5" fmla="*/ 131078 w 237706"/>
              <a:gd name="connsiteY5" fmla="*/ 186008 h 236466"/>
              <a:gd name="connsiteX6" fmla="*/ 146195 w 237706"/>
              <a:gd name="connsiteY6" fmla="*/ 182956 h 236466"/>
              <a:gd name="connsiteX7" fmla="*/ 177100 w 237706"/>
              <a:gd name="connsiteY7" fmla="*/ 157507 h 236466"/>
              <a:gd name="connsiteX8" fmla="*/ 0 w 237706"/>
              <a:gd name="connsiteY8" fmla="*/ 130458 h 236466"/>
              <a:gd name="connsiteX9" fmla="*/ 52344 w 237706"/>
              <a:gd name="connsiteY9" fmla="*/ 130458 h 236466"/>
              <a:gd name="connsiteX10" fmla="*/ 60606 w 237706"/>
              <a:gd name="connsiteY10" fmla="*/ 157507 h 236466"/>
              <a:gd name="connsiteX11" fmla="*/ 91511 w 237706"/>
              <a:gd name="connsiteY11" fmla="*/ 182956 h 236466"/>
              <a:gd name="connsiteX12" fmla="*/ 106628 w 237706"/>
              <a:gd name="connsiteY12" fmla="*/ 186008 h 236466"/>
              <a:gd name="connsiteX13" fmla="*/ 106628 w 237706"/>
              <a:gd name="connsiteY13" fmla="*/ 236466 h 236466"/>
              <a:gd name="connsiteX14" fmla="*/ 71871 w 237706"/>
              <a:gd name="connsiteY14" fmla="*/ 229449 h 236466"/>
              <a:gd name="connsiteX15" fmla="*/ 3579 w 237706"/>
              <a:gd name="connsiteY15" fmla="*/ 154126 h 236466"/>
              <a:gd name="connsiteX16" fmla="*/ 131078 w 237706"/>
              <a:gd name="connsiteY16" fmla="*/ 0 h 236466"/>
              <a:gd name="connsiteX17" fmla="*/ 165835 w 237706"/>
              <a:gd name="connsiteY17" fmla="*/ 7017 h 236466"/>
              <a:gd name="connsiteX18" fmla="*/ 234128 w 237706"/>
              <a:gd name="connsiteY18" fmla="*/ 82340 h 236466"/>
              <a:gd name="connsiteX19" fmla="*/ 237706 w 237706"/>
              <a:gd name="connsiteY19" fmla="*/ 106008 h 236466"/>
              <a:gd name="connsiteX20" fmla="*/ 185362 w 237706"/>
              <a:gd name="connsiteY20" fmla="*/ 106008 h 236466"/>
              <a:gd name="connsiteX21" fmla="*/ 177100 w 237706"/>
              <a:gd name="connsiteY21" fmla="*/ 78960 h 236466"/>
              <a:gd name="connsiteX22" fmla="*/ 146195 w 237706"/>
              <a:gd name="connsiteY22" fmla="*/ 53510 h 236466"/>
              <a:gd name="connsiteX23" fmla="*/ 131078 w 237706"/>
              <a:gd name="connsiteY23" fmla="*/ 50458 h 236466"/>
              <a:gd name="connsiteX24" fmla="*/ 106628 w 237706"/>
              <a:gd name="connsiteY24" fmla="*/ 0 h 236466"/>
              <a:gd name="connsiteX25" fmla="*/ 106628 w 237706"/>
              <a:gd name="connsiteY25" fmla="*/ 50458 h 236466"/>
              <a:gd name="connsiteX26" fmla="*/ 91511 w 237706"/>
              <a:gd name="connsiteY26" fmla="*/ 53510 h 236466"/>
              <a:gd name="connsiteX27" fmla="*/ 60606 w 237706"/>
              <a:gd name="connsiteY27" fmla="*/ 78960 h 236466"/>
              <a:gd name="connsiteX28" fmla="*/ 52344 w 237706"/>
              <a:gd name="connsiteY28" fmla="*/ 106008 h 236466"/>
              <a:gd name="connsiteX29" fmla="*/ 0 w 237706"/>
              <a:gd name="connsiteY29" fmla="*/ 106008 h 236466"/>
              <a:gd name="connsiteX30" fmla="*/ 3579 w 237706"/>
              <a:gd name="connsiteY30" fmla="*/ 82340 h 236466"/>
              <a:gd name="connsiteX31" fmla="*/ 71871 w 237706"/>
              <a:gd name="connsiteY31" fmla="*/ 7017 h 23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37706" h="236466">
                <a:moveTo>
                  <a:pt x="185362" y="130458"/>
                </a:moveTo>
                <a:lnTo>
                  <a:pt x="237706" y="130458"/>
                </a:lnTo>
                <a:lnTo>
                  <a:pt x="234128" y="154126"/>
                </a:lnTo>
                <a:cubicBezTo>
                  <a:pt x="223548" y="188141"/>
                  <a:pt x="198326" y="215706"/>
                  <a:pt x="165835" y="229449"/>
                </a:cubicBezTo>
                <a:lnTo>
                  <a:pt x="131078" y="236466"/>
                </a:lnTo>
                <a:lnTo>
                  <a:pt x="131078" y="186008"/>
                </a:lnTo>
                <a:lnTo>
                  <a:pt x="146195" y="182956"/>
                </a:lnTo>
                <a:cubicBezTo>
                  <a:pt x="158800" y="177624"/>
                  <a:pt x="169526" y="168717"/>
                  <a:pt x="177100" y="157507"/>
                </a:cubicBezTo>
                <a:close/>
                <a:moveTo>
                  <a:pt x="0" y="130458"/>
                </a:moveTo>
                <a:lnTo>
                  <a:pt x="52344" y="130458"/>
                </a:lnTo>
                <a:lnTo>
                  <a:pt x="60606" y="157507"/>
                </a:lnTo>
                <a:cubicBezTo>
                  <a:pt x="68180" y="168717"/>
                  <a:pt x="78906" y="177624"/>
                  <a:pt x="91511" y="182956"/>
                </a:cubicBezTo>
                <a:lnTo>
                  <a:pt x="106628" y="186008"/>
                </a:lnTo>
                <a:lnTo>
                  <a:pt x="106628" y="236466"/>
                </a:lnTo>
                <a:lnTo>
                  <a:pt x="71871" y="229449"/>
                </a:lnTo>
                <a:cubicBezTo>
                  <a:pt x="39380" y="215706"/>
                  <a:pt x="14159" y="188141"/>
                  <a:pt x="3579" y="154126"/>
                </a:cubicBezTo>
                <a:close/>
                <a:moveTo>
                  <a:pt x="131078" y="0"/>
                </a:moveTo>
                <a:lnTo>
                  <a:pt x="165835" y="7017"/>
                </a:lnTo>
                <a:cubicBezTo>
                  <a:pt x="198326" y="20760"/>
                  <a:pt x="223548" y="48325"/>
                  <a:pt x="234128" y="82340"/>
                </a:cubicBezTo>
                <a:lnTo>
                  <a:pt x="237706" y="106008"/>
                </a:lnTo>
                <a:lnTo>
                  <a:pt x="185362" y="106008"/>
                </a:lnTo>
                <a:lnTo>
                  <a:pt x="177100" y="78960"/>
                </a:lnTo>
                <a:cubicBezTo>
                  <a:pt x="169526" y="67749"/>
                  <a:pt x="158800" y="58842"/>
                  <a:pt x="146195" y="53510"/>
                </a:cubicBezTo>
                <a:lnTo>
                  <a:pt x="131078" y="50458"/>
                </a:lnTo>
                <a:close/>
                <a:moveTo>
                  <a:pt x="106628" y="0"/>
                </a:moveTo>
                <a:lnTo>
                  <a:pt x="106628" y="50458"/>
                </a:lnTo>
                <a:lnTo>
                  <a:pt x="91511" y="53510"/>
                </a:lnTo>
                <a:cubicBezTo>
                  <a:pt x="78906" y="58842"/>
                  <a:pt x="68180" y="67749"/>
                  <a:pt x="60606" y="78960"/>
                </a:cubicBezTo>
                <a:lnTo>
                  <a:pt x="52344" y="106008"/>
                </a:lnTo>
                <a:lnTo>
                  <a:pt x="0" y="106008"/>
                </a:lnTo>
                <a:lnTo>
                  <a:pt x="3579" y="82340"/>
                </a:lnTo>
                <a:cubicBezTo>
                  <a:pt x="14159" y="48325"/>
                  <a:pt x="39380" y="20760"/>
                  <a:pt x="71871" y="70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CB88625-BD84-4AC0-8A04-F9D426252DC6}"/>
              </a:ext>
            </a:extLst>
          </p:cNvPr>
          <p:cNvSpPr/>
          <p:nvPr userDrawn="1"/>
        </p:nvSpPr>
        <p:spPr>
          <a:xfrm rot="10800000" flipH="1">
            <a:off x="1016764" y="1689879"/>
            <a:ext cx="80588" cy="80588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: Top Corners Rounded 53">
            <a:extLst>
              <a:ext uri="{FF2B5EF4-FFF2-40B4-BE49-F238E27FC236}">
                <a16:creationId xmlns:a16="http://schemas.microsoft.com/office/drawing/2014/main" id="{FDB0D61A-55FF-42B8-B442-7B044B1376C5}"/>
              </a:ext>
            </a:extLst>
          </p:cNvPr>
          <p:cNvSpPr/>
          <p:nvPr userDrawn="1"/>
        </p:nvSpPr>
        <p:spPr>
          <a:xfrm rot="10800000" flipH="1">
            <a:off x="478272" y="255586"/>
            <a:ext cx="1246034" cy="7118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: Top Corners Rounded 54">
            <a:extLst>
              <a:ext uri="{FF2B5EF4-FFF2-40B4-BE49-F238E27FC236}">
                <a16:creationId xmlns:a16="http://schemas.microsoft.com/office/drawing/2014/main" id="{18A1D6DB-506D-44F9-B480-A76B310C3E71}"/>
              </a:ext>
            </a:extLst>
          </p:cNvPr>
          <p:cNvSpPr/>
          <p:nvPr userDrawn="1"/>
        </p:nvSpPr>
        <p:spPr>
          <a:xfrm rot="10800000" flipH="1">
            <a:off x="640963" y="322185"/>
            <a:ext cx="920653" cy="25603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C50F240-F8DE-4A86-B350-32B373D2B6BC}"/>
              </a:ext>
            </a:extLst>
          </p:cNvPr>
          <p:cNvSpPr txBox="1"/>
          <p:nvPr userDrawn="1"/>
        </p:nvSpPr>
        <p:spPr>
          <a:xfrm>
            <a:off x="292045" y="6035759"/>
            <a:ext cx="3434108" cy="500056"/>
          </a:xfrm>
          <a:custGeom>
            <a:avLst/>
            <a:gdLst>
              <a:gd name="connsiteX0" fmla="*/ 918715 w 3349328"/>
              <a:gd name="connsiteY0" fmla="*/ 111816 h 487710"/>
              <a:gd name="connsiteX1" fmla="*/ 918715 w 3349328"/>
              <a:gd name="connsiteY1" fmla="*/ 374535 h 487710"/>
              <a:gd name="connsiteX2" fmla="*/ 946303 w 3349328"/>
              <a:gd name="connsiteY2" fmla="*/ 374535 h 487710"/>
              <a:gd name="connsiteX3" fmla="*/ 1052905 w 3349328"/>
              <a:gd name="connsiteY3" fmla="*/ 327170 h 487710"/>
              <a:gd name="connsiteX4" fmla="*/ 1079813 w 3349328"/>
              <a:gd name="connsiteY4" fmla="*/ 243005 h 487710"/>
              <a:gd name="connsiteX5" fmla="*/ 1052905 w 3349328"/>
              <a:gd name="connsiteY5" fmla="*/ 159181 h 487710"/>
              <a:gd name="connsiteX6" fmla="*/ 946303 w 3349328"/>
              <a:gd name="connsiteY6" fmla="*/ 111816 h 487710"/>
              <a:gd name="connsiteX7" fmla="*/ 2629830 w 3349328"/>
              <a:gd name="connsiteY7" fmla="*/ 102981 h 487710"/>
              <a:gd name="connsiteX8" fmla="*/ 2629830 w 3349328"/>
              <a:gd name="connsiteY8" fmla="*/ 218535 h 487710"/>
              <a:gd name="connsiteX9" fmla="*/ 2652342 w 3349328"/>
              <a:gd name="connsiteY9" fmla="*/ 218535 h 487710"/>
              <a:gd name="connsiteX10" fmla="*/ 2707256 w 3349328"/>
              <a:gd name="connsiteY10" fmla="*/ 202610 h 487710"/>
              <a:gd name="connsiteX11" fmla="*/ 2725333 w 3349328"/>
              <a:gd name="connsiteY11" fmla="*/ 160588 h 487710"/>
              <a:gd name="connsiteX12" fmla="*/ 2707256 w 3349328"/>
              <a:gd name="connsiteY12" fmla="*/ 118906 h 487710"/>
              <a:gd name="connsiteX13" fmla="*/ 2652342 w 3349328"/>
              <a:gd name="connsiteY13" fmla="*/ 102981 h 487710"/>
              <a:gd name="connsiteX14" fmla="*/ 222349 w 3349328"/>
              <a:gd name="connsiteY14" fmla="*/ 23791 h 487710"/>
              <a:gd name="connsiteX15" fmla="*/ 343001 w 3349328"/>
              <a:gd name="connsiteY15" fmla="*/ 23791 h 487710"/>
              <a:gd name="connsiteX16" fmla="*/ 564934 w 3349328"/>
              <a:gd name="connsiteY16" fmla="*/ 307580 h 487710"/>
              <a:gd name="connsiteX17" fmla="*/ 564934 w 3349328"/>
              <a:gd name="connsiteY17" fmla="*/ 23791 h 487710"/>
              <a:gd name="connsiteX18" fmla="*/ 685587 w 3349328"/>
              <a:gd name="connsiteY18" fmla="*/ 23791 h 487710"/>
              <a:gd name="connsiteX19" fmla="*/ 685587 w 3349328"/>
              <a:gd name="connsiteY19" fmla="*/ 487710 h 487710"/>
              <a:gd name="connsiteX20" fmla="*/ 564934 w 3349328"/>
              <a:gd name="connsiteY20" fmla="*/ 487710 h 487710"/>
              <a:gd name="connsiteX21" fmla="*/ 343001 w 3349328"/>
              <a:gd name="connsiteY21" fmla="*/ 203580 h 487710"/>
              <a:gd name="connsiteX22" fmla="*/ 343001 w 3349328"/>
              <a:gd name="connsiteY22" fmla="*/ 487710 h 487710"/>
              <a:gd name="connsiteX23" fmla="*/ 222349 w 3349328"/>
              <a:gd name="connsiteY23" fmla="*/ 487710 h 487710"/>
              <a:gd name="connsiteX24" fmla="*/ 0 w 3349328"/>
              <a:gd name="connsiteY24" fmla="*/ 23791 h 487710"/>
              <a:gd name="connsiteX25" fmla="*/ 120653 w 3349328"/>
              <a:gd name="connsiteY25" fmla="*/ 23791 h 487710"/>
              <a:gd name="connsiteX26" fmla="*/ 120653 w 3349328"/>
              <a:gd name="connsiteY26" fmla="*/ 487710 h 487710"/>
              <a:gd name="connsiteX27" fmla="*/ 0 w 3349328"/>
              <a:gd name="connsiteY27" fmla="*/ 487710 h 487710"/>
              <a:gd name="connsiteX28" fmla="*/ 2887110 w 3349328"/>
              <a:gd name="connsiteY28" fmla="*/ 11217 h 487710"/>
              <a:gd name="connsiteX29" fmla="*/ 3031213 w 3349328"/>
              <a:gd name="connsiteY29" fmla="*/ 11217 h 487710"/>
              <a:gd name="connsiteX30" fmla="*/ 3118899 w 3349328"/>
              <a:gd name="connsiteY30" fmla="*/ 137647 h 487710"/>
              <a:gd name="connsiteX31" fmla="*/ 3203186 w 3349328"/>
              <a:gd name="connsiteY31" fmla="*/ 11217 h 487710"/>
              <a:gd name="connsiteX32" fmla="*/ 3349328 w 3349328"/>
              <a:gd name="connsiteY32" fmla="*/ 11217 h 487710"/>
              <a:gd name="connsiteX33" fmla="*/ 3175657 w 3349328"/>
              <a:gd name="connsiteY33" fmla="*/ 252183 h 487710"/>
              <a:gd name="connsiteX34" fmla="*/ 3175657 w 3349328"/>
              <a:gd name="connsiteY34" fmla="*/ 475135 h 487710"/>
              <a:gd name="connsiteX35" fmla="*/ 3055003 w 3349328"/>
              <a:gd name="connsiteY35" fmla="*/ 475135 h 487710"/>
              <a:gd name="connsiteX36" fmla="*/ 3055003 w 3349328"/>
              <a:gd name="connsiteY36" fmla="*/ 252183 h 487710"/>
              <a:gd name="connsiteX37" fmla="*/ 2509178 w 3349328"/>
              <a:gd name="connsiteY37" fmla="*/ 11217 h 487710"/>
              <a:gd name="connsiteX38" fmla="*/ 2696784 w 3349328"/>
              <a:gd name="connsiteY38" fmla="*/ 11217 h 487710"/>
              <a:gd name="connsiteX39" fmla="*/ 2818457 w 3349328"/>
              <a:gd name="connsiteY39" fmla="*/ 60497 h 487710"/>
              <a:gd name="connsiteX40" fmla="*/ 2850405 w 3349328"/>
              <a:gd name="connsiteY40" fmla="*/ 153960 h 487710"/>
              <a:gd name="connsiteX41" fmla="*/ 2813699 w 3349328"/>
              <a:gd name="connsiteY41" fmla="*/ 252183 h 487710"/>
              <a:gd name="connsiteX42" fmla="*/ 2749123 w 3349328"/>
              <a:gd name="connsiteY42" fmla="*/ 284810 h 487710"/>
              <a:gd name="connsiteX43" fmla="*/ 2894927 w 3349328"/>
              <a:gd name="connsiteY43" fmla="*/ 475135 h 487710"/>
              <a:gd name="connsiteX44" fmla="*/ 2745046 w 3349328"/>
              <a:gd name="connsiteY44" fmla="*/ 475135 h 487710"/>
              <a:gd name="connsiteX45" fmla="*/ 2629830 w 3349328"/>
              <a:gd name="connsiteY45" fmla="*/ 297045 h 487710"/>
              <a:gd name="connsiteX46" fmla="*/ 2629830 w 3349328"/>
              <a:gd name="connsiteY46" fmla="*/ 475135 h 487710"/>
              <a:gd name="connsiteX47" fmla="*/ 2509178 w 3349328"/>
              <a:gd name="connsiteY47" fmla="*/ 475135 h 487710"/>
              <a:gd name="connsiteX48" fmla="*/ 2136647 w 3349328"/>
              <a:gd name="connsiteY48" fmla="*/ 11217 h 487710"/>
              <a:gd name="connsiteX49" fmla="*/ 2455441 w 3349328"/>
              <a:gd name="connsiteY49" fmla="*/ 11217 h 487710"/>
              <a:gd name="connsiteX50" fmla="*/ 2455441 w 3349328"/>
              <a:gd name="connsiteY50" fmla="*/ 111816 h 487710"/>
              <a:gd name="connsiteX51" fmla="*/ 2355520 w 3349328"/>
              <a:gd name="connsiteY51" fmla="*/ 111816 h 487710"/>
              <a:gd name="connsiteX52" fmla="*/ 2355520 w 3349328"/>
              <a:gd name="connsiteY52" fmla="*/ 475135 h 487710"/>
              <a:gd name="connsiteX53" fmla="*/ 2234868 w 3349328"/>
              <a:gd name="connsiteY53" fmla="*/ 475135 h 487710"/>
              <a:gd name="connsiteX54" fmla="*/ 2234868 w 3349328"/>
              <a:gd name="connsiteY54" fmla="*/ 111816 h 487710"/>
              <a:gd name="connsiteX55" fmla="*/ 2136647 w 3349328"/>
              <a:gd name="connsiteY55" fmla="*/ 111816 h 487710"/>
              <a:gd name="connsiteX56" fmla="*/ 1281429 w 3349328"/>
              <a:gd name="connsiteY56" fmla="*/ 11217 h 487710"/>
              <a:gd name="connsiteX57" fmla="*/ 1402081 w 3349328"/>
              <a:gd name="connsiteY57" fmla="*/ 11217 h 487710"/>
              <a:gd name="connsiteX58" fmla="*/ 1402081 w 3349328"/>
              <a:gd name="connsiteY58" fmla="*/ 262151 h 487710"/>
              <a:gd name="connsiteX59" fmla="*/ 1403101 w 3349328"/>
              <a:gd name="connsiteY59" fmla="*/ 307310 h 487710"/>
              <a:gd name="connsiteX60" fmla="*/ 1446264 w 3349328"/>
              <a:gd name="connsiteY60" fmla="*/ 373180 h 487710"/>
              <a:gd name="connsiteX61" fmla="*/ 1482289 w 3349328"/>
              <a:gd name="connsiteY61" fmla="*/ 380992 h 487710"/>
              <a:gd name="connsiteX62" fmla="*/ 1548903 w 3349328"/>
              <a:gd name="connsiteY62" fmla="*/ 350091 h 487710"/>
              <a:gd name="connsiteX63" fmla="*/ 1565557 w 3349328"/>
              <a:gd name="connsiteY63" fmla="*/ 262151 h 487710"/>
              <a:gd name="connsiteX64" fmla="*/ 1565557 w 3349328"/>
              <a:gd name="connsiteY64" fmla="*/ 11217 h 487710"/>
              <a:gd name="connsiteX65" fmla="*/ 1686210 w 3349328"/>
              <a:gd name="connsiteY65" fmla="*/ 11217 h 487710"/>
              <a:gd name="connsiteX66" fmla="*/ 1686210 w 3349328"/>
              <a:gd name="connsiteY66" fmla="*/ 278692 h 487710"/>
              <a:gd name="connsiteX67" fmla="*/ 1679413 w 3349328"/>
              <a:gd name="connsiteY67" fmla="*/ 350064 h 487710"/>
              <a:gd name="connsiteX68" fmla="*/ 1629112 w 3349328"/>
              <a:gd name="connsiteY68" fmla="*/ 433672 h 487710"/>
              <a:gd name="connsiteX69" fmla="*/ 1478212 w 3349328"/>
              <a:gd name="connsiteY69" fmla="*/ 487030 h 487710"/>
              <a:gd name="connsiteX70" fmla="*/ 1327990 w 3349328"/>
              <a:gd name="connsiteY70" fmla="*/ 432652 h 487710"/>
              <a:gd name="connsiteX71" fmla="*/ 1288906 w 3349328"/>
              <a:gd name="connsiteY71" fmla="*/ 360940 h 487710"/>
              <a:gd name="connsiteX72" fmla="*/ 1281429 w 3349328"/>
              <a:gd name="connsiteY72" fmla="*/ 278692 h 487710"/>
              <a:gd name="connsiteX73" fmla="*/ 798063 w 3349328"/>
              <a:gd name="connsiteY73" fmla="*/ 11217 h 487710"/>
              <a:gd name="connsiteX74" fmla="*/ 976153 w 3349328"/>
              <a:gd name="connsiteY74" fmla="*/ 11217 h 487710"/>
              <a:gd name="connsiteX75" fmla="*/ 1097146 w 3349328"/>
              <a:gd name="connsiteY75" fmla="*/ 47581 h 487710"/>
              <a:gd name="connsiteX76" fmla="*/ 1181093 w 3349328"/>
              <a:gd name="connsiteY76" fmla="*/ 142065 h 487710"/>
              <a:gd name="connsiteX77" fmla="*/ 1204883 w 3349328"/>
              <a:gd name="connsiteY77" fmla="*/ 243005 h 487710"/>
              <a:gd name="connsiteX78" fmla="*/ 1161210 w 3349328"/>
              <a:gd name="connsiteY78" fmla="*/ 377084 h 487710"/>
              <a:gd name="connsiteX79" fmla="*/ 1049564 w 3349328"/>
              <a:gd name="connsiteY79" fmla="*/ 462560 h 487710"/>
              <a:gd name="connsiteX80" fmla="*/ 976153 w 3349328"/>
              <a:gd name="connsiteY80" fmla="*/ 475135 h 487710"/>
              <a:gd name="connsiteX81" fmla="*/ 798063 w 3349328"/>
              <a:gd name="connsiteY81" fmla="*/ 475135 h 487710"/>
              <a:gd name="connsiteX82" fmla="*/ 1939788 w 3349328"/>
              <a:gd name="connsiteY82" fmla="*/ 0 h 487710"/>
              <a:gd name="connsiteX83" fmla="*/ 2086950 w 3349328"/>
              <a:gd name="connsiteY83" fmla="*/ 37726 h 487710"/>
              <a:gd name="connsiteX84" fmla="*/ 2038689 w 3349328"/>
              <a:gd name="connsiteY84" fmla="*/ 131529 h 487710"/>
              <a:gd name="connsiteX85" fmla="*/ 1958953 w 3349328"/>
              <a:gd name="connsiteY85" fmla="*/ 100602 h 487710"/>
              <a:gd name="connsiteX86" fmla="*/ 1924196 w 3349328"/>
              <a:gd name="connsiteY86" fmla="*/ 110494 h 487710"/>
              <a:gd name="connsiteX87" fmla="*/ 1906822 w 3349328"/>
              <a:gd name="connsiteY87" fmla="*/ 140514 h 487710"/>
              <a:gd name="connsiteX88" fmla="*/ 1929629 w 3349328"/>
              <a:gd name="connsiteY88" fmla="*/ 172233 h 487710"/>
              <a:gd name="connsiteX89" fmla="*/ 1990911 w 3349328"/>
              <a:gd name="connsiteY89" fmla="*/ 193384 h 487710"/>
              <a:gd name="connsiteX90" fmla="*/ 2082150 w 3349328"/>
              <a:gd name="connsiteY90" fmla="*/ 246468 h 487710"/>
              <a:gd name="connsiteX91" fmla="*/ 2105644 w 3349328"/>
              <a:gd name="connsiteY91" fmla="*/ 321663 h 487710"/>
              <a:gd name="connsiteX92" fmla="*/ 2002323 w 3349328"/>
              <a:gd name="connsiteY92" fmla="*/ 475119 h 487710"/>
              <a:gd name="connsiteX93" fmla="*/ 1924834 w 3349328"/>
              <a:gd name="connsiteY93" fmla="*/ 487710 h 487710"/>
              <a:gd name="connsiteX94" fmla="*/ 1763397 w 3349328"/>
              <a:gd name="connsiteY94" fmla="*/ 435031 h 487710"/>
              <a:gd name="connsiteX95" fmla="*/ 1815056 w 3349328"/>
              <a:gd name="connsiteY95" fmla="*/ 337828 h 487710"/>
              <a:gd name="connsiteX96" fmla="*/ 1921653 w 3349328"/>
              <a:gd name="connsiteY96" fmla="*/ 387110 h 487710"/>
              <a:gd name="connsiteX97" fmla="*/ 1961503 w 3349328"/>
              <a:gd name="connsiteY97" fmla="*/ 376122 h 487710"/>
              <a:gd name="connsiteX98" fmla="*/ 1980572 w 3349328"/>
              <a:gd name="connsiteY98" fmla="*/ 341106 h 487710"/>
              <a:gd name="connsiteX99" fmla="*/ 1959463 w 3349328"/>
              <a:gd name="connsiteY99" fmla="*/ 306773 h 487710"/>
              <a:gd name="connsiteX100" fmla="*/ 1906693 w 3349328"/>
              <a:gd name="connsiteY100" fmla="*/ 285828 h 487710"/>
              <a:gd name="connsiteX101" fmla="*/ 1850180 w 3349328"/>
              <a:gd name="connsiteY101" fmla="*/ 267498 h 487710"/>
              <a:gd name="connsiteX102" fmla="*/ 1818860 w 3349328"/>
              <a:gd name="connsiteY102" fmla="*/ 249165 h 487710"/>
              <a:gd name="connsiteX103" fmla="*/ 1781750 w 3349328"/>
              <a:gd name="connsiteY103" fmla="*/ 156833 h 487710"/>
              <a:gd name="connsiteX104" fmla="*/ 1820155 w 3349328"/>
              <a:gd name="connsiteY104" fmla="*/ 49903 h 487710"/>
              <a:gd name="connsiteX105" fmla="*/ 1939788 w 3349328"/>
              <a:gd name="connsiteY105" fmla="*/ 0 h 487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3349328" h="487710">
                <a:moveTo>
                  <a:pt x="918715" y="111816"/>
                </a:moveTo>
                <a:lnTo>
                  <a:pt x="918715" y="374535"/>
                </a:lnTo>
                <a:lnTo>
                  <a:pt x="946303" y="374535"/>
                </a:lnTo>
                <a:cubicBezTo>
                  <a:pt x="993757" y="374535"/>
                  <a:pt x="1029291" y="358747"/>
                  <a:pt x="1052905" y="327170"/>
                </a:cubicBezTo>
                <a:cubicBezTo>
                  <a:pt x="1070843" y="303090"/>
                  <a:pt x="1079813" y="275035"/>
                  <a:pt x="1079813" y="243005"/>
                </a:cubicBezTo>
                <a:cubicBezTo>
                  <a:pt x="1079813" y="210977"/>
                  <a:pt x="1070843" y="183035"/>
                  <a:pt x="1052905" y="159181"/>
                </a:cubicBezTo>
                <a:cubicBezTo>
                  <a:pt x="1029065" y="127605"/>
                  <a:pt x="993530" y="111816"/>
                  <a:pt x="946303" y="111816"/>
                </a:cubicBezTo>
                <a:close/>
                <a:moveTo>
                  <a:pt x="2629830" y="102981"/>
                </a:moveTo>
                <a:lnTo>
                  <a:pt x="2629830" y="218535"/>
                </a:lnTo>
                <a:lnTo>
                  <a:pt x="2652342" y="218535"/>
                </a:lnTo>
                <a:cubicBezTo>
                  <a:pt x="2677810" y="218535"/>
                  <a:pt x="2696115" y="213227"/>
                  <a:pt x="2707256" y="202610"/>
                </a:cubicBezTo>
                <a:cubicBezTo>
                  <a:pt x="2719308" y="191085"/>
                  <a:pt x="2725333" y="177079"/>
                  <a:pt x="2725333" y="160588"/>
                </a:cubicBezTo>
                <a:cubicBezTo>
                  <a:pt x="2725333" y="144097"/>
                  <a:pt x="2719308" y="130203"/>
                  <a:pt x="2707256" y="118906"/>
                </a:cubicBezTo>
                <a:cubicBezTo>
                  <a:pt x="2695885" y="108289"/>
                  <a:pt x="2677580" y="102981"/>
                  <a:pt x="2652342" y="102981"/>
                </a:cubicBezTo>
                <a:close/>
                <a:moveTo>
                  <a:pt x="222349" y="23791"/>
                </a:moveTo>
                <a:lnTo>
                  <a:pt x="343001" y="23791"/>
                </a:lnTo>
                <a:lnTo>
                  <a:pt x="564934" y="307580"/>
                </a:lnTo>
                <a:lnTo>
                  <a:pt x="564934" y="23791"/>
                </a:lnTo>
                <a:lnTo>
                  <a:pt x="685587" y="23791"/>
                </a:lnTo>
                <a:lnTo>
                  <a:pt x="685587" y="487710"/>
                </a:lnTo>
                <a:lnTo>
                  <a:pt x="564934" y="487710"/>
                </a:lnTo>
                <a:lnTo>
                  <a:pt x="343001" y="203580"/>
                </a:lnTo>
                <a:lnTo>
                  <a:pt x="343001" y="487710"/>
                </a:lnTo>
                <a:lnTo>
                  <a:pt x="222349" y="487710"/>
                </a:lnTo>
                <a:close/>
                <a:moveTo>
                  <a:pt x="0" y="23791"/>
                </a:moveTo>
                <a:lnTo>
                  <a:pt x="120653" y="23791"/>
                </a:lnTo>
                <a:lnTo>
                  <a:pt x="120653" y="487710"/>
                </a:lnTo>
                <a:lnTo>
                  <a:pt x="0" y="487710"/>
                </a:lnTo>
                <a:close/>
                <a:moveTo>
                  <a:pt x="2887110" y="11217"/>
                </a:moveTo>
                <a:lnTo>
                  <a:pt x="3031213" y="11217"/>
                </a:lnTo>
                <a:lnTo>
                  <a:pt x="3118899" y="137647"/>
                </a:lnTo>
                <a:lnTo>
                  <a:pt x="3203186" y="11217"/>
                </a:lnTo>
                <a:lnTo>
                  <a:pt x="3349328" y="11217"/>
                </a:lnTo>
                <a:lnTo>
                  <a:pt x="3175657" y="252183"/>
                </a:lnTo>
                <a:lnTo>
                  <a:pt x="3175657" y="475135"/>
                </a:lnTo>
                <a:lnTo>
                  <a:pt x="3055003" y="475135"/>
                </a:lnTo>
                <a:lnTo>
                  <a:pt x="3055003" y="252183"/>
                </a:lnTo>
                <a:close/>
                <a:moveTo>
                  <a:pt x="2509178" y="11217"/>
                </a:moveTo>
                <a:lnTo>
                  <a:pt x="2696784" y="11217"/>
                </a:lnTo>
                <a:cubicBezTo>
                  <a:pt x="2751617" y="11217"/>
                  <a:pt x="2792173" y="27643"/>
                  <a:pt x="2818457" y="60497"/>
                </a:cubicBezTo>
                <a:cubicBezTo>
                  <a:pt x="2839755" y="87006"/>
                  <a:pt x="2850405" y="118161"/>
                  <a:pt x="2850405" y="153960"/>
                </a:cubicBezTo>
                <a:cubicBezTo>
                  <a:pt x="2850405" y="194971"/>
                  <a:pt x="2838170" y="227712"/>
                  <a:pt x="2813699" y="252183"/>
                </a:cubicBezTo>
                <a:cubicBezTo>
                  <a:pt x="2798065" y="267816"/>
                  <a:pt x="2776540" y="278692"/>
                  <a:pt x="2749123" y="284810"/>
                </a:cubicBezTo>
                <a:lnTo>
                  <a:pt x="2894927" y="475135"/>
                </a:lnTo>
                <a:lnTo>
                  <a:pt x="2745046" y="475135"/>
                </a:lnTo>
                <a:lnTo>
                  <a:pt x="2629830" y="297045"/>
                </a:lnTo>
                <a:lnTo>
                  <a:pt x="2629830" y="475135"/>
                </a:lnTo>
                <a:lnTo>
                  <a:pt x="2509178" y="475135"/>
                </a:lnTo>
                <a:close/>
                <a:moveTo>
                  <a:pt x="2136647" y="11217"/>
                </a:moveTo>
                <a:lnTo>
                  <a:pt x="2455441" y="11217"/>
                </a:lnTo>
                <a:lnTo>
                  <a:pt x="2455441" y="111816"/>
                </a:lnTo>
                <a:lnTo>
                  <a:pt x="2355520" y="111816"/>
                </a:lnTo>
                <a:lnTo>
                  <a:pt x="2355520" y="475135"/>
                </a:lnTo>
                <a:lnTo>
                  <a:pt x="2234868" y="475135"/>
                </a:lnTo>
                <a:lnTo>
                  <a:pt x="2234868" y="111816"/>
                </a:lnTo>
                <a:lnTo>
                  <a:pt x="2136647" y="111816"/>
                </a:lnTo>
                <a:close/>
                <a:moveTo>
                  <a:pt x="1281429" y="11217"/>
                </a:moveTo>
                <a:lnTo>
                  <a:pt x="1402081" y="11217"/>
                </a:lnTo>
                <a:lnTo>
                  <a:pt x="1402081" y="262151"/>
                </a:lnTo>
                <a:cubicBezTo>
                  <a:pt x="1402081" y="282294"/>
                  <a:pt x="1402421" y="297347"/>
                  <a:pt x="1403101" y="307310"/>
                </a:cubicBezTo>
                <a:cubicBezTo>
                  <a:pt x="1405367" y="338775"/>
                  <a:pt x="1419754" y="360733"/>
                  <a:pt x="1446264" y="373180"/>
                </a:cubicBezTo>
                <a:cubicBezTo>
                  <a:pt x="1457139" y="378388"/>
                  <a:pt x="1469148" y="380992"/>
                  <a:pt x="1482289" y="380992"/>
                </a:cubicBezTo>
                <a:cubicBezTo>
                  <a:pt x="1511745" y="380992"/>
                  <a:pt x="1533949" y="370691"/>
                  <a:pt x="1548903" y="350091"/>
                </a:cubicBezTo>
                <a:cubicBezTo>
                  <a:pt x="1560006" y="334924"/>
                  <a:pt x="1565557" y="305610"/>
                  <a:pt x="1565557" y="262151"/>
                </a:cubicBezTo>
                <a:lnTo>
                  <a:pt x="1565557" y="11217"/>
                </a:lnTo>
                <a:lnTo>
                  <a:pt x="1686210" y="11217"/>
                </a:lnTo>
                <a:lnTo>
                  <a:pt x="1686210" y="278692"/>
                </a:lnTo>
                <a:cubicBezTo>
                  <a:pt x="1686210" y="306561"/>
                  <a:pt x="1683944" y="330351"/>
                  <a:pt x="1679413" y="350064"/>
                </a:cubicBezTo>
                <a:cubicBezTo>
                  <a:pt x="1672389" y="380652"/>
                  <a:pt x="1655622" y="408522"/>
                  <a:pt x="1629112" y="433672"/>
                </a:cubicBezTo>
                <a:cubicBezTo>
                  <a:pt x="1591500" y="469244"/>
                  <a:pt x="1541200" y="487030"/>
                  <a:pt x="1478212" y="487030"/>
                </a:cubicBezTo>
                <a:cubicBezTo>
                  <a:pt x="1414090" y="487030"/>
                  <a:pt x="1364016" y="468904"/>
                  <a:pt x="1327990" y="432652"/>
                </a:cubicBezTo>
                <a:cubicBezTo>
                  <a:pt x="1308958" y="413619"/>
                  <a:pt x="1295929" y="389715"/>
                  <a:pt x="1288906" y="360940"/>
                </a:cubicBezTo>
                <a:cubicBezTo>
                  <a:pt x="1283921" y="340548"/>
                  <a:pt x="1281429" y="313131"/>
                  <a:pt x="1281429" y="278692"/>
                </a:cubicBezTo>
                <a:close/>
                <a:moveTo>
                  <a:pt x="798063" y="11217"/>
                </a:moveTo>
                <a:lnTo>
                  <a:pt x="976153" y="11217"/>
                </a:lnTo>
                <a:cubicBezTo>
                  <a:pt x="1019656" y="11217"/>
                  <a:pt x="1059987" y="23337"/>
                  <a:pt x="1097146" y="47581"/>
                </a:cubicBezTo>
                <a:cubicBezTo>
                  <a:pt x="1133625" y="71146"/>
                  <a:pt x="1161607" y="102641"/>
                  <a:pt x="1181093" y="142065"/>
                </a:cubicBezTo>
                <a:cubicBezTo>
                  <a:pt x="1196954" y="174692"/>
                  <a:pt x="1204883" y="208339"/>
                  <a:pt x="1204883" y="243005"/>
                </a:cubicBezTo>
                <a:cubicBezTo>
                  <a:pt x="1204883" y="291267"/>
                  <a:pt x="1190325" y="335960"/>
                  <a:pt x="1161210" y="377084"/>
                </a:cubicBezTo>
                <a:cubicBezTo>
                  <a:pt x="1132096" y="418207"/>
                  <a:pt x="1094879" y="446699"/>
                  <a:pt x="1049564" y="462560"/>
                </a:cubicBezTo>
                <a:cubicBezTo>
                  <a:pt x="1025547" y="470943"/>
                  <a:pt x="1001077" y="475135"/>
                  <a:pt x="976153" y="475135"/>
                </a:cubicBezTo>
                <a:lnTo>
                  <a:pt x="798063" y="475135"/>
                </a:lnTo>
                <a:close/>
                <a:moveTo>
                  <a:pt x="1939788" y="0"/>
                </a:moveTo>
                <a:cubicBezTo>
                  <a:pt x="1989862" y="0"/>
                  <a:pt x="2038916" y="12575"/>
                  <a:pt x="2086950" y="37726"/>
                </a:cubicBezTo>
                <a:lnTo>
                  <a:pt x="2038689" y="131529"/>
                </a:lnTo>
                <a:cubicBezTo>
                  <a:pt x="2012339" y="110910"/>
                  <a:pt x="1985760" y="100602"/>
                  <a:pt x="1958953" y="100602"/>
                </a:cubicBezTo>
                <a:cubicBezTo>
                  <a:pt x="1946007" y="100602"/>
                  <a:pt x="1934421" y="103899"/>
                  <a:pt x="1924196" y="110494"/>
                </a:cubicBezTo>
                <a:cubicBezTo>
                  <a:pt x="1912613" y="118000"/>
                  <a:pt x="1906822" y="128007"/>
                  <a:pt x="1906822" y="140514"/>
                </a:cubicBezTo>
                <a:cubicBezTo>
                  <a:pt x="1906822" y="152792"/>
                  <a:pt x="1914423" y="163365"/>
                  <a:pt x="1929629" y="172233"/>
                </a:cubicBezTo>
                <a:cubicBezTo>
                  <a:pt x="1936440" y="176330"/>
                  <a:pt x="1956869" y="183380"/>
                  <a:pt x="1990911" y="193384"/>
                </a:cubicBezTo>
                <a:cubicBezTo>
                  <a:pt x="2033583" y="205862"/>
                  <a:pt x="2063995" y="223556"/>
                  <a:pt x="2082150" y="246468"/>
                </a:cubicBezTo>
                <a:cubicBezTo>
                  <a:pt x="2097812" y="265976"/>
                  <a:pt x="2105644" y="291040"/>
                  <a:pt x="2105644" y="321663"/>
                </a:cubicBezTo>
                <a:cubicBezTo>
                  <a:pt x="2105644" y="400148"/>
                  <a:pt x="2071204" y="451300"/>
                  <a:pt x="2002323" y="475119"/>
                </a:cubicBezTo>
                <a:cubicBezTo>
                  <a:pt x="1978306" y="483513"/>
                  <a:pt x="1952476" y="487710"/>
                  <a:pt x="1924834" y="487710"/>
                </a:cubicBezTo>
                <a:cubicBezTo>
                  <a:pt x="1866829" y="487710"/>
                  <a:pt x="1813018" y="470151"/>
                  <a:pt x="1763397" y="435031"/>
                </a:cubicBezTo>
                <a:lnTo>
                  <a:pt x="1815056" y="337828"/>
                </a:lnTo>
                <a:cubicBezTo>
                  <a:pt x="1851383" y="370682"/>
                  <a:pt x="1886915" y="387110"/>
                  <a:pt x="1921653" y="387110"/>
                </a:cubicBezTo>
                <a:cubicBezTo>
                  <a:pt x="1937319" y="387110"/>
                  <a:pt x="1950602" y="383447"/>
                  <a:pt x="1961503" y="376122"/>
                </a:cubicBezTo>
                <a:cubicBezTo>
                  <a:pt x="1974216" y="367884"/>
                  <a:pt x="1980572" y="356212"/>
                  <a:pt x="1980572" y="341106"/>
                </a:cubicBezTo>
                <a:cubicBezTo>
                  <a:pt x="1980572" y="327372"/>
                  <a:pt x="1973536" y="315929"/>
                  <a:pt x="1959463" y="306773"/>
                </a:cubicBezTo>
                <a:cubicBezTo>
                  <a:pt x="1949023" y="299905"/>
                  <a:pt x="1931433" y="292924"/>
                  <a:pt x="1906693" y="285828"/>
                </a:cubicBezTo>
                <a:cubicBezTo>
                  <a:pt x="1876736" y="277003"/>
                  <a:pt x="1857898" y="270893"/>
                  <a:pt x="1850180" y="267498"/>
                </a:cubicBezTo>
                <a:cubicBezTo>
                  <a:pt x="1837923" y="262294"/>
                  <a:pt x="1827484" y="256182"/>
                  <a:pt x="1818860" y="249165"/>
                </a:cubicBezTo>
                <a:cubicBezTo>
                  <a:pt x="1794119" y="228798"/>
                  <a:pt x="1781750" y="198021"/>
                  <a:pt x="1781750" y="156833"/>
                </a:cubicBezTo>
                <a:cubicBezTo>
                  <a:pt x="1781750" y="113833"/>
                  <a:pt x="1794552" y="78189"/>
                  <a:pt x="1820155" y="49903"/>
                </a:cubicBezTo>
                <a:cubicBezTo>
                  <a:pt x="1850063" y="16634"/>
                  <a:pt x="1889941" y="0"/>
                  <a:pt x="19397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0AE5792-052C-425C-AEBF-0DF8BD95BBA5}"/>
              </a:ext>
            </a:extLst>
          </p:cNvPr>
          <p:cNvSpPr txBox="1"/>
          <p:nvPr userDrawn="1"/>
        </p:nvSpPr>
        <p:spPr>
          <a:xfrm>
            <a:off x="2153235" y="5199161"/>
            <a:ext cx="811572" cy="689415"/>
          </a:xfrm>
          <a:custGeom>
            <a:avLst/>
            <a:gdLst>
              <a:gd name="connsiteX0" fmla="*/ 717483 w 844822"/>
              <a:gd name="connsiteY0" fmla="*/ 542899 h 717660"/>
              <a:gd name="connsiteX1" fmla="*/ 753792 w 844822"/>
              <a:gd name="connsiteY1" fmla="*/ 536357 h 717660"/>
              <a:gd name="connsiteX2" fmla="*/ 818277 w 844822"/>
              <a:gd name="connsiteY2" fmla="*/ 562525 h 717660"/>
              <a:gd name="connsiteX3" fmla="*/ 844822 w 844822"/>
              <a:gd name="connsiteY3" fmla="*/ 626631 h 717660"/>
              <a:gd name="connsiteX4" fmla="*/ 818276 w 844822"/>
              <a:gd name="connsiteY4" fmla="*/ 691109 h 717660"/>
              <a:gd name="connsiteX5" fmla="*/ 753792 w 844822"/>
              <a:gd name="connsiteY5" fmla="*/ 717660 h 717660"/>
              <a:gd name="connsiteX6" fmla="*/ 687428 w 844822"/>
              <a:gd name="connsiteY6" fmla="*/ 691108 h 717660"/>
              <a:gd name="connsiteX7" fmla="*/ 660499 w 844822"/>
              <a:gd name="connsiteY7" fmla="*/ 626631 h 717660"/>
              <a:gd name="connsiteX8" fmla="*/ 687428 w 844822"/>
              <a:gd name="connsiteY8" fmla="*/ 562525 h 717660"/>
              <a:gd name="connsiteX9" fmla="*/ 717483 w 844822"/>
              <a:gd name="connsiteY9" fmla="*/ 542899 h 717660"/>
              <a:gd name="connsiteX10" fmla="*/ 291596 w 844822"/>
              <a:gd name="connsiteY10" fmla="*/ 251558 h 717660"/>
              <a:gd name="connsiteX11" fmla="*/ 153352 w 844822"/>
              <a:gd name="connsiteY11" fmla="*/ 466855 h 717660"/>
              <a:gd name="connsiteX12" fmla="*/ 291596 w 844822"/>
              <a:gd name="connsiteY12" fmla="*/ 466855 h 717660"/>
              <a:gd name="connsiteX13" fmla="*/ 291596 w 844822"/>
              <a:gd name="connsiteY13" fmla="*/ 0 h 717660"/>
              <a:gd name="connsiteX14" fmla="*/ 444192 w 844822"/>
              <a:gd name="connsiteY14" fmla="*/ 0 h 717660"/>
              <a:gd name="connsiteX15" fmla="*/ 444192 w 844822"/>
              <a:gd name="connsiteY15" fmla="*/ 466856 h 717660"/>
              <a:gd name="connsiteX16" fmla="*/ 524269 w 844822"/>
              <a:gd name="connsiteY16" fmla="*/ 466855 h 717660"/>
              <a:gd name="connsiteX17" fmla="*/ 469123 w 844822"/>
              <a:gd name="connsiteY17" fmla="*/ 602080 h 717660"/>
              <a:gd name="connsiteX18" fmla="*/ 444192 w 844822"/>
              <a:gd name="connsiteY18" fmla="*/ 602080 h 717660"/>
              <a:gd name="connsiteX19" fmla="*/ 444192 w 844822"/>
              <a:gd name="connsiteY19" fmla="*/ 705574 h 717660"/>
              <a:gd name="connsiteX20" fmla="*/ 291596 w 844822"/>
              <a:gd name="connsiteY20" fmla="*/ 705574 h 717660"/>
              <a:gd name="connsiteX21" fmla="*/ 291596 w 844822"/>
              <a:gd name="connsiteY21" fmla="*/ 602080 h 717660"/>
              <a:gd name="connsiteX22" fmla="*/ 0 w 844822"/>
              <a:gd name="connsiteY22" fmla="*/ 602080 h 717660"/>
              <a:gd name="connsiteX23" fmla="*/ 0 w 844822"/>
              <a:gd name="connsiteY23" fmla="*/ 478944 h 71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44822" h="717660">
                <a:moveTo>
                  <a:pt x="717483" y="542899"/>
                </a:moveTo>
                <a:cubicBezTo>
                  <a:pt x="728544" y="538538"/>
                  <a:pt x="740647" y="536358"/>
                  <a:pt x="753792" y="536357"/>
                </a:cubicBezTo>
                <a:cubicBezTo>
                  <a:pt x="779084" y="536357"/>
                  <a:pt x="800579" y="545079"/>
                  <a:pt x="818277" y="562525"/>
                </a:cubicBezTo>
                <a:cubicBezTo>
                  <a:pt x="835975" y="579971"/>
                  <a:pt x="844822" y="601339"/>
                  <a:pt x="844822" y="626631"/>
                </a:cubicBezTo>
                <a:cubicBezTo>
                  <a:pt x="844822" y="651914"/>
                  <a:pt x="835975" y="673405"/>
                  <a:pt x="818276" y="691109"/>
                </a:cubicBezTo>
                <a:cubicBezTo>
                  <a:pt x="800579" y="708810"/>
                  <a:pt x="779084" y="717660"/>
                  <a:pt x="753792" y="717660"/>
                </a:cubicBezTo>
                <a:cubicBezTo>
                  <a:pt x="727501" y="717660"/>
                  <a:pt x="705381" y="708810"/>
                  <a:pt x="687428" y="691108"/>
                </a:cubicBezTo>
                <a:cubicBezTo>
                  <a:pt x="669474" y="673405"/>
                  <a:pt x="660499" y="651914"/>
                  <a:pt x="660499" y="626631"/>
                </a:cubicBezTo>
                <a:cubicBezTo>
                  <a:pt x="660499" y="601339"/>
                  <a:pt x="669474" y="579971"/>
                  <a:pt x="687428" y="562525"/>
                </a:cubicBezTo>
                <a:cubicBezTo>
                  <a:pt x="696405" y="553802"/>
                  <a:pt x="706423" y="547260"/>
                  <a:pt x="717483" y="542899"/>
                </a:cubicBezTo>
                <a:close/>
                <a:moveTo>
                  <a:pt x="291596" y="251558"/>
                </a:moveTo>
                <a:lnTo>
                  <a:pt x="153352" y="466855"/>
                </a:lnTo>
                <a:lnTo>
                  <a:pt x="291596" y="466855"/>
                </a:lnTo>
                <a:close/>
                <a:moveTo>
                  <a:pt x="291596" y="0"/>
                </a:moveTo>
                <a:lnTo>
                  <a:pt x="444192" y="0"/>
                </a:lnTo>
                <a:lnTo>
                  <a:pt x="444192" y="466856"/>
                </a:lnTo>
                <a:lnTo>
                  <a:pt x="524269" y="466855"/>
                </a:lnTo>
                <a:lnTo>
                  <a:pt x="469123" y="602080"/>
                </a:lnTo>
                <a:lnTo>
                  <a:pt x="444192" y="602080"/>
                </a:lnTo>
                <a:lnTo>
                  <a:pt x="444192" y="705574"/>
                </a:lnTo>
                <a:lnTo>
                  <a:pt x="291596" y="705574"/>
                </a:lnTo>
                <a:lnTo>
                  <a:pt x="291596" y="602080"/>
                </a:lnTo>
                <a:lnTo>
                  <a:pt x="0" y="602080"/>
                </a:lnTo>
                <a:lnTo>
                  <a:pt x="0" y="478944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5B43318-2DB8-4BB3-B9A0-1354FEE4DB4F}"/>
              </a:ext>
            </a:extLst>
          </p:cNvPr>
          <p:cNvGrpSpPr/>
          <p:nvPr userDrawn="1"/>
        </p:nvGrpSpPr>
        <p:grpSpPr>
          <a:xfrm>
            <a:off x="1114621" y="213820"/>
            <a:ext cx="1607080" cy="1447031"/>
            <a:chOff x="6486650" y="2648852"/>
            <a:chExt cx="2745260" cy="2471860"/>
          </a:xfrm>
          <a:solidFill>
            <a:schemeClr val="bg1">
              <a:alpha val="5000"/>
            </a:schemeClr>
          </a:solidFill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0934DCFA-D112-40A3-AF10-E7F0DCB664A9}"/>
                </a:ext>
              </a:extLst>
            </p:cNvPr>
            <p:cNvSpPr/>
            <p:nvPr/>
          </p:nvSpPr>
          <p:spPr>
            <a:xfrm>
              <a:off x="6486650" y="3806165"/>
              <a:ext cx="1318090" cy="1314547"/>
            </a:xfrm>
            <a:custGeom>
              <a:avLst/>
              <a:gdLst>
                <a:gd name="connsiteX0" fmla="*/ 0 w 1919435"/>
                <a:gd name="connsiteY0" fmla="*/ 987194 h 1914275"/>
                <a:gd name="connsiteX1" fmla="*/ 37667 w 1919435"/>
                <a:gd name="connsiteY1" fmla="*/ 959846 h 1914275"/>
                <a:gd name="connsiteX2" fmla="*/ 169757 w 1919435"/>
                <a:gd name="connsiteY2" fmla="*/ 922696 h 1914275"/>
                <a:gd name="connsiteX3" fmla="*/ 215163 w 1919435"/>
                <a:gd name="connsiteY3" fmla="*/ 872130 h 1914275"/>
                <a:gd name="connsiteX4" fmla="*/ 217743 w 1919435"/>
                <a:gd name="connsiteY4" fmla="*/ 850459 h 1914275"/>
                <a:gd name="connsiteX5" fmla="*/ 189364 w 1919435"/>
                <a:gd name="connsiteY5" fmla="*/ 797830 h 1914275"/>
                <a:gd name="connsiteX6" fmla="*/ 69657 w 1919435"/>
                <a:gd name="connsiteY6" fmla="*/ 727657 h 1914275"/>
                <a:gd name="connsiteX7" fmla="*/ 43858 w 1919435"/>
                <a:gd name="connsiteY7" fmla="*/ 664708 h 1914275"/>
                <a:gd name="connsiteX8" fmla="*/ 46438 w 1919435"/>
                <a:gd name="connsiteY8" fmla="*/ 655936 h 1914275"/>
                <a:gd name="connsiteX9" fmla="*/ 114547 w 1919435"/>
                <a:gd name="connsiteY9" fmla="*/ 608982 h 1914275"/>
                <a:gd name="connsiteX10" fmla="*/ 241478 w 1919435"/>
                <a:gd name="connsiteY10" fmla="*/ 623429 h 1914275"/>
                <a:gd name="connsiteX11" fmla="*/ 306491 w 1919435"/>
                <a:gd name="connsiteY11" fmla="*/ 593503 h 1914275"/>
                <a:gd name="connsiteX12" fmla="*/ 301331 w 1919435"/>
                <a:gd name="connsiteY12" fmla="*/ 505271 h 1914275"/>
                <a:gd name="connsiteX13" fmla="*/ 222386 w 1919435"/>
                <a:gd name="connsiteY13" fmla="*/ 400527 h 1914275"/>
                <a:gd name="connsiteX14" fmla="*/ 222386 w 1919435"/>
                <a:gd name="connsiteY14" fmla="*/ 342222 h 1914275"/>
                <a:gd name="connsiteX15" fmla="*/ 248185 w 1919435"/>
                <a:gd name="connsiteY15" fmla="*/ 313327 h 1914275"/>
                <a:gd name="connsiteX16" fmla="*/ 303395 w 1919435"/>
                <a:gd name="connsiteY16" fmla="*/ 307135 h 1914275"/>
                <a:gd name="connsiteX17" fmla="*/ 420522 w 1919435"/>
                <a:gd name="connsiteY17" fmla="*/ 373180 h 1914275"/>
                <a:gd name="connsiteX18" fmla="*/ 525265 w 1919435"/>
                <a:gd name="connsiteY18" fmla="*/ 343770 h 1914275"/>
                <a:gd name="connsiteX19" fmla="*/ 527845 w 1919435"/>
                <a:gd name="connsiteY19" fmla="*/ 298364 h 1914275"/>
                <a:gd name="connsiteX20" fmla="*/ 493791 w 1919435"/>
                <a:gd name="connsiteY20" fmla="*/ 166789 h 1914275"/>
                <a:gd name="connsiteX21" fmla="*/ 518557 w 1919435"/>
                <a:gd name="connsiteY21" fmla="*/ 105904 h 1914275"/>
                <a:gd name="connsiteX22" fmla="*/ 537649 w 1919435"/>
                <a:gd name="connsiteY22" fmla="*/ 95585 h 1914275"/>
                <a:gd name="connsiteX23" fmla="*/ 608853 w 1919435"/>
                <a:gd name="connsiteY23" fmla="*/ 113128 h 1914275"/>
                <a:gd name="connsiteX24" fmla="*/ 690894 w 1919435"/>
                <a:gd name="connsiteY24" fmla="*/ 217355 h 1914275"/>
                <a:gd name="connsiteX25" fmla="*/ 802861 w 1919435"/>
                <a:gd name="connsiteY25" fmla="*/ 216839 h 1914275"/>
                <a:gd name="connsiteX26" fmla="*/ 816277 w 1919435"/>
                <a:gd name="connsiteY26" fmla="*/ 169369 h 1914275"/>
                <a:gd name="connsiteX27" fmla="*/ 832788 w 1919435"/>
                <a:gd name="connsiteY27" fmla="*/ 48631 h 1914275"/>
                <a:gd name="connsiteX28" fmla="*/ 877677 w 1919435"/>
                <a:gd name="connsiteY28" fmla="*/ 2193 h 1914275"/>
                <a:gd name="connsiteX29" fmla="*/ 917924 w 1919435"/>
                <a:gd name="connsiteY29" fmla="*/ 645 h 1914275"/>
                <a:gd name="connsiteX30" fmla="*/ 956106 w 1919435"/>
                <a:gd name="connsiteY30" fmla="*/ 31603 h 1914275"/>
                <a:gd name="connsiteX31" fmla="*/ 993772 w 1919435"/>
                <a:gd name="connsiteY31" fmla="*/ 163693 h 1914275"/>
                <a:gd name="connsiteX32" fmla="*/ 1089745 w 1919435"/>
                <a:gd name="connsiteY32" fmla="*/ 217871 h 1914275"/>
                <a:gd name="connsiteX33" fmla="*/ 1120703 w 1919435"/>
                <a:gd name="connsiteY33" fmla="*/ 191040 h 1914275"/>
                <a:gd name="connsiteX34" fmla="*/ 1192940 w 1919435"/>
                <a:gd name="connsiteY34" fmla="*/ 68754 h 1914275"/>
                <a:gd name="connsiteX35" fmla="*/ 1251245 w 1919435"/>
                <a:gd name="connsiteY35" fmla="*/ 44503 h 1914275"/>
                <a:gd name="connsiteX36" fmla="*/ 1309035 w 1919435"/>
                <a:gd name="connsiteY36" fmla="*/ 137895 h 1914275"/>
                <a:gd name="connsiteX37" fmla="*/ 1294587 w 1919435"/>
                <a:gd name="connsiteY37" fmla="*/ 255538 h 1914275"/>
                <a:gd name="connsiteX38" fmla="*/ 1294587 w 1919435"/>
                <a:gd name="connsiteY38" fmla="*/ 267921 h 1914275"/>
                <a:gd name="connsiteX39" fmla="*/ 1399331 w 1919435"/>
                <a:gd name="connsiteY39" fmla="*/ 314359 h 1914275"/>
                <a:gd name="connsiteX40" fmla="*/ 1514394 w 1919435"/>
                <a:gd name="connsiteY40" fmla="*/ 228191 h 1914275"/>
                <a:gd name="connsiteX41" fmla="*/ 1584050 w 1919435"/>
                <a:gd name="connsiteY41" fmla="*/ 229223 h 1914275"/>
                <a:gd name="connsiteX42" fmla="*/ 1594886 w 1919435"/>
                <a:gd name="connsiteY42" fmla="*/ 238510 h 1914275"/>
                <a:gd name="connsiteX43" fmla="*/ 1606754 w 1919435"/>
                <a:gd name="connsiteY43" fmla="*/ 317971 h 1914275"/>
                <a:gd name="connsiteX44" fmla="*/ 1543288 w 1919435"/>
                <a:gd name="connsiteY44" fmla="*/ 430970 h 1914275"/>
                <a:gd name="connsiteX45" fmla="*/ 1552060 w 1919435"/>
                <a:gd name="connsiteY45" fmla="*/ 504239 h 1914275"/>
                <a:gd name="connsiteX46" fmla="*/ 1619137 w 1919435"/>
                <a:gd name="connsiteY46" fmla="*/ 531069 h 1914275"/>
                <a:gd name="connsiteX47" fmla="*/ 1754839 w 1919435"/>
                <a:gd name="connsiteY47" fmla="*/ 495467 h 1914275"/>
                <a:gd name="connsiteX48" fmla="*/ 1812629 w 1919435"/>
                <a:gd name="connsiteY48" fmla="*/ 517654 h 1914275"/>
                <a:gd name="connsiteX49" fmla="*/ 1830172 w 1919435"/>
                <a:gd name="connsiteY49" fmla="*/ 552225 h 1914275"/>
                <a:gd name="connsiteX50" fmla="*/ 1815724 w 1919435"/>
                <a:gd name="connsiteY50" fmla="*/ 603306 h 1914275"/>
                <a:gd name="connsiteX51" fmla="*/ 1699630 w 1919435"/>
                <a:gd name="connsiteY51" fmla="*/ 695666 h 1914275"/>
                <a:gd name="connsiteX52" fmla="*/ 1678990 w 1919435"/>
                <a:gd name="connsiteY52" fmla="*/ 751908 h 1914275"/>
                <a:gd name="connsiteX53" fmla="*/ 1685182 w 1919435"/>
                <a:gd name="connsiteY53" fmla="*/ 774611 h 1914275"/>
                <a:gd name="connsiteX54" fmla="*/ 1732652 w 1919435"/>
                <a:gd name="connsiteY54" fmla="*/ 815373 h 1914275"/>
                <a:gd name="connsiteX55" fmla="*/ 1872998 w 1919435"/>
                <a:gd name="connsiteY55" fmla="*/ 834464 h 1914275"/>
                <a:gd name="connsiteX56" fmla="*/ 1918404 w 1919435"/>
                <a:gd name="connsiteY56" fmla="*/ 879354 h 1914275"/>
                <a:gd name="connsiteX57" fmla="*/ 1919952 w 1919435"/>
                <a:gd name="connsiteY57" fmla="*/ 919600 h 1914275"/>
                <a:gd name="connsiteX58" fmla="*/ 1886930 w 1919435"/>
                <a:gd name="connsiteY58" fmla="*/ 958299 h 1914275"/>
                <a:gd name="connsiteX59" fmla="*/ 1754839 w 1919435"/>
                <a:gd name="connsiteY59" fmla="*/ 995965 h 1914275"/>
                <a:gd name="connsiteX60" fmla="*/ 1701178 w 1919435"/>
                <a:gd name="connsiteY60" fmla="*/ 1085229 h 1914275"/>
                <a:gd name="connsiteX61" fmla="*/ 1728524 w 1919435"/>
                <a:gd name="connsiteY61" fmla="*/ 1121348 h 1914275"/>
                <a:gd name="connsiteX62" fmla="*/ 1849779 w 1919435"/>
                <a:gd name="connsiteY62" fmla="*/ 1192552 h 1914275"/>
                <a:gd name="connsiteX63" fmla="*/ 1876094 w 1919435"/>
                <a:gd name="connsiteY63" fmla="*/ 1253954 h 1914275"/>
                <a:gd name="connsiteX64" fmla="*/ 1875062 w 1919435"/>
                <a:gd name="connsiteY64" fmla="*/ 1260145 h 1914275"/>
                <a:gd name="connsiteX65" fmla="*/ 1802309 w 1919435"/>
                <a:gd name="connsiteY65" fmla="*/ 1312259 h 1914275"/>
                <a:gd name="connsiteX66" fmla="*/ 1675379 w 1919435"/>
                <a:gd name="connsiteY66" fmla="*/ 1296264 h 1914275"/>
                <a:gd name="connsiteX67" fmla="*/ 1611398 w 1919435"/>
                <a:gd name="connsiteY67" fmla="*/ 1329286 h 1914275"/>
                <a:gd name="connsiteX68" fmla="*/ 1610365 w 1919435"/>
                <a:gd name="connsiteY68" fmla="*/ 1405651 h 1914275"/>
                <a:gd name="connsiteX69" fmla="*/ 1692406 w 1919435"/>
                <a:gd name="connsiteY69" fmla="*/ 1514006 h 1914275"/>
                <a:gd name="connsiteX70" fmla="*/ 1692406 w 1919435"/>
                <a:gd name="connsiteY70" fmla="*/ 1584695 h 1914275"/>
                <a:gd name="connsiteX71" fmla="*/ 1689310 w 1919435"/>
                <a:gd name="connsiteY71" fmla="*/ 1588307 h 1914275"/>
                <a:gd name="connsiteX72" fmla="*/ 1600562 w 1919435"/>
                <a:gd name="connsiteY72" fmla="*/ 1605850 h 1914275"/>
                <a:gd name="connsiteX73" fmla="*/ 1490659 w 1919435"/>
                <a:gd name="connsiteY73" fmla="*/ 1543933 h 1914275"/>
                <a:gd name="connsiteX74" fmla="*/ 1415326 w 1919435"/>
                <a:gd name="connsiteY74" fmla="*/ 1554769 h 1914275"/>
                <a:gd name="connsiteX75" fmla="*/ 1391075 w 1919435"/>
                <a:gd name="connsiteY75" fmla="*/ 1622877 h 1914275"/>
                <a:gd name="connsiteX76" fmla="*/ 1426677 w 1919435"/>
                <a:gd name="connsiteY76" fmla="*/ 1760128 h 1914275"/>
                <a:gd name="connsiteX77" fmla="*/ 1406554 w 1919435"/>
                <a:gd name="connsiteY77" fmla="*/ 1811725 h 1914275"/>
                <a:gd name="connsiteX78" fmla="*/ 1370436 w 1919435"/>
                <a:gd name="connsiteY78" fmla="*/ 1830300 h 1914275"/>
                <a:gd name="connsiteX79" fmla="*/ 1316258 w 1919435"/>
                <a:gd name="connsiteY79" fmla="*/ 1815337 h 1914275"/>
                <a:gd name="connsiteX80" fmla="*/ 1231122 w 1919435"/>
                <a:gd name="connsiteY80" fmla="*/ 1707498 h 1914275"/>
                <a:gd name="connsiteX81" fmla="*/ 1121219 w 1919435"/>
                <a:gd name="connsiteY81" fmla="*/ 1698210 h 1914275"/>
                <a:gd name="connsiteX82" fmla="*/ 1106771 w 1919435"/>
                <a:gd name="connsiteY82" fmla="*/ 1727105 h 1914275"/>
                <a:gd name="connsiteX83" fmla="*/ 1087165 w 1919435"/>
                <a:gd name="connsiteY83" fmla="*/ 1868999 h 1914275"/>
                <a:gd name="connsiteX84" fmla="*/ 1050014 w 1919435"/>
                <a:gd name="connsiteY84" fmla="*/ 1919049 h 1914275"/>
                <a:gd name="connsiteX85" fmla="*/ 987581 w 1919435"/>
                <a:gd name="connsiteY85" fmla="*/ 1919049 h 1914275"/>
                <a:gd name="connsiteX86" fmla="*/ 960234 w 1919435"/>
                <a:gd name="connsiteY86" fmla="*/ 1880866 h 1914275"/>
                <a:gd name="connsiteX87" fmla="*/ 921535 w 1919435"/>
                <a:gd name="connsiteY87" fmla="*/ 1744132 h 1914275"/>
                <a:gd name="connsiteX88" fmla="*/ 875614 w 1919435"/>
                <a:gd name="connsiteY88" fmla="*/ 1703886 h 1914275"/>
                <a:gd name="connsiteX89" fmla="*/ 847751 w 1919435"/>
                <a:gd name="connsiteY89" fmla="*/ 1700790 h 1914275"/>
                <a:gd name="connsiteX90" fmla="*/ 800281 w 1919435"/>
                <a:gd name="connsiteY90" fmla="*/ 1727105 h 1914275"/>
                <a:gd name="connsiteX91" fmla="*/ 788414 w 1919435"/>
                <a:gd name="connsiteY91" fmla="*/ 1747228 h 1914275"/>
                <a:gd name="connsiteX92" fmla="*/ 723401 w 1919435"/>
                <a:gd name="connsiteY92" fmla="*/ 1857131 h 1914275"/>
                <a:gd name="connsiteX93" fmla="*/ 674383 w 1919435"/>
                <a:gd name="connsiteY93" fmla="*/ 1877254 h 1914275"/>
                <a:gd name="connsiteX94" fmla="*/ 634652 w 1919435"/>
                <a:gd name="connsiteY94" fmla="*/ 1863839 h 1914275"/>
                <a:gd name="connsiteX95" fmla="*/ 607822 w 1919435"/>
                <a:gd name="connsiteY95" fmla="*/ 1813789 h 1914275"/>
                <a:gd name="connsiteX96" fmla="*/ 624848 w 1919435"/>
                <a:gd name="connsiteY96" fmla="*/ 1672927 h 1914275"/>
                <a:gd name="connsiteX97" fmla="*/ 586150 w 1919435"/>
                <a:gd name="connsiteY97" fmla="*/ 1607398 h 1914275"/>
                <a:gd name="connsiteX98" fmla="*/ 514430 w 1919435"/>
                <a:gd name="connsiteY98" fmla="*/ 1611010 h 1914275"/>
                <a:gd name="connsiteX99" fmla="*/ 413814 w 1919435"/>
                <a:gd name="connsiteY99" fmla="*/ 1687375 h 1914275"/>
                <a:gd name="connsiteX100" fmla="*/ 324550 w 1919435"/>
                <a:gd name="connsiteY100" fmla="*/ 1682215 h 1914275"/>
                <a:gd name="connsiteX101" fmla="*/ 316810 w 1919435"/>
                <a:gd name="connsiteY101" fmla="*/ 1674475 h 1914275"/>
                <a:gd name="connsiteX102" fmla="*/ 309071 w 1919435"/>
                <a:gd name="connsiteY102" fmla="*/ 1612558 h 1914275"/>
                <a:gd name="connsiteX103" fmla="*/ 376148 w 1919435"/>
                <a:gd name="connsiteY103" fmla="*/ 1492851 h 1914275"/>
                <a:gd name="connsiteX104" fmla="*/ 387499 w 1919435"/>
                <a:gd name="connsiteY104" fmla="*/ 1456217 h 1914275"/>
                <a:gd name="connsiteX105" fmla="*/ 297203 w 1919435"/>
                <a:gd name="connsiteY105" fmla="*/ 1391720 h 1914275"/>
                <a:gd name="connsiteX106" fmla="*/ 158405 w 1919435"/>
                <a:gd name="connsiteY106" fmla="*/ 1427838 h 1914275"/>
                <a:gd name="connsiteX107" fmla="*/ 114031 w 1919435"/>
                <a:gd name="connsiteY107" fmla="*/ 1412875 h 1914275"/>
                <a:gd name="connsiteX108" fmla="*/ 91844 w 1919435"/>
                <a:gd name="connsiteY108" fmla="*/ 1373660 h 1914275"/>
                <a:gd name="connsiteX109" fmla="*/ 106808 w 1919435"/>
                <a:gd name="connsiteY109" fmla="*/ 1315871 h 1914275"/>
                <a:gd name="connsiteX110" fmla="*/ 209487 w 1919435"/>
                <a:gd name="connsiteY110" fmla="*/ 1234347 h 1914275"/>
                <a:gd name="connsiteX111" fmla="*/ 236834 w 1919435"/>
                <a:gd name="connsiteY111" fmla="*/ 1151274 h 1914275"/>
                <a:gd name="connsiteX112" fmla="*/ 181624 w 1919435"/>
                <a:gd name="connsiteY112" fmla="*/ 1104836 h 1914275"/>
                <a:gd name="connsiteX113" fmla="*/ 52114 w 1919435"/>
                <a:gd name="connsiteY113" fmla="*/ 1087293 h 1914275"/>
                <a:gd name="connsiteX114" fmla="*/ 1032 w 1919435"/>
                <a:gd name="connsiteY114" fmla="*/ 1051175 h 1914275"/>
                <a:gd name="connsiteX115" fmla="*/ 0 w 1919435"/>
                <a:gd name="connsiteY115" fmla="*/ 987194 h 1914275"/>
                <a:gd name="connsiteX116" fmla="*/ 1198616 w 1919435"/>
                <a:gd name="connsiteY116" fmla="*/ 960879 h 1914275"/>
                <a:gd name="connsiteX117" fmla="*/ 958686 w 1919435"/>
                <a:gd name="connsiteY117" fmla="*/ 720949 h 1914275"/>
                <a:gd name="connsiteX118" fmla="*/ 720304 w 1919435"/>
                <a:gd name="connsiteY118" fmla="*/ 959331 h 1914275"/>
                <a:gd name="connsiteX119" fmla="*/ 957654 w 1919435"/>
                <a:gd name="connsiteY119" fmla="*/ 1198744 h 1914275"/>
                <a:gd name="connsiteX120" fmla="*/ 1198616 w 1919435"/>
                <a:gd name="connsiteY120" fmla="*/ 960879 h 191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919435" h="1914275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CD1301E3-DB0A-4D14-8837-E77509D7406C}"/>
                </a:ext>
              </a:extLst>
            </p:cNvPr>
            <p:cNvGrpSpPr/>
            <p:nvPr/>
          </p:nvGrpSpPr>
          <p:grpSpPr>
            <a:xfrm>
              <a:off x="7392963" y="2648852"/>
              <a:ext cx="1838947" cy="1835405"/>
              <a:chOff x="7167947" y="1624190"/>
              <a:chExt cx="2677922" cy="2672763"/>
            </a:xfrm>
            <a:grpFill/>
          </p:grpSpPr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9F2E27B1-7A75-4322-A01B-69D10FEB32AE}"/>
                  </a:ext>
                </a:extLst>
              </p:cNvPr>
              <p:cNvSpPr/>
              <p:nvPr/>
            </p:nvSpPr>
            <p:spPr>
              <a:xfrm>
                <a:off x="7167947" y="1624190"/>
                <a:ext cx="2677922" cy="2672763"/>
              </a:xfrm>
              <a:custGeom>
                <a:avLst/>
                <a:gdLst>
                  <a:gd name="connsiteX0" fmla="*/ 2538684 w 2677922"/>
                  <a:gd name="connsiteY0" fmla="*/ 1897505 h 2672762"/>
                  <a:gd name="connsiteX1" fmla="*/ 2456643 w 2677922"/>
                  <a:gd name="connsiteY1" fmla="*/ 1879446 h 2672762"/>
                  <a:gd name="connsiteX2" fmla="*/ 2389566 w 2677922"/>
                  <a:gd name="connsiteY2" fmla="*/ 1863966 h 2672762"/>
                  <a:gd name="connsiteX3" fmla="*/ 2354479 w 2677922"/>
                  <a:gd name="connsiteY3" fmla="*/ 1874802 h 2672762"/>
                  <a:gd name="connsiteX4" fmla="*/ 2312170 w 2677922"/>
                  <a:gd name="connsiteY4" fmla="*/ 1950651 h 2672762"/>
                  <a:gd name="connsiteX5" fmla="*/ 2322489 w 2677922"/>
                  <a:gd name="connsiteY5" fmla="*/ 1983157 h 2672762"/>
                  <a:gd name="connsiteX6" fmla="*/ 2412785 w 2677922"/>
                  <a:gd name="connsiteY6" fmla="*/ 2080161 h 2672762"/>
                  <a:gd name="connsiteX7" fmla="*/ 2418461 w 2677922"/>
                  <a:gd name="connsiteY7" fmla="*/ 2146722 h 2672762"/>
                  <a:gd name="connsiteX8" fmla="*/ 2414849 w 2677922"/>
                  <a:gd name="connsiteY8" fmla="*/ 2151882 h 2672762"/>
                  <a:gd name="connsiteX9" fmla="*/ 2324037 w 2677922"/>
                  <a:gd name="connsiteY9" fmla="*/ 2174585 h 2672762"/>
                  <a:gd name="connsiteX10" fmla="*/ 2219294 w 2677922"/>
                  <a:gd name="connsiteY10" fmla="*/ 2118859 h 2672762"/>
                  <a:gd name="connsiteX11" fmla="*/ 2178531 w 2677922"/>
                  <a:gd name="connsiteY11" fmla="*/ 2120407 h 2672762"/>
                  <a:gd name="connsiteX12" fmla="*/ 2125386 w 2677922"/>
                  <a:gd name="connsiteY12" fmla="*/ 2172521 h 2672762"/>
                  <a:gd name="connsiteX13" fmla="*/ 2122806 w 2677922"/>
                  <a:gd name="connsiteY13" fmla="*/ 2217411 h 2672762"/>
                  <a:gd name="connsiteX14" fmla="*/ 2184723 w 2677922"/>
                  <a:gd name="connsiteY14" fmla="*/ 2334538 h 2672762"/>
                  <a:gd name="connsiteX15" fmla="*/ 2174404 w 2677922"/>
                  <a:gd name="connsiteY15" fmla="*/ 2395423 h 2672762"/>
                  <a:gd name="connsiteX16" fmla="*/ 2164084 w 2677922"/>
                  <a:gd name="connsiteY16" fmla="*/ 2404711 h 2672762"/>
                  <a:gd name="connsiteX17" fmla="*/ 2075336 w 2677922"/>
                  <a:gd name="connsiteY17" fmla="*/ 2401615 h 2672762"/>
                  <a:gd name="connsiteX18" fmla="*/ 1988652 w 2677922"/>
                  <a:gd name="connsiteY18" fmla="*/ 2320606 h 2672762"/>
                  <a:gd name="connsiteX19" fmla="*/ 1944277 w 2677922"/>
                  <a:gd name="connsiteY19" fmla="*/ 2311835 h 2672762"/>
                  <a:gd name="connsiteX20" fmla="*/ 1883392 w 2677922"/>
                  <a:gd name="connsiteY20" fmla="*/ 2346405 h 2672762"/>
                  <a:gd name="connsiteX21" fmla="*/ 1868429 w 2677922"/>
                  <a:gd name="connsiteY21" fmla="*/ 2391811 h 2672762"/>
                  <a:gd name="connsiteX22" fmla="*/ 1899388 w 2677922"/>
                  <a:gd name="connsiteY22" fmla="*/ 2526997 h 2672762"/>
                  <a:gd name="connsiteX23" fmla="*/ 1879264 w 2677922"/>
                  <a:gd name="connsiteY23" fmla="*/ 2571887 h 2672762"/>
                  <a:gd name="connsiteX24" fmla="*/ 1841082 w 2677922"/>
                  <a:gd name="connsiteY24" fmla="*/ 2588915 h 2672762"/>
                  <a:gd name="connsiteX25" fmla="*/ 1782777 w 2677922"/>
                  <a:gd name="connsiteY25" fmla="*/ 2568276 h 2672762"/>
                  <a:gd name="connsiteX26" fmla="*/ 1715184 w 2677922"/>
                  <a:gd name="connsiteY26" fmla="*/ 2459404 h 2672762"/>
                  <a:gd name="connsiteX27" fmla="*/ 1664618 w 2677922"/>
                  <a:gd name="connsiteY27" fmla="*/ 2435669 h 2672762"/>
                  <a:gd name="connsiteX28" fmla="*/ 1610440 w 2677922"/>
                  <a:gd name="connsiteY28" fmla="*/ 2450117 h 2672762"/>
                  <a:gd name="connsiteX29" fmla="*/ 1577418 w 2677922"/>
                  <a:gd name="connsiteY29" fmla="*/ 2495007 h 2672762"/>
                  <a:gd name="connsiteX30" fmla="*/ 1573806 w 2677922"/>
                  <a:gd name="connsiteY30" fmla="*/ 2616777 h 2672762"/>
                  <a:gd name="connsiteX31" fmla="*/ 1526852 w 2677922"/>
                  <a:gd name="connsiteY31" fmla="*/ 2672503 h 2672762"/>
                  <a:gd name="connsiteX32" fmla="*/ 1497441 w 2677922"/>
                  <a:gd name="connsiteY32" fmla="*/ 2676115 h 2672762"/>
                  <a:gd name="connsiteX33" fmla="*/ 1449972 w 2677922"/>
                  <a:gd name="connsiteY33" fmla="*/ 2644124 h 2672762"/>
                  <a:gd name="connsiteX34" fmla="*/ 1410241 w 2677922"/>
                  <a:gd name="connsiteY34" fmla="*/ 2514614 h 2672762"/>
                  <a:gd name="connsiteX35" fmla="*/ 1373091 w 2677922"/>
                  <a:gd name="connsiteY35" fmla="*/ 2482623 h 2672762"/>
                  <a:gd name="connsiteX36" fmla="*/ 1304982 w 2677922"/>
                  <a:gd name="connsiteY36" fmla="*/ 2483139 h 2672762"/>
                  <a:gd name="connsiteX37" fmla="*/ 1271959 w 2677922"/>
                  <a:gd name="connsiteY37" fmla="*/ 2511518 h 2672762"/>
                  <a:gd name="connsiteX38" fmla="*/ 1234293 w 2677922"/>
                  <a:gd name="connsiteY38" fmla="*/ 2633805 h 2672762"/>
                  <a:gd name="connsiteX39" fmla="*/ 1170828 w 2677922"/>
                  <a:gd name="connsiteY39" fmla="*/ 2674567 h 2672762"/>
                  <a:gd name="connsiteX40" fmla="*/ 1106847 w 2677922"/>
                  <a:gd name="connsiteY40" fmla="*/ 2602330 h 2672762"/>
                  <a:gd name="connsiteX41" fmla="*/ 1103751 w 2677922"/>
                  <a:gd name="connsiteY41" fmla="*/ 2491395 h 2672762"/>
                  <a:gd name="connsiteX42" fmla="*/ 1080532 w 2677922"/>
                  <a:gd name="connsiteY42" fmla="*/ 2454244 h 2672762"/>
                  <a:gd name="connsiteX43" fmla="*/ 1005199 w 2677922"/>
                  <a:gd name="connsiteY43" fmla="*/ 2435153 h 2672762"/>
                  <a:gd name="connsiteX44" fmla="*/ 969080 w 2677922"/>
                  <a:gd name="connsiteY44" fmla="*/ 2454244 h 2672762"/>
                  <a:gd name="connsiteX45" fmla="*/ 900456 w 2677922"/>
                  <a:gd name="connsiteY45" fmla="*/ 2564148 h 2672762"/>
                  <a:gd name="connsiteX46" fmla="*/ 836474 w 2677922"/>
                  <a:gd name="connsiteY46" fmla="*/ 2587367 h 2672762"/>
                  <a:gd name="connsiteX47" fmla="*/ 831830 w 2677922"/>
                  <a:gd name="connsiteY47" fmla="*/ 2585819 h 2672762"/>
                  <a:gd name="connsiteX48" fmla="*/ 785392 w 2677922"/>
                  <a:gd name="connsiteY48" fmla="*/ 2504810 h 2672762"/>
                  <a:gd name="connsiteX49" fmla="*/ 811707 w 2677922"/>
                  <a:gd name="connsiteY49" fmla="*/ 2390779 h 2672762"/>
                  <a:gd name="connsiteX50" fmla="*/ 794680 w 2677922"/>
                  <a:gd name="connsiteY50" fmla="*/ 2344341 h 2672762"/>
                  <a:gd name="connsiteX51" fmla="*/ 739470 w 2677922"/>
                  <a:gd name="connsiteY51" fmla="*/ 2312351 h 2672762"/>
                  <a:gd name="connsiteX52" fmla="*/ 689421 w 2677922"/>
                  <a:gd name="connsiteY52" fmla="*/ 2321638 h 2672762"/>
                  <a:gd name="connsiteX53" fmla="*/ 596029 w 2677922"/>
                  <a:gd name="connsiteY53" fmla="*/ 2408838 h 2672762"/>
                  <a:gd name="connsiteX54" fmla="*/ 530500 w 2677922"/>
                  <a:gd name="connsiteY54" fmla="*/ 2415030 h 2672762"/>
                  <a:gd name="connsiteX55" fmla="*/ 521212 w 2677922"/>
                  <a:gd name="connsiteY55" fmla="*/ 2408838 h 2672762"/>
                  <a:gd name="connsiteX56" fmla="*/ 500573 w 2677922"/>
                  <a:gd name="connsiteY56" fmla="*/ 2322670 h 2672762"/>
                  <a:gd name="connsiteX57" fmla="*/ 556298 w 2677922"/>
                  <a:gd name="connsiteY57" fmla="*/ 2217927 h 2672762"/>
                  <a:gd name="connsiteX58" fmla="*/ 552171 w 2677922"/>
                  <a:gd name="connsiteY58" fmla="*/ 2168909 h 2672762"/>
                  <a:gd name="connsiteX59" fmla="*/ 505733 w 2677922"/>
                  <a:gd name="connsiteY59" fmla="*/ 2122987 h 2672762"/>
                  <a:gd name="connsiteX60" fmla="*/ 457747 w 2677922"/>
                  <a:gd name="connsiteY60" fmla="*/ 2119375 h 2672762"/>
                  <a:gd name="connsiteX61" fmla="*/ 341652 w 2677922"/>
                  <a:gd name="connsiteY61" fmla="*/ 2180777 h 2672762"/>
                  <a:gd name="connsiteX62" fmla="*/ 278187 w 2677922"/>
                  <a:gd name="connsiteY62" fmla="*/ 2168909 h 2672762"/>
                  <a:gd name="connsiteX63" fmla="*/ 274059 w 2677922"/>
                  <a:gd name="connsiteY63" fmla="*/ 2164265 h 2672762"/>
                  <a:gd name="connsiteX64" fmla="*/ 276639 w 2677922"/>
                  <a:gd name="connsiteY64" fmla="*/ 2069325 h 2672762"/>
                  <a:gd name="connsiteX65" fmla="*/ 354551 w 2677922"/>
                  <a:gd name="connsiteY65" fmla="*/ 1986253 h 2672762"/>
                  <a:gd name="connsiteX66" fmla="*/ 363839 w 2677922"/>
                  <a:gd name="connsiteY66" fmla="*/ 1940847 h 2672762"/>
                  <a:gd name="connsiteX67" fmla="*/ 328237 w 2677922"/>
                  <a:gd name="connsiteY67" fmla="*/ 1878930 h 2672762"/>
                  <a:gd name="connsiteX68" fmla="*/ 283347 w 2677922"/>
                  <a:gd name="connsiteY68" fmla="*/ 1866030 h 2672762"/>
                  <a:gd name="connsiteX69" fmla="*/ 170864 w 2677922"/>
                  <a:gd name="connsiteY69" fmla="*/ 1891829 h 2672762"/>
                  <a:gd name="connsiteX70" fmla="*/ 155900 w 2677922"/>
                  <a:gd name="connsiteY70" fmla="*/ 1895441 h 2672762"/>
                  <a:gd name="connsiteX71" fmla="*/ 100175 w 2677922"/>
                  <a:gd name="connsiteY71" fmla="*/ 1868094 h 2672762"/>
                  <a:gd name="connsiteX72" fmla="*/ 87275 w 2677922"/>
                  <a:gd name="connsiteY72" fmla="*/ 1838168 h 2672762"/>
                  <a:gd name="connsiteX73" fmla="*/ 107915 w 2677922"/>
                  <a:gd name="connsiteY73" fmla="*/ 1779862 h 2672762"/>
                  <a:gd name="connsiteX74" fmla="*/ 213690 w 2677922"/>
                  <a:gd name="connsiteY74" fmla="*/ 1713817 h 2672762"/>
                  <a:gd name="connsiteX75" fmla="*/ 238972 w 2677922"/>
                  <a:gd name="connsiteY75" fmla="*/ 1654480 h 2672762"/>
                  <a:gd name="connsiteX76" fmla="*/ 222977 w 2677922"/>
                  <a:gd name="connsiteY76" fmla="*/ 1600818 h 2672762"/>
                  <a:gd name="connsiteX77" fmla="*/ 184279 w 2677922"/>
                  <a:gd name="connsiteY77" fmla="*/ 1575019 h 2672762"/>
                  <a:gd name="connsiteX78" fmla="*/ 59413 w 2677922"/>
                  <a:gd name="connsiteY78" fmla="*/ 1571407 h 2672762"/>
                  <a:gd name="connsiteX79" fmla="*/ 3687 w 2677922"/>
                  <a:gd name="connsiteY79" fmla="*/ 1524453 h 2672762"/>
                  <a:gd name="connsiteX80" fmla="*/ 1623 w 2677922"/>
                  <a:gd name="connsiteY80" fmla="*/ 1513618 h 2672762"/>
                  <a:gd name="connsiteX81" fmla="*/ 48577 w 2677922"/>
                  <a:gd name="connsiteY81" fmla="*/ 1442413 h 2672762"/>
                  <a:gd name="connsiteX82" fmla="*/ 160544 w 2677922"/>
                  <a:gd name="connsiteY82" fmla="*/ 1408358 h 2672762"/>
                  <a:gd name="connsiteX83" fmla="*/ 194083 w 2677922"/>
                  <a:gd name="connsiteY83" fmla="*/ 1370692 h 2672762"/>
                  <a:gd name="connsiteX84" fmla="*/ 192534 w 2677922"/>
                  <a:gd name="connsiteY84" fmla="*/ 1298971 h 2672762"/>
                  <a:gd name="connsiteX85" fmla="*/ 166220 w 2677922"/>
                  <a:gd name="connsiteY85" fmla="*/ 1269560 h 2672762"/>
                  <a:gd name="connsiteX86" fmla="*/ 47029 w 2677922"/>
                  <a:gd name="connsiteY86" fmla="*/ 1232926 h 2672762"/>
                  <a:gd name="connsiteX87" fmla="*/ 1623 w 2677922"/>
                  <a:gd name="connsiteY87" fmla="*/ 1166881 h 2672762"/>
                  <a:gd name="connsiteX88" fmla="*/ 6267 w 2677922"/>
                  <a:gd name="connsiteY88" fmla="*/ 1139534 h 2672762"/>
                  <a:gd name="connsiteX89" fmla="*/ 49093 w 2677922"/>
                  <a:gd name="connsiteY89" fmla="*/ 1105480 h 2672762"/>
                  <a:gd name="connsiteX90" fmla="*/ 164672 w 2677922"/>
                  <a:gd name="connsiteY90" fmla="*/ 1101868 h 2672762"/>
                  <a:gd name="connsiteX91" fmla="*/ 181699 w 2677922"/>
                  <a:gd name="connsiteY91" fmla="*/ 1101352 h 2672762"/>
                  <a:gd name="connsiteX92" fmla="*/ 227621 w 2677922"/>
                  <a:gd name="connsiteY92" fmla="*/ 1065233 h 2672762"/>
                  <a:gd name="connsiteX93" fmla="*/ 241036 w 2677922"/>
                  <a:gd name="connsiteY93" fmla="*/ 1014152 h 2672762"/>
                  <a:gd name="connsiteX94" fmla="*/ 219366 w 2677922"/>
                  <a:gd name="connsiteY94" fmla="*/ 965650 h 2672762"/>
                  <a:gd name="connsiteX95" fmla="*/ 113590 w 2677922"/>
                  <a:gd name="connsiteY95" fmla="*/ 899605 h 2672762"/>
                  <a:gd name="connsiteX96" fmla="*/ 89855 w 2677922"/>
                  <a:gd name="connsiteY96" fmla="*/ 832012 h 2672762"/>
                  <a:gd name="connsiteX97" fmla="*/ 104818 w 2677922"/>
                  <a:gd name="connsiteY97" fmla="*/ 799505 h 2672762"/>
                  <a:gd name="connsiteX98" fmla="*/ 151256 w 2677922"/>
                  <a:gd name="connsiteY98" fmla="*/ 779898 h 2672762"/>
                  <a:gd name="connsiteX99" fmla="*/ 283347 w 2677922"/>
                  <a:gd name="connsiteY99" fmla="*/ 810341 h 2672762"/>
                  <a:gd name="connsiteX100" fmla="*/ 331332 w 2677922"/>
                  <a:gd name="connsiteY100" fmla="*/ 794345 h 2672762"/>
                  <a:gd name="connsiteX101" fmla="*/ 363839 w 2677922"/>
                  <a:gd name="connsiteY101" fmla="*/ 737588 h 2672762"/>
                  <a:gd name="connsiteX102" fmla="*/ 354551 w 2677922"/>
                  <a:gd name="connsiteY102" fmla="*/ 689086 h 2672762"/>
                  <a:gd name="connsiteX103" fmla="*/ 266835 w 2677922"/>
                  <a:gd name="connsiteY103" fmla="*/ 595694 h 2672762"/>
                  <a:gd name="connsiteX104" fmla="*/ 261675 w 2677922"/>
                  <a:gd name="connsiteY104" fmla="*/ 529133 h 2672762"/>
                  <a:gd name="connsiteX105" fmla="*/ 270447 w 2677922"/>
                  <a:gd name="connsiteY105" fmla="*/ 516233 h 2672762"/>
                  <a:gd name="connsiteX106" fmla="*/ 349907 w 2677922"/>
                  <a:gd name="connsiteY106" fmla="*/ 498690 h 2672762"/>
                  <a:gd name="connsiteX107" fmla="*/ 457231 w 2677922"/>
                  <a:gd name="connsiteY107" fmla="*/ 555964 h 2672762"/>
                  <a:gd name="connsiteX108" fmla="*/ 507797 w 2677922"/>
                  <a:gd name="connsiteY108" fmla="*/ 551320 h 2672762"/>
                  <a:gd name="connsiteX109" fmla="*/ 551139 w 2677922"/>
                  <a:gd name="connsiteY109" fmla="*/ 508494 h 2672762"/>
                  <a:gd name="connsiteX110" fmla="*/ 556815 w 2677922"/>
                  <a:gd name="connsiteY110" fmla="*/ 456896 h 2672762"/>
                  <a:gd name="connsiteX111" fmla="*/ 494381 w 2677922"/>
                  <a:gd name="connsiteY111" fmla="*/ 339769 h 2672762"/>
                  <a:gd name="connsiteX112" fmla="*/ 505217 w 2677922"/>
                  <a:gd name="connsiteY112" fmla="*/ 280432 h 2672762"/>
                  <a:gd name="connsiteX113" fmla="*/ 537723 w 2677922"/>
                  <a:gd name="connsiteY113" fmla="*/ 256181 h 2672762"/>
                  <a:gd name="connsiteX114" fmla="*/ 590353 w 2677922"/>
                  <a:gd name="connsiteY114" fmla="*/ 261857 h 2672762"/>
                  <a:gd name="connsiteX115" fmla="*/ 679617 w 2677922"/>
                  <a:gd name="connsiteY115" fmla="*/ 344929 h 2672762"/>
                  <a:gd name="connsiteX116" fmla="*/ 754950 w 2677922"/>
                  <a:gd name="connsiteY116" fmla="*/ 355765 h 2672762"/>
                  <a:gd name="connsiteX117" fmla="*/ 797260 w 2677922"/>
                  <a:gd name="connsiteY117" fmla="*/ 329450 h 2672762"/>
                  <a:gd name="connsiteX118" fmla="*/ 811707 w 2677922"/>
                  <a:gd name="connsiteY118" fmla="*/ 285076 h 2672762"/>
                  <a:gd name="connsiteX119" fmla="*/ 781781 w 2677922"/>
                  <a:gd name="connsiteY119" fmla="*/ 156081 h 2672762"/>
                  <a:gd name="connsiteX120" fmla="*/ 807064 w 2677922"/>
                  <a:gd name="connsiteY120" fmla="*/ 100872 h 2672762"/>
                  <a:gd name="connsiteX121" fmla="*/ 841634 w 2677922"/>
                  <a:gd name="connsiteY121" fmla="*/ 86424 h 2672762"/>
                  <a:gd name="connsiteX122" fmla="*/ 896328 w 2677922"/>
                  <a:gd name="connsiteY122" fmla="*/ 106031 h 2672762"/>
                  <a:gd name="connsiteX123" fmla="*/ 965469 w 2677922"/>
                  <a:gd name="connsiteY123" fmla="*/ 217483 h 2672762"/>
                  <a:gd name="connsiteX124" fmla="*/ 1013455 w 2677922"/>
                  <a:gd name="connsiteY124" fmla="*/ 240702 h 2672762"/>
                  <a:gd name="connsiteX125" fmla="*/ 1077952 w 2677922"/>
                  <a:gd name="connsiteY125" fmla="*/ 222642 h 2672762"/>
                  <a:gd name="connsiteX126" fmla="*/ 1101687 w 2677922"/>
                  <a:gd name="connsiteY126" fmla="*/ 188072 h 2672762"/>
                  <a:gd name="connsiteX127" fmla="*/ 1106847 w 2677922"/>
                  <a:gd name="connsiteY127" fmla="*/ 53918 h 2672762"/>
                  <a:gd name="connsiteX128" fmla="*/ 1145029 w 2677922"/>
                  <a:gd name="connsiteY128" fmla="*/ 4900 h 2672762"/>
                  <a:gd name="connsiteX129" fmla="*/ 1158960 w 2677922"/>
                  <a:gd name="connsiteY129" fmla="*/ 1804 h 2672762"/>
                  <a:gd name="connsiteX130" fmla="*/ 1235841 w 2677922"/>
                  <a:gd name="connsiteY130" fmla="*/ 48758 h 2672762"/>
                  <a:gd name="connsiteX131" fmla="*/ 1269895 w 2677922"/>
                  <a:gd name="connsiteY131" fmla="*/ 162273 h 2672762"/>
                  <a:gd name="connsiteX132" fmla="*/ 1303434 w 2677922"/>
                  <a:gd name="connsiteY132" fmla="*/ 192716 h 2672762"/>
                  <a:gd name="connsiteX133" fmla="*/ 1376702 w 2677922"/>
                  <a:gd name="connsiteY133" fmla="*/ 192716 h 2672762"/>
                  <a:gd name="connsiteX134" fmla="*/ 1409209 w 2677922"/>
                  <a:gd name="connsiteY134" fmla="*/ 163305 h 2672762"/>
                  <a:gd name="connsiteX135" fmla="*/ 1447392 w 2677922"/>
                  <a:gd name="connsiteY135" fmla="*/ 37922 h 2672762"/>
                  <a:gd name="connsiteX136" fmla="*/ 1499505 w 2677922"/>
                  <a:gd name="connsiteY136" fmla="*/ 256 h 2672762"/>
                  <a:gd name="connsiteX137" fmla="*/ 1513436 w 2677922"/>
                  <a:gd name="connsiteY137" fmla="*/ 772 h 2672762"/>
                  <a:gd name="connsiteX138" fmla="*/ 1573290 w 2677922"/>
                  <a:gd name="connsiteY138" fmla="*/ 65269 h 2672762"/>
                  <a:gd name="connsiteX139" fmla="*/ 1576902 w 2677922"/>
                  <a:gd name="connsiteY139" fmla="*/ 185492 h 2672762"/>
                  <a:gd name="connsiteX140" fmla="*/ 1598057 w 2677922"/>
                  <a:gd name="connsiteY140" fmla="*/ 220578 h 2672762"/>
                  <a:gd name="connsiteX141" fmla="*/ 1674422 w 2677922"/>
                  <a:gd name="connsiteY141" fmla="*/ 240702 h 2672762"/>
                  <a:gd name="connsiteX142" fmla="*/ 1710540 w 2677922"/>
                  <a:gd name="connsiteY142" fmla="*/ 221610 h 2672762"/>
                  <a:gd name="connsiteX143" fmla="*/ 1779165 w 2677922"/>
                  <a:gd name="connsiteY143" fmla="*/ 111707 h 2672762"/>
                  <a:gd name="connsiteX144" fmla="*/ 1845726 w 2677922"/>
                  <a:gd name="connsiteY144" fmla="*/ 88488 h 2672762"/>
                  <a:gd name="connsiteX145" fmla="*/ 1857594 w 2677922"/>
                  <a:gd name="connsiteY145" fmla="*/ 92616 h 2672762"/>
                  <a:gd name="connsiteX146" fmla="*/ 1895260 w 2677922"/>
                  <a:gd name="connsiteY146" fmla="*/ 166401 h 2672762"/>
                  <a:gd name="connsiteX147" fmla="*/ 1868429 w 2677922"/>
                  <a:gd name="connsiteY147" fmla="*/ 281980 h 2672762"/>
                  <a:gd name="connsiteX148" fmla="*/ 1887004 w 2677922"/>
                  <a:gd name="connsiteY148" fmla="*/ 332030 h 2672762"/>
                  <a:gd name="connsiteX149" fmla="*/ 1946857 w 2677922"/>
                  <a:gd name="connsiteY149" fmla="*/ 365052 h 2672762"/>
                  <a:gd name="connsiteX150" fmla="*/ 1986588 w 2677922"/>
                  <a:gd name="connsiteY150" fmla="*/ 355765 h 2672762"/>
                  <a:gd name="connsiteX151" fmla="*/ 2081528 w 2677922"/>
                  <a:gd name="connsiteY151" fmla="*/ 267532 h 2672762"/>
                  <a:gd name="connsiteX152" fmla="*/ 2151701 w 2677922"/>
                  <a:gd name="connsiteY152" fmla="*/ 261857 h 2672762"/>
                  <a:gd name="connsiteX153" fmla="*/ 2155312 w 2677922"/>
                  <a:gd name="connsiteY153" fmla="*/ 264437 h 2672762"/>
                  <a:gd name="connsiteX154" fmla="*/ 2177500 w 2677922"/>
                  <a:gd name="connsiteY154" fmla="*/ 353701 h 2672762"/>
                  <a:gd name="connsiteX155" fmla="*/ 2122290 w 2677922"/>
                  <a:gd name="connsiteY155" fmla="*/ 456896 h 2672762"/>
                  <a:gd name="connsiteX156" fmla="*/ 2126934 w 2677922"/>
                  <a:gd name="connsiteY156" fmla="*/ 505914 h 2672762"/>
                  <a:gd name="connsiteX157" fmla="*/ 2173372 w 2677922"/>
                  <a:gd name="connsiteY157" fmla="*/ 551836 h 2672762"/>
                  <a:gd name="connsiteX158" fmla="*/ 2219810 w 2677922"/>
                  <a:gd name="connsiteY158" fmla="*/ 555964 h 2672762"/>
                  <a:gd name="connsiteX159" fmla="*/ 2336937 w 2677922"/>
                  <a:gd name="connsiteY159" fmla="*/ 494046 h 2672762"/>
                  <a:gd name="connsiteX160" fmla="*/ 2400917 w 2677922"/>
                  <a:gd name="connsiteY160" fmla="*/ 507462 h 2672762"/>
                  <a:gd name="connsiteX161" fmla="*/ 2420525 w 2677922"/>
                  <a:gd name="connsiteY161" fmla="*/ 533777 h 2672762"/>
                  <a:gd name="connsiteX162" fmla="*/ 2415365 w 2677922"/>
                  <a:gd name="connsiteY162" fmla="*/ 591566 h 2672762"/>
                  <a:gd name="connsiteX163" fmla="*/ 2321973 w 2677922"/>
                  <a:gd name="connsiteY163" fmla="*/ 692182 h 2672762"/>
                  <a:gd name="connsiteX164" fmla="*/ 2313718 w 2677922"/>
                  <a:gd name="connsiteY164" fmla="*/ 733460 h 2672762"/>
                  <a:gd name="connsiteX165" fmla="*/ 2349320 w 2677922"/>
                  <a:gd name="connsiteY165" fmla="*/ 795377 h 2672762"/>
                  <a:gd name="connsiteX166" fmla="*/ 2394726 w 2677922"/>
                  <a:gd name="connsiteY166" fmla="*/ 810341 h 2672762"/>
                  <a:gd name="connsiteX167" fmla="*/ 2526816 w 2677922"/>
                  <a:gd name="connsiteY167" fmla="*/ 780414 h 2672762"/>
                  <a:gd name="connsiteX168" fmla="*/ 2575834 w 2677922"/>
                  <a:gd name="connsiteY168" fmla="*/ 803117 h 2672762"/>
                  <a:gd name="connsiteX169" fmla="*/ 2591313 w 2677922"/>
                  <a:gd name="connsiteY169" fmla="*/ 838719 h 2672762"/>
                  <a:gd name="connsiteX170" fmla="*/ 2570158 w 2677922"/>
                  <a:gd name="connsiteY170" fmla="*/ 896509 h 2672762"/>
                  <a:gd name="connsiteX171" fmla="*/ 2461287 w 2677922"/>
                  <a:gd name="connsiteY171" fmla="*/ 964102 h 2672762"/>
                  <a:gd name="connsiteX172" fmla="*/ 2438068 w 2677922"/>
                  <a:gd name="connsiteY172" fmla="*/ 1014668 h 2672762"/>
                  <a:gd name="connsiteX173" fmla="*/ 2454063 w 2677922"/>
                  <a:gd name="connsiteY173" fmla="*/ 1073489 h 2672762"/>
                  <a:gd name="connsiteX174" fmla="*/ 2492762 w 2677922"/>
                  <a:gd name="connsiteY174" fmla="*/ 1100836 h 2672762"/>
                  <a:gd name="connsiteX175" fmla="*/ 2628464 w 2677922"/>
                  <a:gd name="connsiteY175" fmla="*/ 1105996 h 2672762"/>
                  <a:gd name="connsiteX176" fmla="*/ 2672322 w 2677922"/>
                  <a:gd name="connsiteY176" fmla="*/ 1140566 h 2672762"/>
                  <a:gd name="connsiteX177" fmla="*/ 2677998 w 2677922"/>
                  <a:gd name="connsiteY177" fmla="*/ 1182360 h 2672762"/>
                  <a:gd name="connsiteX178" fmla="*/ 2644459 w 2677922"/>
                  <a:gd name="connsiteY178" fmla="*/ 1229830 h 2672762"/>
                  <a:gd name="connsiteX179" fmla="*/ 2522172 w 2677922"/>
                  <a:gd name="connsiteY179" fmla="*/ 1267497 h 2672762"/>
                  <a:gd name="connsiteX180" fmla="*/ 2483990 w 2677922"/>
                  <a:gd name="connsiteY180" fmla="*/ 1315998 h 2672762"/>
                  <a:gd name="connsiteX181" fmla="*/ 2486570 w 2677922"/>
                  <a:gd name="connsiteY181" fmla="*/ 1379980 h 2672762"/>
                  <a:gd name="connsiteX182" fmla="*/ 2512885 w 2677922"/>
                  <a:gd name="connsiteY182" fmla="*/ 1407842 h 2672762"/>
                  <a:gd name="connsiteX183" fmla="*/ 2641363 w 2677922"/>
                  <a:gd name="connsiteY183" fmla="*/ 1447057 h 2672762"/>
                  <a:gd name="connsiteX184" fmla="*/ 2677998 w 2677922"/>
                  <a:gd name="connsiteY184" fmla="*/ 1498138 h 2672762"/>
                  <a:gd name="connsiteX185" fmla="*/ 2677998 w 2677922"/>
                  <a:gd name="connsiteY185" fmla="*/ 1507426 h 2672762"/>
                  <a:gd name="connsiteX186" fmla="*/ 2611952 w 2677922"/>
                  <a:gd name="connsiteY186" fmla="*/ 1572955 h 2672762"/>
                  <a:gd name="connsiteX187" fmla="*/ 2490182 w 2677922"/>
                  <a:gd name="connsiteY187" fmla="*/ 1576567 h 2672762"/>
                  <a:gd name="connsiteX188" fmla="*/ 2457675 w 2677922"/>
                  <a:gd name="connsiteY188" fmla="*/ 1596690 h 2672762"/>
                  <a:gd name="connsiteX189" fmla="*/ 2437036 w 2677922"/>
                  <a:gd name="connsiteY189" fmla="*/ 1673055 h 2672762"/>
                  <a:gd name="connsiteX190" fmla="*/ 2457159 w 2677922"/>
                  <a:gd name="connsiteY190" fmla="*/ 1710205 h 2672762"/>
                  <a:gd name="connsiteX191" fmla="*/ 2564483 w 2677922"/>
                  <a:gd name="connsiteY191" fmla="*/ 1777282 h 2672762"/>
                  <a:gd name="connsiteX192" fmla="*/ 2588733 w 2677922"/>
                  <a:gd name="connsiteY192" fmla="*/ 1845907 h 2672762"/>
                  <a:gd name="connsiteX193" fmla="*/ 2571706 w 2677922"/>
                  <a:gd name="connsiteY193" fmla="*/ 1880994 h 2672762"/>
                  <a:gd name="connsiteX194" fmla="*/ 2538684 w 2677922"/>
                  <a:gd name="connsiteY194" fmla="*/ 1897505 h 2672762"/>
                  <a:gd name="connsiteX195" fmla="*/ 1338521 w 2677922"/>
                  <a:gd name="connsiteY195" fmla="*/ 2312867 h 2672762"/>
                  <a:gd name="connsiteX196" fmla="*/ 2316814 w 2677922"/>
                  <a:gd name="connsiteY196" fmla="*/ 1335605 h 2672762"/>
                  <a:gd name="connsiteX197" fmla="*/ 1340068 w 2677922"/>
                  <a:gd name="connsiteY197" fmla="*/ 359376 h 2672762"/>
                  <a:gd name="connsiteX198" fmla="*/ 361775 w 2677922"/>
                  <a:gd name="connsiteY198" fmla="*/ 1331994 h 2672762"/>
                  <a:gd name="connsiteX199" fmla="*/ 1338521 w 2677922"/>
                  <a:gd name="connsiteY199" fmla="*/ 2312867 h 267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2677922" h="2672762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1A179398-E96C-4ADE-99E3-9230E765D534}"/>
                  </a:ext>
                </a:extLst>
              </p:cNvPr>
              <p:cNvSpPr/>
              <p:nvPr/>
            </p:nvSpPr>
            <p:spPr>
              <a:xfrm>
                <a:off x="7558586" y="2011427"/>
                <a:ext cx="1898797" cy="1893637"/>
              </a:xfrm>
              <a:custGeom>
                <a:avLst/>
                <a:gdLst>
                  <a:gd name="connsiteX0" fmla="*/ 30 w 1898796"/>
                  <a:gd name="connsiteY0" fmla="*/ 947852 h 1893636"/>
                  <a:gd name="connsiteX1" fmla="*/ 950461 w 1898796"/>
                  <a:gd name="connsiteY1" fmla="*/ 2 h 1893636"/>
                  <a:gd name="connsiteX2" fmla="*/ 1898827 w 1898796"/>
                  <a:gd name="connsiteY2" fmla="*/ 950948 h 1893636"/>
                  <a:gd name="connsiteX3" fmla="*/ 946849 w 1898796"/>
                  <a:gd name="connsiteY3" fmla="*/ 1898283 h 1893636"/>
                  <a:gd name="connsiteX4" fmla="*/ 30 w 1898796"/>
                  <a:gd name="connsiteY4" fmla="*/ 947852 h 1893636"/>
                  <a:gd name="connsiteX5" fmla="*/ 1187811 w 1898796"/>
                  <a:gd name="connsiteY5" fmla="*/ 949916 h 1893636"/>
                  <a:gd name="connsiteX6" fmla="*/ 949429 w 1898796"/>
                  <a:gd name="connsiteY6" fmla="*/ 710503 h 1893636"/>
                  <a:gd name="connsiteX7" fmla="*/ 710532 w 1898796"/>
                  <a:gd name="connsiteY7" fmla="*/ 948368 h 1893636"/>
                  <a:gd name="connsiteX8" fmla="*/ 948397 w 1898796"/>
                  <a:gd name="connsiteY8" fmla="*/ 1188298 h 1893636"/>
                  <a:gd name="connsiteX9" fmla="*/ 1187811 w 1898796"/>
                  <a:gd name="connsiteY9" fmla="*/ 949916 h 189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8796" h="1893636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75EAAF5-9297-42F1-BF31-33670B897310}"/>
              </a:ext>
            </a:extLst>
          </p:cNvPr>
          <p:cNvGrpSpPr/>
          <p:nvPr userDrawn="1"/>
        </p:nvGrpSpPr>
        <p:grpSpPr>
          <a:xfrm rot="15300000">
            <a:off x="1967240" y="4555753"/>
            <a:ext cx="912206" cy="821359"/>
            <a:chOff x="6486650" y="2648852"/>
            <a:chExt cx="2745260" cy="2471860"/>
          </a:xfrm>
          <a:solidFill>
            <a:schemeClr val="bg1">
              <a:alpha val="5000"/>
            </a:schemeClr>
          </a:solidFill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EB6A0FEE-3790-480E-AA13-354BBE7CEFD2}"/>
                </a:ext>
              </a:extLst>
            </p:cNvPr>
            <p:cNvSpPr/>
            <p:nvPr/>
          </p:nvSpPr>
          <p:spPr>
            <a:xfrm>
              <a:off x="6486650" y="3806165"/>
              <a:ext cx="1318090" cy="1314547"/>
            </a:xfrm>
            <a:custGeom>
              <a:avLst/>
              <a:gdLst>
                <a:gd name="connsiteX0" fmla="*/ 0 w 1919435"/>
                <a:gd name="connsiteY0" fmla="*/ 987194 h 1914275"/>
                <a:gd name="connsiteX1" fmla="*/ 37667 w 1919435"/>
                <a:gd name="connsiteY1" fmla="*/ 959846 h 1914275"/>
                <a:gd name="connsiteX2" fmla="*/ 169757 w 1919435"/>
                <a:gd name="connsiteY2" fmla="*/ 922696 h 1914275"/>
                <a:gd name="connsiteX3" fmla="*/ 215163 w 1919435"/>
                <a:gd name="connsiteY3" fmla="*/ 872130 h 1914275"/>
                <a:gd name="connsiteX4" fmla="*/ 217743 w 1919435"/>
                <a:gd name="connsiteY4" fmla="*/ 850459 h 1914275"/>
                <a:gd name="connsiteX5" fmla="*/ 189364 w 1919435"/>
                <a:gd name="connsiteY5" fmla="*/ 797830 h 1914275"/>
                <a:gd name="connsiteX6" fmla="*/ 69657 w 1919435"/>
                <a:gd name="connsiteY6" fmla="*/ 727657 h 1914275"/>
                <a:gd name="connsiteX7" fmla="*/ 43858 w 1919435"/>
                <a:gd name="connsiteY7" fmla="*/ 664708 h 1914275"/>
                <a:gd name="connsiteX8" fmla="*/ 46438 w 1919435"/>
                <a:gd name="connsiteY8" fmla="*/ 655936 h 1914275"/>
                <a:gd name="connsiteX9" fmla="*/ 114547 w 1919435"/>
                <a:gd name="connsiteY9" fmla="*/ 608982 h 1914275"/>
                <a:gd name="connsiteX10" fmla="*/ 241478 w 1919435"/>
                <a:gd name="connsiteY10" fmla="*/ 623429 h 1914275"/>
                <a:gd name="connsiteX11" fmla="*/ 306491 w 1919435"/>
                <a:gd name="connsiteY11" fmla="*/ 593503 h 1914275"/>
                <a:gd name="connsiteX12" fmla="*/ 301331 w 1919435"/>
                <a:gd name="connsiteY12" fmla="*/ 505271 h 1914275"/>
                <a:gd name="connsiteX13" fmla="*/ 222386 w 1919435"/>
                <a:gd name="connsiteY13" fmla="*/ 400527 h 1914275"/>
                <a:gd name="connsiteX14" fmla="*/ 222386 w 1919435"/>
                <a:gd name="connsiteY14" fmla="*/ 342222 h 1914275"/>
                <a:gd name="connsiteX15" fmla="*/ 248185 w 1919435"/>
                <a:gd name="connsiteY15" fmla="*/ 313327 h 1914275"/>
                <a:gd name="connsiteX16" fmla="*/ 303395 w 1919435"/>
                <a:gd name="connsiteY16" fmla="*/ 307135 h 1914275"/>
                <a:gd name="connsiteX17" fmla="*/ 420522 w 1919435"/>
                <a:gd name="connsiteY17" fmla="*/ 373180 h 1914275"/>
                <a:gd name="connsiteX18" fmla="*/ 525265 w 1919435"/>
                <a:gd name="connsiteY18" fmla="*/ 343770 h 1914275"/>
                <a:gd name="connsiteX19" fmla="*/ 527845 w 1919435"/>
                <a:gd name="connsiteY19" fmla="*/ 298364 h 1914275"/>
                <a:gd name="connsiteX20" fmla="*/ 493791 w 1919435"/>
                <a:gd name="connsiteY20" fmla="*/ 166789 h 1914275"/>
                <a:gd name="connsiteX21" fmla="*/ 518557 w 1919435"/>
                <a:gd name="connsiteY21" fmla="*/ 105904 h 1914275"/>
                <a:gd name="connsiteX22" fmla="*/ 537649 w 1919435"/>
                <a:gd name="connsiteY22" fmla="*/ 95585 h 1914275"/>
                <a:gd name="connsiteX23" fmla="*/ 608853 w 1919435"/>
                <a:gd name="connsiteY23" fmla="*/ 113128 h 1914275"/>
                <a:gd name="connsiteX24" fmla="*/ 690894 w 1919435"/>
                <a:gd name="connsiteY24" fmla="*/ 217355 h 1914275"/>
                <a:gd name="connsiteX25" fmla="*/ 802861 w 1919435"/>
                <a:gd name="connsiteY25" fmla="*/ 216839 h 1914275"/>
                <a:gd name="connsiteX26" fmla="*/ 816277 w 1919435"/>
                <a:gd name="connsiteY26" fmla="*/ 169369 h 1914275"/>
                <a:gd name="connsiteX27" fmla="*/ 832788 w 1919435"/>
                <a:gd name="connsiteY27" fmla="*/ 48631 h 1914275"/>
                <a:gd name="connsiteX28" fmla="*/ 877677 w 1919435"/>
                <a:gd name="connsiteY28" fmla="*/ 2193 h 1914275"/>
                <a:gd name="connsiteX29" fmla="*/ 917924 w 1919435"/>
                <a:gd name="connsiteY29" fmla="*/ 645 h 1914275"/>
                <a:gd name="connsiteX30" fmla="*/ 956106 w 1919435"/>
                <a:gd name="connsiteY30" fmla="*/ 31603 h 1914275"/>
                <a:gd name="connsiteX31" fmla="*/ 993772 w 1919435"/>
                <a:gd name="connsiteY31" fmla="*/ 163693 h 1914275"/>
                <a:gd name="connsiteX32" fmla="*/ 1089745 w 1919435"/>
                <a:gd name="connsiteY32" fmla="*/ 217871 h 1914275"/>
                <a:gd name="connsiteX33" fmla="*/ 1120703 w 1919435"/>
                <a:gd name="connsiteY33" fmla="*/ 191040 h 1914275"/>
                <a:gd name="connsiteX34" fmla="*/ 1192940 w 1919435"/>
                <a:gd name="connsiteY34" fmla="*/ 68754 h 1914275"/>
                <a:gd name="connsiteX35" fmla="*/ 1251245 w 1919435"/>
                <a:gd name="connsiteY35" fmla="*/ 44503 h 1914275"/>
                <a:gd name="connsiteX36" fmla="*/ 1309035 w 1919435"/>
                <a:gd name="connsiteY36" fmla="*/ 137895 h 1914275"/>
                <a:gd name="connsiteX37" fmla="*/ 1294587 w 1919435"/>
                <a:gd name="connsiteY37" fmla="*/ 255538 h 1914275"/>
                <a:gd name="connsiteX38" fmla="*/ 1294587 w 1919435"/>
                <a:gd name="connsiteY38" fmla="*/ 267921 h 1914275"/>
                <a:gd name="connsiteX39" fmla="*/ 1399331 w 1919435"/>
                <a:gd name="connsiteY39" fmla="*/ 314359 h 1914275"/>
                <a:gd name="connsiteX40" fmla="*/ 1514394 w 1919435"/>
                <a:gd name="connsiteY40" fmla="*/ 228191 h 1914275"/>
                <a:gd name="connsiteX41" fmla="*/ 1584050 w 1919435"/>
                <a:gd name="connsiteY41" fmla="*/ 229223 h 1914275"/>
                <a:gd name="connsiteX42" fmla="*/ 1594886 w 1919435"/>
                <a:gd name="connsiteY42" fmla="*/ 238510 h 1914275"/>
                <a:gd name="connsiteX43" fmla="*/ 1606754 w 1919435"/>
                <a:gd name="connsiteY43" fmla="*/ 317971 h 1914275"/>
                <a:gd name="connsiteX44" fmla="*/ 1543288 w 1919435"/>
                <a:gd name="connsiteY44" fmla="*/ 430970 h 1914275"/>
                <a:gd name="connsiteX45" fmla="*/ 1552060 w 1919435"/>
                <a:gd name="connsiteY45" fmla="*/ 504239 h 1914275"/>
                <a:gd name="connsiteX46" fmla="*/ 1619137 w 1919435"/>
                <a:gd name="connsiteY46" fmla="*/ 531069 h 1914275"/>
                <a:gd name="connsiteX47" fmla="*/ 1754839 w 1919435"/>
                <a:gd name="connsiteY47" fmla="*/ 495467 h 1914275"/>
                <a:gd name="connsiteX48" fmla="*/ 1812629 w 1919435"/>
                <a:gd name="connsiteY48" fmla="*/ 517654 h 1914275"/>
                <a:gd name="connsiteX49" fmla="*/ 1830172 w 1919435"/>
                <a:gd name="connsiteY49" fmla="*/ 552225 h 1914275"/>
                <a:gd name="connsiteX50" fmla="*/ 1815724 w 1919435"/>
                <a:gd name="connsiteY50" fmla="*/ 603306 h 1914275"/>
                <a:gd name="connsiteX51" fmla="*/ 1699630 w 1919435"/>
                <a:gd name="connsiteY51" fmla="*/ 695666 h 1914275"/>
                <a:gd name="connsiteX52" fmla="*/ 1678990 w 1919435"/>
                <a:gd name="connsiteY52" fmla="*/ 751908 h 1914275"/>
                <a:gd name="connsiteX53" fmla="*/ 1685182 w 1919435"/>
                <a:gd name="connsiteY53" fmla="*/ 774611 h 1914275"/>
                <a:gd name="connsiteX54" fmla="*/ 1732652 w 1919435"/>
                <a:gd name="connsiteY54" fmla="*/ 815373 h 1914275"/>
                <a:gd name="connsiteX55" fmla="*/ 1872998 w 1919435"/>
                <a:gd name="connsiteY55" fmla="*/ 834464 h 1914275"/>
                <a:gd name="connsiteX56" fmla="*/ 1918404 w 1919435"/>
                <a:gd name="connsiteY56" fmla="*/ 879354 h 1914275"/>
                <a:gd name="connsiteX57" fmla="*/ 1919952 w 1919435"/>
                <a:gd name="connsiteY57" fmla="*/ 919600 h 1914275"/>
                <a:gd name="connsiteX58" fmla="*/ 1886930 w 1919435"/>
                <a:gd name="connsiteY58" fmla="*/ 958299 h 1914275"/>
                <a:gd name="connsiteX59" fmla="*/ 1754839 w 1919435"/>
                <a:gd name="connsiteY59" fmla="*/ 995965 h 1914275"/>
                <a:gd name="connsiteX60" fmla="*/ 1701178 w 1919435"/>
                <a:gd name="connsiteY60" fmla="*/ 1085229 h 1914275"/>
                <a:gd name="connsiteX61" fmla="*/ 1728524 w 1919435"/>
                <a:gd name="connsiteY61" fmla="*/ 1121348 h 1914275"/>
                <a:gd name="connsiteX62" fmla="*/ 1849779 w 1919435"/>
                <a:gd name="connsiteY62" fmla="*/ 1192552 h 1914275"/>
                <a:gd name="connsiteX63" fmla="*/ 1876094 w 1919435"/>
                <a:gd name="connsiteY63" fmla="*/ 1253954 h 1914275"/>
                <a:gd name="connsiteX64" fmla="*/ 1875062 w 1919435"/>
                <a:gd name="connsiteY64" fmla="*/ 1260145 h 1914275"/>
                <a:gd name="connsiteX65" fmla="*/ 1802309 w 1919435"/>
                <a:gd name="connsiteY65" fmla="*/ 1312259 h 1914275"/>
                <a:gd name="connsiteX66" fmla="*/ 1675379 w 1919435"/>
                <a:gd name="connsiteY66" fmla="*/ 1296264 h 1914275"/>
                <a:gd name="connsiteX67" fmla="*/ 1611398 w 1919435"/>
                <a:gd name="connsiteY67" fmla="*/ 1329286 h 1914275"/>
                <a:gd name="connsiteX68" fmla="*/ 1610365 w 1919435"/>
                <a:gd name="connsiteY68" fmla="*/ 1405651 h 1914275"/>
                <a:gd name="connsiteX69" fmla="*/ 1692406 w 1919435"/>
                <a:gd name="connsiteY69" fmla="*/ 1514006 h 1914275"/>
                <a:gd name="connsiteX70" fmla="*/ 1692406 w 1919435"/>
                <a:gd name="connsiteY70" fmla="*/ 1584695 h 1914275"/>
                <a:gd name="connsiteX71" fmla="*/ 1689310 w 1919435"/>
                <a:gd name="connsiteY71" fmla="*/ 1588307 h 1914275"/>
                <a:gd name="connsiteX72" fmla="*/ 1600562 w 1919435"/>
                <a:gd name="connsiteY72" fmla="*/ 1605850 h 1914275"/>
                <a:gd name="connsiteX73" fmla="*/ 1490659 w 1919435"/>
                <a:gd name="connsiteY73" fmla="*/ 1543933 h 1914275"/>
                <a:gd name="connsiteX74" fmla="*/ 1415326 w 1919435"/>
                <a:gd name="connsiteY74" fmla="*/ 1554769 h 1914275"/>
                <a:gd name="connsiteX75" fmla="*/ 1391075 w 1919435"/>
                <a:gd name="connsiteY75" fmla="*/ 1622877 h 1914275"/>
                <a:gd name="connsiteX76" fmla="*/ 1426677 w 1919435"/>
                <a:gd name="connsiteY76" fmla="*/ 1760128 h 1914275"/>
                <a:gd name="connsiteX77" fmla="*/ 1406554 w 1919435"/>
                <a:gd name="connsiteY77" fmla="*/ 1811725 h 1914275"/>
                <a:gd name="connsiteX78" fmla="*/ 1370436 w 1919435"/>
                <a:gd name="connsiteY78" fmla="*/ 1830300 h 1914275"/>
                <a:gd name="connsiteX79" fmla="*/ 1316258 w 1919435"/>
                <a:gd name="connsiteY79" fmla="*/ 1815337 h 1914275"/>
                <a:gd name="connsiteX80" fmla="*/ 1231122 w 1919435"/>
                <a:gd name="connsiteY80" fmla="*/ 1707498 h 1914275"/>
                <a:gd name="connsiteX81" fmla="*/ 1121219 w 1919435"/>
                <a:gd name="connsiteY81" fmla="*/ 1698210 h 1914275"/>
                <a:gd name="connsiteX82" fmla="*/ 1106771 w 1919435"/>
                <a:gd name="connsiteY82" fmla="*/ 1727105 h 1914275"/>
                <a:gd name="connsiteX83" fmla="*/ 1087165 w 1919435"/>
                <a:gd name="connsiteY83" fmla="*/ 1868999 h 1914275"/>
                <a:gd name="connsiteX84" fmla="*/ 1050014 w 1919435"/>
                <a:gd name="connsiteY84" fmla="*/ 1919049 h 1914275"/>
                <a:gd name="connsiteX85" fmla="*/ 987581 w 1919435"/>
                <a:gd name="connsiteY85" fmla="*/ 1919049 h 1914275"/>
                <a:gd name="connsiteX86" fmla="*/ 960234 w 1919435"/>
                <a:gd name="connsiteY86" fmla="*/ 1880866 h 1914275"/>
                <a:gd name="connsiteX87" fmla="*/ 921535 w 1919435"/>
                <a:gd name="connsiteY87" fmla="*/ 1744132 h 1914275"/>
                <a:gd name="connsiteX88" fmla="*/ 875614 w 1919435"/>
                <a:gd name="connsiteY88" fmla="*/ 1703886 h 1914275"/>
                <a:gd name="connsiteX89" fmla="*/ 847751 w 1919435"/>
                <a:gd name="connsiteY89" fmla="*/ 1700790 h 1914275"/>
                <a:gd name="connsiteX90" fmla="*/ 800281 w 1919435"/>
                <a:gd name="connsiteY90" fmla="*/ 1727105 h 1914275"/>
                <a:gd name="connsiteX91" fmla="*/ 788414 w 1919435"/>
                <a:gd name="connsiteY91" fmla="*/ 1747228 h 1914275"/>
                <a:gd name="connsiteX92" fmla="*/ 723401 w 1919435"/>
                <a:gd name="connsiteY92" fmla="*/ 1857131 h 1914275"/>
                <a:gd name="connsiteX93" fmla="*/ 674383 w 1919435"/>
                <a:gd name="connsiteY93" fmla="*/ 1877254 h 1914275"/>
                <a:gd name="connsiteX94" fmla="*/ 634652 w 1919435"/>
                <a:gd name="connsiteY94" fmla="*/ 1863839 h 1914275"/>
                <a:gd name="connsiteX95" fmla="*/ 607822 w 1919435"/>
                <a:gd name="connsiteY95" fmla="*/ 1813789 h 1914275"/>
                <a:gd name="connsiteX96" fmla="*/ 624848 w 1919435"/>
                <a:gd name="connsiteY96" fmla="*/ 1672927 h 1914275"/>
                <a:gd name="connsiteX97" fmla="*/ 586150 w 1919435"/>
                <a:gd name="connsiteY97" fmla="*/ 1607398 h 1914275"/>
                <a:gd name="connsiteX98" fmla="*/ 514430 w 1919435"/>
                <a:gd name="connsiteY98" fmla="*/ 1611010 h 1914275"/>
                <a:gd name="connsiteX99" fmla="*/ 413814 w 1919435"/>
                <a:gd name="connsiteY99" fmla="*/ 1687375 h 1914275"/>
                <a:gd name="connsiteX100" fmla="*/ 324550 w 1919435"/>
                <a:gd name="connsiteY100" fmla="*/ 1682215 h 1914275"/>
                <a:gd name="connsiteX101" fmla="*/ 316810 w 1919435"/>
                <a:gd name="connsiteY101" fmla="*/ 1674475 h 1914275"/>
                <a:gd name="connsiteX102" fmla="*/ 309071 w 1919435"/>
                <a:gd name="connsiteY102" fmla="*/ 1612558 h 1914275"/>
                <a:gd name="connsiteX103" fmla="*/ 376148 w 1919435"/>
                <a:gd name="connsiteY103" fmla="*/ 1492851 h 1914275"/>
                <a:gd name="connsiteX104" fmla="*/ 387499 w 1919435"/>
                <a:gd name="connsiteY104" fmla="*/ 1456217 h 1914275"/>
                <a:gd name="connsiteX105" fmla="*/ 297203 w 1919435"/>
                <a:gd name="connsiteY105" fmla="*/ 1391720 h 1914275"/>
                <a:gd name="connsiteX106" fmla="*/ 158405 w 1919435"/>
                <a:gd name="connsiteY106" fmla="*/ 1427838 h 1914275"/>
                <a:gd name="connsiteX107" fmla="*/ 114031 w 1919435"/>
                <a:gd name="connsiteY107" fmla="*/ 1412875 h 1914275"/>
                <a:gd name="connsiteX108" fmla="*/ 91844 w 1919435"/>
                <a:gd name="connsiteY108" fmla="*/ 1373660 h 1914275"/>
                <a:gd name="connsiteX109" fmla="*/ 106808 w 1919435"/>
                <a:gd name="connsiteY109" fmla="*/ 1315871 h 1914275"/>
                <a:gd name="connsiteX110" fmla="*/ 209487 w 1919435"/>
                <a:gd name="connsiteY110" fmla="*/ 1234347 h 1914275"/>
                <a:gd name="connsiteX111" fmla="*/ 236834 w 1919435"/>
                <a:gd name="connsiteY111" fmla="*/ 1151274 h 1914275"/>
                <a:gd name="connsiteX112" fmla="*/ 181624 w 1919435"/>
                <a:gd name="connsiteY112" fmla="*/ 1104836 h 1914275"/>
                <a:gd name="connsiteX113" fmla="*/ 52114 w 1919435"/>
                <a:gd name="connsiteY113" fmla="*/ 1087293 h 1914275"/>
                <a:gd name="connsiteX114" fmla="*/ 1032 w 1919435"/>
                <a:gd name="connsiteY114" fmla="*/ 1051175 h 1914275"/>
                <a:gd name="connsiteX115" fmla="*/ 0 w 1919435"/>
                <a:gd name="connsiteY115" fmla="*/ 987194 h 1914275"/>
                <a:gd name="connsiteX116" fmla="*/ 1198616 w 1919435"/>
                <a:gd name="connsiteY116" fmla="*/ 960879 h 1914275"/>
                <a:gd name="connsiteX117" fmla="*/ 958686 w 1919435"/>
                <a:gd name="connsiteY117" fmla="*/ 720949 h 1914275"/>
                <a:gd name="connsiteX118" fmla="*/ 720304 w 1919435"/>
                <a:gd name="connsiteY118" fmla="*/ 959331 h 1914275"/>
                <a:gd name="connsiteX119" fmla="*/ 957654 w 1919435"/>
                <a:gd name="connsiteY119" fmla="*/ 1198744 h 1914275"/>
                <a:gd name="connsiteX120" fmla="*/ 1198616 w 1919435"/>
                <a:gd name="connsiteY120" fmla="*/ 960879 h 191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919435" h="1914275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A05E6556-C66E-421B-B7D3-709644D56DDA}"/>
                </a:ext>
              </a:extLst>
            </p:cNvPr>
            <p:cNvGrpSpPr/>
            <p:nvPr/>
          </p:nvGrpSpPr>
          <p:grpSpPr>
            <a:xfrm>
              <a:off x="7392963" y="2648852"/>
              <a:ext cx="1838947" cy="1835405"/>
              <a:chOff x="7167947" y="1624190"/>
              <a:chExt cx="2677922" cy="2672763"/>
            </a:xfrm>
            <a:grpFill/>
          </p:grpSpPr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16513AB7-70B6-41AE-BAF5-4E84C65AB256}"/>
                  </a:ext>
                </a:extLst>
              </p:cNvPr>
              <p:cNvSpPr/>
              <p:nvPr/>
            </p:nvSpPr>
            <p:spPr>
              <a:xfrm>
                <a:off x="7167947" y="1624190"/>
                <a:ext cx="2677922" cy="2672763"/>
              </a:xfrm>
              <a:custGeom>
                <a:avLst/>
                <a:gdLst>
                  <a:gd name="connsiteX0" fmla="*/ 2538684 w 2677922"/>
                  <a:gd name="connsiteY0" fmla="*/ 1897505 h 2672762"/>
                  <a:gd name="connsiteX1" fmla="*/ 2456643 w 2677922"/>
                  <a:gd name="connsiteY1" fmla="*/ 1879446 h 2672762"/>
                  <a:gd name="connsiteX2" fmla="*/ 2389566 w 2677922"/>
                  <a:gd name="connsiteY2" fmla="*/ 1863966 h 2672762"/>
                  <a:gd name="connsiteX3" fmla="*/ 2354479 w 2677922"/>
                  <a:gd name="connsiteY3" fmla="*/ 1874802 h 2672762"/>
                  <a:gd name="connsiteX4" fmla="*/ 2312170 w 2677922"/>
                  <a:gd name="connsiteY4" fmla="*/ 1950651 h 2672762"/>
                  <a:gd name="connsiteX5" fmla="*/ 2322489 w 2677922"/>
                  <a:gd name="connsiteY5" fmla="*/ 1983157 h 2672762"/>
                  <a:gd name="connsiteX6" fmla="*/ 2412785 w 2677922"/>
                  <a:gd name="connsiteY6" fmla="*/ 2080161 h 2672762"/>
                  <a:gd name="connsiteX7" fmla="*/ 2418461 w 2677922"/>
                  <a:gd name="connsiteY7" fmla="*/ 2146722 h 2672762"/>
                  <a:gd name="connsiteX8" fmla="*/ 2414849 w 2677922"/>
                  <a:gd name="connsiteY8" fmla="*/ 2151882 h 2672762"/>
                  <a:gd name="connsiteX9" fmla="*/ 2324037 w 2677922"/>
                  <a:gd name="connsiteY9" fmla="*/ 2174585 h 2672762"/>
                  <a:gd name="connsiteX10" fmla="*/ 2219294 w 2677922"/>
                  <a:gd name="connsiteY10" fmla="*/ 2118859 h 2672762"/>
                  <a:gd name="connsiteX11" fmla="*/ 2178531 w 2677922"/>
                  <a:gd name="connsiteY11" fmla="*/ 2120407 h 2672762"/>
                  <a:gd name="connsiteX12" fmla="*/ 2125386 w 2677922"/>
                  <a:gd name="connsiteY12" fmla="*/ 2172521 h 2672762"/>
                  <a:gd name="connsiteX13" fmla="*/ 2122806 w 2677922"/>
                  <a:gd name="connsiteY13" fmla="*/ 2217411 h 2672762"/>
                  <a:gd name="connsiteX14" fmla="*/ 2184723 w 2677922"/>
                  <a:gd name="connsiteY14" fmla="*/ 2334538 h 2672762"/>
                  <a:gd name="connsiteX15" fmla="*/ 2174404 w 2677922"/>
                  <a:gd name="connsiteY15" fmla="*/ 2395423 h 2672762"/>
                  <a:gd name="connsiteX16" fmla="*/ 2164084 w 2677922"/>
                  <a:gd name="connsiteY16" fmla="*/ 2404711 h 2672762"/>
                  <a:gd name="connsiteX17" fmla="*/ 2075336 w 2677922"/>
                  <a:gd name="connsiteY17" fmla="*/ 2401615 h 2672762"/>
                  <a:gd name="connsiteX18" fmla="*/ 1988652 w 2677922"/>
                  <a:gd name="connsiteY18" fmla="*/ 2320606 h 2672762"/>
                  <a:gd name="connsiteX19" fmla="*/ 1944277 w 2677922"/>
                  <a:gd name="connsiteY19" fmla="*/ 2311835 h 2672762"/>
                  <a:gd name="connsiteX20" fmla="*/ 1883392 w 2677922"/>
                  <a:gd name="connsiteY20" fmla="*/ 2346405 h 2672762"/>
                  <a:gd name="connsiteX21" fmla="*/ 1868429 w 2677922"/>
                  <a:gd name="connsiteY21" fmla="*/ 2391811 h 2672762"/>
                  <a:gd name="connsiteX22" fmla="*/ 1899388 w 2677922"/>
                  <a:gd name="connsiteY22" fmla="*/ 2526997 h 2672762"/>
                  <a:gd name="connsiteX23" fmla="*/ 1879264 w 2677922"/>
                  <a:gd name="connsiteY23" fmla="*/ 2571887 h 2672762"/>
                  <a:gd name="connsiteX24" fmla="*/ 1841082 w 2677922"/>
                  <a:gd name="connsiteY24" fmla="*/ 2588915 h 2672762"/>
                  <a:gd name="connsiteX25" fmla="*/ 1782777 w 2677922"/>
                  <a:gd name="connsiteY25" fmla="*/ 2568276 h 2672762"/>
                  <a:gd name="connsiteX26" fmla="*/ 1715184 w 2677922"/>
                  <a:gd name="connsiteY26" fmla="*/ 2459404 h 2672762"/>
                  <a:gd name="connsiteX27" fmla="*/ 1664618 w 2677922"/>
                  <a:gd name="connsiteY27" fmla="*/ 2435669 h 2672762"/>
                  <a:gd name="connsiteX28" fmla="*/ 1610440 w 2677922"/>
                  <a:gd name="connsiteY28" fmla="*/ 2450117 h 2672762"/>
                  <a:gd name="connsiteX29" fmla="*/ 1577418 w 2677922"/>
                  <a:gd name="connsiteY29" fmla="*/ 2495007 h 2672762"/>
                  <a:gd name="connsiteX30" fmla="*/ 1573806 w 2677922"/>
                  <a:gd name="connsiteY30" fmla="*/ 2616777 h 2672762"/>
                  <a:gd name="connsiteX31" fmla="*/ 1526852 w 2677922"/>
                  <a:gd name="connsiteY31" fmla="*/ 2672503 h 2672762"/>
                  <a:gd name="connsiteX32" fmla="*/ 1497441 w 2677922"/>
                  <a:gd name="connsiteY32" fmla="*/ 2676115 h 2672762"/>
                  <a:gd name="connsiteX33" fmla="*/ 1449972 w 2677922"/>
                  <a:gd name="connsiteY33" fmla="*/ 2644124 h 2672762"/>
                  <a:gd name="connsiteX34" fmla="*/ 1410241 w 2677922"/>
                  <a:gd name="connsiteY34" fmla="*/ 2514614 h 2672762"/>
                  <a:gd name="connsiteX35" fmla="*/ 1373091 w 2677922"/>
                  <a:gd name="connsiteY35" fmla="*/ 2482623 h 2672762"/>
                  <a:gd name="connsiteX36" fmla="*/ 1304982 w 2677922"/>
                  <a:gd name="connsiteY36" fmla="*/ 2483139 h 2672762"/>
                  <a:gd name="connsiteX37" fmla="*/ 1271959 w 2677922"/>
                  <a:gd name="connsiteY37" fmla="*/ 2511518 h 2672762"/>
                  <a:gd name="connsiteX38" fmla="*/ 1234293 w 2677922"/>
                  <a:gd name="connsiteY38" fmla="*/ 2633805 h 2672762"/>
                  <a:gd name="connsiteX39" fmla="*/ 1170828 w 2677922"/>
                  <a:gd name="connsiteY39" fmla="*/ 2674567 h 2672762"/>
                  <a:gd name="connsiteX40" fmla="*/ 1106847 w 2677922"/>
                  <a:gd name="connsiteY40" fmla="*/ 2602330 h 2672762"/>
                  <a:gd name="connsiteX41" fmla="*/ 1103751 w 2677922"/>
                  <a:gd name="connsiteY41" fmla="*/ 2491395 h 2672762"/>
                  <a:gd name="connsiteX42" fmla="*/ 1080532 w 2677922"/>
                  <a:gd name="connsiteY42" fmla="*/ 2454244 h 2672762"/>
                  <a:gd name="connsiteX43" fmla="*/ 1005199 w 2677922"/>
                  <a:gd name="connsiteY43" fmla="*/ 2435153 h 2672762"/>
                  <a:gd name="connsiteX44" fmla="*/ 969080 w 2677922"/>
                  <a:gd name="connsiteY44" fmla="*/ 2454244 h 2672762"/>
                  <a:gd name="connsiteX45" fmla="*/ 900456 w 2677922"/>
                  <a:gd name="connsiteY45" fmla="*/ 2564148 h 2672762"/>
                  <a:gd name="connsiteX46" fmla="*/ 836474 w 2677922"/>
                  <a:gd name="connsiteY46" fmla="*/ 2587367 h 2672762"/>
                  <a:gd name="connsiteX47" fmla="*/ 831830 w 2677922"/>
                  <a:gd name="connsiteY47" fmla="*/ 2585819 h 2672762"/>
                  <a:gd name="connsiteX48" fmla="*/ 785392 w 2677922"/>
                  <a:gd name="connsiteY48" fmla="*/ 2504810 h 2672762"/>
                  <a:gd name="connsiteX49" fmla="*/ 811707 w 2677922"/>
                  <a:gd name="connsiteY49" fmla="*/ 2390779 h 2672762"/>
                  <a:gd name="connsiteX50" fmla="*/ 794680 w 2677922"/>
                  <a:gd name="connsiteY50" fmla="*/ 2344341 h 2672762"/>
                  <a:gd name="connsiteX51" fmla="*/ 739470 w 2677922"/>
                  <a:gd name="connsiteY51" fmla="*/ 2312351 h 2672762"/>
                  <a:gd name="connsiteX52" fmla="*/ 689421 w 2677922"/>
                  <a:gd name="connsiteY52" fmla="*/ 2321638 h 2672762"/>
                  <a:gd name="connsiteX53" fmla="*/ 596029 w 2677922"/>
                  <a:gd name="connsiteY53" fmla="*/ 2408838 h 2672762"/>
                  <a:gd name="connsiteX54" fmla="*/ 530500 w 2677922"/>
                  <a:gd name="connsiteY54" fmla="*/ 2415030 h 2672762"/>
                  <a:gd name="connsiteX55" fmla="*/ 521212 w 2677922"/>
                  <a:gd name="connsiteY55" fmla="*/ 2408838 h 2672762"/>
                  <a:gd name="connsiteX56" fmla="*/ 500573 w 2677922"/>
                  <a:gd name="connsiteY56" fmla="*/ 2322670 h 2672762"/>
                  <a:gd name="connsiteX57" fmla="*/ 556298 w 2677922"/>
                  <a:gd name="connsiteY57" fmla="*/ 2217927 h 2672762"/>
                  <a:gd name="connsiteX58" fmla="*/ 552171 w 2677922"/>
                  <a:gd name="connsiteY58" fmla="*/ 2168909 h 2672762"/>
                  <a:gd name="connsiteX59" fmla="*/ 505733 w 2677922"/>
                  <a:gd name="connsiteY59" fmla="*/ 2122987 h 2672762"/>
                  <a:gd name="connsiteX60" fmla="*/ 457747 w 2677922"/>
                  <a:gd name="connsiteY60" fmla="*/ 2119375 h 2672762"/>
                  <a:gd name="connsiteX61" fmla="*/ 341652 w 2677922"/>
                  <a:gd name="connsiteY61" fmla="*/ 2180777 h 2672762"/>
                  <a:gd name="connsiteX62" fmla="*/ 278187 w 2677922"/>
                  <a:gd name="connsiteY62" fmla="*/ 2168909 h 2672762"/>
                  <a:gd name="connsiteX63" fmla="*/ 274059 w 2677922"/>
                  <a:gd name="connsiteY63" fmla="*/ 2164265 h 2672762"/>
                  <a:gd name="connsiteX64" fmla="*/ 276639 w 2677922"/>
                  <a:gd name="connsiteY64" fmla="*/ 2069325 h 2672762"/>
                  <a:gd name="connsiteX65" fmla="*/ 354551 w 2677922"/>
                  <a:gd name="connsiteY65" fmla="*/ 1986253 h 2672762"/>
                  <a:gd name="connsiteX66" fmla="*/ 363839 w 2677922"/>
                  <a:gd name="connsiteY66" fmla="*/ 1940847 h 2672762"/>
                  <a:gd name="connsiteX67" fmla="*/ 328237 w 2677922"/>
                  <a:gd name="connsiteY67" fmla="*/ 1878930 h 2672762"/>
                  <a:gd name="connsiteX68" fmla="*/ 283347 w 2677922"/>
                  <a:gd name="connsiteY68" fmla="*/ 1866030 h 2672762"/>
                  <a:gd name="connsiteX69" fmla="*/ 170864 w 2677922"/>
                  <a:gd name="connsiteY69" fmla="*/ 1891829 h 2672762"/>
                  <a:gd name="connsiteX70" fmla="*/ 155900 w 2677922"/>
                  <a:gd name="connsiteY70" fmla="*/ 1895441 h 2672762"/>
                  <a:gd name="connsiteX71" fmla="*/ 100175 w 2677922"/>
                  <a:gd name="connsiteY71" fmla="*/ 1868094 h 2672762"/>
                  <a:gd name="connsiteX72" fmla="*/ 87275 w 2677922"/>
                  <a:gd name="connsiteY72" fmla="*/ 1838168 h 2672762"/>
                  <a:gd name="connsiteX73" fmla="*/ 107915 w 2677922"/>
                  <a:gd name="connsiteY73" fmla="*/ 1779862 h 2672762"/>
                  <a:gd name="connsiteX74" fmla="*/ 213690 w 2677922"/>
                  <a:gd name="connsiteY74" fmla="*/ 1713817 h 2672762"/>
                  <a:gd name="connsiteX75" fmla="*/ 238972 w 2677922"/>
                  <a:gd name="connsiteY75" fmla="*/ 1654480 h 2672762"/>
                  <a:gd name="connsiteX76" fmla="*/ 222977 w 2677922"/>
                  <a:gd name="connsiteY76" fmla="*/ 1600818 h 2672762"/>
                  <a:gd name="connsiteX77" fmla="*/ 184279 w 2677922"/>
                  <a:gd name="connsiteY77" fmla="*/ 1575019 h 2672762"/>
                  <a:gd name="connsiteX78" fmla="*/ 59413 w 2677922"/>
                  <a:gd name="connsiteY78" fmla="*/ 1571407 h 2672762"/>
                  <a:gd name="connsiteX79" fmla="*/ 3687 w 2677922"/>
                  <a:gd name="connsiteY79" fmla="*/ 1524453 h 2672762"/>
                  <a:gd name="connsiteX80" fmla="*/ 1623 w 2677922"/>
                  <a:gd name="connsiteY80" fmla="*/ 1513618 h 2672762"/>
                  <a:gd name="connsiteX81" fmla="*/ 48577 w 2677922"/>
                  <a:gd name="connsiteY81" fmla="*/ 1442413 h 2672762"/>
                  <a:gd name="connsiteX82" fmla="*/ 160544 w 2677922"/>
                  <a:gd name="connsiteY82" fmla="*/ 1408358 h 2672762"/>
                  <a:gd name="connsiteX83" fmla="*/ 194083 w 2677922"/>
                  <a:gd name="connsiteY83" fmla="*/ 1370692 h 2672762"/>
                  <a:gd name="connsiteX84" fmla="*/ 192534 w 2677922"/>
                  <a:gd name="connsiteY84" fmla="*/ 1298971 h 2672762"/>
                  <a:gd name="connsiteX85" fmla="*/ 166220 w 2677922"/>
                  <a:gd name="connsiteY85" fmla="*/ 1269560 h 2672762"/>
                  <a:gd name="connsiteX86" fmla="*/ 47029 w 2677922"/>
                  <a:gd name="connsiteY86" fmla="*/ 1232926 h 2672762"/>
                  <a:gd name="connsiteX87" fmla="*/ 1623 w 2677922"/>
                  <a:gd name="connsiteY87" fmla="*/ 1166881 h 2672762"/>
                  <a:gd name="connsiteX88" fmla="*/ 6267 w 2677922"/>
                  <a:gd name="connsiteY88" fmla="*/ 1139534 h 2672762"/>
                  <a:gd name="connsiteX89" fmla="*/ 49093 w 2677922"/>
                  <a:gd name="connsiteY89" fmla="*/ 1105480 h 2672762"/>
                  <a:gd name="connsiteX90" fmla="*/ 164672 w 2677922"/>
                  <a:gd name="connsiteY90" fmla="*/ 1101868 h 2672762"/>
                  <a:gd name="connsiteX91" fmla="*/ 181699 w 2677922"/>
                  <a:gd name="connsiteY91" fmla="*/ 1101352 h 2672762"/>
                  <a:gd name="connsiteX92" fmla="*/ 227621 w 2677922"/>
                  <a:gd name="connsiteY92" fmla="*/ 1065233 h 2672762"/>
                  <a:gd name="connsiteX93" fmla="*/ 241036 w 2677922"/>
                  <a:gd name="connsiteY93" fmla="*/ 1014152 h 2672762"/>
                  <a:gd name="connsiteX94" fmla="*/ 219366 w 2677922"/>
                  <a:gd name="connsiteY94" fmla="*/ 965650 h 2672762"/>
                  <a:gd name="connsiteX95" fmla="*/ 113590 w 2677922"/>
                  <a:gd name="connsiteY95" fmla="*/ 899605 h 2672762"/>
                  <a:gd name="connsiteX96" fmla="*/ 89855 w 2677922"/>
                  <a:gd name="connsiteY96" fmla="*/ 832012 h 2672762"/>
                  <a:gd name="connsiteX97" fmla="*/ 104818 w 2677922"/>
                  <a:gd name="connsiteY97" fmla="*/ 799505 h 2672762"/>
                  <a:gd name="connsiteX98" fmla="*/ 151256 w 2677922"/>
                  <a:gd name="connsiteY98" fmla="*/ 779898 h 2672762"/>
                  <a:gd name="connsiteX99" fmla="*/ 283347 w 2677922"/>
                  <a:gd name="connsiteY99" fmla="*/ 810341 h 2672762"/>
                  <a:gd name="connsiteX100" fmla="*/ 331332 w 2677922"/>
                  <a:gd name="connsiteY100" fmla="*/ 794345 h 2672762"/>
                  <a:gd name="connsiteX101" fmla="*/ 363839 w 2677922"/>
                  <a:gd name="connsiteY101" fmla="*/ 737588 h 2672762"/>
                  <a:gd name="connsiteX102" fmla="*/ 354551 w 2677922"/>
                  <a:gd name="connsiteY102" fmla="*/ 689086 h 2672762"/>
                  <a:gd name="connsiteX103" fmla="*/ 266835 w 2677922"/>
                  <a:gd name="connsiteY103" fmla="*/ 595694 h 2672762"/>
                  <a:gd name="connsiteX104" fmla="*/ 261675 w 2677922"/>
                  <a:gd name="connsiteY104" fmla="*/ 529133 h 2672762"/>
                  <a:gd name="connsiteX105" fmla="*/ 270447 w 2677922"/>
                  <a:gd name="connsiteY105" fmla="*/ 516233 h 2672762"/>
                  <a:gd name="connsiteX106" fmla="*/ 349907 w 2677922"/>
                  <a:gd name="connsiteY106" fmla="*/ 498690 h 2672762"/>
                  <a:gd name="connsiteX107" fmla="*/ 457231 w 2677922"/>
                  <a:gd name="connsiteY107" fmla="*/ 555964 h 2672762"/>
                  <a:gd name="connsiteX108" fmla="*/ 507797 w 2677922"/>
                  <a:gd name="connsiteY108" fmla="*/ 551320 h 2672762"/>
                  <a:gd name="connsiteX109" fmla="*/ 551139 w 2677922"/>
                  <a:gd name="connsiteY109" fmla="*/ 508494 h 2672762"/>
                  <a:gd name="connsiteX110" fmla="*/ 556815 w 2677922"/>
                  <a:gd name="connsiteY110" fmla="*/ 456896 h 2672762"/>
                  <a:gd name="connsiteX111" fmla="*/ 494381 w 2677922"/>
                  <a:gd name="connsiteY111" fmla="*/ 339769 h 2672762"/>
                  <a:gd name="connsiteX112" fmla="*/ 505217 w 2677922"/>
                  <a:gd name="connsiteY112" fmla="*/ 280432 h 2672762"/>
                  <a:gd name="connsiteX113" fmla="*/ 537723 w 2677922"/>
                  <a:gd name="connsiteY113" fmla="*/ 256181 h 2672762"/>
                  <a:gd name="connsiteX114" fmla="*/ 590353 w 2677922"/>
                  <a:gd name="connsiteY114" fmla="*/ 261857 h 2672762"/>
                  <a:gd name="connsiteX115" fmla="*/ 679617 w 2677922"/>
                  <a:gd name="connsiteY115" fmla="*/ 344929 h 2672762"/>
                  <a:gd name="connsiteX116" fmla="*/ 754950 w 2677922"/>
                  <a:gd name="connsiteY116" fmla="*/ 355765 h 2672762"/>
                  <a:gd name="connsiteX117" fmla="*/ 797260 w 2677922"/>
                  <a:gd name="connsiteY117" fmla="*/ 329450 h 2672762"/>
                  <a:gd name="connsiteX118" fmla="*/ 811707 w 2677922"/>
                  <a:gd name="connsiteY118" fmla="*/ 285076 h 2672762"/>
                  <a:gd name="connsiteX119" fmla="*/ 781781 w 2677922"/>
                  <a:gd name="connsiteY119" fmla="*/ 156081 h 2672762"/>
                  <a:gd name="connsiteX120" fmla="*/ 807064 w 2677922"/>
                  <a:gd name="connsiteY120" fmla="*/ 100872 h 2672762"/>
                  <a:gd name="connsiteX121" fmla="*/ 841634 w 2677922"/>
                  <a:gd name="connsiteY121" fmla="*/ 86424 h 2672762"/>
                  <a:gd name="connsiteX122" fmla="*/ 896328 w 2677922"/>
                  <a:gd name="connsiteY122" fmla="*/ 106031 h 2672762"/>
                  <a:gd name="connsiteX123" fmla="*/ 965469 w 2677922"/>
                  <a:gd name="connsiteY123" fmla="*/ 217483 h 2672762"/>
                  <a:gd name="connsiteX124" fmla="*/ 1013455 w 2677922"/>
                  <a:gd name="connsiteY124" fmla="*/ 240702 h 2672762"/>
                  <a:gd name="connsiteX125" fmla="*/ 1077952 w 2677922"/>
                  <a:gd name="connsiteY125" fmla="*/ 222642 h 2672762"/>
                  <a:gd name="connsiteX126" fmla="*/ 1101687 w 2677922"/>
                  <a:gd name="connsiteY126" fmla="*/ 188072 h 2672762"/>
                  <a:gd name="connsiteX127" fmla="*/ 1106847 w 2677922"/>
                  <a:gd name="connsiteY127" fmla="*/ 53918 h 2672762"/>
                  <a:gd name="connsiteX128" fmla="*/ 1145029 w 2677922"/>
                  <a:gd name="connsiteY128" fmla="*/ 4900 h 2672762"/>
                  <a:gd name="connsiteX129" fmla="*/ 1158960 w 2677922"/>
                  <a:gd name="connsiteY129" fmla="*/ 1804 h 2672762"/>
                  <a:gd name="connsiteX130" fmla="*/ 1235841 w 2677922"/>
                  <a:gd name="connsiteY130" fmla="*/ 48758 h 2672762"/>
                  <a:gd name="connsiteX131" fmla="*/ 1269895 w 2677922"/>
                  <a:gd name="connsiteY131" fmla="*/ 162273 h 2672762"/>
                  <a:gd name="connsiteX132" fmla="*/ 1303434 w 2677922"/>
                  <a:gd name="connsiteY132" fmla="*/ 192716 h 2672762"/>
                  <a:gd name="connsiteX133" fmla="*/ 1376702 w 2677922"/>
                  <a:gd name="connsiteY133" fmla="*/ 192716 h 2672762"/>
                  <a:gd name="connsiteX134" fmla="*/ 1409209 w 2677922"/>
                  <a:gd name="connsiteY134" fmla="*/ 163305 h 2672762"/>
                  <a:gd name="connsiteX135" fmla="*/ 1447392 w 2677922"/>
                  <a:gd name="connsiteY135" fmla="*/ 37922 h 2672762"/>
                  <a:gd name="connsiteX136" fmla="*/ 1499505 w 2677922"/>
                  <a:gd name="connsiteY136" fmla="*/ 256 h 2672762"/>
                  <a:gd name="connsiteX137" fmla="*/ 1513436 w 2677922"/>
                  <a:gd name="connsiteY137" fmla="*/ 772 h 2672762"/>
                  <a:gd name="connsiteX138" fmla="*/ 1573290 w 2677922"/>
                  <a:gd name="connsiteY138" fmla="*/ 65269 h 2672762"/>
                  <a:gd name="connsiteX139" fmla="*/ 1576902 w 2677922"/>
                  <a:gd name="connsiteY139" fmla="*/ 185492 h 2672762"/>
                  <a:gd name="connsiteX140" fmla="*/ 1598057 w 2677922"/>
                  <a:gd name="connsiteY140" fmla="*/ 220578 h 2672762"/>
                  <a:gd name="connsiteX141" fmla="*/ 1674422 w 2677922"/>
                  <a:gd name="connsiteY141" fmla="*/ 240702 h 2672762"/>
                  <a:gd name="connsiteX142" fmla="*/ 1710540 w 2677922"/>
                  <a:gd name="connsiteY142" fmla="*/ 221610 h 2672762"/>
                  <a:gd name="connsiteX143" fmla="*/ 1779165 w 2677922"/>
                  <a:gd name="connsiteY143" fmla="*/ 111707 h 2672762"/>
                  <a:gd name="connsiteX144" fmla="*/ 1845726 w 2677922"/>
                  <a:gd name="connsiteY144" fmla="*/ 88488 h 2672762"/>
                  <a:gd name="connsiteX145" fmla="*/ 1857594 w 2677922"/>
                  <a:gd name="connsiteY145" fmla="*/ 92616 h 2672762"/>
                  <a:gd name="connsiteX146" fmla="*/ 1895260 w 2677922"/>
                  <a:gd name="connsiteY146" fmla="*/ 166401 h 2672762"/>
                  <a:gd name="connsiteX147" fmla="*/ 1868429 w 2677922"/>
                  <a:gd name="connsiteY147" fmla="*/ 281980 h 2672762"/>
                  <a:gd name="connsiteX148" fmla="*/ 1887004 w 2677922"/>
                  <a:gd name="connsiteY148" fmla="*/ 332030 h 2672762"/>
                  <a:gd name="connsiteX149" fmla="*/ 1946857 w 2677922"/>
                  <a:gd name="connsiteY149" fmla="*/ 365052 h 2672762"/>
                  <a:gd name="connsiteX150" fmla="*/ 1986588 w 2677922"/>
                  <a:gd name="connsiteY150" fmla="*/ 355765 h 2672762"/>
                  <a:gd name="connsiteX151" fmla="*/ 2081528 w 2677922"/>
                  <a:gd name="connsiteY151" fmla="*/ 267532 h 2672762"/>
                  <a:gd name="connsiteX152" fmla="*/ 2151701 w 2677922"/>
                  <a:gd name="connsiteY152" fmla="*/ 261857 h 2672762"/>
                  <a:gd name="connsiteX153" fmla="*/ 2155312 w 2677922"/>
                  <a:gd name="connsiteY153" fmla="*/ 264437 h 2672762"/>
                  <a:gd name="connsiteX154" fmla="*/ 2177500 w 2677922"/>
                  <a:gd name="connsiteY154" fmla="*/ 353701 h 2672762"/>
                  <a:gd name="connsiteX155" fmla="*/ 2122290 w 2677922"/>
                  <a:gd name="connsiteY155" fmla="*/ 456896 h 2672762"/>
                  <a:gd name="connsiteX156" fmla="*/ 2126934 w 2677922"/>
                  <a:gd name="connsiteY156" fmla="*/ 505914 h 2672762"/>
                  <a:gd name="connsiteX157" fmla="*/ 2173372 w 2677922"/>
                  <a:gd name="connsiteY157" fmla="*/ 551836 h 2672762"/>
                  <a:gd name="connsiteX158" fmla="*/ 2219810 w 2677922"/>
                  <a:gd name="connsiteY158" fmla="*/ 555964 h 2672762"/>
                  <a:gd name="connsiteX159" fmla="*/ 2336937 w 2677922"/>
                  <a:gd name="connsiteY159" fmla="*/ 494046 h 2672762"/>
                  <a:gd name="connsiteX160" fmla="*/ 2400917 w 2677922"/>
                  <a:gd name="connsiteY160" fmla="*/ 507462 h 2672762"/>
                  <a:gd name="connsiteX161" fmla="*/ 2420525 w 2677922"/>
                  <a:gd name="connsiteY161" fmla="*/ 533777 h 2672762"/>
                  <a:gd name="connsiteX162" fmla="*/ 2415365 w 2677922"/>
                  <a:gd name="connsiteY162" fmla="*/ 591566 h 2672762"/>
                  <a:gd name="connsiteX163" fmla="*/ 2321973 w 2677922"/>
                  <a:gd name="connsiteY163" fmla="*/ 692182 h 2672762"/>
                  <a:gd name="connsiteX164" fmla="*/ 2313718 w 2677922"/>
                  <a:gd name="connsiteY164" fmla="*/ 733460 h 2672762"/>
                  <a:gd name="connsiteX165" fmla="*/ 2349320 w 2677922"/>
                  <a:gd name="connsiteY165" fmla="*/ 795377 h 2672762"/>
                  <a:gd name="connsiteX166" fmla="*/ 2394726 w 2677922"/>
                  <a:gd name="connsiteY166" fmla="*/ 810341 h 2672762"/>
                  <a:gd name="connsiteX167" fmla="*/ 2526816 w 2677922"/>
                  <a:gd name="connsiteY167" fmla="*/ 780414 h 2672762"/>
                  <a:gd name="connsiteX168" fmla="*/ 2575834 w 2677922"/>
                  <a:gd name="connsiteY168" fmla="*/ 803117 h 2672762"/>
                  <a:gd name="connsiteX169" fmla="*/ 2591313 w 2677922"/>
                  <a:gd name="connsiteY169" fmla="*/ 838719 h 2672762"/>
                  <a:gd name="connsiteX170" fmla="*/ 2570158 w 2677922"/>
                  <a:gd name="connsiteY170" fmla="*/ 896509 h 2672762"/>
                  <a:gd name="connsiteX171" fmla="*/ 2461287 w 2677922"/>
                  <a:gd name="connsiteY171" fmla="*/ 964102 h 2672762"/>
                  <a:gd name="connsiteX172" fmla="*/ 2438068 w 2677922"/>
                  <a:gd name="connsiteY172" fmla="*/ 1014668 h 2672762"/>
                  <a:gd name="connsiteX173" fmla="*/ 2454063 w 2677922"/>
                  <a:gd name="connsiteY173" fmla="*/ 1073489 h 2672762"/>
                  <a:gd name="connsiteX174" fmla="*/ 2492762 w 2677922"/>
                  <a:gd name="connsiteY174" fmla="*/ 1100836 h 2672762"/>
                  <a:gd name="connsiteX175" fmla="*/ 2628464 w 2677922"/>
                  <a:gd name="connsiteY175" fmla="*/ 1105996 h 2672762"/>
                  <a:gd name="connsiteX176" fmla="*/ 2672322 w 2677922"/>
                  <a:gd name="connsiteY176" fmla="*/ 1140566 h 2672762"/>
                  <a:gd name="connsiteX177" fmla="*/ 2677998 w 2677922"/>
                  <a:gd name="connsiteY177" fmla="*/ 1182360 h 2672762"/>
                  <a:gd name="connsiteX178" fmla="*/ 2644459 w 2677922"/>
                  <a:gd name="connsiteY178" fmla="*/ 1229830 h 2672762"/>
                  <a:gd name="connsiteX179" fmla="*/ 2522172 w 2677922"/>
                  <a:gd name="connsiteY179" fmla="*/ 1267497 h 2672762"/>
                  <a:gd name="connsiteX180" fmla="*/ 2483990 w 2677922"/>
                  <a:gd name="connsiteY180" fmla="*/ 1315998 h 2672762"/>
                  <a:gd name="connsiteX181" fmla="*/ 2486570 w 2677922"/>
                  <a:gd name="connsiteY181" fmla="*/ 1379980 h 2672762"/>
                  <a:gd name="connsiteX182" fmla="*/ 2512885 w 2677922"/>
                  <a:gd name="connsiteY182" fmla="*/ 1407842 h 2672762"/>
                  <a:gd name="connsiteX183" fmla="*/ 2641363 w 2677922"/>
                  <a:gd name="connsiteY183" fmla="*/ 1447057 h 2672762"/>
                  <a:gd name="connsiteX184" fmla="*/ 2677998 w 2677922"/>
                  <a:gd name="connsiteY184" fmla="*/ 1498138 h 2672762"/>
                  <a:gd name="connsiteX185" fmla="*/ 2677998 w 2677922"/>
                  <a:gd name="connsiteY185" fmla="*/ 1507426 h 2672762"/>
                  <a:gd name="connsiteX186" fmla="*/ 2611952 w 2677922"/>
                  <a:gd name="connsiteY186" fmla="*/ 1572955 h 2672762"/>
                  <a:gd name="connsiteX187" fmla="*/ 2490182 w 2677922"/>
                  <a:gd name="connsiteY187" fmla="*/ 1576567 h 2672762"/>
                  <a:gd name="connsiteX188" fmla="*/ 2457675 w 2677922"/>
                  <a:gd name="connsiteY188" fmla="*/ 1596690 h 2672762"/>
                  <a:gd name="connsiteX189" fmla="*/ 2437036 w 2677922"/>
                  <a:gd name="connsiteY189" fmla="*/ 1673055 h 2672762"/>
                  <a:gd name="connsiteX190" fmla="*/ 2457159 w 2677922"/>
                  <a:gd name="connsiteY190" fmla="*/ 1710205 h 2672762"/>
                  <a:gd name="connsiteX191" fmla="*/ 2564483 w 2677922"/>
                  <a:gd name="connsiteY191" fmla="*/ 1777282 h 2672762"/>
                  <a:gd name="connsiteX192" fmla="*/ 2588733 w 2677922"/>
                  <a:gd name="connsiteY192" fmla="*/ 1845907 h 2672762"/>
                  <a:gd name="connsiteX193" fmla="*/ 2571706 w 2677922"/>
                  <a:gd name="connsiteY193" fmla="*/ 1880994 h 2672762"/>
                  <a:gd name="connsiteX194" fmla="*/ 2538684 w 2677922"/>
                  <a:gd name="connsiteY194" fmla="*/ 1897505 h 2672762"/>
                  <a:gd name="connsiteX195" fmla="*/ 1338521 w 2677922"/>
                  <a:gd name="connsiteY195" fmla="*/ 2312867 h 2672762"/>
                  <a:gd name="connsiteX196" fmla="*/ 2316814 w 2677922"/>
                  <a:gd name="connsiteY196" fmla="*/ 1335605 h 2672762"/>
                  <a:gd name="connsiteX197" fmla="*/ 1340068 w 2677922"/>
                  <a:gd name="connsiteY197" fmla="*/ 359376 h 2672762"/>
                  <a:gd name="connsiteX198" fmla="*/ 361775 w 2677922"/>
                  <a:gd name="connsiteY198" fmla="*/ 1331994 h 2672762"/>
                  <a:gd name="connsiteX199" fmla="*/ 1338521 w 2677922"/>
                  <a:gd name="connsiteY199" fmla="*/ 2312867 h 267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2677922" h="2672762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356123C7-5F64-4F5E-94DF-CE50049E0840}"/>
                  </a:ext>
                </a:extLst>
              </p:cNvPr>
              <p:cNvSpPr/>
              <p:nvPr/>
            </p:nvSpPr>
            <p:spPr>
              <a:xfrm>
                <a:off x="7558586" y="2011427"/>
                <a:ext cx="1898797" cy="1893637"/>
              </a:xfrm>
              <a:custGeom>
                <a:avLst/>
                <a:gdLst>
                  <a:gd name="connsiteX0" fmla="*/ 30 w 1898796"/>
                  <a:gd name="connsiteY0" fmla="*/ 947852 h 1893636"/>
                  <a:gd name="connsiteX1" fmla="*/ 950461 w 1898796"/>
                  <a:gd name="connsiteY1" fmla="*/ 2 h 1893636"/>
                  <a:gd name="connsiteX2" fmla="*/ 1898827 w 1898796"/>
                  <a:gd name="connsiteY2" fmla="*/ 950948 h 1893636"/>
                  <a:gd name="connsiteX3" fmla="*/ 946849 w 1898796"/>
                  <a:gd name="connsiteY3" fmla="*/ 1898283 h 1893636"/>
                  <a:gd name="connsiteX4" fmla="*/ 30 w 1898796"/>
                  <a:gd name="connsiteY4" fmla="*/ 947852 h 1893636"/>
                  <a:gd name="connsiteX5" fmla="*/ 1187811 w 1898796"/>
                  <a:gd name="connsiteY5" fmla="*/ 949916 h 1893636"/>
                  <a:gd name="connsiteX6" fmla="*/ 949429 w 1898796"/>
                  <a:gd name="connsiteY6" fmla="*/ 710503 h 1893636"/>
                  <a:gd name="connsiteX7" fmla="*/ 710532 w 1898796"/>
                  <a:gd name="connsiteY7" fmla="*/ 948368 h 1893636"/>
                  <a:gd name="connsiteX8" fmla="*/ 948397 w 1898796"/>
                  <a:gd name="connsiteY8" fmla="*/ 1188298 h 1893636"/>
                  <a:gd name="connsiteX9" fmla="*/ 1187811 w 1898796"/>
                  <a:gd name="connsiteY9" fmla="*/ 949916 h 189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8796" h="1893636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A51BEBA6-51A0-40FD-A445-F1CF56E3FB1A}"/>
              </a:ext>
            </a:extLst>
          </p:cNvPr>
          <p:cNvSpPr/>
          <p:nvPr userDrawn="1"/>
        </p:nvSpPr>
        <p:spPr>
          <a:xfrm>
            <a:off x="2978093" y="369489"/>
            <a:ext cx="623915" cy="635123"/>
          </a:xfrm>
          <a:custGeom>
            <a:avLst/>
            <a:gdLst>
              <a:gd name="connsiteX0" fmla="*/ 879664 w 1723364"/>
              <a:gd name="connsiteY0" fmla="*/ 267 h 1754322"/>
              <a:gd name="connsiteX1" fmla="*/ 964801 w 1723364"/>
              <a:gd name="connsiteY1" fmla="*/ 5943 h 1754322"/>
              <a:gd name="connsiteX2" fmla="*/ 979248 w 1723364"/>
              <a:gd name="connsiteY2" fmla="*/ 18843 h 1754322"/>
              <a:gd name="connsiteX3" fmla="*/ 977700 w 1723364"/>
              <a:gd name="connsiteY3" fmla="*/ 158673 h 1754322"/>
              <a:gd name="connsiteX4" fmla="*/ 968928 w 1723364"/>
              <a:gd name="connsiteY4" fmla="*/ 213366 h 1754322"/>
              <a:gd name="connsiteX5" fmla="*/ 979764 w 1723364"/>
              <a:gd name="connsiteY5" fmla="*/ 229877 h 1754322"/>
              <a:gd name="connsiteX6" fmla="*/ 1149520 w 1723364"/>
              <a:gd name="connsiteY6" fmla="*/ 285087 h 1754322"/>
              <a:gd name="connsiteX7" fmla="*/ 1166548 w 1723364"/>
              <a:gd name="connsiteY7" fmla="*/ 278379 h 1754322"/>
              <a:gd name="connsiteX8" fmla="*/ 1210406 w 1723364"/>
              <a:gd name="connsiteY8" fmla="*/ 190663 h 1754322"/>
              <a:gd name="connsiteX9" fmla="*/ 1263035 w 1723364"/>
              <a:gd name="connsiteY9" fmla="*/ 123070 h 1754322"/>
              <a:gd name="connsiteX10" fmla="*/ 1304314 w 1723364"/>
              <a:gd name="connsiteY10" fmla="*/ 119458 h 1754322"/>
              <a:gd name="connsiteX11" fmla="*/ 1458075 w 1723364"/>
              <a:gd name="connsiteY11" fmla="*/ 231941 h 1754322"/>
              <a:gd name="connsiteX12" fmla="*/ 1462203 w 1723364"/>
              <a:gd name="connsiteY12" fmla="*/ 251549 h 1754322"/>
              <a:gd name="connsiteX13" fmla="*/ 1461171 w 1723364"/>
              <a:gd name="connsiteY13" fmla="*/ 254128 h 1754322"/>
              <a:gd name="connsiteX14" fmla="*/ 1396158 w 1723364"/>
              <a:gd name="connsiteY14" fmla="*/ 347004 h 1754322"/>
              <a:gd name="connsiteX15" fmla="*/ 1337336 w 1723364"/>
              <a:gd name="connsiteY15" fmla="*/ 404794 h 1754322"/>
              <a:gd name="connsiteX16" fmla="*/ 1336304 w 1723364"/>
              <a:gd name="connsiteY16" fmla="*/ 419757 h 1754322"/>
              <a:gd name="connsiteX17" fmla="*/ 1369327 w 1723364"/>
              <a:gd name="connsiteY17" fmla="*/ 457939 h 1754322"/>
              <a:gd name="connsiteX18" fmla="*/ 1442596 w 1723364"/>
              <a:gd name="connsiteY18" fmla="*/ 565263 h 1754322"/>
              <a:gd name="connsiteX19" fmla="*/ 1462719 w 1723364"/>
              <a:gd name="connsiteY19" fmla="*/ 570938 h 1754322"/>
              <a:gd name="connsiteX20" fmla="*/ 1573138 w 1723364"/>
              <a:gd name="connsiteY20" fmla="*/ 514697 h 1754322"/>
              <a:gd name="connsiteX21" fmla="*/ 1650018 w 1723364"/>
              <a:gd name="connsiteY21" fmla="*/ 501281 h 1754322"/>
              <a:gd name="connsiteX22" fmla="*/ 1659822 w 1723364"/>
              <a:gd name="connsiteY22" fmla="*/ 509537 h 1754322"/>
              <a:gd name="connsiteX23" fmla="*/ 1724835 w 1723364"/>
              <a:gd name="connsiteY23" fmla="*/ 709220 h 1754322"/>
              <a:gd name="connsiteX24" fmla="*/ 1717611 w 1723364"/>
              <a:gd name="connsiteY24" fmla="*/ 723668 h 1754322"/>
              <a:gd name="connsiteX25" fmla="*/ 1671173 w 1723364"/>
              <a:gd name="connsiteY25" fmla="*/ 748950 h 1754322"/>
              <a:gd name="connsiteX26" fmla="*/ 1618544 w 1723364"/>
              <a:gd name="connsiteY26" fmla="*/ 760302 h 1754322"/>
              <a:gd name="connsiteX27" fmla="*/ 1529280 w 1723364"/>
              <a:gd name="connsiteY27" fmla="*/ 774234 h 1754322"/>
              <a:gd name="connsiteX28" fmla="*/ 1515349 w 1723364"/>
              <a:gd name="connsiteY28" fmla="*/ 791777 h 1754322"/>
              <a:gd name="connsiteX29" fmla="*/ 1521024 w 1723364"/>
              <a:gd name="connsiteY29" fmla="*/ 857306 h 1754322"/>
              <a:gd name="connsiteX30" fmla="*/ 1516380 w 1723364"/>
              <a:gd name="connsiteY30" fmla="*/ 953794 h 1754322"/>
              <a:gd name="connsiteX31" fmla="*/ 1538567 w 1723364"/>
              <a:gd name="connsiteY31" fmla="*/ 983720 h 1754322"/>
              <a:gd name="connsiteX32" fmla="*/ 1653114 w 1723364"/>
              <a:gd name="connsiteY32" fmla="*/ 1001779 h 1754322"/>
              <a:gd name="connsiteX33" fmla="*/ 1700584 w 1723364"/>
              <a:gd name="connsiteY33" fmla="*/ 1024483 h 1754322"/>
              <a:gd name="connsiteX34" fmla="*/ 1719675 w 1723364"/>
              <a:gd name="connsiteY34" fmla="*/ 1067825 h 1754322"/>
              <a:gd name="connsiteX35" fmla="*/ 1661370 w 1723364"/>
              <a:gd name="connsiteY35" fmla="*/ 1243773 h 1754322"/>
              <a:gd name="connsiteX36" fmla="*/ 1641763 w 1723364"/>
              <a:gd name="connsiteY36" fmla="*/ 1255124 h 1754322"/>
              <a:gd name="connsiteX37" fmla="*/ 1541663 w 1723364"/>
              <a:gd name="connsiteY37" fmla="*/ 1226230 h 1754322"/>
              <a:gd name="connsiteX38" fmla="*/ 1461687 w 1723364"/>
              <a:gd name="connsiteY38" fmla="*/ 1184436 h 1754322"/>
              <a:gd name="connsiteX39" fmla="*/ 1444143 w 1723364"/>
              <a:gd name="connsiteY39" fmla="*/ 1189079 h 1754322"/>
              <a:gd name="connsiteX40" fmla="*/ 1339400 w 1723364"/>
              <a:gd name="connsiteY40" fmla="*/ 1333553 h 1754322"/>
              <a:gd name="connsiteX41" fmla="*/ 1339916 w 1723364"/>
              <a:gd name="connsiteY41" fmla="*/ 1353160 h 1754322"/>
              <a:gd name="connsiteX42" fmla="*/ 1430212 w 1723364"/>
              <a:gd name="connsiteY42" fmla="*/ 1443456 h 1754322"/>
              <a:gd name="connsiteX43" fmla="*/ 1465814 w 1723364"/>
              <a:gd name="connsiteY43" fmla="*/ 1511565 h 1754322"/>
              <a:gd name="connsiteX44" fmla="*/ 1461171 w 1723364"/>
              <a:gd name="connsiteY44" fmla="*/ 1521369 h 1754322"/>
              <a:gd name="connsiteX45" fmla="*/ 1290382 w 1723364"/>
              <a:gd name="connsiteY45" fmla="*/ 1645203 h 1754322"/>
              <a:gd name="connsiteX46" fmla="*/ 1275419 w 1723364"/>
              <a:gd name="connsiteY46" fmla="*/ 1643655 h 1754322"/>
              <a:gd name="connsiteX47" fmla="*/ 1207310 w 1723364"/>
              <a:gd name="connsiteY47" fmla="*/ 1558003 h 1754322"/>
              <a:gd name="connsiteX48" fmla="*/ 1167064 w 1723364"/>
              <a:gd name="connsiteY48" fmla="*/ 1477511 h 1754322"/>
              <a:gd name="connsiteX49" fmla="*/ 1150036 w 1723364"/>
              <a:gd name="connsiteY49" fmla="*/ 1470803 h 1754322"/>
              <a:gd name="connsiteX50" fmla="*/ 981312 w 1723364"/>
              <a:gd name="connsiteY50" fmla="*/ 1526013 h 1754322"/>
              <a:gd name="connsiteX51" fmla="*/ 969960 w 1723364"/>
              <a:gd name="connsiteY51" fmla="*/ 1544072 h 1754322"/>
              <a:gd name="connsiteX52" fmla="*/ 989052 w 1723364"/>
              <a:gd name="connsiteY52" fmla="*/ 1663779 h 1754322"/>
              <a:gd name="connsiteX53" fmla="*/ 978216 w 1723364"/>
              <a:gd name="connsiteY53" fmla="*/ 1743755 h 1754322"/>
              <a:gd name="connsiteX54" fmla="*/ 966864 w 1723364"/>
              <a:gd name="connsiteY54" fmla="*/ 1749947 h 1754322"/>
              <a:gd name="connsiteX55" fmla="*/ 758410 w 1723364"/>
              <a:gd name="connsiteY55" fmla="*/ 1749947 h 1754322"/>
              <a:gd name="connsiteX56" fmla="*/ 745510 w 1723364"/>
              <a:gd name="connsiteY56" fmla="*/ 1737047 h 1754322"/>
              <a:gd name="connsiteX57" fmla="*/ 747058 w 1723364"/>
              <a:gd name="connsiteY57" fmla="*/ 1598249 h 1754322"/>
              <a:gd name="connsiteX58" fmla="*/ 756346 w 1723364"/>
              <a:gd name="connsiteY58" fmla="*/ 1543556 h 1754322"/>
              <a:gd name="connsiteX59" fmla="*/ 744478 w 1723364"/>
              <a:gd name="connsiteY59" fmla="*/ 1525496 h 1754322"/>
              <a:gd name="connsiteX60" fmla="*/ 575754 w 1723364"/>
              <a:gd name="connsiteY60" fmla="*/ 1470287 h 1754322"/>
              <a:gd name="connsiteX61" fmla="*/ 559758 w 1723364"/>
              <a:gd name="connsiteY61" fmla="*/ 1475963 h 1754322"/>
              <a:gd name="connsiteX62" fmla="*/ 504549 w 1723364"/>
              <a:gd name="connsiteY62" fmla="*/ 1585350 h 1754322"/>
              <a:gd name="connsiteX63" fmla="*/ 447275 w 1723364"/>
              <a:gd name="connsiteY63" fmla="*/ 1645719 h 1754322"/>
              <a:gd name="connsiteX64" fmla="*/ 434376 w 1723364"/>
              <a:gd name="connsiteY64" fmla="*/ 1643655 h 1754322"/>
              <a:gd name="connsiteX65" fmla="*/ 290418 w 1723364"/>
              <a:gd name="connsiteY65" fmla="*/ 1542008 h 1754322"/>
              <a:gd name="connsiteX66" fmla="*/ 265651 w 1723364"/>
              <a:gd name="connsiteY66" fmla="*/ 1521369 h 1754322"/>
              <a:gd name="connsiteX67" fmla="*/ 262039 w 1723364"/>
              <a:gd name="connsiteY67" fmla="*/ 1505889 h 1754322"/>
              <a:gd name="connsiteX68" fmla="*/ 321893 w 1723364"/>
              <a:gd name="connsiteY68" fmla="*/ 1415593 h 1754322"/>
              <a:gd name="connsiteX69" fmla="*/ 386906 w 1723364"/>
              <a:gd name="connsiteY69" fmla="*/ 1351096 h 1754322"/>
              <a:gd name="connsiteX70" fmla="*/ 387938 w 1723364"/>
              <a:gd name="connsiteY70" fmla="*/ 1334069 h 1754322"/>
              <a:gd name="connsiteX71" fmla="*/ 354915 w 1723364"/>
              <a:gd name="connsiteY71" fmla="*/ 1295887 h 1754322"/>
              <a:gd name="connsiteX72" fmla="*/ 282678 w 1723364"/>
              <a:gd name="connsiteY72" fmla="*/ 1189595 h 1754322"/>
              <a:gd name="connsiteX73" fmla="*/ 262555 w 1723364"/>
              <a:gd name="connsiteY73" fmla="*/ 1183920 h 1754322"/>
              <a:gd name="connsiteX74" fmla="*/ 152136 w 1723364"/>
              <a:gd name="connsiteY74" fmla="*/ 1240161 h 1754322"/>
              <a:gd name="connsiteX75" fmla="*/ 75256 w 1723364"/>
              <a:gd name="connsiteY75" fmla="*/ 1253577 h 1754322"/>
              <a:gd name="connsiteX76" fmla="*/ 65452 w 1723364"/>
              <a:gd name="connsiteY76" fmla="*/ 1245321 h 1754322"/>
              <a:gd name="connsiteX77" fmla="*/ 439 w 1723364"/>
              <a:gd name="connsiteY77" fmla="*/ 1045637 h 1754322"/>
              <a:gd name="connsiteX78" fmla="*/ 7663 w 1723364"/>
              <a:gd name="connsiteY78" fmla="*/ 1031190 h 1754322"/>
              <a:gd name="connsiteX79" fmla="*/ 54101 w 1723364"/>
              <a:gd name="connsiteY79" fmla="*/ 1005907 h 1754322"/>
              <a:gd name="connsiteX80" fmla="*/ 106730 w 1723364"/>
              <a:gd name="connsiteY80" fmla="*/ 994556 h 1754322"/>
              <a:gd name="connsiteX81" fmla="*/ 197026 w 1723364"/>
              <a:gd name="connsiteY81" fmla="*/ 980109 h 1754322"/>
              <a:gd name="connsiteX82" fmla="*/ 209410 w 1723364"/>
              <a:gd name="connsiteY82" fmla="*/ 964113 h 1754322"/>
              <a:gd name="connsiteX83" fmla="*/ 203734 w 1723364"/>
              <a:gd name="connsiteY83" fmla="*/ 897552 h 1754322"/>
              <a:gd name="connsiteX84" fmla="*/ 208378 w 1723364"/>
              <a:gd name="connsiteY84" fmla="*/ 801064 h 1754322"/>
              <a:gd name="connsiteX85" fmla="*/ 185159 w 1723364"/>
              <a:gd name="connsiteY85" fmla="*/ 770622 h 1754322"/>
              <a:gd name="connsiteX86" fmla="*/ 73192 w 1723364"/>
              <a:gd name="connsiteY86" fmla="*/ 753079 h 1754322"/>
              <a:gd name="connsiteX87" fmla="*/ 24690 w 1723364"/>
              <a:gd name="connsiteY87" fmla="*/ 730375 h 1754322"/>
              <a:gd name="connsiteX88" fmla="*/ 5599 w 1723364"/>
              <a:gd name="connsiteY88" fmla="*/ 687033 h 1754322"/>
              <a:gd name="connsiteX89" fmla="*/ 63904 w 1723364"/>
              <a:gd name="connsiteY89" fmla="*/ 511085 h 1754322"/>
              <a:gd name="connsiteX90" fmla="*/ 83511 w 1723364"/>
              <a:gd name="connsiteY90" fmla="*/ 499733 h 1754322"/>
              <a:gd name="connsiteX91" fmla="*/ 183611 w 1723364"/>
              <a:gd name="connsiteY91" fmla="*/ 528628 h 1754322"/>
              <a:gd name="connsiteX92" fmla="*/ 262555 w 1723364"/>
              <a:gd name="connsiteY92" fmla="*/ 569390 h 1754322"/>
              <a:gd name="connsiteX93" fmla="*/ 282163 w 1723364"/>
              <a:gd name="connsiteY93" fmla="*/ 564231 h 1754322"/>
              <a:gd name="connsiteX94" fmla="*/ 386906 w 1723364"/>
              <a:gd name="connsiteY94" fmla="*/ 419757 h 1754322"/>
              <a:gd name="connsiteX95" fmla="*/ 386390 w 1723364"/>
              <a:gd name="connsiteY95" fmla="*/ 402214 h 1754322"/>
              <a:gd name="connsiteX96" fmla="*/ 296094 w 1723364"/>
              <a:gd name="connsiteY96" fmla="*/ 311918 h 1754322"/>
              <a:gd name="connsiteX97" fmla="*/ 259975 w 1723364"/>
              <a:gd name="connsiteY97" fmla="*/ 242777 h 1754322"/>
              <a:gd name="connsiteX98" fmla="*/ 264619 w 1723364"/>
              <a:gd name="connsiteY98" fmla="*/ 232973 h 1754322"/>
              <a:gd name="connsiteX99" fmla="*/ 435408 w 1723364"/>
              <a:gd name="connsiteY99" fmla="*/ 109139 h 1754322"/>
              <a:gd name="connsiteX100" fmla="*/ 450371 w 1723364"/>
              <a:gd name="connsiteY100" fmla="*/ 110687 h 1754322"/>
              <a:gd name="connsiteX101" fmla="*/ 518480 w 1723364"/>
              <a:gd name="connsiteY101" fmla="*/ 196339 h 1754322"/>
              <a:gd name="connsiteX102" fmla="*/ 559758 w 1723364"/>
              <a:gd name="connsiteY102" fmla="*/ 277863 h 1754322"/>
              <a:gd name="connsiteX103" fmla="*/ 574722 w 1723364"/>
              <a:gd name="connsiteY103" fmla="*/ 283539 h 1754322"/>
              <a:gd name="connsiteX104" fmla="*/ 746026 w 1723364"/>
              <a:gd name="connsiteY104" fmla="*/ 227813 h 1754322"/>
              <a:gd name="connsiteX105" fmla="*/ 756346 w 1723364"/>
              <a:gd name="connsiteY105" fmla="*/ 211302 h 1754322"/>
              <a:gd name="connsiteX106" fmla="*/ 737254 w 1723364"/>
              <a:gd name="connsiteY106" fmla="*/ 91596 h 1754322"/>
              <a:gd name="connsiteX107" fmla="*/ 748090 w 1723364"/>
              <a:gd name="connsiteY107" fmla="*/ 10587 h 1754322"/>
              <a:gd name="connsiteX108" fmla="*/ 758410 w 1723364"/>
              <a:gd name="connsiteY108" fmla="*/ 4395 h 1754322"/>
              <a:gd name="connsiteX109" fmla="*/ 879664 w 1723364"/>
              <a:gd name="connsiteY109" fmla="*/ 267 h 1754322"/>
              <a:gd name="connsiteX110" fmla="*/ 861605 w 1723364"/>
              <a:gd name="connsiteY110" fmla="*/ 1409918 h 1754322"/>
              <a:gd name="connsiteX111" fmla="*/ 1392546 w 1723364"/>
              <a:gd name="connsiteY111" fmla="*/ 879493 h 1754322"/>
              <a:gd name="connsiteX112" fmla="*/ 862637 w 1723364"/>
              <a:gd name="connsiteY112" fmla="*/ 348552 h 1754322"/>
              <a:gd name="connsiteX113" fmla="*/ 331180 w 1723364"/>
              <a:gd name="connsiteY113" fmla="*/ 879493 h 1754322"/>
              <a:gd name="connsiteX114" fmla="*/ 861605 w 1723364"/>
              <a:gd name="connsiteY114" fmla="*/ 1409918 h 1754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1723364" h="1754322">
                <a:moveTo>
                  <a:pt x="879664" y="267"/>
                </a:moveTo>
                <a:cubicBezTo>
                  <a:pt x="907527" y="2332"/>
                  <a:pt x="935906" y="4395"/>
                  <a:pt x="964801" y="5943"/>
                </a:cubicBezTo>
                <a:cubicBezTo>
                  <a:pt x="974088" y="6459"/>
                  <a:pt x="976668" y="11103"/>
                  <a:pt x="979248" y="18843"/>
                </a:cubicBezTo>
                <a:cubicBezTo>
                  <a:pt x="994727" y="65797"/>
                  <a:pt x="985956" y="112235"/>
                  <a:pt x="977700" y="158673"/>
                </a:cubicBezTo>
                <a:cubicBezTo>
                  <a:pt x="974604" y="176732"/>
                  <a:pt x="972024" y="195307"/>
                  <a:pt x="968928" y="213366"/>
                </a:cubicBezTo>
                <a:cubicBezTo>
                  <a:pt x="967380" y="222654"/>
                  <a:pt x="969960" y="227813"/>
                  <a:pt x="979764" y="229877"/>
                </a:cubicBezTo>
                <a:cubicBezTo>
                  <a:pt x="1038585" y="240713"/>
                  <a:pt x="1095343" y="259804"/>
                  <a:pt x="1149520" y="285087"/>
                </a:cubicBezTo>
                <a:cubicBezTo>
                  <a:pt x="1158808" y="289215"/>
                  <a:pt x="1162420" y="286119"/>
                  <a:pt x="1166548" y="278379"/>
                </a:cubicBezTo>
                <a:cubicBezTo>
                  <a:pt x="1180995" y="248969"/>
                  <a:pt x="1197506" y="220590"/>
                  <a:pt x="1210406" y="190663"/>
                </a:cubicBezTo>
                <a:cubicBezTo>
                  <a:pt x="1222273" y="163316"/>
                  <a:pt x="1240848" y="142161"/>
                  <a:pt x="1263035" y="123070"/>
                </a:cubicBezTo>
                <a:cubicBezTo>
                  <a:pt x="1282643" y="106043"/>
                  <a:pt x="1282127" y="106559"/>
                  <a:pt x="1304314" y="119458"/>
                </a:cubicBezTo>
                <a:cubicBezTo>
                  <a:pt x="1359523" y="151449"/>
                  <a:pt x="1409573" y="190663"/>
                  <a:pt x="1458075" y="231941"/>
                </a:cubicBezTo>
                <a:cubicBezTo>
                  <a:pt x="1465299" y="238133"/>
                  <a:pt x="1467362" y="243809"/>
                  <a:pt x="1462203" y="251549"/>
                </a:cubicBezTo>
                <a:cubicBezTo>
                  <a:pt x="1461687" y="252064"/>
                  <a:pt x="1461171" y="253096"/>
                  <a:pt x="1461171" y="254128"/>
                </a:cubicBezTo>
                <a:cubicBezTo>
                  <a:pt x="1448271" y="291279"/>
                  <a:pt x="1425052" y="320689"/>
                  <a:pt x="1396158" y="347004"/>
                </a:cubicBezTo>
                <a:cubicBezTo>
                  <a:pt x="1375518" y="365064"/>
                  <a:pt x="1356943" y="385703"/>
                  <a:pt x="1337336" y="404794"/>
                </a:cubicBezTo>
                <a:cubicBezTo>
                  <a:pt x="1332177" y="409954"/>
                  <a:pt x="1330628" y="413565"/>
                  <a:pt x="1336304" y="419757"/>
                </a:cubicBezTo>
                <a:cubicBezTo>
                  <a:pt x="1347656" y="432141"/>
                  <a:pt x="1357459" y="445556"/>
                  <a:pt x="1369327" y="457939"/>
                </a:cubicBezTo>
                <a:cubicBezTo>
                  <a:pt x="1399769" y="489930"/>
                  <a:pt x="1419893" y="528628"/>
                  <a:pt x="1442596" y="565263"/>
                </a:cubicBezTo>
                <a:cubicBezTo>
                  <a:pt x="1448271" y="574550"/>
                  <a:pt x="1452915" y="576098"/>
                  <a:pt x="1462719" y="570938"/>
                </a:cubicBezTo>
                <a:cubicBezTo>
                  <a:pt x="1499353" y="551847"/>
                  <a:pt x="1535988" y="533272"/>
                  <a:pt x="1573138" y="514697"/>
                </a:cubicBezTo>
                <a:cubicBezTo>
                  <a:pt x="1597389" y="502830"/>
                  <a:pt x="1624220" y="504893"/>
                  <a:pt x="1650018" y="501281"/>
                </a:cubicBezTo>
                <a:cubicBezTo>
                  <a:pt x="1655694" y="500250"/>
                  <a:pt x="1658274" y="505409"/>
                  <a:pt x="1659822" y="509537"/>
                </a:cubicBezTo>
                <a:cubicBezTo>
                  <a:pt x="1687685" y="574034"/>
                  <a:pt x="1709872" y="640595"/>
                  <a:pt x="1724835" y="709220"/>
                </a:cubicBezTo>
                <a:cubicBezTo>
                  <a:pt x="1726383" y="716444"/>
                  <a:pt x="1723803" y="720572"/>
                  <a:pt x="1717611" y="723668"/>
                </a:cubicBezTo>
                <a:cubicBezTo>
                  <a:pt x="1702132" y="731923"/>
                  <a:pt x="1686653" y="740695"/>
                  <a:pt x="1671173" y="748950"/>
                </a:cubicBezTo>
                <a:cubicBezTo>
                  <a:pt x="1654662" y="757722"/>
                  <a:pt x="1636087" y="757206"/>
                  <a:pt x="1618544" y="760302"/>
                </a:cubicBezTo>
                <a:cubicBezTo>
                  <a:pt x="1589133" y="765462"/>
                  <a:pt x="1559207" y="770106"/>
                  <a:pt x="1529280" y="774234"/>
                </a:cubicBezTo>
                <a:cubicBezTo>
                  <a:pt x="1517412" y="775781"/>
                  <a:pt x="1514316" y="780941"/>
                  <a:pt x="1515349" y="791777"/>
                </a:cubicBezTo>
                <a:cubicBezTo>
                  <a:pt x="1517412" y="813448"/>
                  <a:pt x="1518444" y="835635"/>
                  <a:pt x="1521024" y="857306"/>
                </a:cubicBezTo>
                <a:cubicBezTo>
                  <a:pt x="1524636" y="889813"/>
                  <a:pt x="1518960" y="921803"/>
                  <a:pt x="1516380" y="953794"/>
                </a:cubicBezTo>
                <a:cubicBezTo>
                  <a:pt x="1514316" y="980109"/>
                  <a:pt x="1513284" y="980109"/>
                  <a:pt x="1538567" y="983720"/>
                </a:cubicBezTo>
                <a:cubicBezTo>
                  <a:pt x="1576750" y="989912"/>
                  <a:pt x="1614932" y="995588"/>
                  <a:pt x="1653114" y="1001779"/>
                </a:cubicBezTo>
                <a:cubicBezTo>
                  <a:pt x="1671173" y="1004875"/>
                  <a:pt x="1685105" y="1016227"/>
                  <a:pt x="1700584" y="1024483"/>
                </a:cubicBezTo>
                <a:cubicBezTo>
                  <a:pt x="1726899" y="1038414"/>
                  <a:pt x="1725867" y="1038930"/>
                  <a:pt x="1719675" y="1067825"/>
                </a:cubicBezTo>
                <a:cubicBezTo>
                  <a:pt x="1706260" y="1128710"/>
                  <a:pt x="1685105" y="1186500"/>
                  <a:pt x="1661370" y="1243773"/>
                </a:cubicBezTo>
                <a:cubicBezTo>
                  <a:pt x="1657242" y="1253577"/>
                  <a:pt x="1651566" y="1256157"/>
                  <a:pt x="1641763" y="1255124"/>
                </a:cubicBezTo>
                <a:cubicBezTo>
                  <a:pt x="1606160" y="1252028"/>
                  <a:pt x="1572622" y="1244805"/>
                  <a:pt x="1541663" y="1226230"/>
                </a:cubicBezTo>
                <a:cubicBezTo>
                  <a:pt x="1515864" y="1210750"/>
                  <a:pt x="1488001" y="1198883"/>
                  <a:pt x="1461687" y="1184436"/>
                </a:cubicBezTo>
                <a:cubicBezTo>
                  <a:pt x="1453947" y="1180308"/>
                  <a:pt x="1448787" y="1180308"/>
                  <a:pt x="1444143" y="1189079"/>
                </a:cubicBezTo>
                <a:cubicBezTo>
                  <a:pt x="1415249" y="1241709"/>
                  <a:pt x="1380162" y="1290211"/>
                  <a:pt x="1339400" y="1333553"/>
                </a:cubicBezTo>
                <a:cubicBezTo>
                  <a:pt x="1332177" y="1341293"/>
                  <a:pt x="1332177" y="1345936"/>
                  <a:pt x="1339916" y="1353160"/>
                </a:cubicBezTo>
                <a:cubicBezTo>
                  <a:pt x="1370359" y="1382571"/>
                  <a:pt x="1400801" y="1412498"/>
                  <a:pt x="1430212" y="1443456"/>
                </a:cubicBezTo>
                <a:cubicBezTo>
                  <a:pt x="1448271" y="1462547"/>
                  <a:pt x="1453947" y="1488862"/>
                  <a:pt x="1465814" y="1511565"/>
                </a:cubicBezTo>
                <a:cubicBezTo>
                  <a:pt x="1467879" y="1515693"/>
                  <a:pt x="1464267" y="1518789"/>
                  <a:pt x="1461171" y="1521369"/>
                </a:cubicBezTo>
                <a:cubicBezTo>
                  <a:pt x="1408025" y="1568323"/>
                  <a:pt x="1351784" y="1610117"/>
                  <a:pt x="1290382" y="1645203"/>
                </a:cubicBezTo>
                <a:cubicBezTo>
                  <a:pt x="1284707" y="1648815"/>
                  <a:pt x="1280579" y="1648299"/>
                  <a:pt x="1275419" y="1643655"/>
                </a:cubicBezTo>
                <a:cubicBezTo>
                  <a:pt x="1247040" y="1619404"/>
                  <a:pt x="1221757" y="1593606"/>
                  <a:pt x="1207310" y="1558003"/>
                </a:cubicBezTo>
                <a:cubicBezTo>
                  <a:pt x="1195958" y="1530140"/>
                  <a:pt x="1179963" y="1504341"/>
                  <a:pt x="1167064" y="1477511"/>
                </a:cubicBezTo>
                <a:cubicBezTo>
                  <a:pt x="1162936" y="1469255"/>
                  <a:pt x="1158808" y="1467191"/>
                  <a:pt x="1150036" y="1470803"/>
                </a:cubicBezTo>
                <a:cubicBezTo>
                  <a:pt x="1096375" y="1496086"/>
                  <a:pt x="1040133" y="1514661"/>
                  <a:pt x="981312" y="1526013"/>
                </a:cubicBezTo>
                <a:cubicBezTo>
                  <a:pt x="969960" y="1528076"/>
                  <a:pt x="967896" y="1534268"/>
                  <a:pt x="969960" y="1544072"/>
                </a:cubicBezTo>
                <a:cubicBezTo>
                  <a:pt x="976668" y="1583802"/>
                  <a:pt x="982860" y="1623532"/>
                  <a:pt x="989052" y="1663779"/>
                </a:cubicBezTo>
                <a:cubicBezTo>
                  <a:pt x="993179" y="1691641"/>
                  <a:pt x="982344" y="1716924"/>
                  <a:pt x="978216" y="1743755"/>
                </a:cubicBezTo>
                <a:cubicBezTo>
                  <a:pt x="977184" y="1749431"/>
                  <a:pt x="971508" y="1749431"/>
                  <a:pt x="966864" y="1749947"/>
                </a:cubicBezTo>
                <a:cubicBezTo>
                  <a:pt x="897207" y="1757170"/>
                  <a:pt x="828067" y="1756655"/>
                  <a:pt x="758410" y="1749947"/>
                </a:cubicBezTo>
                <a:cubicBezTo>
                  <a:pt x="749638" y="1748915"/>
                  <a:pt x="748090" y="1744271"/>
                  <a:pt x="745510" y="1737047"/>
                </a:cubicBezTo>
                <a:cubicBezTo>
                  <a:pt x="730031" y="1690609"/>
                  <a:pt x="738286" y="1644687"/>
                  <a:pt x="747058" y="1598249"/>
                </a:cubicBezTo>
                <a:cubicBezTo>
                  <a:pt x="750154" y="1580190"/>
                  <a:pt x="752734" y="1561615"/>
                  <a:pt x="756346" y="1543556"/>
                </a:cubicBezTo>
                <a:cubicBezTo>
                  <a:pt x="758410" y="1533236"/>
                  <a:pt x="755314" y="1527560"/>
                  <a:pt x="744478" y="1525496"/>
                </a:cubicBezTo>
                <a:cubicBezTo>
                  <a:pt x="685657" y="1514661"/>
                  <a:pt x="629931" y="1496086"/>
                  <a:pt x="575754" y="1470287"/>
                </a:cubicBezTo>
                <a:cubicBezTo>
                  <a:pt x="568014" y="1466675"/>
                  <a:pt x="563886" y="1467707"/>
                  <a:pt x="559758" y="1475963"/>
                </a:cubicBezTo>
                <a:cubicBezTo>
                  <a:pt x="541699" y="1512597"/>
                  <a:pt x="522608" y="1548715"/>
                  <a:pt x="504549" y="1585350"/>
                </a:cubicBezTo>
                <a:cubicBezTo>
                  <a:pt x="491649" y="1611149"/>
                  <a:pt x="466882" y="1626112"/>
                  <a:pt x="447275" y="1645719"/>
                </a:cubicBezTo>
                <a:cubicBezTo>
                  <a:pt x="442631" y="1650363"/>
                  <a:pt x="438504" y="1646235"/>
                  <a:pt x="434376" y="1643655"/>
                </a:cubicBezTo>
                <a:cubicBezTo>
                  <a:pt x="384326" y="1612697"/>
                  <a:pt x="334276" y="1581738"/>
                  <a:pt x="290418" y="1542008"/>
                </a:cubicBezTo>
                <a:cubicBezTo>
                  <a:pt x="282678" y="1534784"/>
                  <a:pt x="273907" y="1528076"/>
                  <a:pt x="265651" y="1521369"/>
                </a:cubicBezTo>
                <a:cubicBezTo>
                  <a:pt x="259975" y="1516725"/>
                  <a:pt x="259459" y="1512597"/>
                  <a:pt x="262039" y="1505889"/>
                </a:cubicBezTo>
                <a:cubicBezTo>
                  <a:pt x="276487" y="1472351"/>
                  <a:pt x="292998" y="1440360"/>
                  <a:pt x="321893" y="1415593"/>
                </a:cubicBezTo>
                <a:cubicBezTo>
                  <a:pt x="345112" y="1395986"/>
                  <a:pt x="365235" y="1372767"/>
                  <a:pt x="386906" y="1351096"/>
                </a:cubicBezTo>
                <a:cubicBezTo>
                  <a:pt x="393098" y="1345421"/>
                  <a:pt x="394129" y="1341293"/>
                  <a:pt x="387938" y="1334069"/>
                </a:cubicBezTo>
                <a:cubicBezTo>
                  <a:pt x="376586" y="1321685"/>
                  <a:pt x="366783" y="1308270"/>
                  <a:pt x="354915" y="1295887"/>
                </a:cubicBezTo>
                <a:cubicBezTo>
                  <a:pt x="324989" y="1264412"/>
                  <a:pt x="305382" y="1225714"/>
                  <a:pt x="282678" y="1189595"/>
                </a:cubicBezTo>
                <a:cubicBezTo>
                  <a:pt x="277003" y="1180308"/>
                  <a:pt x="272359" y="1178760"/>
                  <a:pt x="262555" y="1183920"/>
                </a:cubicBezTo>
                <a:cubicBezTo>
                  <a:pt x="225921" y="1203011"/>
                  <a:pt x="189287" y="1221586"/>
                  <a:pt x="152136" y="1240161"/>
                </a:cubicBezTo>
                <a:cubicBezTo>
                  <a:pt x="127885" y="1252545"/>
                  <a:pt x="101054" y="1249965"/>
                  <a:pt x="75256" y="1253577"/>
                </a:cubicBezTo>
                <a:cubicBezTo>
                  <a:pt x="69580" y="1254608"/>
                  <a:pt x="67000" y="1249965"/>
                  <a:pt x="65452" y="1245321"/>
                </a:cubicBezTo>
                <a:cubicBezTo>
                  <a:pt x="37589" y="1180824"/>
                  <a:pt x="15402" y="1114263"/>
                  <a:pt x="439" y="1045637"/>
                </a:cubicBezTo>
                <a:cubicBezTo>
                  <a:pt x="-1109" y="1038414"/>
                  <a:pt x="1471" y="1034286"/>
                  <a:pt x="7663" y="1031190"/>
                </a:cubicBezTo>
                <a:cubicBezTo>
                  <a:pt x="23142" y="1022935"/>
                  <a:pt x="38621" y="1014163"/>
                  <a:pt x="54101" y="1005907"/>
                </a:cubicBezTo>
                <a:cubicBezTo>
                  <a:pt x="70612" y="997136"/>
                  <a:pt x="89187" y="997652"/>
                  <a:pt x="106730" y="994556"/>
                </a:cubicBezTo>
                <a:cubicBezTo>
                  <a:pt x="136657" y="989396"/>
                  <a:pt x="167099" y="984236"/>
                  <a:pt x="197026" y="980109"/>
                </a:cubicBezTo>
                <a:cubicBezTo>
                  <a:pt x="207346" y="978560"/>
                  <a:pt x="210442" y="973917"/>
                  <a:pt x="209410" y="964113"/>
                </a:cubicBezTo>
                <a:cubicBezTo>
                  <a:pt x="207346" y="941926"/>
                  <a:pt x="206314" y="919739"/>
                  <a:pt x="203734" y="897552"/>
                </a:cubicBezTo>
                <a:cubicBezTo>
                  <a:pt x="200122" y="865045"/>
                  <a:pt x="205798" y="833055"/>
                  <a:pt x="208378" y="801064"/>
                </a:cubicBezTo>
                <a:cubicBezTo>
                  <a:pt x="210442" y="774749"/>
                  <a:pt x="211474" y="774749"/>
                  <a:pt x="185159" y="770622"/>
                </a:cubicBezTo>
                <a:cubicBezTo>
                  <a:pt x="148009" y="764430"/>
                  <a:pt x="110342" y="758754"/>
                  <a:pt x="73192" y="753079"/>
                </a:cubicBezTo>
                <a:cubicBezTo>
                  <a:pt x="54616" y="750499"/>
                  <a:pt x="40169" y="738631"/>
                  <a:pt x="24690" y="730375"/>
                </a:cubicBezTo>
                <a:cubicBezTo>
                  <a:pt x="-1625" y="715928"/>
                  <a:pt x="-593" y="715928"/>
                  <a:pt x="5599" y="687033"/>
                </a:cubicBezTo>
                <a:cubicBezTo>
                  <a:pt x="19014" y="626148"/>
                  <a:pt x="40169" y="568358"/>
                  <a:pt x="63904" y="511085"/>
                </a:cubicBezTo>
                <a:cubicBezTo>
                  <a:pt x="68032" y="501281"/>
                  <a:pt x="73192" y="498701"/>
                  <a:pt x="83511" y="499733"/>
                </a:cubicBezTo>
                <a:cubicBezTo>
                  <a:pt x="119114" y="502830"/>
                  <a:pt x="152652" y="510053"/>
                  <a:pt x="183611" y="528628"/>
                </a:cubicBezTo>
                <a:cubicBezTo>
                  <a:pt x="208894" y="543592"/>
                  <a:pt x="236241" y="555459"/>
                  <a:pt x="262555" y="569390"/>
                </a:cubicBezTo>
                <a:cubicBezTo>
                  <a:pt x="271327" y="574034"/>
                  <a:pt x="277003" y="574034"/>
                  <a:pt x="282163" y="564231"/>
                </a:cubicBezTo>
                <a:cubicBezTo>
                  <a:pt x="311057" y="511601"/>
                  <a:pt x="346144" y="463615"/>
                  <a:pt x="386906" y="419757"/>
                </a:cubicBezTo>
                <a:cubicBezTo>
                  <a:pt x="393614" y="412534"/>
                  <a:pt x="393098" y="408922"/>
                  <a:pt x="386390" y="402214"/>
                </a:cubicBezTo>
                <a:cubicBezTo>
                  <a:pt x="355947" y="372287"/>
                  <a:pt x="325505" y="342360"/>
                  <a:pt x="296094" y="311918"/>
                </a:cubicBezTo>
                <a:cubicBezTo>
                  <a:pt x="277519" y="292827"/>
                  <a:pt x="271843" y="265996"/>
                  <a:pt x="259975" y="242777"/>
                </a:cubicBezTo>
                <a:cubicBezTo>
                  <a:pt x="257912" y="238649"/>
                  <a:pt x="261524" y="235553"/>
                  <a:pt x="264619" y="232973"/>
                </a:cubicBezTo>
                <a:cubicBezTo>
                  <a:pt x="317765" y="186019"/>
                  <a:pt x="374007" y="144225"/>
                  <a:pt x="435408" y="109139"/>
                </a:cubicBezTo>
                <a:cubicBezTo>
                  <a:pt x="441084" y="105527"/>
                  <a:pt x="445211" y="106043"/>
                  <a:pt x="450371" y="110687"/>
                </a:cubicBezTo>
                <a:cubicBezTo>
                  <a:pt x="478750" y="134937"/>
                  <a:pt x="504033" y="160736"/>
                  <a:pt x="518480" y="196339"/>
                </a:cubicBezTo>
                <a:cubicBezTo>
                  <a:pt x="530348" y="224202"/>
                  <a:pt x="545827" y="250516"/>
                  <a:pt x="559758" y="277863"/>
                </a:cubicBezTo>
                <a:cubicBezTo>
                  <a:pt x="563370" y="285087"/>
                  <a:pt x="566982" y="287151"/>
                  <a:pt x="574722" y="283539"/>
                </a:cubicBezTo>
                <a:cubicBezTo>
                  <a:pt x="629415" y="257740"/>
                  <a:pt x="686173" y="238649"/>
                  <a:pt x="746026" y="227813"/>
                </a:cubicBezTo>
                <a:cubicBezTo>
                  <a:pt x="756346" y="225750"/>
                  <a:pt x="757893" y="220074"/>
                  <a:pt x="756346" y="211302"/>
                </a:cubicBezTo>
                <a:cubicBezTo>
                  <a:pt x="749638" y="171572"/>
                  <a:pt x="743446" y="131326"/>
                  <a:pt x="737254" y="91596"/>
                </a:cubicBezTo>
                <a:cubicBezTo>
                  <a:pt x="732611" y="63217"/>
                  <a:pt x="743446" y="37418"/>
                  <a:pt x="748090" y="10587"/>
                </a:cubicBezTo>
                <a:cubicBezTo>
                  <a:pt x="749122" y="5427"/>
                  <a:pt x="753766" y="4395"/>
                  <a:pt x="758410" y="4395"/>
                </a:cubicBezTo>
                <a:cubicBezTo>
                  <a:pt x="797624" y="4395"/>
                  <a:pt x="837870" y="-1280"/>
                  <a:pt x="879664" y="267"/>
                </a:cubicBezTo>
                <a:close/>
                <a:moveTo>
                  <a:pt x="861605" y="1409918"/>
                </a:moveTo>
                <a:cubicBezTo>
                  <a:pt x="1155712" y="1407338"/>
                  <a:pt x="1392030" y="1176180"/>
                  <a:pt x="1392546" y="879493"/>
                </a:cubicBezTo>
                <a:cubicBezTo>
                  <a:pt x="1393062" y="585902"/>
                  <a:pt x="1160356" y="349068"/>
                  <a:pt x="862637" y="348552"/>
                </a:cubicBezTo>
                <a:cubicBezTo>
                  <a:pt x="568014" y="348036"/>
                  <a:pt x="331180" y="581774"/>
                  <a:pt x="331180" y="879493"/>
                </a:cubicBezTo>
                <a:cubicBezTo>
                  <a:pt x="331180" y="1173600"/>
                  <a:pt x="565950" y="1406822"/>
                  <a:pt x="861605" y="1409918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740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7B7D1B0-1139-47E7-A404-619CAF68D59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82512" y="0"/>
            <a:ext cx="9626981" cy="6858000"/>
          </a:xfrm>
          <a:custGeom>
            <a:avLst/>
            <a:gdLst>
              <a:gd name="connsiteX0" fmla="*/ 0 w 9626981"/>
              <a:gd name="connsiteY0" fmla="*/ 0 h 6858000"/>
              <a:gd name="connsiteX1" fmla="*/ 4760133 w 9626981"/>
              <a:gd name="connsiteY1" fmla="*/ 0 h 6858000"/>
              <a:gd name="connsiteX2" fmla="*/ 9626981 w 9626981"/>
              <a:gd name="connsiteY2" fmla="*/ 6858000 h 6858000"/>
              <a:gd name="connsiteX3" fmla="*/ 4866848 w 96269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26981" h="6858000">
                <a:moveTo>
                  <a:pt x="0" y="0"/>
                </a:moveTo>
                <a:lnTo>
                  <a:pt x="4760133" y="0"/>
                </a:lnTo>
                <a:lnTo>
                  <a:pt x="9626981" y="6858000"/>
                </a:lnTo>
                <a:lnTo>
                  <a:pt x="4866848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73814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D42F50A-D54B-4085-9B51-D4561AE437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317860" y="659465"/>
            <a:ext cx="5556281" cy="5539071"/>
          </a:xfrm>
          <a:custGeom>
            <a:avLst/>
            <a:gdLst>
              <a:gd name="connsiteX0" fmla="*/ 2778140 w 5556281"/>
              <a:gd name="connsiteY0" fmla="*/ 1624152 h 5539071"/>
              <a:gd name="connsiteX1" fmla="*/ 1632756 w 5556281"/>
              <a:gd name="connsiteY1" fmla="*/ 2769536 h 5539071"/>
              <a:gd name="connsiteX2" fmla="*/ 2778140 w 5556281"/>
              <a:gd name="connsiteY2" fmla="*/ 3914920 h 5539071"/>
              <a:gd name="connsiteX3" fmla="*/ 3923524 w 5556281"/>
              <a:gd name="connsiteY3" fmla="*/ 2769536 h 5539071"/>
              <a:gd name="connsiteX4" fmla="*/ 2778140 w 5556281"/>
              <a:gd name="connsiteY4" fmla="*/ 1624152 h 5539071"/>
              <a:gd name="connsiteX5" fmla="*/ 3162198 w 5556281"/>
              <a:gd name="connsiteY5" fmla="*/ 151 h 5539071"/>
              <a:gd name="connsiteX6" fmla="*/ 3189369 w 5556281"/>
              <a:gd name="connsiteY6" fmla="*/ 2803 h 5539071"/>
              <a:gd name="connsiteX7" fmla="*/ 3689300 w 5556281"/>
              <a:gd name="connsiteY7" fmla="*/ 121613 h 5539071"/>
              <a:gd name="connsiteX8" fmla="*/ 3747933 w 5556281"/>
              <a:gd name="connsiteY8" fmla="*/ 194134 h 5539071"/>
              <a:gd name="connsiteX9" fmla="*/ 3751019 w 5556281"/>
              <a:gd name="connsiteY9" fmla="*/ 254313 h 5539071"/>
              <a:gd name="connsiteX10" fmla="*/ 3763361 w 5556281"/>
              <a:gd name="connsiteY10" fmla="*/ 627717 h 5539071"/>
              <a:gd name="connsiteX11" fmla="*/ 3767990 w 5556281"/>
              <a:gd name="connsiteY11" fmla="*/ 731096 h 5539071"/>
              <a:gd name="connsiteX12" fmla="*/ 3815825 w 5556281"/>
              <a:gd name="connsiteY12" fmla="*/ 808246 h 5539071"/>
              <a:gd name="connsiteX13" fmla="*/ 3928463 w 5556281"/>
              <a:gd name="connsiteY13" fmla="*/ 873052 h 5539071"/>
              <a:gd name="connsiteX14" fmla="*/ 4036474 w 5556281"/>
              <a:gd name="connsiteY14" fmla="*/ 873052 h 5539071"/>
              <a:gd name="connsiteX15" fmla="*/ 4493199 w 5556281"/>
              <a:gd name="connsiteY15" fmla="*/ 618458 h 5539071"/>
              <a:gd name="connsiteX16" fmla="*/ 4590409 w 5556281"/>
              <a:gd name="connsiteY16" fmla="*/ 632346 h 5539071"/>
              <a:gd name="connsiteX17" fmla="*/ 4945295 w 5556281"/>
              <a:gd name="connsiteY17" fmla="*/ 994951 h 5539071"/>
              <a:gd name="connsiteX18" fmla="*/ 4957640 w 5556281"/>
              <a:gd name="connsiteY18" fmla="*/ 1095244 h 5539071"/>
              <a:gd name="connsiteX19" fmla="*/ 4692245 w 5556281"/>
              <a:gd name="connsiteY19" fmla="*/ 1542714 h 5539071"/>
              <a:gd name="connsiteX20" fmla="*/ 4690702 w 5556281"/>
              <a:gd name="connsiteY20" fmla="*/ 1646093 h 5539071"/>
              <a:gd name="connsiteX21" fmla="*/ 4758594 w 5556281"/>
              <a:gd name="connsiteY21" fmla="*/ 1771076 h 5539071"/>
              <a:gd name="connsiteX22" fmla="*/ 4837287 w 5556281"/>
              <a:gd name="connsiteY22" fmla="*/ 1820454 h 5539071"/>
              <a:gd name="connsiteX23" fmla="*/ 5014730 w 5556281"/>
              <a:gd name="connsiteY23" fmla="*/ 1832795 h 5539071"/>
              <a:gd name="connsiteX24" fmla="*/ 5375792 w 5556281"/>
              <a:gd name="connsiteY24" fmla="*/ 1855941 h 5539071"/>
              <a:gd name="connsiteX25" fmla="*/ 5445227 w 5556281"/>
              <a:gd name="connsiteY25" fmla="*/ 1914574 h 5539071"/>
              <a:gd name="connsiteX26" fmla="*/ 5554778 w 5556281"/>
              <a:gd name="connsiteY26" fmla="*/ 2417592 h 5539071"/>
              <a:gd name="connsiteX27" fmla="*/ 5537805 w 5556281"/>
              <a:gd name="connsiteY27" fmla="*/ 2479311 h 5539071"/>
              <a:gd name="connsiteX28" fmla="*/ 5506946 w 5556281"/>
              <a:gd name="connsiteY28" fmla="*/ 2500914 h 5539071"/>
              <a:gd name="connsiteX29" fmla="*/ 5042505 w 5556281"/>
              <a:gd name="connsiteY29" fmla="*/ 2732362 h 5539071"/>
              <a:gd name="connsiteX30" fmla="*/ 4990041 w 5556281"/>
              <a:gd name="connsiteY30" fmla="*/ 2811055 h 5539071"/>
              <a:gd name="connsiteX31" fmla="*/ 4979243 w 5556281"/>
              <a:gd name="connsiteY31" fmla="*/ 2985415 h 5539071"/>
              <a:gd name="connsiteX32" fmla="*/ 5019359 w 5556281"/>
              <a:gd name="connsiteY32" fmla="*/ 3068735 h 5539071"/>
              <a:gd name="connsiteX33" fmla="*/ 5448313 w 5556281"/>
              <a:gd name="connsiteY33" fmla="*/ 3385051 h 5539071"/>
              <a:gd name="connsiteX34" fmla="*/ 5477631 w 5556281"/>
              <a:gd name="connsiteY34" fmla="*/ 3480714 h 5539071"/>
              <a:gd name="connsiteX35" fmla="*/ 5398935 w 5556281"/>
              <a:gd name="connsiteY35" fmla="*/ 3698277 h 5539071"/>
              <a:gd name="connsiteX36" fmla="*/ 5309443 w 5556281"/>
              <a:gd name="connsiteY36" fmla="*/ 3940526 h 5539071"/>
              <a:gd name="connsiteX37" fmla="*/ 5233836 w 5556281"/>
              <a:gd name="connsiteY37" fmla="*/ 3989904 h 5539071"/>
              <a:gd name="connsiteX38" fmla="*/ 5040963 w 5556281"/>
              <a:gd name="connsiteY38" fmla="*/ 3969844 h 5539071"/>
              <a:gd name="connsiteX39" fmla="*/ 4707676 w 5556281"/>
              <a:gd name="connsiteY39" fmla="*/ 3934357 h 5539071"/>
              <a:gd name="connsiteX40" fmla="*/ 4622811 w 5556281"/>
              <a:gd name="connsiteY40" fmla="*/ 3972931 h 5539071"/>
              <a:gd name="connsiteX41" fmla="*/ 4502457 w 5556281"/>
              <a:gd name="connsiteY41" fmla="*/ 4136489 h 5539071"/>
              <a:gd name="connsiteX42" fmla="*/ 4488570 w 5556281"/>
              <a:gd name="connsiteY42" fmla="*/ 4239869 h 5539071"/>
              <a:gd name="connsiteX43" fmla="*/ 4675271 w 5556281"/>
              <a:gd name="connsiteY43" fmla="*/ 4730542 h 5539071"/>
              <a:gd name="connsiteX44" fmla="*/ 4647499 w 5556281"/>
              <a:gd name="connsiteY44" fmla="*/ 4830835 h 5539071"/>
              <a:gd name="connsiteX45" fmla="*/ 4278723 w 5556281"/>
              <a:gd name="connsiteY45" fmla="*/ 5110117 h 5539071"/>
              <a:gd name="connsiteX46" fmla="*/ 4178427 w 5556281"/>
              <a:gd name="connsiteY46" fmla="*/ 5108574 h 5539071"/>
              <a:gd name="connsiteX47" fmla="*/ 3778791 w 5556281"/>
              <a:gd name="connsiteY47" fmla="*/ 4786089 h 5539071"/>
              <a:gd name="connsiteX48" fmla="*/ 3684671 w 5556281"/>
              <a:gd name="connsiteY48" fmla="*/ 4767572 h 5539071"/>
              <a:gd name="connsiteX49" fmla="*/ 3450134 w 5556281"/>
              <a:gd name="connsiteY49" fmla="*/ 4857067 h 5539071"/>
              <a:gd name="connsiteX50" fmla="*/ 3393044 w 5556281"/>
              <a:gd name="connsiteY50" fmla="*/ 4924959 h 5539071"/>
              <a:gd name="connsiteX51" fmla="*/ 3360639 w 5556281"/>
              <a:gd name="connsiteY51" fmla="*/ 5079259 h 5539071"/>
              <a:gd name="connsiteX52" fmla="*/ 3283489 w 5556281"/>
              <a:gd name="connsiteY52" fmla="*/ 5448033 h 5539071"/>
              <a:gd name="connsiteX53" fmla="*/ 3218687 w 5556281"/>
              <a:gd name="connsiteY53" fmla="*/ 5509753 h 5539071"/>
              <a:gd name="connsiteX54" fmla="*/ 2973349 w 5556281"/>
              <a:gd name="connsiteY54" fmla="*/ 5535985 h 5539071"/>
              <a:gd name="connsiteX55" fmla="*/ 2868424 w 5556281"/>
              <a:gd name="connsiteY55" fmla="*/ 5539071 h 5539071"/>
              <a:gd name="connsiteX56" fmla="*/ 2723385 w 5556281"/>
              <a:gd name="connsiteY56" fmla="*/ 5539071 h 5539071"/>
              <a:gd name="connsiteX57" fmla="*/ 2666291 w 5556281"/>
              <a:gd name="connsiteY57" fmla="*/ 5474265 h 5539071"/>
              <a:gd name="connsiteX58" fmla="*/ 2507365 w 5556281"/>
              <a:gd name="connsiteY58" fmla="*/ 4992850 h 5539071"/>
              <a:gd name="connsiteX59" fmla="*/ 2431758 w 5556281"/>
              <a:gd name="connsiteY59" fmla="*/ 4924959 h 5539071"/>
              <a:gd name="connsiteX60" fmla="*/ 2184880 w 5556281"/>
              <a:gd name="connsiteY60" fmla="*/ 4869411 h 5539071"/>
              <a:gd name="connsiteX61" fmla="*/ 2075329 w 5556281"/>
              <a:gd name="connsiteY61" fmla="*/ 4901813 h 5539071"/>
              <a:gd name="connsiteX62" fmla="*/ 1714267 w 5556281"/>
              <a:gd name="connsiteY62" fmla="*/ 5267504 h 5539071"/>
              <a:gd name="connsiteX63" fmla="*/ 1621686 w 5556281"/>
              <a:gd name="connsiteY63" fmla="*/ 5282934 h 5539071"/>
              <a:gd name="connsiteX64" fmla="*/ 1234396 w 5556281"/>
              <a:gd name="connsiteY64" fmla="*/ 5065371 h 5539071"/>
              <a:gd name="connsiteX65" fmla="*/ 1191190 w 5556281"/>
              <a:gd name="connsiteY65" fmla="*/ 4966618 h 5539071"/>
              <a:gd name="connsiteX66" fmla="*/ 1317715 w 5556281"/>
              <a:gd name="connsiteY66" fmla="*/ 4468233 h 5539071"/>
              <a:gd name="connsiteX67" fmla="*/ 1294569 w 5556281"/>
              <a:gd name="connsiteY67" fmla="*/ 4372566 h 5539071"/>
              <a:gd name="connsiteX68" fmla="*/ 1107868 w 5556281"/>
              <a:gd name="connsiteY68" fmla="*/ 4178149 h 5539071"/>
              <a:gd name="connsiteX69" fmla="*/ 1018376 w 5556281"/>
              <a:gd name="connsiteY69" fmla="*/ 4151917 h 5539071"/>
              <a:gd name="connsiteX70" fmla="*/ 928882 w 5556281"/>
              <a:gd name="connsiteY70" fmla="*/ 4171977 h 5539071"/>
              <a:gd name="connsiteX71" fmla="*/ 509190 w 5556281"/>
              <a:gd name="connsiteY71" fmla="*/ 4266101 h 5539071"/>
              <a:gd name="connsiteX72" fmla="*/ 422778 w 5556281"/>
              <a:gd name="connsiteY72" fmla="*/ 4227524 h 5539071"/>
              <a:gd name="connsiteX73" fmla="*/ 211391 w 5556281"/>
              <a:gd name="connsiteY73" fmla="*/ 3818630 h 5539071"/>
              <a:gd name="connsiteX74" fmla="*/ 226818 w 5556281"/>
              <a:gd name="connsiteY74" fmla="*/ 3730682 h 5539071"/>
              <a:gd name="connsiteX75" fmla="*/ 617198 w 5556281"/>
              <a:gd name="connsiteY75" fmla="*/ 3368077 h 5539071"/>
              <a:gd name="connsiteX76" fmla="*/ 648056 w 5556281"/>
              <a:gd name="connsiteY76" fmla="*/ 3280125 h 5539071"/>
              <a:gd name="connsiteX77" fmla="*/ 601767 w 5556281"/>
              <a:gd name="connsiteY77" fmla="*/ 3028618 h 5539071"/>
              <a:gd name="connsiteX78" fmla="*/ 541591 w 5556281"/>
              <a:gd name="connsiteY78" fmla="*/ 2957640 h 5539071"/>
              <a:gd name="connsiteX79" fmla="*/ 200589 w 5556281"/>
              <a:gd name="connsiteY79" fmla="*/ 2832658 h 5539071"/>
              <a:gd name="connsiteX80" fmla="*/ 0 w 5556281"/>
              <a:gd name="connsiteY80" fmla="*/ 2757051 h 5539071"/>
              <a:gd name="connsiteX81" fmla="*/ 0 w 5556281"/>
              <a:gd name="connsiteY81" fmla="*/ 2670642 h 5539071"/>
              <a:gd name="connsiteX82" fmla="*/ 13885 w 5556281"/>
              <a:gd name="connsiteY82" fmla="*/ 2519428 h 5539071"/>
              <a:gd name="connsiteX83" fmla="*/ 52461 w 5556281"/>
              <a:gd name="connsiteY83" fmla="*/ 2224718 h 5539071"/>
              <a:gd name="connsiteX84" fmla="*/ 114181 w 5556281"/>
              <a:gd name="connsiteY84" fmla="*/ 2162996 h 5539071"/>
              <a:gd name="connsiteX85" fmla="*/ 640344 w 5556281"/>
              <a:gd name="connsiteY85" fmla="*/ 2067332 h 5539071"/>
              <a:gd name="connsiteX86" fmla="*/ 717491 w 5556281"/>
              <a:gd name="connsiteY86" fmla="*/ 2007155 h 5539071"/>
              <a:gd name="connsiteX87" fmla="*/ 797727 w 5556281"/>
              <a:gd name="connsiteY87" fmla="*/ 1814281 h 5539071"/>
              <a:gd name="connsiteX88" fmla="*/ 783840 w 5556281"/>
              <a:gd name="connsiteY88" fmla="*/ 1704727 h 5539071"/>
              <a:gd name="connsiteX89" fmla="*/ 476785 w 5556281"/>
              <a:gd name="connsiteY89" fmla="*/ 1300462 h 5539071"/>
              <a:gd name="connsiteX90" fmla="*/ 478329 w 5556281"/>
              <a:gd name="connsiteY90" fmla="*/ 1200169 h 5539071"/>
              <a:gd name="connsiteX91" fmla="*/ 776125 w 5556281"/>
              <a:gd name="connsiteY91" fmla="*/ 831392 h 5539071"/>
              <a:gd name="connsiteX92" fmla="*/ 881050 w 5556281"/>
              <a:gd name="connsiteY92" fmla="*/ 803617 h 5539071"/>
              <a:gd name="connsiteX93" fmla="*/ 1368636 w 5556281"/>
              <a:gd name="connsiteY93" fmla="*/ 1005749 h 5539071"/>
              <a:gd name="connsiteX94" fmla="*/ 1462757 w 5556281"/>
              <a:gd name="connsiteY94" fmla="*/ 998037 h 5539071"/>
              <a:gd name="connsiteX95" fmla="*/ 1617057 w 5556281"/>
              <a:gd name="connsiteY95" fmla="*/ 891569 h 5539071"/>
              <a:gd name="connsiteX96" fmla="*/ 1654088 w 5556281"/>
              <a:gd name="connsiteY96" fmla="*/ 819048 h 5539071"/>
              <a:gd name="connsiteX97" fmla="*/ 1651005 w 5556281"/>
              <a:gd name="connsiteY97" fmla="*/ 765044 h 5539071"/>
              <a:gd name="connsiteX98" fmla="*/ 1632488 w 5556281"/>
              <a:gd name="connsiteY98" fmla="*/ 525881 h 5539071"/>
              <a:gd name="connsiteX99" fmla="*/ 1613971 w 5556281"/>
              <a:gd name="connsiteY99" fmla="*/ 286715 h 5539071"/>
              <a:gd name="connsiteX100" fmla="*/ 1664889 w 5556281"/>
              <a:gd name="connsiteY100" fmla="*/ 208022 h 5539071"/>
              <a:gd name="connsiteX101" fmla="*/ 2141674 w 5556281"/>
              <a:gd name="connsiteY101" fmla="*/ 47552 h 5539071"/>
              <a:gd name="connsiteX102" fmla="*/ 2172535 w 5556281"/>
              <a:gd name="connsiteY102" fmla="*/ 42923 h 5539071"/>
              <a:gd name="connsiteX103" fmla="*/ 2237341 w 5556281"/>
              <a:gd name="connsiteY103" fmla="*/ 86126 h 5539071"/>
              <a:gd name="connsiteX104" fmla="*/ 2535137 w 5556281"/>
              <a:gd name="connsiteY104" fmla="*/ 516622 h 5539071"/>
              <a:gd name="connsiteX105" fmla="*/ 2627718 w 5556281"/>
              <a:gd name="connsiteY105" fmla="*/ 561368 h 5539071"/>
              <a:gd name="connsiteX106" fmla="*/ 2786647 w 5556281"/>
              <a:gd name="connsiteY106" fmla="*/ 555196 h 5539071"/>
              <a:gd name="connsiteX107" fmla="*/ 2836022 w 5556281"/>
              <a:gd name="connsiteY107" fmla="*/ 530507 h 5539071"/>
              <a:gd name="connsiteX108" fmla="*/ 2852996 w 5556281"/>
              <a:gd name="connsiteY108" fmla="*/ 505821 h 5539071"/>
              <a:gd name="connsiteX109" fmla="*/ 2930143 w 5556281"/>
              <a:gd name="connsiteY109" fmla="*/ 363865 h 5539071"/>
              <a:gd name="connsiteX110" fmla="*/ 3102960 w 5556281"/>
              <a:gd name="connsiteY110" fmla="*/ 41380 h 5539071"/>
              <a:gd name="connsiteX111" fmla="*/ 3162198 w 5556281"/>
              <a:gd name="connsiteY111" fmla="*/ 151 h 5539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5556281" h="5539071">
                <a:moveTo>
                  <a:pt x="2778140" y="1624152"/>
                </a:moveTo>
                <a:cubicBezTo>
                  <a:pt x="2145562" y="1624152"/>
                  <a:pt x="1632756" y="2136958"/>
                  <a:pt x="1632756" y="2769536"/>
                </a:cubicBezTo>
                <a:cubicBezTo>
                  <a:pt x="1632756" y="3402114"/>
                  <a:pt x="2145562" y="3914920"/>
                  <a:pt x="2778140" y="3914920"/>
                </a:cubicBezTo>
                <a:cubicBezTo>
                  <a:pt x="3410718" y="3914920"/>
                  <a:pt x="3923524" y="3402114"/>
                  <a:pt x="3923524" y="2769536"/>
                </a:cubicBezTo>
                <a:cubicBezTo>
                  <a:pt x="3923524" y="2136958"/>
                  <a:pt x="3410718" y="1624152"/>
                  <a:pt x="2778140" y="1624152"/>
                </a:cubicBezTo>
                <a:close/>
                <a:moveTo>
                  <a:pt x="3162198" y="151"/>
                </a:moveTo>
                <a:cubicBezTo>
                  <a:pt x="3170660" y="-379"/>
                  <a:pt x="3179725" y="489"/>
                  <a:pt x="3189369" y="2803"/>
                </a:cubicBezTo>
                <a:cubicBezTo>
                  <a:pt x="3356013" y="42923"/>
                  <a:pt x="3522655" y="81496"/>
                  <a:pt x="3689300" y="121613"/>
                </a:cubicBezTo>
                <a:cubicBezTo>
                  <a:pt x="3724787" y="130871"/>
                  <a:pt x="3746390" y="157104"/>
                  <a:pt x="3747933" y="194134"/>
                </a:cubicBezTo>
                <a:cubicBezTo>
                  <a:pt x="3749476" y="214194"/>
                  <a:pt x="3749476" y="234254"/>
                  <a:pt x="3751019" y="254313"/>
                </a:cubicBezTo>
                <a:cubicBezTo>
                  <a:pt x="3755645" y="379296"/>
                  <a:pt x="3758735" y="504278"/>
                  <a:pt x="3763361" y="627717"/>
                </a:cubicBezTo>
                <a:cubicBezTo>
                  <a:pt x="3764907" y="661664"/>
                  <a:pt x="3766450" y="697152"/>
                  <a:pt x="3767990" y="731096"/>
                </a:cubicBezTo>
                <a:cubicBezTo>
                  <a:pt x="3769533" y="765044"/>
                  <a:pt x="3786507" y="791275"/>
                  <a:pt x="3815825" y="808246"/>
                </a:cubicBezTo>
                <a:cubicBezTo>
                  <a:pt x="3852855" y="829849"/>
                  <a:pt x="3891432" y="849909"/>
                  <a:pt x="3928463" y="873052"/>
                </a:cubicBezTo>
                <a:cubicBezTo>
                  <a:pt x="3965496" y="894655"/>
                  <a:pt x="3999440" y="893112"/>
                  <a:pt x="4036474" y="873052"/>
                </a:cubicBezTo>
                <a:cubicBezTo>
                  <a:pt x="4189231" y="788189"/>
                  <a:pt x="4340442" y="703324"/>
                  <a:pt x="4493199" y="618458"/>
                </a:cubicBezTo>
                <a:cubicBezTo>
                  <a:pt x="4528689" y="598402"/>
                  <a:pt x="4562634" y="604571"/>
                  <a:pt x="4590409" y="632346"/>
                </a:cubicBezTo>
                <a:cubicBezTo>
                  <a:pt x="4709219" y="752699"/>
                  <a:pt x="4826485" y="874595"/>
                  <a:pt x="4945295" y="994951"/>
                </a:cubicBezTo>
                <a:cubicBezTo>
                  <a:pt x="4976157" y="1027352"/>
                  <a:pt x="4980786" y="1056670"/>
                  <a:pt x="4957640" y="1095244"/>
                </a:cubicBezTo>
                <a:cubicBezTo>
                  <a:pt x="4869689" y="1244915"/>
                  <a:pt x="4780194" y="1393043"/>
                  <a:pt x="4692245" y="1542714"/>
                </a:cubicBezTo>
                <a:cubicBezTo>
                  <a:pt x="4672185" y="1576659"/>
                  <a:pt x="4670643" y="1612149"/>
                  <a:pt x="4690702" y="1646093"/>
                </a:cubicBezTo>
                <a:cubicBezTo>
                  <a:pt x="4713848" y="1687753"/>
                  <a:pt x="4735448" y="1729416"/>
                  <a:pt x="4758594" y="1771076"/>
                </a:cubicBezTo>
                <a:cubicBezTo>
                  <a:pt x="4775567" y="1801937"/>
                  <a:pt x="4801797" y="1818911"/>
                  <a:pt x="4837287" y="1820454"/>
                </a:cubicBezTo>
                <a:cubicBezTo>
                  <a:pt x="4895921" y="1825083"/>
                  <a:pt x="4956097" y="1828169"/>
                  <a:pt x="5014730" y="1832795"/>
                </a:cubicBezTo>
                <a:cubicBezTo>
                  <a:pt x="5135083" y="1840510"/>
                  <a:pt x="5255439" y="1848226"/>
                  <a:pt x="5375792" y="1855941"/>
                </a:cubicBezTo>
                <a:cubicBezTo>
                  <a:pt x="5409736" y="1857484"/>
                  <a:pt x="5437511" y="1880630"/>
                  <a:pt x="5445227" y="1914574"/>
                </a:cubicBezTo>
                <a:cubicBezTo>
                  <a:pt x="5482257" y="2081219"/>
                  <a:pt x="5517747" y="2249404"/>
                  <a:pt x="5554778" y="2417592"/>
                </a:cubicBezTo>
                <a:cubicBezTo>
                  <a:pt x="5559407" y="2440735"/>
                  <a:pt x="5553235" y="2460795"/>
                  <a:pt x="5537805" y="2479311"/>
                </a:cubicBezTo>
                <a:cubicBezTo>
                  <a:pt x="5530089" y="2488570"/>
                  <a:pt x="5517747" y="2494742"/>
                  <a:pt x="5506946" y="2500914"/>
                </a:cubicBezTo>
                <a:cubicBezTo>
                  <a:pt x="5352646" y="2578062"/>
                  <a:pt x="5198345" y="2655212"/>
                  <a:pt x="5042505" y="2732362"/>
                </a:cubicBezTo>
                <a:cubicBezTo>
                  <a:pt x="5010101" y="2749336"/>
                  <a:pt x="4991587" y="2774025"/>
                  <a:pt x="4990041" y="2811055"/>
                </a:cubicBezTo>
                <a:cubicBezTo>
                  <a:pt x="4986958" y="2869688"/>
                  <a:pt x="4982326" y="2926779"/>
                  <a:pt x="4979243" y="2985415"/>
                </a:cubicBezTo>
                <a:cubicBezTo>
                  <a:pt x="4977699" y="3019360"/>
                  <a:pt x="4990041" y="3048678"/>
                  <a:pt x="5019359" y="3068735"/>
                </a:cubicBezTo>
                <a:cubicBezTo>
                  <a:pt x="5162858" y="3173660"/>
                  <a:pt x="5304814" y="3280125"/>
                  <a:pt x="5448313" y="3385051"/>
                </a:cubicBezTo>
                <a:cubicBezTo>
                  <a:pt x="5482257" y="3409737"/>
                  <a:pt x="5493059" y="3440598"/>
                  <a:pt x="5477631" y="3480714"/>
                </a:cubicBezTo>
                <a:cubicBezTo>
                  <a:pt x="5451399" y="3553235"/>
                  <a:pt x="5425167" y="3625756"/>
                  <a:pt x="5398935" y="3698277"/>
                </a:cubicBezTo>
                <a:cubicBezTo>
                  <a:pt x="5369619" y="3778514"/>
                  <a:pt x="5340305" y="3860293"/>
                  <a:pt x="5309443" y="3940526"/>
                </a:cubicBezTo>
                <a:cubicBezTo>
                  <a:pt x="5297099" y="3974474"/>
                  <a:pt x="5267781" y="3992990"/>
                  <a:pt x="5233836" y="3989904"/>
                </a:cubicBezTo>
                <a:cubicBezTo>
                  <a:pt x="5169031" y="3983732"/>
                  <a:pt x="5105768" y="3976017"/>
                  <a:pt x="5040963" y="3969844"/>
                </a:cubicBezTo>
                <a:cubicBezTo>
                  <a:pt x="4929868" y="3957500"/>
                  <a:pt x="4818771" y="3945155"/>
                  <a:pt x="4707676" y="3934357"/>
                </a:cubicBezTo>
                <a:cubicBezTo>
                  <a:pt x="4672185" y="3931271"/>
                  <a:pt x="4644413" y="3943612"/>
                  <a:pt x="4622811" y="3972931"/>
                </a:cubicBezTo>
                <a:cubicBezTo>
                  <a:pt x="4582694" y="4026935"/>
                  <a:pt x="4544117" y="4082482"/>
                  <a:pt x="4502457" y="4136489"/>
                </a:cubicBezTo>
                <a:cubicBezTo>
                  <a:pt x="4477769" y="4168891"/>
                  <a:pt x="4474683" y="4202838"/>
                  <a:pt x="4488570" y="4239869"/>
                </a:cubicBezTo>
                <a:cubicBezTo>
                  <a:pt x="4550289" y="4403427"/>
                  <a:pt x="4613552" y="4566983"/>
                  <a:pt x="4675271" y="4730542"/>
                </a:cubicBezTo>
                <a:cubicBezTo>
                  <a:pt x="4692245" y="4773744"/>
                  <a:pt x="4682987" y="4803063"/>
                  <a:pt x="4647499" y="4830835"/>
                </a:cubicBezTo>
                <a:cubicBezTo>
                  <a:pt x="4524057" y="4923416"/>
                  <a:pt x="4402161" y="5017539"/>
                  <a:pt x="4278723" y="5110117"/>
                </a:cubicBezTo>
                <a:cubicBezTo>
                  <a:pt x="4243235" y="5136349"/>
                  <a:pt x="4212374" y="5136349"/>
                  <a:pt x="4178427" y="5108574"/>
                </a:cubicBezTo>
                <a:cubicBezTo>
                  <a:pt x="4045729" y="5002109"/>
                  <a:pt x="3911492" y="4894097"/>
                  <a:pt x="3778791" y="4786089"/>
                </a:cubicBezTo>
                <a:cubicBezTo>
                  <a:pt x="3749476" y="4762943"/>
                  <a:pt x="3718615" y="4755228"/>
                  <a:pt x="3684671" y="4767572"/>
                </a:cubicBezTo>
                <a:cubicBezTo>
                  <a:pt x="3605977" y="4796890"/>
                  <a:pt x="3527284" y="4826209"/>
                  <a:pt x="3450134" y="4857067"/>
                </a:cubicBezTo>
                <a:cubicBezTo>
                  <a:pt x="3419276" y="4869411"/>
                  <a:pt x="3400759" y="4892557"/>
                  <a:pt x="3393044" y="4924959"/>
                </a:cubicBezTo>
                <a:cubicBezTo>
                  <a:pt x="3382243" y="4975877"/>
                  <a:pt x="3371444" y="5028338"/>
                  <a:pt x="3360639" y="5079259"/>
                </a:cubicBezTo>
                <a:cubicBezTo>
                  <a:pt x="3334411" y="5202698"/>
                  <a:pt x="3309721" y="5324594"/>
                  <a:pt x="3283489" y="5448033"/>
                </a:cubicBezTo>
                <a:cubicBezTo>
                  <a:pt x="3275777" y="5483524"/>
                  <a:pt x="3254174" y="5505126"/>
                  <a:pt x="3218687" y="5509753"/>
                </a:cubicBezTo>
                <a:cubicBezTo>
                  <a:pt x="3136907" y="5520554"/>
                  <a:pt x="3055128" y="5528269"/>
                  <a:pt x="2973349" y="5535985"/>
                </a:cubicBezTo>
                <a:cubicBezTo>
                  <a:pt x="2933232" y="5532899"/>
                  <a:pt x="2900828" y="5535985"/>
                  <a:pt x="2868424" y="5539071"/>
                </a:cubicBezTo>
                <a:cubicBezTo>
                  <a:pt x="2820592" y="5539071"/>
                  <a:pt x="2772760" y="5539071"/>
                  <a:pt x="2723385" y="5539071"/>
                </a:cubicBezTo>
                <a:cubicBezTo>
                  <a:pt x="2692523" y="5528269"/>
                  <a:pt x="2675550" y="5505126"/>
                  <a:pt x="2666291" y="5474265"/>
                </a:cubicBezTo>
                <a:cubicBezTo>
                  <a:pt x="2613831" y="5313793"/>
                  <a:pt x="2559826" y="5153323"/>
                  <a:pt x="2507365" y="4992850"/>
                </a:cubicBezTo>
                <a:cubicBezTo>
                  <a:pt x="2495021" y="4955817"/>
                  <a:pt x="2470335" y="4932674"/>
                  <a:pt x="2431758" y="4924959"/>
                </a:cubicBezTo>
                <a:cubicBezTo>
                  <a:pt x="2349979" y="4906442"/>
                  <a:pt x="2266657" y="4889468"/>
                  <a:pt x="2184880" y="4869411"/>
                </a:cubicBezTo>
                <a:cubicBezTo>
                  <a:pt x="2141674" y="4858610"/>
                  <a:pt x="2106187" y="4869411"/>
                  <a:pt x="2075329" y="4901813"/>
                </a:cubicBezTo>
                <a:cubicBezTo>
                  <a:pt x="1956516" y="5025252"/>
                  <a:pt x="1834620" y="5145608"/>
                  <a:pt x="1714267" y="5267504"/>
                </a:cubicBezTo>
                <a:cubicBezTo>
                  <a:pt x="1686492" y="5295276"/>
                  <a:pt x="1654088" y="5301451"/>
                  <a:pt x="1621686" y="5282934"/>
                </a:cubicBezTo>
                <a:cubicBezTo>
                  <a:pt x="1492075" y="5210413"/>
                  <a:pt x="1364004" y="5137892"/>
                  <a:pt x="1234396" y="5065371"/>
                </a:cubicBezTo>
                <a:cubicBezTo>
                  <a:pt x="1189647" y="5040682"/>
                  <a:pt x="1178846" y="5014453"/>
                  <a:pt x="1191190" y="4966618"/>
                </a:cubicBezTo>
                <a:cubicBezTo>
                  <a:pt x="1232850" y="4799977"/>
                  <a:pt x="1276055" y="4634875"/>
                  <a:pt x="1317715" y="4468233"/>
                </a:cubicBezTo>
                <a:cubicBezTo>
                  <a:pt x="1326977" y="4432743"/>
                  <a:pt x="1320801" y="4400341"/>
                  <a:pt x="1294569" y="4372566"/>
                </a:cubicBezTo>
                <a:cubicBezTo>
                  <a:pt x="1232850" y="4307760"/>
                  <a:pt x="1169587" y="4242955"/>
                  <a:pt x="1107868" y="4178149"/>
                </a:cubicBezTo>
                <a:cubicBezTo>
                  <a:pt x="1083182" y="4151917"/>
                  <a:pt x="1052321" y="4144202"/>
                  <a:pt x="1018376" y="4151917"/>
                </a:cubicBezTo>
                <a:cubicBezTo>
                  <a:pt x="987518" y="4158089"/>
                  <a:pt x="958200" y="4165804"/>
                  <a:pt x="928882" y="4171977"/>
                </a:cubicBezTo>
                <a:cubicBezTo>
                  <a:pt x="788469" y="4202838"/>
                  <a:pt x="649599" y="4235239"/>
                  <a:pt x="509190" y="4266101"/>
                </a:cubicBezTo>
                <a:cubicBezTo>
                  <a:pt x="470613" y="4275359"/>
                  <a:pt x="439755" y="4261472"/>
                  <a:pt x="422778" y="4227524"/>
                </a:cubicBezTo>
                <a:cubicBezTo>
                  <a:pt x="351800" y="4091740"/>
                  <a:pt x="282366" y="3954414"/>
                  <a:pt x="211391" y="3818630"/>
                </a:cubicBezTo>
                <a:cubicBezTo>
                  <a:pt x="195960" y="3787772"/>
                  <a:pt x="202132" y="3753825"/>
                  <a:pt x="226818" y="3730682"/>
                </a:cubicBezTo>
                <a:cubicBezTo>
                  <a:pt x="356433" y="3610326"/>
                  <a:pt x="487587" y="3488430"/>
                  <a:pt x="617198" y="3368077"/>
                </a:cubicBezTo>
                <a:cubicBezTo>
                  <a:pt x="643427" y="3344931"/>
                  <a:pt x="652686" y="3314073"/>
                  <a:pt x="648056" y="3280125"/>
                </a:cubicBezTo>
                <a:cubicBezTo>
                  <a:pt x="632629" y="3196803"/>
                  <a:pt x="617198" y="3111937"/>
                  <a:pt x="601767" y="3028618"/>
                </a:cubicBezTo>
                <a:cubicBezTo>
                  <a:pt x="595595" y="2993127"/>
                  <a:pt x="575535" y="2969985"/>
                  <a:pt x="541591" y="2957640"/>
                </a:cubicBezTo>
                <a:cubicBezTo>
                  <a:pt x="427407" y="2915980"/>
                  <a:pt x="313227" y="2874318"/>
                  <a:pt x="200589" y="2832658"/>
                </a:cubicBezTo>
                <a:cubicBezTo>
                  <a:pt x="134241" y="2807969"/>
                  <a:pt x="66349" y="2786366"/>
                  <a:pt x="0" y="2757051"/>
                </a:cubicBezTo>
                <a:cubicBezTo>
                  <a:pt x="0" y="2727733"/>
                  <a:pt x="0" y="2699960"/>
                  <a:pt x="0" y="2670642"/>
                </a:cubicBezTo>
                <a:cubicBezTo>
                  <a:pt x="4629" y="2619724"/>
                  <a:pt x="9259" y="2570349"/>
                  <a:pt x="13885" y="2519428"/>
                </a:cubicBezTo>
                <a:cubicBezTo>
                  <a:pt x="23146" y="2420678"/>
                  <a:pt x="37031" y="2321925"/>
                  <a:pt x="52461" y="2224718"/>
                </a:cubicBezTo>
                <a:cubicBezTo>
                  <a:pt x="57091" y="2192314"/>
                  <a:pt x="80236" y="2169168"/>
                  <a:pt x="114181" y="2162996"/>
                </a:cubicBezTo>
                <a:cubicBezTo>
                  <a:pt x="290081" y="2130594"/>
                  <a:pt x="464441" y="2099733"/>
                  <a:pt x="640344" y="2067332"/>
                </a:cubicBezTo>
                <a:cubicBezTo>
                  <a:pt x="677375" y="2061160"/>
                  <a:pt x="702064" y="2041100"/>
                  <a:pt x="717491" y="2007155"/>
                </a:cubicBezTo>
                <a:cubicBezTo>
                  <a:pt x="743723" y="1942350"/>
                  <a:pt x="771498" y="1877544"/>
                  <a:pt x="797727" y="1814281"/>
                </a:cubicBezTo>
                <a:cubicBezTo>
                  <a:pt x="814701" y="1774162"/>
                  <a:pt x="810072" y="1740217"/>
                  <a:pt x="783840" y="1704727"/>
                </a:cubicBezTo>
                <a:cubicBezTo>
                  <a:pt x="680461" y="1570486"/>
                  <a:pt x="578625" y="1434703"/>
                  <a:pt x="476785" y="1300462"/>
                </a:cubicBezTo>
                <a:cubicBezTo>
                  <a:pt x="450553" y="1264975"/>
                  <a:pt x="450553" y="1234114"/>
                  <a:pt x="478329" y="1200169"/>
                </a:cubicBezTo>
                <a:cubicBezTo>
                  <a:pt x="577078" y="1076730"/>
                  <a:pt x="675831" y="954831"/>
                  <a:pt x="776125" y="831392"/>
                </a:cubicBezTo>
                <a:cubicBezTo>
                  <a:pt x="808529" y="792819"/>
                  <a:pt x="834761" y="785103"/>
                  <a:pt x="881050" y="803617"/>
                </a:cubicBezTo>
                <a:cubicBezTo>
                  <a:pt x="1043065" y="871512"/>
                  <a:pt x="1205078" y="937860"/>
                  <a:pt x="1368636" y="1005749"/>
                </a:cubicBezTo>
                <a:cubicBezTo>
                  <a:pt x="1401037" y="1019637"/>
                  <a:pt x="1433439" y="1018094"/>
                  <a:pt x="1462757" y="998037"/>
                </a:cubicBezTo>
                <a:cubicBezTo>
                  <a:pt x="1515221" y="962546"/>
                  <a:pt x="1566139" y="927059"/>
                  <a:pt x="1617057" y="891569"/>
                </a:cubicBezTo>
                <a:cubicBezTo>
                  <a:pt x="1641743" y="874595"/>
                  <a:pt x="1654088" y="849909"/>
                  <a:pt x="1654088" y="819048"/>
                </a:cubicBezTo>
                <a:cubicBezTo>
                  <a:pt x="1654088" y="800531"/>
                  <a:pt x="1652548" y="782017"/>
                  <a:pt x="1651005" y="765044"/>
                </a:cubicBezTo>
                <a:cubicBezTo>
                  <a:pt x="1644832" y="684807"/>
                  <a:pt x="1638660" y="606114"/>
                  <a:pt x="1632488" y="525881"/>
                </a:cubicBezTo>
                <a:cubicBezTo>
                  <a:pt x="1626316" y="445644"/>
                  <a:pt x="1620143" y="366951"/>
                  <a:pt x="1613971" y="286715"/>
                </a:cubicBezTo>
                <a:cubicBezTo>
                  <a:pt x="1610885" y="249681"/>
                  <a:pt x="1629402" y="220366"/>
                  <a:pt x="1664889" y="208022"/>
                </a:cubicBezTo>
                <a:cubicBezTo>
                  <a:pt x="1823819" y="154017"/>
                  <a:pt x="1982748" y="100013"/>
                  <a:pt x="2141674" y="47552"/>
                </a:cubicBezTo>
                <a:cubicBezTo>
                  <a:pt x="2152476" y="44466"/>
                  <a:pt x="2161734" y="42923"/>
                  <a:pt x="2172535" y="42923"/>
                </a:cubicBezTo>
                <a:cubicBezTo>
                  <a:pt x="2201851" y="44466"/>
                  <a:pt x="2220367" y="62980"/>
                  <a:pt x="2237341" y="86126"/>
                </a:cubicBezTo>
                <a:cubicBezTo>
                  <a:pt x="2336091" y="229624"/>
                  <a:pt x="2436387" y="373123"/>
                  <a:pt x="2535137" y="516622"/>
                </a:cubicBezTo>
                <a:cubicBezTo>
                  <a:pt x="2558283" y="549024"/>
                  <a:pt x="2589145" y="564454"/>
                  <a:pt x="2627718" y="561368"/>
                </a:cubicBezTo>
                <a:cubicBezTo>
                  <a:pt x="2680179" y="556739"/>
                  <a:pt x="2734186" y="555196"/>
                  <a:pt x="2786647" y="555196"/>
                </a:cubicBezTo>
                <a:cubicBezTo>
                  <a:pt x="2808250" y="555196"/>
                  <a:pt x="2823681" y="547480"/>
                  <a:pt x="2836022" y="530507"/>
                </a:cubicBezTo>
                <a:cubicBezTo>
                  <a:pt x="2842195" y="522794"/>
                  <a:pt x="2848367" y="513536"/>
                  <a:pt x="2852996" y="505821"/>
                </a:cubicBezTo>
                <a:cubicBezTo>
                  <a:pt x="2879228" y="457986"/>
                  <a:pt x="2903914" y="410154"/>
                  <a:pt x="2930143" y="363865"/>
                </a:cubicBezTo>
                <a:cubicBezTo>
                  <a:pt x="2987237" y="255856"/>
                  <a:pt x="3045870" y="149388"/>
                  <a:pt x="3102960" y="41380"/>
                </a:cubicBezTo>
                <a:cubicBezTo>
                  <a:pt x="3116848" y="15919"/>
                  <a:pt x="3136811" y="1742"/>
                  <a:pt x="3162198" y="15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t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47253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71424D9-1201-489D-8759-802BEB428968}"/>
              </a:ext>
            </a:extLst>
          </p:cNvPr>
          <p:cNvSpPr/>
          <p:nvPr userDrawn="1"/>
        </p:nvSpPr>
        <p:spPr>
          <a:xfrm>
            <a:off x="808468" y="3753255"/>
            <a:ext cx="3143250" cy="20049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F0AA1C5-BCBE-4E2F-A961-AB73B3335AEC}"/>
              </a:ext>
            </a:extLst>
          </p:cNvPr>
          <p:cNvSpPr/>
          <p:nvPr userDrawn="1"/>
        </p:nvSpPr>
        <p:spPr>
          <a:xfrm>
            <a:off x="0" y="0"/>
            <a:ext cx="12192000" cy="3753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A3D867-D133-48FC-B3C8-A5F667B90D58}"/>
              </a:ext>
            </a:extLst>
          </p:cNvPr>
          <p:cNvSpPr/>
          <p:nvPr userDrawn="1"/>
        </p:nvSpPr>
        <p:spPr>
          <a:xfrm>
            <a:off x="819150" y="1762124"/>
            <a:ext cx="3143250" cy="1991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4E22717C-9F52-4A37-85B9-FD48F3E55AA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2288" y="1883517"/>
            <a:ext cx="2955610" cy="375325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7000"/>
                  </a:schemeClr>
                </a:gs>
              </a:gsLst>
              <a:lin ang="78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252358FC-753C-4A29-8F87-6685EF055F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074773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71" r:id="rId3"/>
    <p:sldLayoutId id="2147483666" r:id="rId4"/>
    <p:sldLayoutId id="2147483659" r:id="rId5"/>
    <p:sldLayoutId id="2147483665" r:id="rId6"/>
    <p:sldLayoutId id="2147483667" r:id="rId7"/>
    <p:sldLayoutId id="2147483669" r:id="rId8"/>
    <p:sldLayoutId id="2147483674" r:id="rId9"/>
    <p:sldLayoutId id="2147483660" r:id="rId10"/>
    <p:sldLayoutId id="2147483661" r:id="rId11"/>
    <p:sldLayoutId id="214748367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3227745-A39A-4E4F-B826-03D30F35EB0D}"/>
              </a:ext>
            </a:extLst>
          </p:cNvPr>
          <p:cNvGrpSpPr/>
          <p:nvPr/>
        </p:nvGrpSpPr>
        <p:grpSpPr>
          <a:xfrm>
            <a:off x="-211043" y="242749"/>
            <a:ext cx="3451519" cy="2538224"/>
            <a:chOff x="-211043" y="242749"/>
            <a:chExt cx="3451519" cy="2538224"/>
          </a:xfrm>
        </p:grpSpPr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ED98EE80-DEDE-430B-935C-DB5A307EB381}"/>
                </a:ext>
              </a:extLst>
            </p:cNvPr>
            <p:cNvGrpSpPr/>
            <p:nvPr/>
          </p:nvGrpSpPr>
          <p:grpSpPr>
            <a:xfrm rot="18821504" flipH="1">
              <a:off x="2536016" y="1987747"/>
              <a:ext cx="830987" cy="577933"/>
              <a:chOff x="5405974" y="1533288"/>
              <a:chExt cx="611040" cy="424965"/>
            </a:xfrm>
          </p:grpSpPr>
          <p:sp>
            <p:nvSpPr>
              <p:cNvPr id="117" name="Trapezoid 116">
                <a:extLst>
                  <a:ext uri="{FF2B5EF4-FFF2-40B4-BE49-F238E27FC236}">
                    <a16:creationId xmlns:a16="http://schemas.microsoft.com/office/drawing/2014/main" id="{BB555E24-6D38-4A4A-861D-6AF072B96FAC}"/>
                  </a:ext>
                </a:extLst>
              </p:cNvPr>
              <p:cNvSpPr/>
              <p:nvPr/>
            </p:nvSpPr>
            <p:spPr>
              <a:xfrm rot="5912136" flipH="1">
                <a:off x="5633173" y="1617814"/>
                <a:ext cx="141626" cy="93186"/>
              </a:xfrm>
              <a:prstGeom prst="trapezoid">
                <a:avLst>
                  <a:gd name="adj" fmla="val 12383"/>
                </a:avLst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cs typeface="B Nazanin" panose="00000700000000000000" pitchFamily="2" charset="-78"/>
                </a:endParaRPr>
              </a:p>
            </p:txBody>
          </p:sp>
          <p:sp>
            <p:nvSpPr>
              <p:cNvPr id="116" name="Trapezoid 115">
                <a:extLst>
                  <a:ext uri="{FF2B5EF4-FFF2-40B4-BE49-F238E27FC236}">
                    <a16:creationId xmlns:a16="http://schemas.microsoft.com/office/drawing/2014/main" id="{A7D9085C-2B58-4F88-9B08-2B2F4B0DBF73}"/>
                  </a:ext>
                </a:extLst>
              </p:cNvPr>
              <p:cNvSpPr/>
              <p:nvPr/>
            </p:nvSpPr>
            <p:spPr>
              <a:xfrm rot="5912136" flipH="1">
                <a:off x="5438996" y="1500266"/>
                <a:ext cx="200130" cy="266173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118" name="Trapezoid 117">
                <a:extLst>
                  <a:ext uri="{FF2B5EF4-FFF2-40B4-BE49-F238E27FC236}">
                    <a16:creationId xmlns:a16="http://schemas.microsoft.com/office/drawing/2014/main" id="{E698BC45-A595-4DD2-87C7-3302FA8BE798}"/>
                  </a:ext>
                </a:extLst>
              </p:cNvPr>
              <p:cNvSpPr/>
              <p:nvPr/>
            </p:nvSpPr>
            <p:spPr>
              <a:xfrm rot="7277434" flipH="1">
                <a:off x="5857778" y="1735728"/>
                <a:ext cx="103331" cy="96694"/>
              </a:xfrm>
              <a:prstGeom prst="trapezoid">
                <a:avLst>
                  <a:gd name="adj" fmla="val 12383"/>
                </a:avLst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119" name="Trapezoid 118">
                <a:extLst>
                  <a:ext uri="{FF2B5EF4-FFF2-40B4-BE49-F238E27FC236}">
                    <a16:creationId xmlns:a16="http://schemas.microsoft.com/office/drawing/2014/main" id="{5A89F4B4-1ED6-4282-BAE7-5107B2DD9024}"/>
                  </a:ext>
                </a:extLst>
              </p:cNvPr>
              <p:cNvSpPr/>
              <p:nvPr/>
            </p:nvSpPr>
            <p:spPr>
              <a:xfrm rot="7277434" flipH="1">
                <a:off x="5727739" y="1619233"/>
                <a:ext cx="146016" cy="194202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120" name="Trapezoid 119">
                <a:extLst>
                  <a:ext uri="{FF2B5EF4-FFF2-40B4-BE49-F238E27FC236}">
                    <a16:creationId xmlns:a16="http://schemas.microsoft.com/office/drawing/2014/main" id="{9DE2CED2-AEEB-4346-B8BA-39D5C9F008E3}"/>
                  </a:ext>
                </a:extLst>
              </p:cNvPr>
              <p:cNvSpPr/>
              <p:nvPr/>
            </p:nvSpPr>
            <p:spPr>
              <a:xfrm rot="8867088" flipH="1">
                <a:off x="5923517" y="1775373"/>
                <a:ext cx="93497" cy="182880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cs typeface="B Nazanin" panose="00000700000000000000" pitchFamily="2" charset="-78"/>
                </a:endParaRPr>
              </a:p>
            </p:txBody>
          </p:sp>
        </p:grp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CA86DA89-BF25-4B2F-B746-19009E28529A}"/>
                </a:ext>
              </a:extLst>
            </p:cNvPr>
            <p:cNvGrpSpPr/>
            <p:nvPr/>
          </p:nvGrpSpPr>
          <p:grpSpPr>
            <a:xfrm rot="20700986">
              <a:off x="-211043" y="561627"/>
              <a:ext cx="688855" cy="2063532"/>
              <a:chOff x="391500" y="630207"/>
              <a:chExt cx="531845" cy="1593193"/>
            </a:xfrm>
          </p:grpSpPr>
          <p:sp>
            <p:nvSpPr>
              <p:cNvPr id="108" name="Rectangle: Rounded Corners 107">
                <a:extLst>
                  <a:ext uri="{FF2B5EF4-FFF2-40B4-BE49-F238E27FC236}">
                    <a16:creationId xmlns:a16="http://schemas.microsoft.com/office/drawing/2014/main" id="{A31B3607-BD19-4C4C-B903-0E09D92762BB}"/>
                  </a:ext>
                </a:extLst>
              </p:cNvPr>
              <p:cNvSpPr/>
              <p:nvPr/>
            </p:nvSpPr>
            <p:spPr>
              <a:xfrm rot="20495611">
                <a:off x="400452" y="630207"/>
                <a:ext cx="522893" cy="1539138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109" name="Rectangle: Rounded Corners 108">
                <a:extLst>
                  <a:ext uri="{FF2B5EF4-FFF2-40B4-BE49-F238E27FC236}">
                    <a16:creationId xmlns:a16="http://schemas.microsoft.com/office/drawing/2014/main" id="{5E0AD24E-7646-4E0E-B33F-FBCA5E5E3A55}"/>
                  </a:ext>
                </a:extLst>
              </p:cNvPr>
              <p:cNvSpPr/>
              <p:nvPr/>
            </p:nvSpPr>
            <p:spPr>
              <a:xfrm rot="20495611">
                <a:off x="391500" y="684262"/>
                <a:ext cx="191608" cy="1539138"/>
              </a:xfrm>
              <a:prstGeom prst="roundRect">
                <a:avLst>
                  <a:gd name="adj" fmla="val 0"/>
                </a:avLst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B Nazanin" panose="00000700000000000000" pitchFamily="2" charset="-78"/>
                </a:endParaRPr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DCDE1FC3-06F7-42CE-9911-5FEC1436C053}"/>
                </a:ext>
              </a:extLst>
            </p:cNvPr>
            <p:cNvGrpSpPr/>
            <p:nvPr/>
          </p:nvGrpSpPr>
          <p:grpSpPr>
            <a:xfrm rot="14601445">
              <a:off x="1150919" y="215556"/>
              <a:ext cx="729571" cy="2548346"/>
              <a:chOff x="391500" y="630207"/>
              <a:chExt cx="531845" cy="1593193"/>
            </a:xfrm>
          </p:grpSpPr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id="{0A650D8B-2C6F-4CAD-B6D5-FE7BDEFD4CE7}"/>
                  </a:ext>
                </a:extLst>
              </p:cNvPr>
              <p:cNvSpPr/>
              <p:nvPr/>
            </p:nvSpPr>
            <p:spPr>
              <a:xfrm rot="20495611">
                <a:off x="400452" y="630207"/>
                <a:ext cx="522893" cy="1539138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4D8DB57F-27AE-4641-A856-C26060E5CCAA}"/>
                  </a:ext>
                </a:extLst>
              </p:cNvPr>
              <p:cNvSpPr/>
              <p:nvPr/>
            </p:nvSpPr>
            <p:spPr>
              <a:xfrm rot="20495611">
                <a:off x="391500" y="684262"/>
                <a:ext cx="191608" cy="1539138"/>
              </a:xfrm>
              <a:prstGeom prst="roundRect">
                <a:avLst>
                  <a:gd name="adj" fmla="val 0"/>
                </a:avLst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B Nazanin" panose="00000700000000000000" pitchFamily="2" charset="-78"/>
                </a:endParaRPr>
              </a:p>
            </p:txBody>
          </p:sp>
        </p:grp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510D57C7-999C-42DA-AF11-D48981C22307}"/>
                </a:ext>
              </a:extLst>
            </p:cNvPr>
            <p:cNvSpPr/>
            <p:nvPr/>
          </p:nvSpPr>
          <p:spPr>
            <a:xfrm>
              <a:off x="182294" y="1854426"/>
              <a:ext cx="926547" cy="926547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83077C34-CBAE-4645-92CD-6DF20774BB54}"/>
                </a:ext>
              </a:extLst>
            </p:cNvPr>
            <p:cNvSpPr/>
            <p:nvPr/>
          </p:nvSpPr>
          <p:spPr>
            <a:xfrm>
              <a:off x="282221" y="1954353"/>
              <a:ext cx="726695" cy="726695"/>
            </a:xfrm>
            <a:custGeom>
              <a:avLst/>
              <a:gdLst>
                <a:gd name="connsiteX0" fmla="*/ 977265 w 1950394"/>
                <a:gd name="connsiteY0" fmla="*/ 1954006 h 1950394"/>
                <a:gd name="connsiteX1" fmla="*/ 4 w 1950394"/>
                <a:gd name="connsiteY1" fmla="*/ 977261 h 1950394"/>
                <a:gd name="connsiteX2" fmla="*/ 976749 w 1950394"/>
                <a:gd name="connsiteY2" fmla="*/ 0 h 1950394"/>
                <a:gd name="connsiteX3" fmla="*/ 1953494 w 1950394"/>
                <a:gd name="connsiteY3" fmla="*/ 976229 h 1950394"/>
                <a:gd name="connsiteX4" fmla="*/ 977265 w 1950394"/>
                <a:gd name="connsiteY4" fmla="*/ 1954006 h 1950394"/>
                <a:gd name="connsiteX5" fmla="*/ 1198104 w 1950394"/>
                <a:gd name="connsiteY5" fmla="*/ 1613977 h 1950394"/>
                <a:gd name="connsiteX6" fmla="*/ 1221839 w 1950394"/>
                <a:gd name="connsiteY6" fmla="*/ 1574763 h 1950394"/>
                <a:gd name="connsiteX7" fmla="*/ 1240930 w 1950394"/>
                <a:gd name="connsiteY7" fmla="*/ 1566507 h 1950394"/>
                <a:gd name="connsiteX8" fmla="*/ 1257957 w 1950394"/>
                <a:gd name="connsiteY8" fmla="*/ 1569603 h 1950394"/>
                <a:gd name="connsiteX9" fmla="*/ 1298203 w 1950394"/>
                <a:gd name="connsiteY9" fmla="*/ 1624297 h 1950394"/>
                <a:gd name="connsiteX10" fmla="*/ 1311619 w 1950394"/>
                <a:gd name="connsiteY10" fmla="*/ 1629456 h 1950394"/>
                <a:gd name="connsiteX11" fmla="*/ 1375084 w 1950394"/>
                <a:gd name="connsiteY11" fmla="*/ 1592822 h 1950394"/>
                <a:gd name="connsiteX12" fmla="*/ 1377148 w 1950394"/>
                <a:gd name="connsiteY12" fmla="*/ 1578891 h 1950394"/>
                <a:gd name="connsiteX13" fmla="*/ 1349285 w 1950394"/>
                <a:gd name="connsiteY13" fmla="*/ 1515426 h 1950394"/>
                <a:gd name="connsiteX14" fmla="*/ 1353413 w 1950394"/>
                <a:gd name="connsiteY14" fmla="*/ 1502010 h 1950394"/>
                <a:gd name="connsiteX15" fmla="*/ 1385919 w 1950394"/>
                <a:gd name="connsiteY15" fmla="*/ 1476727 h 1950394"/>
                <a:gd name="connsiteX16" fmla="*/ 1400883 w 1950394"/>
                <a:gd name="connsiteY16" fmla="*/ 1476727 h 1950394"/>
                <a:gd name="connsiteX17" fmla="*/ 1452996 w 1950394"/>
                <a:gd name="connsiteY17" fmla="*/ 1518005 h 1950394"/>
                <a:gd name="connsiteX18" fmla="*/ 1470024 w 1950394"/>
                <a:gd name="connsiteY18" fmla="*/ 1519553 h 1950394"/>
                <a:gd name="connsiteX19" fmla="*/ 1519041 w 1950394"/>
                <a:gd name="connsiteY19" fmla="*/ 1470535 h 1950394"/>
                <a:gd name="connsiteX20" fmla="*/ 1518010 w 1950394"/>
                <a:gd name="connsiteY20" fmla="*/ 1453508 h 1950394"/>
                <a:gd name="connsiteX21" fmla="*/ 1475699 w 1950394"/>
                <a:gd name="connsiteY21" fmla="*/ 1400363 h 1950394"/>
                <a:gd name="connsiteX22" fmla="*/ 1476215 w 1950394"/>
                <a:gd name="connsiteY22" fmla="*/ 1386431 h 1950394"/>
                <a:gd name="connsiteX23" fmla="*/ 1501498 w 1950394"/>
                <a:gd name="connsiteY23" fmla="*/ 1353925 h 1950394"/>
                <a:gd name="connsiteX24" fmla="*/ 1515946 w 1950394"/>
                <a:gd name="connsiteY24" fmla="*/ 1349797 h 1950394"/>
                <a:gd name="connsiteX25" fmla="*/ 1579411 w 1950394"/>
                <a:gd name="connsiteY25" fmla="*/ 1377660 h 1950394"/>
                <a:gd name="connsiteX26" fmla="*/ 1592310 w 1950394"/>
                <a:gd name="connsiteY26" fmla="*/ 1375596 h 1950394"/>
                <a:gd name="connsiteX27" fmla="*/ 1628945 w 1950394"/>
                <a:gd name="connsiteY27" fmla="*/ 1312130 h 1950394"/>
                <a:gd name="connsiteX28" fmla="*/ 1623785 w 1950394"/>
                <a:gd name="connsiteY28" fmla="*/ 1298199 h 1950394"/>
                <a:gd name="connsiteX29" fmla="*/ 1577863 w 1950394"/>
                <a:gd name="connsiteY29" fmla="*/ 1265692 h 1950394"/>
                <a:gd name="connsiteX30" fmla="*/ 1571155 w 1950394"/>
                <a:gd name="connsiteY30" fmla="*/ 1230090 h 1950394"/>
                <a:gd name="connsiteX31" fmla="*/ 1579927 w 1950394"/>
                <a:gd name="connsiteY31" fmla="*/ 1208419 h 1950394"/>
                <a:gd name="connsiteX32" fmla="*/ 1596438 w 1950394"/>
                <a:gd name="connsiteY32" fmla="*/ 1197583 h 1950394"/>
                <a:gd name="connsiteX33" fmla="*/ 1660935 w 1950394"/>
                <a:gd name="connsiteY33" fmla="*/ 1207387 h 1950394"/>
                <a:gd name="connsiteX34" fmla="*/ 1675383 w 1950394"/>
                <a:gd name="connsiteY34" fmla="*/ 1201195 h 1950394"/>
                <a:gd name="connsiteX35" fmla="*/ 1693442 w 1950394"/>
                <a:gd name="connsiteY35" fmla="*/ 1132570 h 1950394"/>
                <a:gd name="connsiteX36" fmla="*/ 1684154 w 1950394"/>
                <a:gd name="connsiteY36" fmla="*/ 1119155 h 1950394"/>
                <a:gd name="connsiteX37" fmla="*/ 1621205 w 1950394"/>
                <a:gd name="connsiteY37" fmla="*/ 1093872 h 1950394"/>
                <a:gd name="connsiteX38" fmla="*/ 1614497 w 1950394"/>
                <a:gd name="connsiteY38" fmla="*/ 1083037 h 1950394"/>
                <a:gd name="connsiteX39" fmla="*/ 1620173 w 1950394"/>
                <a:gd name="connsiteY39" fmla="*/ 1042274 h 1950394"/>
                <a:gd name="connsiteX40" fmla="*/ 1632557 w 1950394"/>
                <a:gd name="connsiteY40" fmla="*/ 1029891 h 1950394"/>
                <a:gd name="connsiteX41" fmla="*/ 1696022 w 1950394"/>
                <a:gd name="connsiteY41" fmla="*/ 1022667 h 1950394"/>
                <a:gd name="connsiteX42" fmla="*/ 1709437 w 1950394"/>
                <a:gd name="connsiteY42" fmla="*/ 1010800 h 1950394"/>
                <a:gd name="connsiteX43" fmla="*/ 1709437 w 1950394"/>
                <a:gd name="connsiteY43" fmla="*/ 943723 h 1950394"/>
                <a:gd name="connsiteX44" fmla="*/ 1694990 w 1950394"/>
                <a:gd name="connsiteY44" fmla="*/ 931339 h 1950394"/>
                <a:gd name="connsiteX45" fmla="*/ 1650616 w 1950394"/>
                <a:gd name="connsiteY45" fmla="*/ 928243 h 1950394"/>
                <a:gd name="connsiteX46" fmla="*/ 1618109 w 1950394"/>
                <a:gd name="connsiteY46" fmla="*/ 892125 h 1950394"/>
                <a:gd name="connsiteX47" fmla="*/ 1615013 w 1950394"/>
                <a:gd name="connsiteY47" fmla="*/ 874582 h 1950394"/>
                <a:gd name="connsiteX48" fmla="*/ 1622753 w 1950394"/>
                <a:gd name="connsiteY48" fmla="*/ 859102 h 1950394"/>
                <a:gd name="connsiteX49" fmla="*/ 1684670 w 1950394"/>
                <a:gd name="connsiteY49" fmla="*/ 834851 h 1950394"/>
                <a:gd name="connsiteX50" fmla="*/ 1693442 w 1950394"/>
                <a:gd name="connsiteY50" fmla="*/ 821952 h 1950394"/>
                <a:gd name="connsiteX51" fmla="*/ 1674867 w 1950394"/>
                <a:gd name="connsiteY51" fmla="*/ 753327 h 1950394"/>
                <a:gd name="connsiteX52" fmla="*/ 1659903 w 1950394"/>
                <a:gd name="connsiteY52" fmla="*/ 746619 h 1950394"/>
                <a:gd name="connsiteX53" fmla="*/ 1594374 w 1950394"/>
                <a:gd name="connsiteY53" fmla="*/ 756423 h 1950394"/>
                <a:gd name="connsiteX54" fmla="*/ 1580443 w 1950394"/>
                <a:gd name="connsiteY54" fmla="*/ 747651 h 1950394"/>
                <a:gd name="connsiteX55" fmla="*/ 1565995 w 1950394"/>
                <a:gd name="connsiteY55" fmla="*/ 713081 h 1950394"/>
                <a:gd name="connsiteX56" fmla="*/ 1570123 w 1950394"/>
                <a:gd name="connsiteY56" fmla="*/ 696054 h 1950394"/>
                <a:gd name="connsiteX57" fmla="*/ 1623269 w 1950394"/>
                <a:gd name="connsiteY57" fmla="*/ 656323 h 1950394"/>
                <a:gd name="connsiteX58" fmla="*/ 1628429 w 1950394"/>
                <a:gd name="connsiteY58" fmla="*/ 641876 h 1950394"/>
                <a:gd name="connsiteX59" fmla="*/ 1592310 w 1950394"/>
                <a:gd name="connsiteY59" fmla="*/ 579443 h 1950394"/>
                <a:gd name="connsiteX60" fmla="*/ 1578379 w 1950394"/>
                <a:gd name="connsiteY60" fmla="*/ 576863 h 1950394"/>
                <a:gd name="connsiteX61" fmla="*/ 1532457 w 1950394"/>
                <a:gd name="connsiteY61" fmla="*/ 599050 h 1950394"/>
                <a:gd name="connsiteX62" fmla="*/ 1490147 w 1950394"/>
                <a:gd name="connsiteY62" fmla="*/ 585118 h 1950394"/>
                <a:gd name="connsiteX63" fmla="*/ 1477247 w 1950394"/>
                <a:gd name="connsiteY63" fmla="*/ 569123 h 1950394"/>
                <a:gd name="connsiteX64" fmla="*/ 1476731 w 1950394"/>
                <a:gd name="connsiteY64" fmla="*/ 552096 h 1950394"/>
                <a:gd name="connsiteX65" fmla="*/ 1518525 w 1950394"/>
                <a:gd name="connsiteY65" fmla="*/ 499982 h 1950394"/>
                <a:gd name="connsiteX66" fmla="*/ 1519557 w 1950394"/>
                <a:gd name="connsiteY66" fmla="*/ 483987 h 1950394"/>
                <a:gd name="connsiteX67" fmla="*/ 1470540 w 1950394"/>
                <a:gd name="connsiteY67" fmla="*/ 434453 h 1950394"/>
                <a:gd name="connsiteX68" fmla="*/ 1452480 w 1950394"/>
                <a:gd name="connsiteY68" fmla="*/ 436001 h 1950394"/>
                <a:gd name="connsiteX69" fmla="*/ 1418942 w 1950394"/>
                <a:gd name="connsiteY69" fmla="*/ 465412 h 1950394"/>
                <a:gd name="connsiteX70" fmla="*/ 1369408 w 1950394"/>
                <a:gd name="connsiteY70" fmla="*/ 463348 h 1950394"/>
                <a:gd name="connsiteX71" fmla="*/ 1354961 w 1950394"/>
                <a:gd name="connsiteY71" fmla="*/ 452512 h 1950394"/>
                <a:gd name="connsiteX72" fmla="*/ 1349801 w 1950394"/>
                <a:gd name="connsiteY72" fmla="*/ 436001 h 1950394"/>
                <a:gd name="connsiteX73" fmla="*/ 1377148 w 1950394"/>
                <a:gd name="connsiteY73" fmla="*/ 374084 h 1950394"/>
                <a:gd name="connsiteX74" fmla="*/ 1374052 w 1950394"/>
                <a:gd name="connsiteY74" fmla="*/ 360152 h 1950394"/>
                <a:gd name="connsiteX75" fmla="*/ 1312651 w 1950394"/>
                <a:gd name="connsiteY75" fmla="*/ 324550 h 1950394"/>
                <a:gd name="connsiteX76" fmla="*/ 1296655 w 1950394"/>
                <a:gd name="connsiteY76" fmla="*/ 329193 h 1950394"/>
                <a:gd name="connsiteX77" fmla="*/ 1256925 w 1950394"/>
                <a:gd name="connsiteY77" fmla="*/ 382855 h 1950394"/>
                <a:gd name="connsiteX78" fmla="*/ 1238866 w 1950394"/>
                <a:gd name="connsiteY78" fmla="*/ 386467 h 1950394"/>
                <a:gd name="connsiteX79" fmla="*/ 1206875 w 1950394"/>
                <a:gd name="connsiteY79" fmla="*/ 373052 h 1950394"/>
                <a:gd name="connsiteX80" fmla="*/ 1196556 w 1950394"/>
                <a:gd name="connsiteY80" fmla="*/ 357572 h 1950394"/>
                <a:gd name="connsiteX81" fmla="*/ 1206359 w 1950394"/>
                <a:gd name="connsiteY81" fmla="*/ 293075 h 1950394"/>
                <a:gd name="connsiteX82" fmla="*/ 1199652 w 1950394"/>
                <a:gd name="connsiteY82" fmla="*/ 278112 h 1950394"/>
                <a:gd name="connsiteX83" fmla="*/ 1131027 w 1950394"/>
                <a:gd name="connsiteY83" fmla="*/ 259537 h 1950394"/>
                <a:gd name="connsiteX84" fmla="*/ 1118127 w 1950394"/>
                <a:gd name="connsiteY84" fmla="*/ 268308 h 1950394"/>
                <a:gd name="connsiteX85" fmla="*/ 1093360 w 1950394"/>
                <a:gd name="connsiteY85" fmla="*/ 331258 h 1950394"/>
                <a:gd name="connsiteX86" fmla="*/ 1079945 w 1950394"/>
                <a:gd name="connsiteY86" fmla="*/ 338481 h 1950394"/>
                <a:gd name="connsiteX87" fmla="*/ 1042794 w 1950394"/>
                <a:gd name="connsiteY87" fmla="*/ 333837 h 1950394"/>
                <a:gd name="connsiteX88" fmla="*/ 1028347 w 1950394"/>
                <a:gd name="connsiteY88" fmla="*/ 320422 h 1950394"/>
                <a:gd name="connsiteX89" fmla="*/ 1021123 w 1950394"/>
                <a:gd name="connsiteY89" fmla="*/ 257989 h 1950394"/>
                <a:gd name="connsiteX90" fmla="*/ 1008740 w 1950394"/>
                <a:gd name="connsiteY90" fmla="*/ 243541 h 1950394"/>
                <a:gd name="connsiteX91" fmla="*/ 941663 w 1950394"/>
                <a:gd name="connsiteY91" fmla="*/ 243541 h 1950394"/>
                <a:gd name="connsiteX92" fmla="*/ 929795 w 1950394"/>
                <a:gd name="connsiteY92" fmla="*/ 256957 h 1950394"/>
                <a:gd name="connsiteX93" fmla="*/ 922572 w 1950394"/>
                <a:gd name="connsiteY93" fmla="*/ 320422 h 1950394"/>
                <a:gd name="connsiteX94" fmla="*/ 909156 w 1950394"/>
                <a:gd name="connsiteY94" fmla="*/ 333321 h 1950394"/>
                <a:gd name="connsiteX95" fmla="*/ 872006 w 1950394"/>
                <a:gd name="connsiteY95" fmla="*/ 337965 h 1950394"/>
                <a:gd name="connsiteX96" fmla="*/ 857559 w 1950394"/>
                <a:gd name="connsiteY96" fmla="*/ 330226 h 1950394"/>
                <a:gd name="connsiteX97" fmla="*/ 833308 w 1950394"/>
                <a:gd name="connsiteY97" fmla="*/ 268308 h 1950394"/>
                <a:gd name="connsiteX98" fmla="*/ 819892 w 1950394"/>
                <a:gd name="connsiteY98" fmla="*/ 259021 h 1950394"/>
                <a:gd name="connsiteX99" fmla="*/ 753847 w 1950394"/>
                <a:gd name="connsiteY99" fmla="*/ 276564 h 1950394"/>
                <a:gd name="connsiteX100" fmla="*/ 745591 w 1950394"/>
                <a:gd name="connsiteY100" fmla="*/ 293075 h 1950394"/>
                <a:gd name="connsiteX101" fmla="*/ 754879 w 1950394"/>
                <a:gd name="connsiteY101" fmla="*/ 339513 h 1950394"/>
                <a:gd name="connsiteX102" fmla="*/ 728564 w 1950394"/>
                <a:gd name="connsiteY102" fmla="*/ 378728 h 1950394"/>
                <a:gd name="connsiteX103" fmla="*/ 712053 w 1950394"/>
                <a:gd name="connsiteY103" fmla="*/ 385951 h 1950394"/>
                <a:gd name="connsiteX104" fmla="*/ 695026 w 1950394"/>
                <a:gd name="connsiteY104" fmla="*/ 382855 h 1950394"/>
                <a:gd name="connsiteX105" fmla="*/ 654779 w 1950394"/>
                <a:gd name="connsiteY105" fmla="*/ 328161 h 1950394"/>
                <a:gd name="connsiteX106" fmla="*/ 641364 w 1950394"/>
                <a:gd name="connsiteY106" fmla="*/ 323002 h 1950394"/>
                <a:gd name="connsiteX107" fmla="*/ 577899 w 1950394"/>
                <a:gd name="connsiteY107" fmla="*/ 359636 h 1950394"/>
                <a:gd name="connsiteX108" fmla="*/ 574803 w 1950394"/>
                <a:gd name="connsiteY108" fmla="*/ 372536 h 1950394"/>
                <a:gd name="connsiteX109" fmla="*/ 602666 w 1950394"/>
                <a:gd name="connsiteY109" fmla="*/ 435485 h 1950394"/>
                <a:gd name="connsiteX110" fmla="*/ 598022 w 1950394"/>
                <a:gd name="connsiteY110" fmla="*/ 450964 h 1950394"/>
                <a:gd name="connsiteX111" fmla="*/ 567579 w 1950394"/>
                <a:gd name="connsiteY111" fmla="*/ 474699 h 1950394"/>
                <a:gd name="connsiteX112" fmla="*/ 550552 w 1950394"/>
                <a:gd name="connsiteY112" fmla="*/ 474699 h 1950394"/>
                <a:gd name="connsiteX113" fmla="*/ 498438 w 1950394"/>
                <a:gd name="connsiteY113" fmla="*/ 432905 h 1950394"/>
                <a:gd name="connsiteX114" fmla="*/ 483475 w 1950394"/>
                <a:gd name="connsiteY114" fmla="*/ 431357 h 1950394"/>
                <a:gd name="connsiteX115" fmla="*/ 432393 w 1950394"/>
                <a:gd name="connsiteY115" fmla="*/ 482439 h 1950394"/>
                <a:gd name="connsiteX116" fmla="*/ 433425 w 1950394"/>
                <a:gd name="connsiteY116" fmla="*/ 497402 h 1950394"/>
                <a:gd name="connsiteX117" fmla="*/ 475735 w 1950394"/>
                <a:gd name="connsiteY117" fmla="*/ 550032 h 1950394"/>
                <a:gd name="connsiteX118" fmla="*/ 475219 w 1950394"/>
                <a:gd name="connsiteY118" fmla="*/ 566027 h 1950394"/>
                <a:gd name="connsiteX119" fmla="*/ 450968 w 1950394"/>
                <a:gd name="connsiteY119" fmla="*/ 597502 h 1950394"/>
                <a:gd name="connsiteX120" fmla="*/ 437553 w 1950394"/>
                <a:gd name="connsiteY120" fmla="*/ 601629 h 1950394"/>
                <a:gd name="connsiteX121" fmla="*/ 373056 w 1950394"/>
                <a:gd name="connsiteY121" fmla="*/ 573251 h 1950394"/>
                <a:gd name="connsiteX122" fmla="*/ 360156 w 1950394"/>
                <a:gd name="connsiteY122" fmla="*/ 575315 h 1950394"/>
                <a:gd name="connsiteX123" fmla="*/ 323522 w 1950394"/>
                <a:gd name="connsiteY123" fmla="*/ 638780 h 1950394"/>
                <a:gd name="connsiteX124" fmla="*/ 328166 w 1950394"/>
                <a:gd name="connsiteY124" fmla="*/ 652711 h 1950394"/>
                <a:gd name="connsiteX125" fmla="*/ 374088 w 1950394"/>
                <a:gd name="connsiteY125" fmla="*/ 685218 h 1950394"/>
                <a:gd name="connsiteX126" fmla="*/ 380795 w 1950394"/>
                <a:gd name="connsiteY126" fmla="*/ 720820 h 1950394"/>
                <a:gd name="connsiteX127" fmla="*/ 372024 w 1950394"/>
                <a:gd name="connsiteY127" fmla="*/ 742492 h 1950394"/>
                <a:gd name="connsiteX128" fmla="*/ 355513 w 1950394"/>
                <a:gd name="connsiteY128" fmla="*/ 753327 h 1950394"/>
                <a:gd name="connsiteX129" fmla="*/ 291015 w 1950394"/>
                <a:gd name="connsiteY129" fmla="*/ 743523 h 1950394"/>
                <a:gd name="connsiteX130" fmla="*/ 276568 w 1950394"/>
                <a:gd name="connsiteY130" fmla="*/ 751263 h 1950394"/>
                <a:gd name="connsiteX131" fmla="*/ 258509 w 1950394"/>
                <a:gd name="connsiteY131" fmla="*/ 818340 h 1950394"/>
                <a:gd name="connsiteX132" fmla="*/ 267796 w 1950394"/>
                <a:gd name="connsiteY132" fmla="*/ 831756 h 1950394"/>
                <a:gd name="connsiteX133" fmla="*/ 330746 w 1950394"/>
                <a:gd name="connsiteY133" fmla="*/ 857038 h 1950394"/>
                <a:gd name="connsiteX134" fmla="*/ 337453 w 1950394"/>
                <a:gd name="connsiteY134" fmla="*/ 869422 h 1950394"/>
                <a:gd name="connsiteX135" fmla="*/ 332810 w 1950394"/>
                <a:gd name="connsiteY135" fmla="*/ 906572 h 1950394"/>
                <a:gd name="connsiteX136" fmla="*/ 318878 w 1950394"/>
                <a:gd name="connsiteY136" fmla="*/ 922052 h 1950394"/>
                <a:gd name="connsiteX137" fmla="*/ 256445 w 1950394"/>
                <a:gd name="connsiteY137" fmla="*/ 929275 h 1950394"/>
                <a:gd name="connsiteX138" fmla="*/ 242514 w 1950394"/>
                <a:gd name="connsiteY138" fmla="*/ 942175 h 1950394"/>
                <a:gd name="connsiteX139" fmla="*/ 242514 w 1950394"/>
                <a:gd name="connsiteY139" fmla="*/ 1006672 h 1950394"/>
                <a:gd name="connsiteX140" fmla="*/ 257993 w 1950394"/>
                <a:gd name="connsiteY140" fmla="*/ 1020603 h 1950394"/>
                <a:gd name="connsiteX141" fmla="*/ 321458 w 1950394"/>
                <a:gd name="connsiteY141" fmla="*/ 1028343 h 1950394"/>
                <a:gd name="connsiteX142" fmla="*/ 331778 w 1950394"/>
                <a:gd name="connsiteY142" fmla="*/ 1039694 h 1950394"/>
                <a:gd name="connsiteX143" fmla="*/ 336937 w 1950394"/>
                <a:gd name="connsiteY143" fmla="*/ 1077877 h 1950394"/>
                <a:gd name="connsiteX144" fmla="*/ 329198 w 1950394"/>
                <a:gd name="connsiteY144" fmla="*/ 1093356 h 1950394"/>
                <a:gd name="connsiteX145" fmla="*/ 265733 w 1950394"/>
                <a:gd name="connsiteY145" fmla="*/ 1117607 h 1950394"/>
                <a:gd name="connsiteX146" fmla="*/ 257993 w 1950394"/>
                <a:gd name="connsiteY146" fmla="*/ 1129990 h 1950394"/>
                <a:gd name="connsiteX147" fmla="*/ 276568 w 1950394"/>
                <a:gd name="connsiteY147" fmla="*/ 1198615 h 1950394"/>
                <a:gd name="connsiteX148" fmla="*/ 291531 w 1950394"/>
                <a:gd name="connsiteY148" fmla="*/ 1205839 h 1950394"/>
                <a:gd name="connsiteX149" fmla="*/ 345709 w 1950394"/>
                <a:gd name="connsiteY149" fmla="*/ 1196035 h 1950394"/>
                <a:gd name="connsiteX150" fmla="*/ 375636 w 1950394"/>
                <a:gd name="connsiteY150" fmla="*/ 1216675 h 1950394"/>
                <a:gd name="connsiteX151" fmla="*/ 384407 w 1950394"/>
                <a:gd name="connsiteY151" fmla="*/ 1236798 h 1950394"/>
                <a:gd name="connsiteX152" fmla="*/ 379764 w 1950394"/>
                <a:gd name="connsiteY152" fmla="*/ 1257953 h 1950394"/>
                <a:gd name="connsiteX153" fmla="*/ 327134 w 1950394"/>
                <a:gd name="connsiteY153" fmla="*/ 1296651 h 1950394"/>
                <a:gd name="connsiteX154" fmla="*/ 322490 w 1950394"/>
                <a:gd name="connsiteY154" fmla="*/ 1310583 h 1950394"/>
                <a:gd name="connsiteX155" fmla="*/ 359124 w 1950394"/>
                <a:gd name="connsiteY155" fmla="*/ 1374048 h 1950394"/>
                <a:gd name="connsiteX156" fmla="*/ 370992 w 1950394"/>
                <a:gd name="connsiteY156" fmla="*/ 1376628 h 1950394"/>
                <a:gd name="connsiteX157" fmla="*/ 433941 w 1950394"/>
                <a:gd name="connsiteY157" fmla="*/ 1348765 h 1950394"/>
                <a:gd name="connsiteX158" fmla="*/ 450452 w 1950394"/>
                <a:gd name="connsiteY158" fmla="*/ 1353925 h 1950394"/>
                <a:gd name="connsiteX159" fmla="*/ 474187 w 1950394"/>
                <a:gd name="connsiteY159" fmla="*/ 1384367 h 1950394"/>
                <a:gd name="connsiteX160" fmla="*/ 475219 w 1950394"/>
                <a:gd name="connsiteY160" fmla="*/ 1399331 h 1950394"/>
                <a:gd name="connsiteX161" fmla="*/ 432909 w 1950394"/>
                <a:gd name="connsiteY161" fmla="*/ 1452476 h 1950394"/>
                <a:gd name="connsiteX162" fmla="*/ 431877 w 1950394"/>
                <a:gd name="connsiteY162" fmla="*/ 1468471 h 1950394"/>
                <a:gd name="connsiteX163" fmla="*/ 481927 w 1950394"/>
                <a:gd name="connsiteY163" fmla="*/ 1518521 h 1950394"/>
                <a:gd name="connsiteX164" fmla="*/ 497922 w 1950394"/>
                <a:gd name="connsiteY164" fmla="*/ 1517489 h 1950394"/>
                <a:gd name="connsiteX165" fmla="*/ 550036 w 1950394"/>
                <a:gd name="connsiteY165" fmla="*/ 1475695 h 1950394"/>
                <a:gd name="connsiteX166" fmla="*/ 567063 w 1950394"/>
                <a:gd name="connsiteY166" fmla="*/ 1476211 h 1950394"/>
                <a:gd name="connsiteX167" fmla="*/ 596474 w 1950394"/>
                <a:gd name="connsiteY167" fmla="*/ 1498914 h 1950394"/>
                <a:gd name="connsiteX168" fmla="*/ 601634 w 1950394"/>
                <a:gd name="connsiteY168" fmla="*/ 1515426 h 1950394"/>
                <a:gd name="connsiteX169" fmla="*/ 574287 w 1950394"/>
                <a:gd name="connsiteY169" fmla="*/ 1577343 h 1950394"/>
                <a:gd name="connsiteX170" fmla="*/ 576867 w 1950394"/>
                <a:gd name="connsiteY170" fmla="*/ 1591274 h 1950394"/>
                <a:gd name="connsiteX171" fmla="*/ 639300 w 1950394"/>
                <a:gd name="connsiteY171" fmla="*/ 1627393 h 1950394"/>
                <a:gd name="connsiteX172" fmla="*/ 653747 w 1950394"/>
                <a:gd name="connsiteY172" fmla="*/ 1622233 h 1950394"/>
                <a:gd name="connsiteX173" fmla="*/ 693478 w 1950394"/>
                <a:gd name="connsiteY173" fmla="*/ 1568571 h 1950394"/>
                <a:gd name="connsiteX174" fmla="*/ 711537 w 1950394"/>
                <a:gd name="connsiteY174" fmla="*/ 1564959 h 1950394"/>
                <a:gd name="connsiteX175" fmla="*/ 743528 w 1950394"/>
                <a:gd name="connsiteY175" fmla="*/ 1578375 h 1950394"/>
                <a:gd name="connsiteX176" fmla="*/ 753847 w 1950394"/>
                <a:gd name="connsiteY176" fmla="*/ 1593854 h 1950394"/>
                <a:gd name="connsiteX177" fmla="*/ 744044 w 1950394"/>
                <a:gd name="connsiteY177" fmla="*/ 1658351 h 1950394"/>
                <a:gd name="connsiteX178" fmla="*/ 752299 w 1950394"/>
                <a:gd name="connsiteY178" fmla="*/ 1673831 h 1950394"/>
                <a:gd name="connsiteX179" fmla="*/ 818344 w 1950394"/>
                <a:gd name="connsiteY179" fmla="*/ 1691374 h 1950394"/>
                <a:gd name="connsiteX180" fmla="*/ 832276 w 1950394"/>
                <a:gd name="connsiteY180" fmla="*/ 1682602 h 1950394"/>
                <a:gd name="connsiteX181" fmla="*/ 857043 w 1950394"/>
                <a:gd name="connsiteY181" fmla="*/ 1619653 h 1950394"/>
                <a:gd name="connsiteX182" fmla="*/ 868910 w 1950394"/>
                <a:gd name="connsiteY182" fmla="*/ 1612429 h 1950394"/>
                <a:gd name="connsiteX183" fmla="*/ 908640 w 1950394"/>
                <a:gd name="connsiteY183" fmla="*/ 1617589 h 1950394"/>
                <a:gd name="connsiteX184" fmla="*/ 922056 w 1950394"/>
                <a:gd name="connsiteY184" fmla="*/ 1630488 h 1950394"/>
                <a:gd name="connsiteX185" fmla="*/ 929279 w 1950394"/>
                <a:gd name="connsiteY185" fmla="*/ 1692922 h 1950394"/>
                <a:gd name="connsiteX186" fmla="*/ 942695 w 1950394"/>
                <a:gd name="connsiteY186" fmla="*/ 1707369 h 1950394"/>
                <a:gd name="connsiteX187" fmla="*/ 1007192 w 1950394"/>
                <a:gd name="connsiteY187" fmla="*/ 1707369 h 1950394"/>
                <a:gd name="connsiteX188" fmla="*/ 1020607 w 1950394"/>
                <a:gd name="connsiteY188" fmla="*/ 1692406 h 1950394"/>
                <a:gd name="connsiteX189" fmla="*/ 1028347 w 1950394"/>
                <a:gd name="connsiteY189" fmla="*/ 1628941 h 1950394"/>
                <a:gd name="connsiteX190" fmla="*/ 1040215 w 1950394"/>
                <a:gd name="connsiteY190" fmla="*/ 1617589 h 1950394"/>
                <a:gd name="connsiteX191" fmla="*/ 1078397 w 1950394"/>
                <a:gd name="connsiteY191" fmla="*/ 1612429 h 1950394"/>
                <a:gd name="connsiteX192" fmla="*/ 1092844 w 1950394"/>
                <a:gd name="connsiteY192" fmla="*/ 1619653 h 1950394"/>
                <a:gd name="connsiteX193" fmla="*/ 1117095 w 1950394"/>
                <a:gd name="connsiteY193" fmla="*/ 1681570 h 1950394"/>
                <a:gd name="connsiteX194" fmla="*/ 1130511 w 1950394"/>
                <a:gd name="connsiteY194" fmla="*/ 1690858 h 1950394"/>
                <a:gd name="connsiteX195" fmla="*/ 1196556 w 1950394"/>
                <a:gd name="connsiteY195" fmla="*/ 1673315 h 1950394"/>
                <a:gd name="connsiteX196" fmla="*/ 1204811 w 1950394"/>
                <a:gd name="connsiteY196" fmla="*/ 1656803 h 1950394"/>
                <a:gd name="connsiteX197" fmla="*/ 1198104 w 1950394"/>
                <a:gd name="connsiteY197" fmla="*/ 1613977 h 1950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</a:cxnLst>
              <a:rect l="l" t="t" r="r" b="b"/>
              <a:pathLst>
                <a:path w="1950394" h="1950394">
                  <a:moveTo>
                    <a:pt x="977265" y="1954006"/>
                  </a:moveTo>
                  <a:cubicBezTo>
                    <a:pt x="444261" y="1950394"/>
                    <a:pt x="1552" y="1529873"/>
                    <a:pt x="4" y="977261"/>
                  </a:cubicBezTo>
                  <a:cubicBezTo>
                    <a:pt x="-1544" y="439613"/>
                    <a:pt x="427749" y="0"/>
                    <a:pt x="976749" y="0"/>
                  </a:cubicBezTo>
                  <a:cubicBezTo>
                    <a:pt x="1519041" y="0"/>
                    <a:pt x="1952978" y="432905"/>
                    <a:pt x="1953494" y="976229"/>
                  </a:cubicBezTo>
                  <a:cubicBezTo>
                    <a:pt x="1953494" y="1512846"/>
                    <a:pt x="1525749" y="1948330"/>
                    <a:pt x="977265" y="1954006"/>
                  </a:cubicBezTo>
                  <a:close/>
                  <a:moveTo>
                    <a:pt x="1198104" y="1613977"/>
                  </a:moveTo>
                  <a:cubicBezTo>
                    <a:pt x="1198104" y="1578891"/>
                    <a:pt x="1194492" y="1586630"/>
                    <a:pt x="1221839" y="1574763"/>
                  </a:cubicBezTo>
                  <a:cubicBezTo>
                    <a:pt x="1228030" y="1572183"/>
                    <a:pt x="1234738" y="1569603"/>
                    <a:pt x="1240930" y="1566507"/>
                  </a:cubicBezTo>
                  <a:cubicBezTo>
                    <a:pt x="1247637" y="1562896"/>
                    <a:pt x="1252797" y="1563927"/>
                    <a:pt x="1257957" y="1569603"/>
                  </a:cubicBezTo>
                  <a:cubicBezTo>
                    <a:pt x="1272920" y="1586630"/>
                    <a:pt x="1290464" y="1602110"/>
                    <a:pt x="1298203" y="1624297"/>
                  </a:cubicBezTo>
                  <a:cubicBezTo>
                    <a:pt x="1300783" y="1631520"/>
                    <a:pt x="1304395" y="1633068"/>
                    <a:pt x="1311619" y="1629456"/>
                  </a:cubicBezTo>
                  <a:cubicBezTo>
                    <a:pt x="1333290" y="1618105"/>
                    <a:pt x="1354445" y="1605722"/>
                    <a:pt x="1375084" y="1592822"/>
                  </a:cubicBezTo>
                  <a:cubicBezTo>
                    <a:pt x="1382824" y="1588178"/>
                    <a:pt x="1381791" y="1584051"/>
                    <a:pt x="1377148" y="1578891"/>
                  </a:cubicBezTo>
                  <a:cubicBezTo>
                    <a:pt x="1361152" y="1560832"/>
                    <a:pt x="1356509" y="1537613"/>
                    <a:pt x="1349285" y="1515426"/>
                  </a:cubicBezTo>
                  <a:cubicBezTo>
                    <a:pt x="1347221" y="1509750"/>
                    <a:pt x="1348253" y="1505622"/>
                    <a:pt x="1353413" y="1502010"/>
                  </a:cubicBezTo>
                  <a:cubicBezTo>
                    <a:pt x="1364248" y="1493754"/>
                    <a:pt x="1375600" y="1485499"/>
                    <a:pt x="1385919" y="1476727"/>
                  </a:cubicBezTo>
                  <a:cubicBezTo>
                    <a:pt x="1391079" y="1472600"/>
                    <a:pt x="1395723" y="1473115"/>
                    <a:pt x="1400883" y="1476727"/>
                  </a:cubicBezTo>
                  <a:cubicBezTo>
                    <a:pt x="1419458" y="1489111"/>
                    <a:pt x="1440097" y="1498914"/>
                    <a:pt x="1452996" y="1518005"/>
                  </a:cubicBezTo>
                  <a:cubicBezTo>
                    <a:pt x="1457640" y="1525229"/>
                    <a:pt x="1463316" y="1525745"/>
                    <a:pt x="1470024" y="1519553"/>
                  </a:cubicBezTo>
                  <a:cubicBezTo>
                    <a:pt x="1487051" y="1503558"/>
                    <a:pt x="1503562" y="1487047"/>
                    <a:pt x="1519041" y="1470535"/>
                  </a:cubicBezTo>
                  <a:cubicBezTo>
                    <a:pt x="1525233" y="1464344"/>
                    <a:pt x="1525749" y="1458668"/>
                    <a:pt x="1518010" y="1453508"/>
                  </a:cubicBezTo>
                  <a:cubicBezTo>
                    <a:pt x="1498402" y="1440093"/>
                    <a:pt x="1488599" y="1418938"/>
                    <a:pt x="1475699" y="1400363"/>
                  </a:cubicBezTo>
                  <a:cubicBezTo>
                    <a:pt x="1472088" y="1395203"/>
                    <a:pt x="1472088" y="1391075"/>
                    <a:pt x="1476215" y="1386431"/>
                  </a:cubicBezTo>
                  <a:cubicBezTo>
                    <a:pt x="1484987" y="1375596"/>
                    <a:pt x="1493243" y="1364760"/>
                    <a:pt x="1501498" y="1353925"/>
                  </a:cubicBezTo>
                  <a:cubicBezTo>
                    <a:pt x="1505626" y="1348249"/>
                    <a:pt x="1510270" y="1348249"/>
                    <a:pt x="1515946" y="1349797"/>
                  </a:cubicBezTo>
                  <a:cubicBezTo>
                    <a:pt x="1538133" y="1357020"/>
                    <a:pt x="1560836" y="1362180"/>
                    <a:pt x="1579411" y="1377660"/>
                  </a:cubicBezTo>
                  <a:cubicBezTo>
                    <a:pt x="1584571" y="1382303"/>
                    <a:pt x="1588182" y="1382303"/>
                    <a:pt x="1592310" y="1375596"/>
                  </a:cubicBezTo>
                  <a:cubicBezTo>
                    <a:pt x="1605210" y="1354441"/>
                    <a:pt x="1617593" y="1333801"/>
                    <a:pt x="1628945" y="1312130"/>
                  </a:cubicBezTo>
                  <a:cubicBezTo>
                    <a:pt x="1632557" y="1304907"/>
                    <a:pt x="1631009" y="1300779"/>
                    <a:pt x="1623785" y="1298199"/>
                  </a:cubicBezTo>
                  <a:cubicBezTo>
                    <a:pt x="1605726" y="1291491"/>
                    <a:pt x="1591794" y="1278592"/>
                    <a:pt x="1577863" y="1265692"/>
                  </a:cubicBezTo>
                  <a:cubicBezTo>
                    <a:pt x="1560320" y="1248665"/>
                    <a:pt x="1560836" y="1253309"/>
                    <a:pt x="1571155" y="1230090"/>
                  </a:cubicBezTo>
                  <a:cubicBezTo>
                    <a:pt x="1574251" y="1222866"/>
                    <a:pt x="1577347" y="1215643"/>
                    <a:pt x="1579927" y="1208419"/>
                  </a:cubicBezTo>
                  <a:cubicBezTo>
                    <a:pt x="1582507" y="1200163"/>
                    <a:pt x="1587667" y="1197583"/>
                    <a:pt x="1596438" y="1197583"/>
                  </a:cubicBezTo>
                  <a:cubicBezTo>
                    <a:pt x="1618625" y="1198100"/>
                    <a:pt x="1640296" y="1197583"/>
                    <a:pt x="1660935" y="1207387"/>
                  </a:cubicBezTo>
                  <a:cubicBezTo>
                    <a:pt x="1668159" y="1210483"/>
                    <a:pt x="1672287" y="1209967"/>
                    <a:pt x="1675383" y="1201195"/>
                  </a:cubicBezTo>
                  <a:cubicBezTo>
                    <a:pt x="1682090" y="1178492"/>
                    <a:pt x="1688282" y="1155789"/>
                    <a:pt x="1693442" y="1132570"/>
                  </a:cubicBezTo>
                  <a:cubicBezTo>
                    <a:pt x="1695506" y="1123283"/>
                    <a:pt x="1692926" y="1119671"/>
                    <a:pt x="1684154" y="1119155"/>
                  </a:cubicBezTo>
                  <a:cubicBezTo>
                    <a:pt x="1660935" y="1117091"/>
                    <a:pt x="1641328" y="1104192"/>
                    <a:pt x="1621205" y="1093872"/>
                  </a:cubicBezTo>
                  <a:cubicBezTo>
                    <a:pt x="1616561" y="1091808"/>
                    <a:pt x="1613465" y="1088712"/>
                    <a:pt x="1614497" y="1083037"/>
                  </a:cubicBezTo>
                  <a:cubicBezTo>
                    <a:pt x="1616561" y="1069621"/>
                    <a:pt x="1618625" y="1055690"/>
                    <a:pt x="1620173" y="1042274"/>
                  </a:cubicBezTo>
                  <a:cubicBezTo>
                    <a:pt x="1621205" y="1034535"/>
                    <a:pt x="1625333" y="1031439"/>
                    <a:pt x="1632557" y="1029891"/>
                  </a:cubicBezTo>
                  <a:cubicBezTo>
                    <a:pt x="1653712" y="1025763"/>
                    <a:pt x="1673835" y="1018539"/>
                    <a:pt x="1696022" y="1022667"/>
                  </a:cubicBezTo>
                  <a:cubicBezTo>
                    <a:pt x="1704793" y="1024215"/>
                    <a:pt x="1708921" y="1020603"/>
                    <a:pt x="1709437" y="1010800"/>
                  </a:cubicBezTo>
                  <a:cubicBezTo>
                    <a:pt x="1710469" y="988612"/>
                    <a:pt x="1710985" y="966426"/>
                    <a:pt x="1709437" y="943723"/>
                  </a:cubicBezTo>
                  <a:cubicBezTo>
                    <a:pt x="1708921" y="933403"/>
                    <a:pt x="1704793" y="929791"/>
                    <a:pt x="1694990" y="931339"/>
                  </a:cubicBezTo>
                  <a:cubicBezTo>
                    <a:pt x="1680026" y="933919"/>
                    <a:pt x="1665063" y="931855"/>
                    <a:pt x="1650616" y="928243"/>
                  </a:cubicBezTo>
                  <a:cubicBezTo>
                    <a:pt x="1619141" y="919988"/>
                    <a:pt x="1621205" y="928243"/>
                    <a:pt x="1618109" y="892125"/>
                  </a:cubicBezTo>
                  <a:cubicBezTo>
                    <a:pt x="1617593" y="885933"/>
                    <a:pt x="1616561" y="880257"/>
                    <a:pt x="1615013" y="874582"/>
                  </a:cubicBezTo>
                  <a:cubicBezTo>
                    <a:pt x="1612949" y="866842"/>
                    <a:pt x="1616561" y="862714"/>
                    <a:pt x="1622753" y="859102"/>
                  </a:cubicBezTo>
                  <a:cubicBezTo>
                    <a:pt x="1642876" y="849299"/>
                    <a:pt x="1661967" y="836915"/>
                    <a:pt x="1684670" y="834851"/>
                  </a:cubicBezTo>
                  <a:cubicBezTo>
                    <a:pt x="1692410" y="834335"/>
                    <a:pt x="1696022" y="830724"/>
                    <a:pt x="1693442" y="821952"/>
                  </a:cubicBezTo>
                  <a:cubicBezTo>
                    <a:pt x="1687766" y="799249"/>
                    <a:pt x="1682090" y="776030"/>
                    <a:pt x="1674867" y="753327"/>
                  </a:cubicBezTo>
                  <a:cubicBezTo>
                    <a:pt x="1671771" y="744039"/>
                    <a:pt x="1667643" y="743007"/>
                    <a:pt x="1659903" y="746619"/>
                  </a:cubicBezTo>
                  <a:cubicBezTo>
                    <a:pt x="1638748" y="756423"/>
                    <a:pt x="1616561" y="755907"/>
                    <a:pt x="1594374" y="756423"/>
                  </a:cubicBezTo>
                  <a:cubicBezTo>
                    <a:pt x="1587667" y="756423"/>
                    <a:pt x="1583023" y="754359"/>
                    <a:pt x="1580443" y="747651"/>
                  </a:cubicBezTo>
                  <a:cubicBezTo>
                    <a:pt x="1575799" y="735784"/>
                    <a:pt x="1571155" y="724432"/>
                    <a:pt x="1565995" y="713081"/>
                  </a:cubicBezTo>
                  <a:cubicBezTo>
                    <a:pt x="1562900" y="705857"/>
                    <a:pt x="1564448" y="701213"/>
                    <a:pt x="1570123" y="696054"/>
                  </a:cubicBezTo>
                  <a:cubicBezTo>
                    <a:pt x="1586635" y="681090"/>
                    <a:pt x="1602114" y="664579"/>
                    <a:pt x="1623269" y="656323"/>
                  </a:cubicBezTo>
                  <a:cubicBezTo>
                    <a:pt x="1631009" y="653227"/>
                    <a:pt x="1632557" y="649616"/>
                    <a:pt x="1628429" y="641876"/>
                  </a:cubicBezTo>
                  <a:cubicBezTo>
                    <a:pt x="1617077" y="620721"/>
                    <a:pt x="1605210" y="599566"/>
                    <a:pt x="1592310" y="579443"/>
                  </a:cubicBezTo>
                  <a:cubicBezTo>
                    <a:pt x="1587667" y="572219"/>
                    <a:pt x="1584055" y="572219"/>
                    <a:pt x="1578379" y="576863"/>
                  </a:cubicBezTo>
                  <a:cubicBezTo>
                    <a:pt x="1564963" y="587698"/>
                    <a:pt x="1548968" y="594406"/>
                    <a:pt x="1532457" y="599050"/>
                  </a:cubicBezTo>
                  <a:cubicBezTo>
                    <a:pt x="1499950" y="607821"/>
                    <a:pt x="1510270" y="610917"/>
                    <a:pt x="1490147" y="585118"/>
                  </a:cubicBezTo>
                  <a:cubicBezTo>
                    <a:pt x="1486019" y="579443"/>
                    <a:pt x="1481891" y="574283"/>
                    <a:pt x="1477247" y="569123"/>
                  </a:cubicBezTo>
                  <a:cubicBezTo>
                    <a:pt x="1472088" y="563447"/>
                    <a:pt x="1472088" y="558288"/>
                    <a:pt x="1476731" y="552096"/>
                  </a:cubicBezTo>
                  <a:cubicBezTo>
                    <a:pt x="1489115" y="533521"/>
                    <a:pt x="1498918" y="513397"/>
                    <a:pt x="1518525" y="499982"/>
                  </a:cubicBezTo>
                  <a:cubicBezTo>
                    <a:pt x="1525233" y="495338"/>
                    <a:pt x="1525233" y="490178"/>
                    <a:pt x="1519557" y="483987"/>
                  </a:cubicBezTo>
                  <a:cubicBezTo>
                    <a:pt x="1503562" y="466960"/>
                    <a:pt x="1487051" y="450448"/>
                    <a:pt x="1470540" y="434453"/>
                  </a:cubicBezTo>
                  <a:cubicBezTo>
                    <a:pt x="1463316" y="427745"/>
                    <a:pt x="1458156" y="428261"/>
                    <a:pt x="1452480" y="436001"/>
                  </a:cubicBezTo>
                  <a:cubicBezTo>
                    <a:pt x="1443709" y="448384"/>
                    <a:pt x="1431841" y="457672"/>
                    <a:pt x="1418942" y="465412"/>
                  </a:cubicBezTo>
                  <a:cubicBezTo>
                    <a:pt x="1393143" y="481407"/>
                    <a:pt x="1393143" y="481407"/>
                    <a:pt x="1369408" y="463348"/>
                  </a:cubicBezTo>
                  <a:cubicBezTo>
                    <a:pt x="1364764" y="459736"/>
                    <a:pt x="1360121" y="455608"/>
                    <a:pt x="1354961" y="452512"/>
                  </a:cubicBezTo>
                  <a:cubicBezTo>
                    <a:pt x="1348253" y="448384"/>
                    <a:pt x="1347221" y="443225"/>
                    <a:pt x="1349801" y="436001"/>
                  </a:cubicBezTo>
                  <a:cubicBezTo>
                    <a:pt x="1357025" y="414330"/>
                    <a:pt x="1361668" y="391627"/>
                    <a:pt x="1377148" y="374084"/>
                  </a:cubicBezTo>
                  <a:cubicBezTo>
                    <a:pt x="1382307" y="368408"/>
                    <a:pt x="1381276" y="364280"/>
                    <a:pt x="1374052" y="360152"/>
                  </a:cubicBezTo>
                  <a:cubicBezTo>
                    <a:pt x="1353929" y="347769"/>
                    <a:pt x="1333806" y="335385"/>
                    <a:pt x="1312651" y="324550"/>
                  </a:cubicBezTo>
                  <a:cubicBezTo>
                    <a:pt x="1304911" y="320422"/>
                    <a:pt x="1299751" y="320422"/>
                    <a:pt x="1296655" y="329193"/>
                  </a:cubicBezTo>
                  <a:cubicBezTo>
                    <a:pt x="1288916" y="350865"/>
                    <a:pt x="1271888" y="365828"/>
                    <a:pt x="1256925" y="382855"/>
                  </a:cubicBezTo>
                  <a:cubicBezTo>
                    <a:pt x="1251249" y="389047"/>
                    <a:pt x="1246090" y="389563"/>
                    <a:pt x="1238866" y="386467"/>
                  </a:cubicBezTo>
                  <a:cubicBezTo>
                    <a:pt x="1228546" y="381307"/>
                    <a:pt x="1217711" y="377179"/>
                    <a:pt x="1206875" y="373052"/>
                  </a:cubicBezTo>
                  <a:cubicBezTo>
                    <a:pt x="1199136" y="370472"/>
                    <a:pt x="1196556" y="365312"/>
                    <a:pt x="1196556" y="357572"/>
                  </a:cubicBezTo>
                  <a:cubicBezTo>
                    <a:pt x="1197072" y="335385"/>
                    <a:pt x="1196556" y="313714"/>
                    <a:pt x="1206359" y="293075"/>
                  </a:cubicBezTo>
                  <a:cubicBezTo>
                    <a:pt x="1209971" y="285335"/>
                    <a:pt x="1208939" y="280692"/>
                    <a:pt x="1199652" y="278112"/>
                  </a:cubicBezTo>
                  <a:cubicBezTo>
                    <a:pt x="1176949" y="271404"/>
                    <a:pt x="1154246" y="265212"/>
                    <a:pt x="1131027" y="259537"/>
                  </a:cubicBezTo>
                  <a:cubicBezTo>
                    <a:pt x="1122255" y="257473"/>
                    <a:pt x="1119159" y="260569"/>
                    <a:pt x="1118127" y="268308"/>
                  </a:cubicBezTo>
                  <a:cubicBezTo>
                    <a:pt x="1116063" y="291527"/>
                    <a:pt x="1103164" y="311134"/>
                    <a:pt x="1093360" y="331258"/>
                  </a:cubicBezTo>
                  <a:cubicBezTo>
                    <a:pt x="1090780" y="336933"/>
                    <a:pt x="1086653" y="339513"/>
                    <a:pt x="1079945" y="338481"/>
                  </a:cubicBezTo>
                  <a:cubicBezTo>
                    <a:pt x="1067561" y="336417"/>
                    <a:pt x="1055178" y="334869"/>
                    <a:pt x="1042794" y="333837"/>
                  </a:cubicBezTo>
                  <a:cubicBezTo>
                    <a:pt x="1034539" y="332805"/>
                    <a:pt x="1029895" y="329193"/>
                    <a:pt x="1028347" y="320422"/>
                  </a:cubicBezTo>
                  <a:cubicBezTo>
                    <a:pt x="1024735" y="299783"/>
                    <a:pt x="1016996" y="279660"/>
                    <a:pt x="1021123" y="257989"/>
                  </a:cubicBezTo>
                  <a:cubicBezTo>
                    <a:pt x="1022671" y="248701"/>
                    <a:pt x="1019059" y="244057"/>
                    <a:pt x="1008740" y="243541"/>
                  </a:cubicBezTo>
                  <a:cubicBezTo>
                    <a:pt x="986553" y="242509"/>
                    <a:pt x="964366" y="242509"/>
                    <a:pt x="941663" y="243541"/>
                  </a:cubicBezTo>
                  <a:cubicBezTo>
                    <a:pt x="931859" y="244057"/>
                    <a:pt x="928247" y="248185"/>
                    <a:pt x="929795" y="256957"/>
                  </a:cubicBezTo>
                  <a:cubicBezTo>
                    <a:pt x="933923" y="279144"/>
                    <a:pt x="926184" y="299267"/>
                    <a:pt x="922572" y="320422"/>
                  </a:cubicBezTo>
                  <a:cubicBezTo>
                    <a:pt x="921024" y="328678"/>
                    <a:pt x="916896" y="332290"/>
                    <a:pt x="909156" y="333321"/>
                  </a:cubicBezTo>
                  <a:cubicBezTo>
                    <a:pt x="896773" y="334869"/>
                    <a:pt x="884389" y="335901"/>
                    <a:pt x="872006" y="337965"/>
                  </a:cubicBezTo>
                  <a:cubicBezTo>
                    <a:pt x="864782" y="339513"/>
                    <a:pt x="860654" y="336933"/>
                    <a:pt x="857559" y="330226"/>
                  </a:cubicBezTo>
                  <a:cubicBezTo>
                    <a:pt x="847755" y="310102"/>
                    <a:pt x="835371" y="291527"/>
                    <a:pt x="833308" y="268308"/>
                  </a:cubicBezTo>
                  <a:cubicBezTo>
                    <a:pt x="832276" y="259537"/>
                    <a:pt x="828664" y="256957"/>
                    <a:pt x="819892" y="259021"/>
                  </a:cubicBezTo>
                  <a:cubicBezTo>
                    <a:pt x="797705" y="264180"/>
                    <a:pt x="775518" y="269856"/>
                    <a:pt x="753847" y="276564"/>
                  </a:cubicBezTo>
                  <a:cubicBezTo>
                    <a:pt x="744044" y="279660"/>
                    <a:pt x="740948" y="283272"/>
                    <a:pt x="745591" y="293075"/>
                  </a:cubicBezTo>
                  <a:cubicBezTo>
                    <a:pt x="751783" y="308039"/>
                    <a:pt x="754879" y="323518"/>
                    <a:pt x="754879" y="339513"/>
                  </a:cubicBezTo>
                  <a:cubicBezTo>
                    <a:pt x="754879" y="367892"/>
                    <a:pt x="755395" y="367892"/>
                    <a:pt x="728564" y="378728"/>
                  </a:cubicBezTo>
                  <a:cubicBezTo>
                    <a:pt x="722888" y="380791"/>
                    <a:pt x="717213" y="383371"/>
                    <a:pt x="712053" y="385951"/>
                  </a:cubicBezTo>
                  <a:cubicBezTo>
                    <a:pt x="705345" y="389563"/>
                    <a:pt x="700185" y="388531"/>
                    <a:pt x="695026" y="382855"/>
                  </a:cubicBezTo>
                  <a:cubicBezTo>
                    <a:pt x="679546" y="365828"/>
                    <a:pt x="662519" y="350349"/>
                    <a:pt x="654779" y="328161"/>
                  </a:cubicBezTo>
                  <a:cubicBezTo>
                    <a:pt x="652200" y="320938"/>
                    <a:pt x="648588" y="319390"/>
                    <a:pt x="641364" y="323002"/>
                  </a:cubicBezTo>
                  <a:cubicBezTo>
                    <a:pt x="619693" y="334353"/>
                    <a:pt x="598538" y="346737"/>
                    <a:pt x="577899" y="359636"/>
                  </a:cubicBezTo>
                  <a:cubicBezTo>
                    <a:pt x="571707" y="363248"/>
                    <a:pt x="570159" y="366860"/>
                    <a:pt x="574803" y="372536"/>
                  </a:cubicBezTo>
                  <a:cubicBezTo>
                    <a:pt x="590798" y="390595"/>
                    <a:pt x="595958" y="413298"/>
                    <a:pt x="602666" y="435485"/>
                  </a:cubicBezTo>
                  <a:cubicBezTo>
                    <a:pt x="604730" y="442193"/>
                    <a:pt x="604214" y="446836"/>
                    <a:pt x="598022" y="450964"/>
                  </a:cubicBezTo>
                  <a:cubicBezTo>
                    <a:pt x="587702" y="458188"/>
                    <a:pt x="577383" y="466444"/>
                    <a:pt x="567579" y="474699"/>
                  </a:cubicBezTo>
                  <a:cubicBezTo>
                    <a:pt x="561388" y="479859"/>
                    <a:pt x="556744" y="478827"/>
                    <a:pt x="550552" y="474699"/>
                  </a:cubicBezTo>
                  <a:cubicBezTo>
                    <a:pt x="531977" y="462316"/>
                    <a:pt x="511854" y="451996"/>
                    <a:pt x="498438" y="432905"/>
                  </a:cubicBezTo>
                  <a:cubicBezTo>
                    <a:pt x="494310" y="426713"/>
                    <a:pt x="489151" y="426197"/>
                    <a:pt x="483475" y="431357"/>
                  </a:cubicBezTo>
                  <a:cubicBezTo>
                    <a:pt x="465932" y="447352"/>
                    <a:pt x="448904" y="464895"/>
                    <a:pt x="432393" y="482439"/>
                  </a:cubicBezTo>
                  <a:cubicBezTo>
                    <a:pt x="427233" y="488114"/>
                    <a:pt x="426717" y="493274"/>
                    <a:pt x="433425" y="497402"/>
                  </a:cubicBezTo>
                  <a:cubicBezTo>
                    <a:pt x="453032" y="510818"/>
                    <a:pt x="462836" y="531457"/>
                    <a:pt x="475735" y="550032"/>
                  </a:cubicBezTo>
                  <a:cubicBezTo>
                    <a:pt x="479863" y="555708"/>
                    <a:pt x="479863" y="560867"/>
                    <a:pt x="475219" y="566027"/>
                  </a:cubicBezTo>
                  <a:cubicBezTo>
                    <a:pt x="466964" y="576347"/>
                    <a:pt x="458708" y="587182"/>
                    <a:pt x="450968" y="597502"/>
                  </a:cubicBezTo>
                  <a:cubicBezTo>
                    <a:pt x="447357" y="602146"/>
                    <a:pt x="443745" y="603694"/>
                    <a:pt x="437553" y="601629"/>
                  </a:cubicBezTo>
                  <a:cubicBezTo>
                    <a:pt x="414850" y="594406"/>
                    <a:pt x="391631" y="589246"/>
                    <a:pt x="373056" y="573251"/>
                  </a:cubicBezTo>
                  <a:cubicBezTo>
                    <a:pt x="367896" y="568607"/>
                    <a:pt x="363768" y="568607"/>
                    <a:pt x="360156" y="575315"/>
                  </a:cubicBezTo>
                  <a:cubicBezTo>
                    <a:pt x="347257" y="596470"/>
                    <a:pt x="334358" y="617109"/>
                    <a:pt x="323522" y="638780"/>
                  </a:cubicBezTo>
                  <a:cubicBezTo>
                    <a:pt x="319910" y="646004"/>
                    <a:pt x="320942" y="650131"/>
                    <a:pt x="328166" y="652711"/>
                  </a:cubicBezTo>
                  <a:cubicBezTo>
                    <a:pt x="346225" y="659419"/>
                    <a:pt x="360672" y="672318"/>
                    <a:pt x="374088" y="685218"/>
                  </a:cubicBezTo>
                  <a:cubicBezTo>
                    <a:pt x="392147" y="702245"/>
                    <a:pt x="391115" y="698117"/>
                    <a:pt x="380795" y="720820"/>
                  </a:cubicBezTo>
                  <a:cubicBezTo>
                    <a:pt x="377700" y="728044"/>
                    <a:pt x="374604" y="735268"/>
                    <a:pt x="372024" y="742492"/>
                  </a:cubicBezTo>
                  <a:cubicBezTo>
                    <a:pt x="369444" y="750747"/>
                    <a:pt x="364284" y="753327"/>
                    <a:pt x="355513" y="753327"/>
                  </a:cubicBezTo>
                  <a:cubicBezTo>
                    <a:pt x="333326" y="752811"/>
                    <a:pt x="311655" y="753327"/>
                    <a:pt x="291015" y="743523"/>
                  </a:cubicBezTo>
                  <a:cubicBezTo>
                    <a:pt x="282760" y="739396"/>
                    <a:pt x="279148" y="742492"/>
                    <a:pt x="276568" y="751263"/>
                  </a:cubicBezTo>
                  <a:cubicBezTo>
                    <a:pt x="269860" y="773450"/>
                    <a:pt x="264185" y="796153"/>
                    <a:pt x="258509" y="818340"/>
                  </a:cubicBezTo>
                  <a:cubicBezTo>
                    <a:pt x="256445" y="827628"/>
                    <a:pt x="259025" y="831239"/>
                    <a:pt x="267796" y="831756"/>
                  </a:cubicBezTo>
                  <a:cubicBezTo>
                    <a:pt x="291015" y="833819"/>
                    <a:pt x="310623" y="846719"/>
                    <a:pt x="330746" y="857038"/>
                  </a:cubicBezTo>
                  <a:cubicBezTo>
                    <a:pt x="335905" y="859618"/>
                    <a:pt x="338485" y="863230"/>
                    <a:pt x="337453" y="869422"/>
                  </a:cubicBezTo>
                  <a:cubicBezTo>
                    <a:pt x="335389" y="881805"/>
                    <a:pt x="333842" y="894189"/>
                    <a:pt x="332810" y="906572"/>
                  </a:cubicBezTo>
                  <a:cubicBezTo>
                    <a:pt x="331778" y="915344"/>
                    <a:pt x="328166" y="919988"/>
                    <a:pt x="318878" y="922052"/>
                  </a:cubicBezTo>
                  <a:cubicBezTo>
                    <a:pt x="298239" y="925664"/>
                    <a:pt x="278116" y="932887"/>
                    <a:pt x="256445" y="929275"/>
                  </a:cubicBezTo>
                  <a:cubicBezTo>
                    <a:pt x="246125" y="927211"/>
                    <a:pt x="243029" y="932371"/>
                    <a:pt x="242514" y="942175"/>
                  </a:cubicBezTo>
                  <a:cubicBezTo>
                    <a:pt x="241482" y="963846"/>
                    <a:pt x="241482" y="985001"/>
                    <a:pt x="242514" y="1006672"/>
                  </a:cubicBezTo>
                  <a:cubicBezTo>
                    <a:pt x="243029" y="1018023"/>
                    <a:pt x="247157" y="1022667"/>
                    <a:pt x="257993" y="1020603"/>
                  </a:cubicBezTo>
                  <a:cubicBezTo>
                    <a:pt x="280180" y="1016475"/>
                    <a:pt x="300303" y="1024731"/>
                    <a:pt x="321458" y="1028343"/>
                  </a:cubicBezTo>
                  <a:cubicBezTo>
                    <a:pt x="327650" y="1029375"/>
                    <a:pt x="331262" y="1032987"/>
                    <a:pt x="331778" y="1039694"/>
                  </a:cubicBezTo>
                  <a:cubicBezTo>
                    <a:pt x="333326" y="1052594"/>
                    <a:pt x="334358" y="1065493"/>
                    <a:pt x="336937" y="1077877"/>
                  </a:cubicBezTo>
                  <a:cubicBezTo>
                    <a:pt x="338485" y="1085617"/>
                    <a:pt x="335905" y="1089744"/>
                    <a:pt x="329198" y="1093356"/>
                  </a:cubicBezTo>
                  <a:cubicBezTo>
                    <a:pt x="309075" y="1103676"/>
                    <a:pt x="289467" y="1115543"/>
                    <a:pt x="265733" y="1117607"/>
                  </a:cubicBezTo>
                  <a:cubicBezTo>
                    <a:pt x="257993" y="1118123"/>
                    <a:pt x="255929" y="1122251"/>
                    <a:pt x="257993" y="1129990"/>
                  </a:cubicBezTo>
                  <a:cubicBezTo>
                    <a:pt x="263669" y="1153209"/>
                    <a:pt x="269344" y="1175913"/>
                    <a:pt x="276568" y="1198615"/>
                  </a:cubicBezTo>
                  <a:cubicBezTo>
                    <a:pt x="279148" y="1207903"/>
                    <a:pt x="283276" y="1209451"/>
                    <a:pt x="291531" y="1205839"/>
                  </a:cubicBezTo>
                  <a:cubicBezTo>
                    <a:pt x="308559" y="1198100"/>
                    <a:pt x="327134" y="1196035"/>
                    <a:pt x="345709" y="1196035"/>
                  </a:cubicBezTo>
                  <a:cubicBezTo>
                    <a:pt x="371508" y="1196035"/>
                    <a:pt x="366348" y="1193456"/>
                    <a:pt x="375636" y="1216675"/>
                  </a:cubicBezTo>
                  <a:cubicBezTo>
                    <a:pt x="378216" y="1223382"/>
                    <a:pt x="380795" y="1230606"/>
                    <a:pt x="384407" y="1236798"/>
                  </a:cubicBezTo>
                  <a:cubicBezTo>
                    <a:pt x="389051" y="1245569"/>
                    <a:pt x="386987" y="1251761"/>
                    <a:pt x="379764" y="1257953"/>
                  </a:cubicBezTo>
                  <a:cubicBezTo>
                    <a:pt x="363252" y="1272400"/>
                    <a:pt x="348289" y="1288396"/>
                    <a:pt x="327134" y="1296651"/>
                  </a:cubicBezTo>
                  <a:cubicBezTo>
                    <a:pt x="319394" y="1299231"/>
                    <a:pt x="319394" y="1303875"/>
                    <a:pt x="322490" y="1310583"/>
                  </a:cubicBezTo>
                  <a:cubicBezTo>
                    <a:pt x="333842" y="1332254"/>
                    <a:pt x="346225" y="1353409"/>
                    <a:pt x="359124" y="1374048"/>
                  </a:cubicBezTo>
                  <a:cubicBezTo>
                    <a:pt x="362736" y="1379724"/>
                    <a:pt x="365832" y="1380755"/>
                    <a:pt x="370992" y="1376628"/>
                  </a:cubicBezTo>
                  <a:cubicBezTo>
                    <a:pt x="389051" y="1361148"/>
                    <a:pt x="412270" y="1355988"/>
                    <a:pt x="433941" y="1348765"/>
                  </a:cubicBezTo>
                  <a:cubicBezTo>
                    <a:pt x="441165" y="1346185"/>
                    <a:pt x="445809" y="1347217"/>
                    <a:pt x="450452" y="1353925"/>
                  </a:cubicBezTo>
                  <a:cubicBezTo>
                    <a:pt x="457676" y="1364760"/>
                    <a:pt x="465932" y="1374564"/>
                    <a:pt x="474187" y="1384367"/>
                  </a:cubicBezTo>
                  <a:cubicBezTo>
                    <a:pt x="478315" y="1389527"/>
                    <a:pt x="478831" y="1393655"/>
                    <a:pt x="475219" y="1399331"/>
                  </a:cubicBezTo>
                  <a:cubicBezTo>
                    <a:pt x="462320" y="1417906"/>
                    <a:pt x="452516" y="1439061"/>
                    <a:pt x="432909" y="1452476"/>
                  </a:cubicBezTo>
                  <a:cubicBezTo>
                    <a:pt x="426201" y="1457120"/>
                    <a:pt x="425685" y="1461764"/>
                    <a:pt x="431877" y="1468471"/>
                  </a:cubicBezTo>
                  <a:cubicBezTo>
                    <a:pt x="447873" y="1486015"/>
                    <a:pt x="464384" y="1502526"/>
                    <a:pt x="481927" y="1518521"/>
                  </a:cubicBezTo>
                  <a:cubicBezTo>
                    <a:pt x="488119" y="1524197"/>
                    <a:pt x="493279" y="1524197"/>
                    <a:pt x="497922" y="1517489"/>
                  </a:cubicBezTo>
                  <a:cubicBezTo>
                    <a:pt x="510822" y="1498398"/>
                    <a:pt x="531461" y="1488595"/>
                    <a:pt x="550036" y="1475695"/>
                  </a:cubicBezTo>
                  <a:cubicBezTo>
                    <a:pt x="556228" y="1471568"/>
                    <a:pt x="561388" y="1471568"/>
                    <a:pt x="567063" y="1476211"/>
                  </a:cubicBezTo>
                  <a:cubicBezTo>
                    <a:pt x="576867" y="1483951"/>
                    <a:pt x="586670" y="1491690"/>
                    <a:pt x="596474" y="1498914"/>
                  </a:cubicBezTo>
                  <a:cubicBezTo>
                    <a:pt x="602666" y="1503558"/>
                    <a:pt x="604214" y="1508202"/>
                    <a:pt x="601634" y="1515426"/>
                  </a:cubicBezTo>
                  <a:cubicBezTo>
                    <a:pt x="594926" y="1537097"/>
                    <a:pt x="589250" y="1559284"/>
                    <a:pt x="574287" y="1577343"/>
                  </a:cubicBezTo>
                  <a:cubicBezTo>
                    <a:pt x="569127" y="1583018"/>
                    <a:pt x="569643" y="1587146"/>
                    <a:pt x="576867" y="1591274"/>
                  </a:cubicBezTo>
                  <a:cubicBezTo>
                    <a:pt x="597506" y="1603658"/>
                    <a:pt x="618145" y="1616041"/>
                    <a:pt x="639300" y="1627393"/>
                  </a:cubicBezTo>
                  <a:cubicBezTo>
                    <a:pt x="647040" y="1631520"/>
                    <a:pt x="651168" y="1629973"/>
                    <a:pt x="653747" y="1622233"/>
                  </a:cubicBezTo>
                  <a:cubicBezTo>
                    <a:pt x="662003" y="1600562"/>
                    <a:pt x="678514" y="1585598"/>
                    <a:pt x="693478" y="1568571"/>
                  </a:cubicBezTo>
                  <a:cubicBezTo>
                    <a:pt x="699153" y="1562379"/>
                    <a:pt x="704313" y="1561864"/>
                    <a:pt x="711537" y="1564959"/>
                  </a:cubicBezTo>
                  <a:cubicBezTo>
                    <a:pt x="721856" y="1570119"/>
                    <a:pt x="732692" y="1574247"/>
                    <a:pt x="743528" y="1578375"/>
                  </a:cubicBezTo>
                  <a:cubicBezTo>
                    <a:pt x="751267" y="1580955"/>
                    <a:pt x="753847" y="1585598"/>
                    <a:pt x="753847" y="1593854"/>
                  </a:cubicBezTo>
                  <a:cubicBezTo>
                    <a:pt x="753331" y="1616041"/>
                    <a:pt x="753847" y="1637712"/>
                    <a:pt x="744044" y="1658351"/>
                  </a:cubicBezTo>
                  <a:cubicBezTo>
                    <a:pt x="739916" y="1667123"/>
                    <a:pt x="743012" y="1671251"/>
                    <a:pt x="752299" y="1673831"/>
                  </a:cubicBezTo>
                  <a:cubicBezTo>
                    <a:pt x="773970" y="1680538"/>
                    <a:pt x="796157" y="1686214"/>
                    <a:pt x="818344" y="1691374"/>
                  </a:cubicBezTo>
                  <a:cubicBezTo>
                    <a:pt x="827116" y="1693438"/>
                    <a:pt x="831760" y="1692406"/>
                    <a:pt x="832276" y="1682602"/>
                  </a:cubicBezTo>
                  <a:cubicBezTo>
                    <a:pt x="834340" y="1659383"/>
                    <a:pt x="846723" y="1639776"/>
                    <a:pt x="857043" y="1619653"/>
                  </a:cubicBezTo>
                  <a:cubicBezTo>
                    <a:pt x="859622" y="1614493"/>
                    <a:pt x="862718" y="1611397"/>
                    <a:pt x="868910" y="1612429"/>
                  </a:cubicBezTo>
                  <a:cubicBezTo>
                    <a:pt x="881809" y="1614493"/>
                    <a:pt x="895225" y="1616041"/>
                    <a:pt x="908640" y="1617589"/>
                  </a:cubicBezTo>
                  <a:cubicBezTo>
                    <a:pt x="916896" y="1618621"/>
                    <a:pt x="920508" y="1622749"/>
                    <a:pt x="922056" y="1630488"/>
                  </a:cubicBezTo>
                  <a:cubicBezTo>
                    <a:pt x="925668" y="1651128"/>
                    <a:pt x="933407" y="1671251"/>
                    <a:pt x="929279" y="1692922"/>
                  </a:cubicBezTo>
                  <a:cubicBezTo>
                    <a:pt x="927215" y="1703757"/>
                    <a:pt x="932375" y="1706853"/>
                    <a:pt x="942695" y="1707369"/>
                  </a:cubicBezTo>
                  <a:cubicBezTo>
                    <a:pt x="964366" y="1708401"/>
                    <a:pt x="985521" y="1708401"/>
                    <a:pt x="1007192" y="1707369"/>
                  </a:cubicBezTo>
                  <a:cubicBezTo>
                    <a:pt x="1018028" y="1706853"/>
                    <a:pt x="1022155" y="1702725"/>
                    <a:pt x="1020607" y="1692406"/>
                  </a:cubicBezTo>
                  <a:cubicBezTo>
                    <a:pt x="1016480" y="1670219"/>
                    <a:pt x="1024219" y="1650096"/>
                    <a:pt x="1028347" y="1628941"/>
                  </a:cubicBezTo>
                  <a:cubicBezTo>
                    <a:pt x="1029379" y="1621717"/>
                    <a:pt x="1033507" y="1618621"/>
                    <a:pt x="1040215" y="1617589"/>
                  </a:cubicBezTo>
                  <a:cubicBezTo>
                    <a:pt x="1053114" y="1616041"/>
                    <a:pt x="1066013" y="1615009"/>
                    <a:pt x="1078397" y="1612429"/>
                  </a:cubicBezTo>
                  <a:cubicBezTo>
                    <a:pt x="1085621" y="1611397"/>
                    <a:pt x="1089748" y="1613461"/>
                    <a:pt x="1092844" y="1619653"/>
                  </a:cubicBezTo>
                  <a:cubicBezTo>
                    <a:pt x="1102648" y="1639776"/>
                    <a:pt x="1115031" y="1658351"/>
                    <a:pt x="1117095" y="1681570"/>
                  </a:cubicBezTo>
                  <a:cubicBezTo>
                    <a:pt x="1118127" y="1690342"/>
                    <a:pt x="1121739" y="1692922"/>
                    <a:pt x="1130511" y="1690858"/>
                  </a:cubicBezTo>
                  <a:cubicBezTo>
                    <a:pt x="1152698" y="1685698"/>
                    <a:pt x="1174885" y="1680022"/>
                    <a:pt x="1196556" y="1673315"/>
                  </a:cubicBezTo>
                  <a:cubicBezTo>
                    <a:pt x="1206359" y="1670219"/>
                    <a:pt x="1209455" y="1666607"/>
                    <a:pt x="1204811" y="1656803"/>
                  </a:cubicBezTo>
                  <a:cubicBezTo>
                    <a:pt x="1200168" y="1643904"/>
                    <a:pt x="1196556" y="1627393"/>
                    <a:pt x="1198104" y="1613977"/>
                  </a:cubicBezTo>
                  <a:close/>
                </a:path>
              </a:pathLst>
            </a:custGeom>
            <a:solidFill>
              <a:schemeClr val="bg1"/>
            </a:solidFill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77183266-7827-4E9F-84EA-469E59172608}"/>
                </a:ext>
              </a:extLst>
            </p:cNvPr>
            <p:cNvSpPr/>
            <p:nvPr/>
          </p:nvSpPr>
          <p:spPr>
            <a:xfrm>
              <a:off x="464259" y="2137337"/>
              <a:ext cx="362617" cy="360726"/>
            </a:xfrm>
            <a:custGeom>
              <a:avLst/>
              <a:gdLst>
                <a:gd name="connsiteX0" fmla="*/ 185362 w 237706"/>
                <a:gd name="connsiteY0" fmla="*/ 130458 h 236466"/>
                <a:gd name="connsiteX1" fmla="*/ 237706 w 237706"/>
                <a:gd name="connsiteY1" fmla="*/ 130458 h 236466"/>
                <a:gd name="connsiteX2" fmla="*/ 234128 w 237706"/>
                <a:gd name="connsiteY2" fmla="*/ 154126 h 236466"/>
                <a:gd name="connsiteX3" fmla="*/ 165835 w 237706"/>
                <a:gd name="connsiteY3" fmla="*/ 229449 h 236466"/>
                <a:gd name="connsiteX4" fmla="*/ 131078 w 237706"/>
                <a:gd name="connsiteY4" fmla="*/ 236466 h 236466"/>
                <a:gd name="connsiteX5" fmla="*/ 131078 w 237706"/>
                <a:gd name="connsiteY5" fmla="*/ 186008 h 236466"/>
                <a:gd name="connsiteX6" fmla="*/ 146195 w 237706"/>
                <a:gd name="connsiteY6" fmla="*/ 182956 h 236466"/>
                <a:gd name="connsiteX7" fmla="*/ 177100 w 237706"/>
                <a:gd name="connsiteY7" fmla="*/ 157507 h 236466"/>
                <a:gd name="connsiteX8" fmla="*/ 0 w 237706"/>
                <a:gd name="connsiteY8" fmla="*/ 130458 h 236466"/>
                <a:gd name="connsiteX9" fmla="*/ 52344 w 237706"/>
                <a:gd name="connsiteY9" fmla="*/ 130458 h 236466"/>
                <a:gd name="connsiteX10" fmla="*/ 60606 w 237706"/>
                <a:gd name="connsiteY10" fmla="*/ 157507 h 236466"/>
                <a:gd name="connsiteX11" fmla="*/ 91511 w 237706"/>
                <a:gd name="connsiteY11" fmla="*/ 182956 h 236466"/>
                <a:gd name="connsiteX12" fmla="*/ 106628 w 237706"/>
                <a:gd name="connsiteY12" fmla="*/ 186008 h 236466"/>
                <a:gd name="connsiteX13" fmla="*/ 106628 w 237706"/>
                <a:gd name="connsiteY13" fmla="*/ 236466 h 236466"/>
                <a:gd name="connsiteX14" fmla="*/ 71871 w 237706"/>
                <a:gd name="connsiteY14" fmla="*/ 229449 h 236466"/>
                <a:gd name="connsiteX15" fmla="*/ 3579 w 237706"/>
                <a:gd name="connsiteY15" fmla="*/ 154126 h 236466"/>
                <a:gd name="connsiteX16" fmla="*/ 131078 w 237706"/>
                <a:gd name="connsiteY16" fmla="*/ 0 h 236466"/>
                <a:gd name="connsiteX17" fmla="*/ 165835 w 237706"/>
                <a:gd name="connsiteY17" fmla="*/ 7017 h 236466"/>
                <a:gd name="connsiteX18" fmla="*/ 234128 w 237706"/>
                <a:gd name="connsiteY18" fmla="*/ 82340 h 236466"/>
                <a:gd name="connsiteX19" fmla="*/ 237706 w 237706"/>
                <a:gd name="connsiteY19" fmla="*/ 106008 h 236466"/>
                <a:gd name="connsiteX20" fmla="*/ 185362 w 237706"/>
                <a:gd name="connsiteY20" fmla="*/ 106008 h 236466"/>
                <a:gd name="connsiteX21" fmla="*/ 177100 w 237706"/>
                <a:gd name="connsiteY21" fmla="*/ 78960 h 236466"/>
                <a:gd name="connsiteX22" fmla="*/ 146195 w 237706"/>
                <a:gd name="connsiteY22" fmla="*/ 53510 h 236466"/>
                <a:gd name="connsiteX23" fmla="*/ 131078 w 237706"/>
                <a:gd name="connsiteY23" fmla="*/ 50458 h 236466"/>
                <a:gd name="connsiteX24" fmla="*/ 106628 w 237706"/>
                <a:gd name="connsiteY24" fmla="*/ 0 h 236466"/>
                <a:gd name="connsiteX25" fmla="*/ 106628 w 237706"/>
                <a:gd name="connsiteY25" fmla="*/ 50458 h 236466"/>
                <a:gd name="connsiteX26" fmla="*/ 91511 w 237706"/>
                <a:gd name="connsiteY26" fmla="*/ 53510 h 236466"/>
                <a:gd name="connsiteX27" fmla="*/ 60606 w 237706"/>
                <a:gd name="connsiteY27" fmla="*/ 78960 h 236466"/>
                <a:gd name="connsiteX28" fmla="*/ 52344 w 237706"/>
                <a:gd name="connsiteY28" fmla="*/ 106008 h 236466"/>
                <a:gd name="connsiteX29" fmla="*/ 0 w 237706"/>
                <a:gd name="connsiteY29" fmla="*/ 106008 h 236466"/>
                <a:gd name="connsiteX30" fmla="*/ 3579 w 237706"/>
                <a:gd name="connsiteY30" fmla="*/ 82340 h 236466"/>
                <a:gd name="connsiteX31" fmla="*/ 71871 w 237706"/>
                <a:gd name="connsiteY31" fmla="*/ 7017 h 236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37706" h="236466">
                  <a:moveTo>
                    <a:pt x="185362" y="130458"/>
                  </a:moveTo>
                  <a:lnTo>
                    <a:pt x="237706" y="130458"/>
                  </a:lnTo>
                  <a:lnTo>
                    <a:pt x="234128" y="154126"/>
                  </a:lnTo>
                  <a:cubicBezTo>
                    <a:pt x="223548" y="188141"/>
                    <a:pt x="198326" y="215706"/>
                    <a:pt x="165835" y="229449"/>
                  </a:cubicBezTo>
                  <a:lnTo>
                    <a:pt x="131078" y="236466"/>
                  </a:lnTo>
                  <a:lnTo>
                    <a:pt x="131078" y="186008"/>
                  </a:lnTo>
                  <a:lnTo>
                    <a:pt x="146195" y="182956"/>
                  </a:lnTo>
                  <a:cubicBezTo>
                    <a:pt x="158800" y="177624"/>
                    <a:pt x="169526" y="168717"/>
                    <a:pt x="177100" y="157507"/>
                  </a:cubicBezTo>
                  <a:close/>
                  <a:moveTo>
                    <a:pt x="0" y="130458"/>
                  </a:moveTo>
                  <a:lnTo>
                    <a:pt x="52344" y="130458"/>
                  </a:lnTo>
                  <a:lnTo>
                    <a:pt x="60606" y="157507"/>
                  </a:lnTo>
                  <a:cubicBezTo>
                    <a:pt x="68180" y="168717"/>
                    <a:pt x="78906" y="177624"/>
                    <a:pt x="91511" y="182956"/>
                  </a:cubicBezTo>
                  <a:lnTo>
                    <a:pt x="106628" y="186008"/>
                  </a:lnTo>
                  <a:lnTo>
                    <a:pt x="106628" y="236466"/>
                  </a:lnTo>
                  <a:lnTo>
                    <a:pt x="71871" y="229449"/>
                  </a:lnTo>
                  <a:cubicBezTo>
                    <a:pt x="39380" y="215706"/>
                    <a:pt x="14159" y="188141"/>
                    <a:pt x="3579" y="154126"/>
                  </a:cubicBezTo>
                  <a:close/>
                  <a:moveTo>
                    <a:pt x="131078" y="0"/>
                  </a:moveTo>
                  <a:lnTo>
                    <a:pt x="165835" y="7017"/>
                  </a:lnTo>
                  <a:cubicBezTo>
                    <a:pt x="198326" y="20760"/>
                    <a:pt x="223548" y="48325"/>
                    <a:pt x="234128" y="82340"/>
                  </a:cubicBezTo>
                  <a:lnTo>
                    <a:pt x="237706" y="106008"/>
                  </a:lnTo>
                  <a:lnTo>
                    <a:pt x="185362" y="106008"/>
                  </a:lnTo>
                  <a:lnTo>
                    <a:pt x="177100" y="78960"/>
                  </a:lnTo>
                  <a:cubicBezTo>
                    <a:pt x="169526" y="67749"/>
                    <a:pt x="158800" y="58842"/>
                    <a:pt x="146195" y="53510"/>
                  </a:cubicBezTo>
                  <a:lnTo>
                    <a:pt x="131078" y="50458"/>
                  </a:lnTo>
                  <a:close/>
                  <a:moveTo>
                    <a:pt x="106628" y="0"/>
                  </a:moveTo>
                  <a:lnTo>
                    <a:pt x="106628" y="50458"/>
                  </a:lnTo>
                  <a:lnTo>
                    <a:pt x="91511" y="53510"/>
                  </a:lnTo>
                  <a:cubicBezTo>
                    <a:pt x="78906" y="58842"/>
                    <a:pt x="68180" y="67749"/>
                    <a:pt x="60606" y="78960"/>
                  </a:cubicBezTo>
                  <a:lnTo>
                    <a:pt x="52344" y="106008"/>
                  </a:lnTo>
                  <a:lnTo>
                    <a:pt x="0" y="106008"/>
                  </a:lnTo>
                  <a:lnTo>
                    <a:pt x="3579" y="82340"/>
                  </a:lnTo>
                  <a:cubicBezTo>
                    <a:pt x="14159" y="48325"/>
                    <a:pt x="39380" y="20760"/>
                    <a:pt x="71871" y="70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76CA7BCC-4553-4E37-AEA2-3EB99A1C138A}"/>
                </a:ext>
              </a:extLst>
            </p:cNvPr>
            <p:cNvSpPr/>
            <p:nvPr/>
          </p:nvSpPr>
          <p:spPr>
            <a:xfrm>
              <a:off x="585218" y="2257350"/>
              <a:ext cx="120700" cy="120700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700000000000000" pitchFamily="2" charset="-78"/>
              </a:endParaRPr>
            </a:p>
          </p:txBody>
        </p: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E7962633-7205-4392-AE46-2DCD52369CED}"/>
                </a:ext>
              </a:extLst>
            </p:cNvPr>
            <p:cNvGrpSpPr/>
            <p:nvPr/>
          </p:nvGrpSpPr>
          <p:grpSpPr>
            <a:xfrm rot="8720915">
              <a:off x="2465418" y="429474"/>
              <a:ext cx="606909" cy="1518446"/>
              <a:chOff x="4130254" y="650162"/>
              <a:chExt cx="502274" cy="1664988"/>
            </a:xfrm>
            <a:solidFill>
              <a:schemeClr val="accent2"/>
            </a:solidFill>
          </p:grpSpPr>
          <p:sp>
            <p:nvSpPr>
              <p:cNvPr id="71" name="Trapezoid 70">
                <a:extLst>
                  <a:ext uri="{FF2B5EF4-FFF2-40B4-BE49-F238E27FC236}">
                    <a16:creationId xmlns:a16="http://schemas.microsoft.com/office/drawing/2014/main" id="{F7579618-1C24-40C8-A27D-763A2EDC201E}"/>
                  </a:ext>
                </a:extLst>
              </p:cNvPr>
              <p:cNvSpPr/>
              <p:nvPr/>
            </p:nvSpPr>
            <p:spPr>
              <a:xfrm>
                <a:off x="4130254" y="650162"/>
                <a:ext cx="502274" cy="1664988"/>
              </a:xfrm>
              <a:prstGeom prst="trapezoid">
                <a:avLst>
                  <a:gd name="adj" fmla="val 9168"/>
                </a:avLst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72" name="Trapezoid 94">
                <a:extLst>
                  <a:ext uri="{FF2B5EF4-FFF2-40B4-BE49-F238E27FC236}">
                    <a16:creationId xmlns:a16="http://schemas.microsoft.com/office/drawing/2014/main" id="{105B8F30-72EC-476F-BEF8-7534C575E875}"/>
                  </a:ext>
                </a:extLst>
              </p:cNvPr>
              <p:cNvSpPr/>
              <p:nvPr/>
            </p:nvSpPr>
            <p:spPr>
              <a:xfrm>
                <a:off x="4449648" y="650162"/>
                <a:ext cx="182880" cy="1664988"/>
              </a:xfrm>
              <a:custGeom>
                <a:avLst/>
                <a:gdLst>
                  <a:gd name="connsiteX0" fmla="*/ 0 w 182880"/>
                  <a:gd name="connsiteY0" fmla="*/ 1664988 h 1664988"/>
                  <a:gd name="connsiteX1" fmla="*/ 0 w 182880"/>
                  <a:gd name="connsiteY1" fmla="*/ 0 h 1664988"/>
                  <a:gd name="connsiteX2" fmla="*/ 182880 w 182880"/>
                  <a:gd name="connsiteY2" fmla="*/ 0 h 1664988"/>
                  <a:gd name="connsiteX3" fmla="*/ 182880 w 182880"/>
                  <a:gd name="connsiteY3" fmla="*/ 1664988 h 1664988"/>
                  <a:gd name="connsiteX4" fmla="*/ 0 w 182880"/>
                  <a:gd name="connsiteY4" fmla="*/ 1664988 h 1664988"/>
                  <a:gd name="connsiteX0" fmla="*/ 0 w 182880"/>
                  <a:gd name="connsiteY0" fmla="*/ 1664988 h 1664988"/>
                  <a:gd name="connsiteX1" fmla="*/ 0 w 182880"/>
                  <a:gd name="connsiteY1" fmla="*/ 0 h 1664988"/>
                  <a:gd name="connsiteX2" fmla="*/ 130540 w 182880"/>
                  <a:gd name="connsiteY2" fmla="*/ 3079 h 1664988"/>
                  <a:gd name="connsiteX3" fmla="*/ 182880 w 182880"/>
                  <a:gd name="connsiteY3" fmla="*/ 1664988 h 1664988"/>
                  <a:gd name="connsiteX4" fmla="*/ 0 w 182880"/>
                  <a:gd name="connsiteY4" fmla="*/ 1664988 h 1664988"/>
                  <a:gd name="connsiteX0" fmla="*/ 0 w 182880"/>
                  <a:gd name="connsiteY0" fmla="*/ 1664988 h 1664988"/>
                  <a:gd name="connsiteX1" fmla="*/ 0 w 182880"/>
                  <a:gd name="connsiteY1" fmla="*/ 0 h 1664988"/>
                  <a:gd name="connsiteX2" fmla="*/ 68965 w 182880"/>
                  <a:gd name="connsiteY2" fmla="*/ 6157 h 1664988"/>
                  <a:gd name="connsiteX3" fmla="*/ 182880 w 182880"/>
                  <a:gd name="connsiteY3" fmla="*/ 1664988 h 1664988"/>
                  <a:gd name="connsiteX4" fmla="*/ 0 w 182880"/>
                  <a:gd name="connsiteY4" fmla="*/ 1664988 h 1664988"/>
                  <a:gd name="connsiteX0" fmla="*/ 0 w 182880"/>
                  <a:gd name="connsiteY0" fmla="*/ 1664988 h 1664988"/>
                  <a:gd name="connsiteX1" fmla="*/ 0 w 182880"/>
                  <a:gd name="connsiteY1" fmla="*/ 0 h 1664988"/>
                  <a:gd name="connsiteX2" fmla="*/ 133619 w 182880"/>
                  <a:gd name="connsiteY2" fmla="*/ 3079 h 1664988"/>
                  <a:gd name="connsiteX3" fmla="*/ 182880 w 182880"/>
                  <a:gd name="connsiteY3" fmla="*/ 1664988 h 1664988"/>
                  <a:gd name="connsiteX4" fmla="*/ 0 w 182880"/>
                  <a:gd name="connsiteY4" fmla="*/ 1664988 h 1664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880" h="1664988">
                    <a:moveTo>
                      <a:pt x="0" y="1664988"/>
                    </a:moveTo>
                    <a:lnTo>
                      <a:pt x="0" y="0"/>
                    </a:lnTo>
                    <a:lnTo>
                      <a:pt x="133619" y="3079"/>
                    </a:lnTo>
                    <a:lnTo>
                      <a:pt x="182880" y="1664988"/>
                    </a:lnTo>
                    <a:lnTo>
                      <a:pt x="0" y="1664988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B Nazanin" panose="00000700000000000000" pitchFamily="2" charset="-78"/>
                </a:endParaRPr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6E1A9330-7C3E-42EF-9689-A307053E150C}"/>
                </a:ext>
              </a:extLst>
            </p:cNvPr>
            <p:cNvGrpSpPr/>
            <p:nvPr/>
          </p:nvGrpSpPr>
          <p:grpSpPr>
            <a:xfrm>
              <a:off x="1986951" y="242749"/>
              <a:ext cx="770532" cy="770532"/>
              <a:chOff x="121429" y="411152"/>
              <a:chExt cx="607378" cy="607378"/>
            </a:xfrm>
          </p:grpSpPr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C767F0B7-D8C1-4D35-AD36-EBAAE3837800}"/>
                  </a:ext>
                </a:extLst>
              </p:cNvPr>
              <p:cNvSpPr/>
              <p:nvPr/>
            </p:nvSpPr>
            <p:spPr>
              <a:xfrm>
                <a:off x="121429" y="411152"/>
                <a:ext cx="607378" cy="607378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cs typeface="B Nazanin" panose="00000700000000000000" pitchFamily="2" charset="-78"/>
                </a:endParaRPr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C91E6EC7-EAD1-4E13-93D7-56F5A0CC4EDF}"/>
                  </a:ext>
                </a:extLst>
              </p:cNvPr>
              <p:cNvSpPr/>
              <p:nvPr/>
            </p:nvSpPr>
            <p:spPr>
              <a:xfrm>
                <a:off x="186934" y="476657"/>
                <a:ext cx="476369" cy="476369"/>
              </a:xfrm>
              <a:custGeom>
                <a:avLst/>
                <a:gdLst>
                  <a:gd name="connsiteX0" fmla="*/ 977265 w 1950394"/>
                  <a:gd name="connsiteY0" fmla="*/ 1954006 h 1950394"/>
                  <a:gd name="connsiteX1" fmla="*/ 4 w 1950394"/>
                  <a:gd name="connsiteY1" fmla="*/ 977261 h 1950394"/>
                  <a:gd name="connsiteX2" fmla="*/ 976749 w 1950394"/>
                  <a:gd name="connsiteY2" fmla="*/ 0 h 1950394"/>
                  <a:gd name="connsiteX3" fmla="*/ 1953494 w 1950394"/>
                  <a:gd name="connsiteY3" fmla="*/ 976229 h 1950394"/>
                  <a:gd name="connsiteX4" fmla="*/ 977265 w 1950394"/>
                  <a:gd name="connsiteY4" fmla="*/ 1954006 h 1950394"/>
                  <a:gd name="connsiteX5" fmla="*/ 1198104 w 1950394"/>
                  <a:gd name="connsiteY5" fmla="*/ 1613977 h 1950394"/>
                  <a:gd name="connsiteX6" fmla="*/ 1221839 w 1950394"/>
                  <a:gd name="connsiteY6" fmla="*/ 1574763 h 1950394"/>
                  <a:gd name="connsiteX7" fmla="*/ 1240930 w 1950394"/>
                  <a:gd name="connsiteY7" fmla="*/ 1566507 h 1950394"/>
                  <a:gd name="connsiteX8" fmla="*/ 1257957 w 1950394"/>
                  <a:gd name="connsiteY8" fmla="*/ 1569603 h 1950394"/>
                  <a:gd name="connsiteX9" fmla="*/ 1298203 w 1950394"/>
                  <a:gd name="connsiteY9" fmla="*/ 1624297 h 1950394"/>
                  <a:gd name="connsiteX10" fmla="*/ 1311619 w 1950394"/>
                  <a:gd name="connsiteY10" fmla="*/ 1629456 h 1950394"/>
                  <a:gd name="connsiteX11" fmla="*/ 1375084 w 1950394"/>
                  <a:gd name="connsiteY11" fmla="*/ 1592822 h 1950394"/>
                  <a:gd name="connsiteX12" fmla="*/ 1377148 w 1950394"/>
                  <a:gd name="connsiteY12" fmla="*/ 1578891 h 1950394"/>
                  <a:gd name="connsiteX13" fmla="*/ 1349285 w 1950394"/>
                  <a:gd name="connsiteY13" fmla="*/ 1515426 h 1950394"/>
                  <a:gd name="connsiteX14" fmla="*/ 1353413 w 1950394"/>
                  <a:gd name="connsiteY14" fmla="*/ 1502010 h 1950394"/>
                  <a:gd name="connsiteX15" fmla="*/ 1385919 w 1950394"/>
                  <a:gd name="connsiteY15" fmla="*/ 1476727 h 1950394"/>
                  <a:gd name="connsiteX16" fmla="*/ 1400883 w 1950394"/>
                  <a:gd name="connsiteY16" fmla="*/ 1476727 h 1950394"/>
                  <a:gd name="connsiteX17" fmla="*/ 1452996 w 1950394"/>
                  <a:gd name="connsiteY17" fmla="*/ 1518005 h 1950394"/>
                  <a:gd name="connsiteX18" fmla="*/ 1470024 w 1950394"/>
                  <a:gd name="connsiteY18" fmla="*/ 1519553 h 1950394"/>
                  <a:gd name="connsiteX19" fmla="*/ 1519041 w 1950394"/>
                  <a:gd name="connsiteY19" fmla="*/ 1470535 h 1950394"/>
                  <a:gd name="connsiteX20" fmla="*/ 1518010 w 1950394"/>
                  <a:gd name="connsiteY20" fmla="*/ 1453508 h 1950394"/>
                  <a:gd name="connsiteX21" fmla="*/ 1475699 w 1950394"/>
                  <a:gd name="connsiteY21" fmla="*/ 1400363 h 1950394"/>
                  <a:gd name="connsiteX22" fmla="*/ 1476215 w 1950394"/>
                  <a:gd name="connsiteY22" fmla="*/ 1386431 h 1950394"/>
                  <a:gd name="connsiteX23" fmla="*/ 1501498 w 1950394"/>
                  <a:gd name="connsiteY23" fmla="*/ 1353925 h 1950394"/>
                  <a:gd name="connsiteX24" fmla="*/ 1515946 w 1950394"/>
                  <a:gd name="connsiteY24" fmla="*/ 1349797 h 1950394"/>
                  <a:gd name="connsiteX25" fmla="*/ 1579411 w 1950394"/>
                  <a:gd name="connsiteY25" fmla="*/ 1377660 h 1950394"/>
                  <a:gd name="connsiteX26" fmla="*/ 1592310 w 1950394"/>
                  <a:gd name="connsiteY26" fmla="*/ 1375596 h 1950394"/>
                  <a:gd name="connsiteX27" fmla="*/ 1628945 w 1950394"/>
                  <a:gd name="connsiteY27" fmla="*/ 1312130 h 1950394"/>
                  <a:gd name="connsiteX28" fmla="*/ 1623785 w 1950394"/>
                  <a:gd name="connsiteY28" fmla="*/ 1298199 h 1950394"/>
                  <a:gd name="connsiteX29" fmla="*/ 1577863 w 1950394"/>
                  <a:gd name="connsiteY29" fmla="*/ 1265692 h 1950394"/>
                  <a:gd name="connsiteX30" fmla="*/ 1571155 w 1950394"/>
                  <a:gd name="connsiteY30" fmla="*/ 1230090 h 1950394"/>
                  <a:gd name="connsiteX31" fmla="*/ 1579927 w 1950394"/>
                  <a:gd name="connsiteY31" fmla="*/ 1208419 h 1950394"/>
                  <a:gd name="connsiteX32" fmla="*/ 1596438 w 1950394"/>
                  <a:gd name="connsiteY32" fmla="*/ 1197583 h 1950394"/>
                  <a:gd name="connsiteX33" fmla="*/ 1660935 w 1950394"/>
                  <a:gd name="connsiteY33" fmla="*/ 1207387 h 1950394"/>
                  <a:gd name="connsiteX34" fmla="*/ 1675383 w 1950394"/>
                  <a:gd name="connsiteY34" fmla="*/ 1201195 h 1950394"/>
                  <a:gd name="connsiteX35" fmla="*/ 1693442 w 1950394"/>
                  <a:gd name="connsiteY35" fmla="*/ 1132570 h 1950394"/>
                  <a:gd name="connsiteX36" fmla="*/ 1684154 w 1950394"/>
                  <a:gd name="connsiteY36" fmla="*/ 1119155 h 1950394"/>
                  <a:gd name="connsiteX37" fmla="*/ 1621205 w 1950394"/>
                  <a:gd name="connsiteY37" fmla="*/ 1093872 h 1950394"/>
                  <a:gd name="connsiteX38" fmla="*/ 1614497 w 1950394"/>
                  <a:gd name="connsiteY38" fmla="*/ 1083037 h 1950394"/>
                  <a:gd name="connsiteX39" fmla="*/ 1620173 w 1950394"/>
                  <a:gd name="connsiteY39" fmla="*/ 1042274 h 1950394"/>
                  <a:gd name="connsiteX40" fmla="*/ 1632557 w 1950394"/>
                  <a:gd name="connsiteY40" fmla="*/ 1029891 h 1950394"/>
                  <a:gd name="connsiteX41" fmla="*/ 1696022 w 1950394"/>
                  <a:gd name="connsiteY41" fmla="*/ 1022667 h 1950394"/>
                  <a:gd name="connsiteX42" fmla="*/ 1709437 w 1950394"/>
                  <a:gd name="connsiteY42" fmla="*/ 1010800 h 1950394"/>
                  <a:gd name="connsiteX43" fmla="*/ 1709437 w 1950394"/>
                  <a:gd name="connsiteY43" fmla="*/ 943723 h 1950394"/>
                  <a:gd name="connsiteX44" fmla="*/ 1694990 w 1950394"/>
                  <a:gd name="connsiteY44" fmla="*/ 931339 h 1950394"/>
                  <a:gd name="connsiteX45" fmla="*/ 1650616 w 1950394"/>
                  <a:gd name="connsiteY45" fmla="*/ 928243 h 1950394"/>
                  <a:gd name="connsiteX46" fmla="*/ 1618109 w 1950394"/>
                  <a:gd name="connsiteY46" fmla="*/ 892125 h 1950394"/>
                  <a:gd name="connsiteX47" fmla="*/ 1615013 w 1950394"/>
                  <a:gd name="connsiteY47" fmla="*/ 874582 h 1950394"/>
                  <a:gd name="connsiteX48" fmla="*/ 1622753 w 1950394"/>
                  <a:gd name="connsiteY48" fmla="*/ 859102 h 1950394"/>
                  <a:gd name="connsiteX49" fmla="*/ 1684670 w 1950394"/>
                  <a:gd name="connsiteY49" fmla="*/ 834851 h 1950394"/>
                  <a:gd name="connsiteX50" fmla="*/ 1693442 w 1950394"/>
                  <a:gd name="connsiteY50" fmla="*/ 821952 h 1950394"/>
                  <a:gd name="connsiteX51" fmla="*/ 1674867 w 1950394"/>
                  <a:gd name="connsiteY51" fmla="*/ 753327 h 1950394"/>
                  <a:gd name="connsiteX52" fmla="*/ 1659903 w 1950394"/>
                  <a:gd name="connsiteY52" fmla="*/ 746619 h 1950394"/>
                  <a:gd name="connsiteX53" fmla="*/ 1594374 w 1950394"/>
                  <a:gd name="connsiteY53" fmla="*/ 756423 h 1950394"/>
                  <a:gd name="connsiteX54" fmla="*/ 1580443 w 1950394"/>
                  <a:gd name="connsiteY54" fmla="*/ 747651 h 1950394"/>
                  <a:gd name="connsiteX55" fmla="*/ 1565995 w 1950394"/>
                  <a:gd name="connsiteY55" fmla="*/ 713081 h 1950394"/>
                  <a:gd name="connsiteX56" fmla="*/ 1570123 w 1950394"/>
                  <a:gd name="connsiteY56" fmla="*/ 696054 h 1950394"/>
                  <a:gd name="connsiteX57" fmla="*/ 1623269 w 1950394"/>
                  <a:gd name="connsiteY57" fmla="*/ 656323 h 1950394"/>
                  <a:gd name="connsiteX58" fmla="*/ 1628429 w 1950394"/>
                  <a:gd name="connsiteY58" fmla="*/ 641876 h 1950394"/>
                  <a:gd name="connsiteX59" fmla="*/ 1592310 w 1950394"/>
                  <a:gd name="connsiteY59" fmla="*/ 579443 h 1950394"/>
                  <a:gd name="connsiteX60" fmla="*/ 1578379 w 1950394"/>
                  <a:gd name="connsiteY60" fmla="*/ 576863 h 1950394"/>
                  <a:gd name="connsiteX61" fmla="*/ 1532457 w 1950394"/>
                  <a:gd name="connsiteY61" fmla="*/ 599050 h 1950394"/>
                  <a:gd name="connsiteX62" fmla="*/ 1490147 w 1950394"/>
                  <a:gd name="connsiteY62" fmla="*/ 585118 h 1950394"/>
                  <a:gd name="connsiteX63" fmla="*/ 1477247 w 1950394"/>
                  <a:gd name="connsiteY63" fmla="*/ 569123 h 1950394"/>
                  <a:gd name="connsiteX64" fmla="*/ 1476731 w 1950394"/>
                  <a:gd name="connsiteY64" fmla="*/ 552096 h 1950394"/>
                  <a:gd name="connsiteX65" fmla="*/ 1518525 w 1950394"/>
                  <a:gd name="connsiteY65" fmla="*/ 499982 h 1950394"/>
                  <a:gd name="connsiteX66" fmla="*/ 1519557 w 1950394"/>
                  <a:gd name="connsiteY66" fmla="*/ 483987 h 1950394"/>
                  <a:gd name="connsiteX67" fmla="*/ 1470540 w 1950394"/>
                  <a:gd name="connsiteY67" fmla="*/ 434453 h 1950394"/>
                  <a:gd name="connsiteX68" fmla="*/ 1452480 w 1950394"/>
                  <a:gd name="connsiteY68" fmla="*/ 436001 h 1950394"/>
                  <a:gd name="connsiteX69" fmla="*/ 1418942 w 1950394"/>
                  <a:gd name="connsiteY69" fmla="*/ 465412 h 1950394"/>
                  <a:gd name="connsiteX70" fmla="*/ 1369408 w 1950394"/>
                  <a:gd name="connsiteY70" fmla="*/ 463348 h 1950394"/>
                  <a:gd name="connsiteX71" fmla="*/ 1354961 w 1950394"/>
                  <a:gd name="connsiteY71" fmla="*/ 452512 h 1950394"/>
                  <a:gd name="connsiteX72" fmla="*/ 1349801 w 1950394"/>
                  <a:gd name="connsiteY72" fmla="*/ 436001 h 1950394"/>
                  <a:gd name="connsiteX73" fmla="*/ 1377148 w 1950394"/>
                  <a:gd name="connsiteY73" fmla="*/ 374084 h 1950394"/>
                  <a:gd name="connsiteX74" fmla="*/ 1374052 w 1950394"/>
                  <a:gd name="connsiteY74" fmla="*/ 360152 h 1950394"/>
                  <a:gd name="connsiteX75" fmla="*/ 1312651 w 1950394"/>
                  <a:gd name="connsiteY75" fmla="*/ 324550 h 1950394"/>
                  <a:gd name="connsiteX76" fmla="*/ 1296655 w 1950394"/>
                  <a:gd name="connsiteY76" fmla="*/ 329193 h 1950394"/>
                  <a:gd name="connsiteX77" fmla="*/ 1256925 w 1950394"/>
                  <a:gd name="connsiteY77" fmla="*/ 382855 h 1950394"/>
                  <a:gd name="connsiteX78" fmla="*/ 1238866 w 1950394"/>
                  <a:gd name="connsiteY78" fmla="*/ 386467 h 1950394"/>
                  <a:gd name="connsiteX79" fmla="*/ 1206875 w 1950394"/>
                  <a:gd name="connsiteY79" fmla="*/ 373052 h 1950394"/>
                  <a:gd name="connsiteX80" fmla="*/ 1196556 w 1950394"/>
                  <a:gd name="connsiteY80" fmla="*/ 357572 h 1950394"/>
                  <a:gd name="connsiteX81" fmla="*/ 1206359 w 1950394"/>
                  <a:gd name="connsiteY81" fmla="*/ 293075 h 1950394"/>
                  <a:gd name="connsiteX82" fmla="*/ 1199652 w 1950394"/>
                  <a:gd name="connsiteY82" fmla="*/ 278112 h 1950394"/>
                  <a:gd name="connsiteX83" fmla="*/ 1131027 w 1950394"/>
                  <a:gd name="connsiteY83" fmla="*/ 259537 h 1950394"/>
                  <a:gd name="connsiteX84" fmla="*/ 1118127 w 1950394"/>
                  <a:gd name="connsiteY84" fmla="*/ 268308 h 1950394"/>
                  <a:gd name="connsiteX85" fmla="*/ 1093360 w 1950394"/>
                  <a:gd name="connsiteY85" fmla="*/ 331258 h 1950394"/>
                  <a:gd name="connsiteX86" fmla="*/ 1079945 w 1950394"/>
                  <a:gd name="connsiteY86" fmla="*/ 338481 h 1950394"/>
                  <a:gd name="connsiteX87" fmla="*/ 1042794 w 1950394"/>
                  <a:gd name="connsiteY87" fmla="*/ 333837 h 1950394"/>
                  <a:gd name="connsiteX88" fmla="*/ 1028347 w 1950394"/>
                  <a:gd name="connsiteY88" fmla="*/ 320422 h 1950394"/>
                  <a:gd name="connsiteX89" fmla="*/ 1021123 w 1950394"/>
                  <a:gd name="connsiteY89" fmla="*/ 257989 h 1950394"/>
                  <a:gd name="connsiteX90" fmla="*/ 1008740 w 1950394"/>
                  <a:gd name="connsiteY90" fmla="*/ 243541 h 1950394"/>
                  <a:gd name="connsiteX91" fmla="*/ 941663 w 1950394"/>
                  <a:gd name="connsiteY91" fmla="*/ 243541 h 1950394"/>
                  <a:gd name="connsiteX92" fmla="*/ 929795 w 1950394"/>
                  <a:gd name="connsiteY92" fmla="*/ 256957 h 1950394"/>
                  <a:gd name="connsiteX93" fmla="*/ 922572 w 1950394"/>
                  <a:gd name="connsiteY93" fmla="*/ 320422 h 1950394"/>
                  <a:gd name="connsiteX94" fmla="*/ 909156 w 1950394"/>
                  <a:gd name="connsiteY94" fmla="*/ 333321 h 1950394"/>
                  <a:gd name="connsiteX95" fmla="*/ 872006 w 1950394"/>
                  <a:gd name="connsiteY95" fmla="*/ 337965 h 1950394"/>
                  <a:gd name="connsiteX96" fmla="*/ 857559 w 1950394"/>
                  <a:gd name="connsiteY96" fmla="*/ 330226 h 1950394"/>
                  <a:gd name="connsiteX97" fmla="*/ 833308 w 1950394"/>
                  <a:gd name="connsiteY97" fmla="*/ 268308 h 1950394"/>
                  <a:gd name="connsiteX98" fmla="*/ 819892 w 1950394"/>
                  <a:gd name="connsiteY98" fmla="*/ 259021 h 1950394"/>
                  <a:gd name="connsiteX99" fmla="*/ 753847 w 1950394"/>
                  <a:gd name="connsiteY99" fmla="*/ 276564 h 1950394"/>
                  <a:gd name="connsiteX100" fmla="*/ 745591 w 1950394"/>
                  <a:gd name="connsiteY100" fmla="*/ 293075 h 1950394"/>
                  <a:gd name="connsiteX101" fmla="*/ 754879 w 1950394"/>
                  <a:gd name="connsiteY101" fmla="*/ 339513 h 1950394"/>
                  <a:gd name="connsiteX102" fmla="*/ 728564 w 1950394"/>
                  <a:gd name="connsiteY102" fmla="*/ 378728 h 1950394"/>
                  <a:gd name="connsiteX103" fmla="*/ 712053 w 1950394"/>
                  <a:gd name="connsiteY103" fmla="*/ 385951 h 1950394"/>
                  <a:gd name="connsiteX104" fmla="*/ 695026 w 1950394"/>
                  <a:gd name="connsiteY104" fmla="*/ 382855 h 1950394"/>
                  <a:gd name="connsiteX105" fmla="*/ 654779 w 1950394"/>
                  <a:gd name="connsiteY105" fmla="*/ 328161 h 1950394"/>
                  <a:gd name="connsiteX106" fmla="*/ 641364 w 1950394"/>
                  <a:gd name="connsiteY106" fmla="*/ 323002 h 1950394"/>
                  <a:gd name="connsiteX107" fmla="*/ 577899 w 1950394"/>
                  <a:gd name="connsiteY107" fmla="*/ 359636 h 1950394"/>
                  <a:gd name="connsiteX108" fmla="*/ 574803 w 1950394"/>
                  <a:gd name="connsiteY108" fmla="*/ 372536 h 1950394"/>
                  <a:gd name="connsiteX109" fmla="*/ 602666 w 1950394"/>
                  <a:gd name="connsiteY109" fmla="*/ 435485 h 1950394"/>
                  <a:gd name="connsiteX110" fmla="*/ 598022 w 1950394"/>
                  <a:gd name="connsiteY110" fmla="*/ 450964 h 1950394"/>
                  <a:gd name="connsiteX111" fmla="*/ 567579 w 1950394"/>
                  <a:gd name="connsiteY111" fmla="*/ 474699 h 1950394"/>
                  <a:gd name="connsiteX112" fmla="*/ 550552 w 1950394"/>
                  <a:gd name="connsiteY112" fmla="*/ 474699 h 1950394"/>
                  <a:gd name="connsiteX113" fmla="*/ 498438 w 1950394"/>
                  <a:gd name="connsiteY113" fmla="*/ 432905 h 1950394"/>
                  <a:gd name="connsiteX114" fmla="*/ 483475 w 1950394"/>
                  <a:gd name="connsiteY114" fmla="*/ 431357 h 1950394"/>
                  <a:gd name="connsiteX115" fmla="*/ 432393 w 1950394"/>
                  <a:gd name="connsiteY115" fmla="*/ 482439 h 1950394"/>
                  <a:gd name="connsiteX116" fmla="*/ 433425 w 1950394"/>
                  <a:gd name="connsiteY116" fmla="*/ 497402 h 1950394"/>
                  <a:gd name="connsiteX117" fmla="*/ 475735 w 1950394"/>
                  <a:gd name="connsiteY117" fmla="*/ 550032 h 1950394"/>
                  <a:gd name="connsiteX118" fmla="*/ 475219 w 1950394"/>
                  <a:gd name="connsiteY118" fmla="*/ 566027 h 1950394"/>
                  <a:gd name="connsiteX119" fmla="*/ 450968 w 1950394"/>
                  <a:gd name="connsiteY119" fmla="*/ 597502 h 1950394"/>
                  <a:gd name="connsiteX120" fmla="*/ 437553 w 1950394"/>
                  <a:gd name="connsiteY120" fmla="*/ 601629 h 1950394"/>
                  <a:gd name="connsiteX121" fmla="*/ 373056 w 1950394"/>
                  <a:gd name="connsiteY121" fmla="*/ 573251 h 1950394"/>
                  <a:gd name="connsiteX122" fmla="*/ 360156 w 1950394"/>
                  <a:gd name="connsiteY122" fmla="*/ 575315 h 1950394"/>
                  <a:gd name="connsiteX123" fmla="*/ 323522 w 1950394"/>
                  <a:gd name="connsiteY123" fmla="*/ 638780 h 1950394"/>
                  <a:gd name="connsiteX124" fmla="*/ 328166 w 1950394"/>
                  <a:gd name="connsiteY124" fmla="*/ 652711 h 1950394"/>
                  <a:gd name="connsiteX125" fmla="*/ 374088 w 1950394"/>
                  <a:gd name="connsiteY125" fmla="*/ 685218 h 1950394"/>
                  <a:gd name="connsiteX126" fmla="*/ 380795 w 1950394"/>
                  <a:gd name="connsiteY126" fmla="*/ 720820 h 1950394"/>
                  <a:gd name="connsiteX127" fmla="*/ 372024 w 1950394"/>
                  <a:gd name="connsiteY127" fmla="*/ 742492 h 1950394"/>
                  <a:gd name="connsiteX128" fmla="*/ 355513 w 1950394"/>
                  <a:gd name="connsiteY128" fmla="*/ 753327 h 1950394"/>
                  <a:gd name="connsiteX129" fmla="*/ 291015 w 1950394"/>
                  <a:gd name="connsiteY129" fmla="*/ 743523 h 1950394"/>
                  <a:gd name="connsiteX130" fmla="*/ 276568 w 1950394"/>
                  <a:gd name="connsiteY130" fmla="*/ 751263 h 1950394"/>
                  <a:gd name="connsiteX131" fmla="*/ 258509 w 1950394"/>
                  <a:gd name="connsiteY131" fmla="*/ 818340 h 1950394"/>
                  <a:gd name="connsiteX132" fmla="*/ 267796 w 1950394"/>
                  <a:gd name="connsiteY132" fmla="*/ 831756 h 1950394"/>
                  <a:gd name="connsiteX133" fmla="*/ 330746 w 1950394"/>
                  <a:gd name="connsiteY133" fmla="*/ 857038 h 1950394"/>
                  <a:gd name="connsiteX134" fmla="*/ 337453 w 1950394"/>
                  <a:gd name="connsiteY134" fmla="*/ 869422 h 1950394"/>
                  <a:gd name="connsiteX135" fmla="*/ 332810 w 1950394"/>
                  <a:gd name="connsiteY135" fmla="*/ 906572 h 1950394"/>
                  <a:gd name="connsiteX136" fmla="*/ 318878 w 1950394"/>
                  <a:gd name="connsiteY136" fmla="*/ 922052 h 1950394"/>
                  <a:gd name="connsiteX137" fmla="*/ 256445 w 1950394"/>
                  <a:gd name="connsiteY137" fmla="*/ 929275 h 1950394"/>
                  <a:gd name="connsiteX138" fmla="*/ 242514 w 1950394"/>
                  <a:gd name="connsiteY138" fmla="*/ 942175 h 1950394"/>
                  <a:gd name="connsiteX139" fmla="*/ 242514 w 1950394"/>
                  <a:gd name="connsiteY139" fmla="*/ 1006672 h 1950394"/>
                  <a:gd name="connsiteX140" fmla="*/ 257993 w 1950394"/>
                  <a:gd name="connsiteY140" fmla="*/ 1020603 h 1950394"/>
                  <a:gd name="connsiteX141" fmla="*/ 321458 w 1950394"/>
                  <a:gd name="connsiteY141" fmla="*/ 1028343 h 1950394"/>
                  <a:gd name="connsiteX142" fmla="*/ 331778 w 1950394"/>
                  <a:gd name="connsiteY142" fmla="*/ 1039694 h 1950394"/>
                  <a:gd name="connsiteX143" fmla="*/ 336937 w 1950394"/>
                  <a:gd name="connsiteY143" fmla="*/ 1077877 h 1950394"/>
                  <a:gd name="connsiteX144" fmla="*/ 329198 w 1950394"/>
                  <a:gd name="connsiteY144" fmla="*/ 1093356 h 1950394"/>
                  <a:gd name="connsiteX145" fmla="*/ 265733 w 1950394"/>
                  <a:gd name="connsiteY145" fmla="*/ 1117607 h 1950394"/>
                  <a:gd name="connsiteX146" fmla="*/ 257993 w 1950394"/>
                  <a:gd name="connsiteY146" fmla="*/ 1129990 h 1950394"/>
                  <a:gd name="connsiteX147" fmla="*/ 276568 w 1950394"/>
                  <a:gd name="connsiteY147" fmla="*/ 1198615 h 1950394"/>
                  <a:gd name="connsiteX148" fmla="*/ 291531 w 1950394"/>
                  <a:gd name="connsiteY148" fmla="*/ 1205839 h 1950394"/>
                  <a:gd name="connsiteX149" fmla="*/ 345709 w 1950394"/>
                  <a:gd name="connsiteY149" fmla="*/ 1196035 h 1950394"/>
                  <a:gd name="connsiteX150" fmla="*/ 375636 w 1950394"/>
                  <a:gd name="connsiteY150" fmla="*/ 1216675 h 1950394"/>
                  <a:gd name="connsiteX151" fmla="*/ 384407 w 1950394"/>
                  <a:gd name="connsiteY151" fmla="*/ 1236798 h 1950394"/>
                  <a:gd name="connsiteX152" fmla="*/ 379764 w 1950394"/>
                  <a:gd name="connsiteY152" fmla="*/ 1257953 h 1950394"/>
                  <a:gd name="connsiteX153" fmla="*/ 327134 w 1950394"/>
                  <a:gd name="connsiteY153" fmla="*/ 1296651 h 1950394"/>
                  <a:gd name="connsiteX154" fmla="*/ 322490 w 1950394"/>
                  <a:gd name="connsiteY154" fmla="*/ 1310583 h 1950394"/>
                  <a:gd name="connsiteX155" fmla="*/ 359124 w 1950394"/>
                  <a:gd name="connsiteY155" fmla="*/ 1374048 h 1950394"/>
                  <a:gd name="connsiteX156" fmla="*/ 370992 w 1950394"/>
                  <a:gd name="connsiteY156" fmla="*/ 1376628 h 1950394"/>
                  <a:gd name="connsiteX157" fmla="*/ 433941 w 1950394"/>
                  <a:gd name="connsiteY157" fmla="*/ 1348765 h 1950394"/>
                  <a:gd name="connsiteX158" fmla="*/ 450452 w 1950394"/>
                  <a:gd name="connsiteY158" fmla="*/ 1353925 h 1950394"/>
                  <a:gd name="connsiteX159" fmla="*/ 474187 w 1950394"/>
                  <a:gd name="connsiteY159" fmla="*/ 1384367 h 1950394"/>
                  <a:gd name="connsiteX160" fmla="*/ 475219 w 1950394"/>
                  <a:gd name="connsiteY160" fmla="*/ 1399331 h 1950394"/>
                  <a:gd name="connsiteX161" fmla="*/ 432909 w 1950394"/>
                  <a:gd name="connsiteY161" fmla="*/ 1452476 h 1950394"/>
                  <a:gd name="connsiteX162" fmla="*/ 431877 w 1950394"/>
                  <a:gd name="connsiteY162" fmla="*/ 1468471 h 1950394"/>
                  <a:gd name="connsiteX163" fmla="*/ 481927 w 1950394"/>
                  <a:gd name="connsiteY163" fmla="*/ 1518521 h 1950394"/>
                  <a:gd name="connsiteX164" fmla="*/ 497922 w 1950394"/>
                  <a:gd name="connsiteY164" fmla="*/ 1517489 h 1950394"/>
                  <a:gd name="connsiteX165" fmla="*/ 550036 w 1950394"/>
                  <a:gd name="connsiteY165" fmla="*/ 1475695 h 1950394"/>
                  <a:gd name="connsiteX166" fmla="*/ 567063 w 1950394"/>
                  <a:gd name="connsiteY166" fmla="*/ 1476211 h 1950394"/>
                  <a:gd name="connsiteX167" fmla="*/ 596474 w 1950394"/>
                  <a:gd name="connsiteY167" fmla="*/ 1498914 h 1950394"/>
                  <a:gd name="connsiteX168" fmla="*/ 601634 w 1950394"/>
                  <a:gd name="connsiteY168" fmla="*/ 1515426 h 1950394"/>
                  <a:gd name="connsiteX169" fmla="*/ 574287 w 1950394"/>
                  <a:gd name="connsiteY169" fmla="*/ 1577343 h 1950394"/>
                  <a:gd name="connsiteX170" fmla="*/ 576867 w 1950394"/>
                  <a:gd name="connsiteY170" fmla="*/ 1591274 h 1950394"/>
                  <a:gd name="connsiteX171" fmla="*/ 639300 w 1950394"/>
                  <a:gd name="connsiteY171" fmla="*/ 1627393 h 1950394"/>
                  <a:gd name="connsiteX172" fmla="*/ 653747 w 1950394"/>
                  <a:gd name="connsiteY172" fmla="*/ 1622233 h 1950394"/>
                  <a:gd name="connsiteX173" fmla="*/ 693478 w 1950394"/>
                  <a:gd name="connsiteY173" fmla="*/ 1568571 h 1950394"/>
                  <a:gd name="connsiteX174" fmla="*/ 711537 w 1950394"/>
                  <a:gd name="connsiteY174" fmla="*/ 1564959 h 1950394"/>
                  <a:gd name="connsiteX175" fmla="*/ 743528 w 1950394"/>
                  <a:gd name="connsiteY175" fmla="*/ 1578375 h 1950394"/>
                  <a:gd name="connsiteX176" fmla="*/ 753847 w 1950394"/>
                  <a:gd name="connsiteY176" fmla="*/ 1593854 h 1950394"/>
                  <a:gd name="connsiteX177" fmla="*/ 744044 w 1950394"/>
                  <a:gd name="connsiteY177" fmla="*/ 1658351 h 1950394"/>
                  <a:gd name="connsiteX178" fmla="*/ 752299 w 1950394"/>
                  <a:gd name="connsiteY178" fmla="*/ 1673831 h 1950394"/>
                  <a:gd name="connsiteX179" fmla="*/ 818344 w 1950394"/>
                  <a:gd name="connsiteY179" fmla="*/ 1691374 h 1950394"/>
                  <a:gd name="connsiteX180" fmla="*/ 832276 w 1950394"/>
                  <a:gd name="connsiteY180" fmla="*/ 1682602 h 1950394"/>
                  <a:gd name="connsiteX181" fmla="*/ 857043 w 1950394"/>
                  <a:gd name="connsiteY181" fmla="*/ 1619653 h 1950394"/>
                  <a:gd name="connsiteX182" fmla="*/ 868910 w 1950394"/>
                  <a:gd name="connsiteY182" fmla="*/ 1612429 h 1950394"/>
                  <a:gd name="connsiteX183" fmla="*/ 908640 w 1950394"/>
                  <a:gd name="connsiteY183" fmla="*/ 1617589 h 1950394"/>
                  <a:gd name="connsiteX184" fmla="*/ 922056 w 1950394"/>
                  <a:gd name="connsiteY184" fmla="*/ 1630488 h 1950394"/>
                  <a:gd name="connsiteX185" fmla="*/ 929279 w 1950394"/>
                  <a:gd name="connsiteY185" fmla="*/ 1692922 h 1950394"/>
                  <a:gd name="connsiteX186" fmla="*/ 942695 w 1950394"/>
                  <a:gd name="connsiteY186" fmla="*/ 1707369 h 1950394"/>
                  <a:gd name="connsiteX187" fmla="*/ 1007192 w 1950394"/>
                  <a:gd name="connsiteY187" fmla="*/ 1707369 h 1950394"/>
                  <a:gd name="connsiteX188" fmla="*/ 1020607 w 1950394"/>
                  <a:gd name="connsiteY188" fmla="*/ 1692406 h 1950394"/>
                  <a:gd name="connsiteX189" fmla="*/ 1028347 w 1950394"/>
                  <a:gd name="connsiteY189" fmla="*/ 1628941 h 1950394"/>
                  <a:gd name="connsiteX190" fmla="*/ 1040215 w 1950394"/>
                  <a:gd name="connsiteY190" fmla="*/ 1617589 h 1950394"/>
                  <a:gd name="connsiteX191" fmla="*/ 1078397 w 1950394"/>
                  <a:gd name="connsiteY191" fmla="*/ 1612429 h 1950394"/>
                  <a:gd name="connsiteX192" fmla="*/ 1092844 w 1950394"/>
                  <a:gd name="connsiteY192" fmla="*/ 1619653 h 1950394"/>
                  <a:gd name="connsiteX193" fmla="*/ 1117095 w 1950394"/>
                  <a:gd name="connsiteY193" fmla="*/ 1681570 h 1950394"/>
                  <a:gd name="connsiteX194" fmla="*/ 1130511 w 1950394"/>
                  <a:gd name="connsiteY194" fmla="*/ 1690858 h 1950394"/>
                  <a:gd name="connsiteX195" fmla="*/ 1196556 w 1950394"/>
                  <a:gd name="connsiteY195" fmla="*/ 1673315 h 1950394"/>
                  <a:gd name="connsiteX196" fmla="*/ 1204811 w 1950394"/>
                  <a:gd name="connsiteY196" fmla="*/ 1656803 h 1950394"/>
                  <a:gd name="connsiteX197" fmla="*/ 1198104 w 1950394"/>
                  <a:gd name="connsiteY197" fmla="*/ 1613977 h 1950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</a:cxnLst>
                <a:rect l="l" t="t" r="r" b="b"/>
                <a:pathLst>
                  <a:path w="1950394" h="1950394">
                    <a:moveTo>
                      <a:pt x="977265" y="1954006"/>
                    </a:moveTo>
                    <a:cubicBezTo>
                      <a:pt x="444261" y="1950394"/>
                      <a:pt x="1552" y="1529873"/>
                      <a:pt x="4" y="977261"/>
                    </a:cubicBezTo>
                    <a:cubicBezTo>
                      <a:pt x="-1544" y="439613"/>
                      <a:pt x="427749" y="0"/>
                      <a:pt x="976749" y="0"/>
                    </a:cubicBezTo>
                    <a:cubicBezTo>
                      <a:pt x="1519041" y="0"/>
                      <a:pt x="1952978" y="432905"/>
                      <a:pt x="1953494" y="976229"/>
                    </a:cubicBezTo>
                    <a:cubicBezTo>
                      <a:pt x="1953494" y="1512846"/>
                      <a:pt x="1525749" y="1948330"/>
                      <a:pt x="977265" y="1954006"/>
                    </a:cubicBezTo>
                    <a:close/>
                    <a:moveTo>
                      <a:pt x="1198104" y="1613977"/>
                    </a:moveTo>
                    <a:cubicBezTo>
                      <a:pt x="1198104" y="1578891"/>
                      <a:pt x="1194492" y="1586630"/>
                      <a:pt x="1221839" y="1574763"/>
                    </a:cubicBezTo>
                    <a:cubicBezTo>
                      <a:pt x="1228030" y="1572183"/>
                      <a:pt x="1234738" y="1569603"/>
                      <a:pt x="1240930" y="1566507"/>
                    </a:cubicBezTo>
                    <a:cubicBezTo>
                      <a:pt x="1247637" y="1562896"/>
                      <a:pt x="1252797" y="1563927"/>
                      <a:pt x="1257957" y="1569603"/>
                    </a:cubicBezTo>
                    <a:cubicBezTo>
                      <a:pt x="1272920" y="1586630"/>
                      <a:pt x="1290464" y="1602110"/>
                      <a:pt x="1298203" y="1624297"/>
                    </a:cubicBezTo>
                    <a:cubicBezTo>
                      <a:pt x="1300783" y="1631520"/>
                      <a:pt x="1304395" y="1633068"/>
                      <a:pt x="1311619" y="1629456"/>
                    </a:cubicBezTo>
                    <a:cubicBezTo>
                      <a:pt x="1333290" y="1618105"/>
                      <a:pt x="1354445" y="1605722"/>
                      <a:pt x="1375084" y="1592822"/>
                    </a:cubicBezTo>
                    <a:cubicBezTo>
                      <a:pt x="1382824" y="1588178"/>
                      <a:pt x="1381791" y="1584051"/>
                      <a:pt x="1377148" y="1578891"/>
                    </a:cubicBezTo>
                    <a:cubicBezTo>
                      <a:pt x="1361152" y="1560832"/>
                      <a:pt x="1356509" y="1537613"/>
                      <a:pt x="1349285" y="1515426"/>
                    </a:cubicBezTo>
                    <a:cubicBezTo>
                      <a:pt x="1347221" y="1509750"/>
                      <a:pt x="1348253" y="1505622"/>
                      <a:pt x="1353413" y="1502010"/>
                    </a:cubicBezTo>
                    <a:cubicBezTo>
                      <a:pt x="1364248" y="1493754"/>
                      <a:pt x="1375600" y="1485499"/>
                      <a:pt x="1385919" y="1476727"/>
                    </a:cubicBezTo>
                    <a:cubicBezTo>
                      <a:pt x="1391079" y="1472600"/>
                      <a:pt x="1395723" y="1473115"/>
                      <a:pt x="1400883" y="1476727"/>
                    </a:cubicBezTo>
                    <a:cubicBezTo>
                      <a:pt x="1419458" y="1489111"/>
                      <a:pt x="1440097" y="1498914"/>
                      <a:pt x="1452996" y="1518005"/>
                    </a:cubicBezTo>
                    <a:cubicBezTo>
                      <a:pt x="1457640" y="1525229"/>
                      <a:pt x="1463316" y="1525745"/>
                      <a:pt x="1470024" y="1519553"/>
                    </a:cubicBezTo>
                    <a:cubicBezTo>
                      <a:pt x="1487051" y="1503558"/>
                      <a:pt x="1503562" y="1487047"/>
                      <a:pt x="1519041" y="1470535"/>
                    </a:cubicBezTo>
                    <a:cubicBezTo>
                      <a:pt x="1525233" y="1464344"/>
                      <a:pt x="1525749" y="1458668"/>
                      <a:pt x="1518010" y="1453508"/>
                    </a:cubicBezTo>
                    <a:cubicBezTo>
                      <a:pt x="1498402" y="1440093"/>
                      <a:pt x="1488599" y="1418938"/>
                      <a:pt x="1475699" y="1400363"/>
                    </a:cubicBezTo>
                    <a:cubicBezTo>
                      <a:pt x="1472088" y="1395203"/>
                      <a:pt x="1472088" y="1391075"/>
                      <a:pt x="1476215" y="1386431"/>
                    </a:cubicBezTo>
                    <a:cubicBezTo>
                      <a:pt x="1484987" y="1375596"/>
                      <a:pt x="1493243" y="1364760"/>
                      <a:pt x="1501498" y="1353925"/>
                    </a:cubicBezTo>
                    <a:cubicBezTo>
                      <a:pt x="1505626" y="1348249"/>
                      <a:pt x="1510270" y="1348249"/>
                      <a:pt x="1515946" y="1349797"/>
                    </a:cubicBezTo>
                    <a:cubicBezTo>
                      <a:pt x="1538133" y="1357020"/>
                      <a:pt x="1560836" y="1362180"/>
                      <a:pt x="1579411" y="1377660"/>
                    </a:cubicBezTo>
                    <a:cubicBezTo>
                      <a:pt x="1584571" y="1382303"/>
                      <a:pt x="1588182" y="1382303"/>
                      <a:pt x="1592310" y="1375596"/>
                    </a:cubicBezTo>
                    <a:cubicBezTo>
                      <a:pt x="1605210" y="1354441"/>
                      <a:pt x="1617593" y="1333801"/>
                      <a:pt x="1628945" y="1312130"/>
                    </a:cubicBezTo>
                    <a:cubicBezTo>
                      <a:pt x="1632557" y="1304907"/>
                      <a:pt x="1631009" y="1300779"/>
                      <a:pt x="1623785" y="1298199"/>
                    </a:cubicBezTo>
                    <a:cubicBezTo>
                      <a:pt x="1605726" y="1291491"/>
                      <a:pt x="1591794" y="1278592"/>
                      <a:pt x="1577863" y="1265692"/>
                    </a:cubicBezTo>
                    <a:cubicBezTo>
                      <a:pt x="1560320" y="1248665"/>
                      <a:pt x="1560836" y="1253309"/>
                      <a:pt x="1571155" y="1230090"/>
                    </a:cubicBezTo>
                    <a:cubicBezTo>
                      <a:pt x="1574251" y="1222866"/>
                      <a:pt x="1577347" y="1215643"/>
                      <a:pt x="1579927" y="1208419"/>
                    </a:cubicBezTo>
                    <a:cubicBezTo>
                      <a:pt x="1582507" y="1200163"/>
                      <a:pt x="1587667" y="1197583"/>
                      <a:pt x="1596438" y="1197583"/>
                    </a:cubicBezTo>
                    <a:cubicBezTo>
                      <a:pt x="1618625" y="1198100"/>
                      <a:pt x="1640296" y="1197583"/>
                      <a:pt x="1660935" y="1207387"/>
                    </a:cubicBezTo>
                    <a:cubicBezTo>
                      <a:pt x="1668159" y="1210483"/>
                      <a:pt x="1672287" y="1209967"/>
                      <a:pt x="1675383" y="1201195"/>
                    </a:cubicBezTo>
                    <a:cubicBezTo>
                      <a:pt x="1682090" y="1178492"/>
                      <a:pt x="1688282" y="1155789"/>
                      <a:pt x="1693442" y="1132570"/>
                    </a:cubicBezTo>
                    <a:cubicBezTo>
                      <a:pt x="1695506" y="1123283"/>
                      <a:pt x="1692926" y="1119671"/>
                      <a:pt x="1684154" y="1119155"/>
                    </a:cubicBezTo>
                    <a:cubicBezTo>
                      <a:pt x="1660935" y="1117091"/>
                      <a:pt x="1641328" y="1104192"/>
                      <a:pt x="1621205" y="1093872"/>
                    </a:cubicBezTo>
                    <a:cubicBezTo>
                      <a:pt x="1616561" y="1091808"/>
                      <a:pt x="1613465" y="1088712"/>
                      <a:pt x="1614497" y="1083037"/>
                    </a:cubicBezTo>
                    <a:cubicBezTo>
                      <a:pt x="1616561" y="1069621"/>
                      <a:pt x="1618625" y="1055690"/>
                      <a:pt x="1620173" y="1042274"/>
                    </a:cubicBezTo>
                    <a:cubicBezTo>
                      <a:pt x="1621205" y="1034535"/>
                      <a:pt x="1625333" y="1031439"/>
                      <a:pt x="1632557" y="1029891"/>
                    </a:cubicBezTo>
                    <a:cubicBezTo>
                      <a:pt x="1653712" y="1025763"/>
                      <a:pt x="1673835" y="1018539"/>
                      <a:pt x="1696022" y="1022667"/>
                    </a:cubicBezTo>
                    <a:cubicBezTo>
                      <a:pt x="1704793" y="1024215"/>
                      <a:pt x="1708921" y="1020603"/>
                      <a:pt x="1709437" y="1010800"/>
                    </a:cubicBezTo>
                    <a:cubicBezTo>
                      <a:pt x="1710469" y="988612"/>
                      <a:pt x="1710985" y="966426"/>
                      <a:pt x="1709437" y="943723"/>
                    </a:cubicBezTo>
                    <a:cubicBezTo>
                      <a:pt x="1708921" y="933403"/>
                      <a:pt x="1704793" y="929791"/>
                      <a:pt x="1694990" y="931339"/>
                    </a:cubicBezTo>
                    <a:cubicBezTo>
                      <a:pt x="1680026" y="933919"/>
                      <a:pt x="1665063" y="931855"/>
                      <a:pt x="1650616" y="928243"/>
                    </a:cubicBezTo>
                    <a:cubicBezTo>
                      <a:pt x="1619141" y="919988"/>
                      <a:pt x="1621205" y="928243"/>
                      <a:pt x="1618109" y="892125"/>
                    </a:cubicBezTo>
                    <a:cubicBezTo>
                      <a:pt x="1617593" y="885933"/>
                      <a:pt x="1616561" y="880257"/>
                      <a:pt x="1615013" y="874582"/>
                    </a:cubicBezTo>
                    <a:cubicBezTo>
                      <a:pt x="1612949" y="866842"/>
                      <a:pt x="1616561" y="862714"/>
                      <a:pt x="1622753" y="859102"/>
                    </a:cubicBezTo>
                    <a:cubicBezTo>
                      <a:pt x="1642876" y="849299"/>
                      <a:pt x="1661967" y="836915"/>
                      <a:pt x="1684670" y="834851"/>
                    </a:cubicBezTo>
                    <a:cubicBezTo>
                      <a:pt x="1692410" y="834335"/>
                      <a:pt x="1696022" y="830724"/>
                      <a:pt x="1693442" y="821952"/>
                    </a:cubicBezTo>
                    <a:cubicBezTo>
                      <a:pt x="1687766" y="799249"/>
                      <a:pt x="1682090" y="776030"/>
                      <a:pt x="1674867" y="753327"/>
                    </a:cubicBezTo>
                    <a:cubicBezTo>
                      <a:pt x="1671771" y="744039"/>
                      <a:pt x="1667643" y="743007"/>
                      <a:pt x="1659903" y="746619"/>
                    </a:cubicBezTo>
                    <a:cubicBezTo>
                      <a:pt x="1638748" y="756423"/>
                      <a:pt x="1616561" y="755907"/>
                      <a:pt x="1594374" y="756423"/>
                    </a:cubicBezTo>
                    <a:cubicBezTo>
                      <a:pt x="1587667" y="756423"/>
                      <a:pt x="1583023" y="754359"/>
                      <a:pt x="1580443" y="747651"/>
                    </a:cubicBezTo>
                    <a:cubicBezTo>
                      <a:pt x="1575799" y="735784"/>
                      <a:pt x="1571155" y="724432"/>
                      <a:pt x="1565995" y="713081"/>
                    </a:cubicBezTo>
                    <a:cubicBezTo>
                      <a:pt x="1562900" y="705857"/>
                      <a:pt x="1564448" y="701213"/>
                      <a:pt x="1570123" y="696054"/>
                    </a:cubicBezTo>
                    <a:cubicBezTo>
                      <a:pt x="1586635" y="681090"/>
                      <a:pt x="1602114" y="664579"/>
                      <a:pt x="1623269" y="656323"/>
                    </a:cubicBezTo>
                    <a:cubicBezTo>
                      <a:pt x="1631009" y="653227"/>
                      <a:pt x="1632557" y="649616"/>
                      <a:pt x="1628429" y="641876"/>
                    </a:cubicBezTo>
                    <a:cubicBezTo>
                      <a:pt x="1617077" y="620721"/>
                      <a:pt x="1605210" y="599566"/>
                      <a:pt x="1592310" y="579443"/>
                    </a:cubicBezTo>
                    <a:cubicBezTo>
                      <a:pt x="1587667" y="572219"/>
                      <a:pt x="1584055" y="572219"/>
                      <a:pt x="1578379" y="576863"/>
                    </a:cubicBezTo>
                    <a:cubicBezTo>
                      <a:pt x="1564963" y="587698"/>
                      <a:pt x="1548968" y="594406"/>
                      <a:pt x="1532457" y="599050"/>
                    </a:cubicBezTo>
                    <a:cubicBezTo>
                      <a:pt x="1499950" y="607821"/>
                      <a:pt x="1510270" y="610917"/>
                      <a:pt x="1490147" y="585118"/>
                    </a:cubicBezTo>
                    <a:cubicBezTo>
                      <a:pt x="1486019" y="579443"/>
                      <a:pt x="1481891" y="574283"/>
                      <a:pt x="1477247" y="569123"/>
                    </a:cubicBezTo>
                    <a:cubicBezTo>
                      <a:pt x="1472088" y="563447"/>
                      <a:pt x="1472088" y="558288"/>
                      <a:pt x="1476731" y="552096"/>
                    </a:cubicBezTo>
                    <a:cubicBezTo>
                      <a:pt x="1489115" y="533521"/>
                      <a:pt x="1498918" y="513397"/>
                      <a:pt x="1518525" y="499982"/>
                    </a:cubicBezTo>
                    <a:cubicBezTo>
                      <a:pt x="1525233" y="495338"/>
                      <a:pt x="1525233" y="490178"/>
                      <a:pt x="1519557" y="483987"/>
                    </a:cubicBezTo>
                    <a:cubicBezTo>
                      <a:pt x="1503562" y="466960"/>
                      <a:pt x="1487051" y="450448"/>
                      <a:pt x="1470540" y="434453"/>
                    </a:cubicBezTo>
                    <a:cubicBezTo>
                      <a:pt x="1463316" y="427745"/>
                      <a:pt x="1458156" y="428261"/>
                      <a:pt x="1452480" y="436001"/>
                    </a:cubicBezTo>
                    <a:cubicBezTo>
                      <a:pt x="1443709" y="448384"/>
                      <a:pt x="1431841" y="457672"/>
                      <a:pt x="1418942" y="465412"/>
                    </a:cubicBezTo>
                    <a:cubicBezTo>
                      <a:pt x="1393143" y="481407"/>
                      <a:pt x="1393143" y="481407"/>
                      <a:pt x="1369408" y="463348"/>
                    </a:cubicBezTo>
                    <a:cubicBezTo>
                      <a:pt x="1364764" y="459736"/>
                      <a:pt x="1360121" y="455608"/>
                      <a:pt x="1354961" y="452512"/>
                    </a:cubicBezTo>
                    <a:cubicBezTo>
                      <a:pt x="1348253" y="448384"/>
                      <a:pt x="1347221" y="443225"/>
                      <a:pt x="1349801" y="436001"/>
                    </a:cubicBezTo>
                    <a:cubicBezTo>
                      <a:pt x="1357025" y="414330"/>
                      <a:pt x="1361668" y="391627"/>
                      <a:pt x="1377148" y="374084"/>
                    </a:cubicBezTo>
                    <a:cubicBezTo>
                      <a:pt x="1382307" y="368408"/>
                      <a:pt x="1381276" y="364280"/>
                      <a:pt x="1374052" y="360152"/>
                    </a:cubicBezTo>
                    <a:cubicBezTo>
                      <a:pt x="1353929" y="347769"/>
                      <a:pt x="1333806" y="335385"/>
                      <a:pt x="1312651" y="324550"/>
                    </a:cubicBezTo>
                    <a:cubicBezTo>
                      <a:pt x="1304911" y="320422"/>
                      <a:pt x="1299751" y="320422"/>
                      <a:pt x="1296655" y="329193"/>
                    </a:cubicBezTo>
                    <a:cubicBezTo>
                      <a:pt x="1288916" y="350865"/>
                      <a:pt x="1271888" y="365828"/>
                      <a:pt x="1256925" y="382855"/>
                    </a:cubicBezTo>
                    <a:cubicBezTo>
                      <a:pt x="1251249" y="389047"/>
                      <a:pt x="1246090" y="389563"/>
                      <a:pt x="1238866" y="386467"/>
                    </a:cubicBezTo>
                    <a:cubicBezTo>
                      <a:pt x="1228546" y="381307"/>
                      <a:pt x="1217711" y="377179"/>
                      <a:pt x="1206875" y="373052"/>
                    </a:cubicBezTo>
                    <a:cubicBezTo>
                      <a:pt x="1199136" y="370472"/>
                      <a:pt x="1196556" y="365312"/>
                      <a:pt x="1196556" y="357572"/>
                    </a:cubicBezTo>
                    <a:cubicBezTo>
                      <a:pt x="1197072" y="335385"/>
                      <a:pt x="1196556" y="313714"/>
                      <a:pt x="1206359" y="293075"/>
                    </a:cubicBezTo>
                    <a:cubicBezTo>
                      <a:pt x="1209971" y="285335"/>
                      <a:pt x="1208939" y="280692"/>
                      <a:pt x="1199652" y="278112"/>
                    </a:cubicBezTo>
                    <a:cubicBezTo>
                      <a:pt x="1176949" y="271404"/>
                      <a:pt x="1154246" y="265212"/>
                      <a:pt x="1131027" y="259537"/>
                    </a:cubicBezTo>
                    <a:cubicBezTo>
                      <a:pt x="1122255" y="257473"/>
                      <a:pt x="1119159" y="260569"/>
                      <a:pt x="1118127" y="268308"/>
                    </a:cubicBezTo>
                    <a:cubicBezTo>
                      <a:pt x="1116063" y="291527"/>
                      <a:pt x="1103164" y="311134"/>
                      <a:pt x="1093360" y="331258"/>
                    </a:cubicBezTo>
                    <a:cubicBezTo>
                      <a:pt x="1090780" y="336933"/>
                      <a:pt x="1086653" y="339513"/>
                      <a:pt x="1079945" y="338481"/>
                    </a:cubicBezTo>
                    <a:cubicBezTo>
                      <a:pt x="1067561" y="336417"/>
                      <a:pt x="1055178" y="334869"/>
                      <a:pt x="1042794" y="333837"/>
                    </a:cubicBezTo>
                    <a:cubicBezTo>
                      <a:pt x="1034539" y="332805"/>
                      <a:pt x="1029895" y="329193"/>
                      <a:pt x="1028347" y="320422"/>
                    </a:cubicBezTo>
                    <a:cubicBezTo>
                      <a:pt x="1024735" y="299783"/>
                      <a:pt x="1016996" y="279660"/>
                      <a:pt x="1021123" y="257989"/>
                    </a:cubicBezTo>
                    <a:cubicBezTo>
                      <a:pt x="1022671" y="248701"/>
                      <a:pt x="1019059" y="244057"/>
                      <a:pt x="1008740" y="243541"/>
                    </a:cubicBezTo>
                    <a:cubicBezTo>
                      <a:pt x="986553" y="242509"/>
                      <a:pt x="964366" y="242509"/>
                      <a:pt x="941663" y="243541"/>
                    </a:cubicBezTo>
                    <a:cubicBezTo>
                      <a:pt x="931859" y="244057"/>
                      <a:pt x="928247" y="248185"/>
                      <a:pt x="929795" y="256957"/>
                    </a:cubicBezTo>
                    <a:cubicBezTo>
                      <a:pt x="933923" y="279144"/>
                      <a:pt x="926184" y="299267"/>
                      <a:pt x="922572" y="320422"/>
                    </a:cubicBezTo>
                    <a:cubicBezTo>
                      <a:pt x="921024" y="328678"/>
                      <a:pt x="916896" y="332290"/>
                      <a:pt x="909156" y="333321"/>
                    </a:cubicBezTo>
                    <a:cubicBezTo>
                      <a:pt x="896773" y="334869"/>
                      <a:pt x="884389" y="335901"/>
                      <a:pt x="872006" y="337965"/>
                    </a:cubicBezTo>
                    <a:cubicBezTo>
                      <a:pt x="864782" y="339513"/>
                      <a:pt x="860654" y="336933"/>
                      <a:pt x="857559" y="330226"/>
                    </a:cubicBezTo>
                    <a:cubicBezTo>
                      <a:pt x="847755" y="310102"/>
                      <a:pt x="835371" y="291527"/>
                      <a:pt x="833308" y="268308"/>
                    </a:cubicBezTo>
                    <a:cubicBezTo>
                      <a:pt x="832276" y="259537"/>
                      <a:pt x="828664" y="256957"/>
                      <a:pt x="819892" y="259021"/>
                    </a:cubicBezTo>
                    <a:cubicBezTo>
                      <a:pt x="797705" y="264180"/>
                      <a:pt x="775518" y="269856"/>
                      <a:pt x="753847" y="276564"/>
                    </a:cubicBezTo>
                    <a:cubicBezTo>
                      <a:pt x="744044" y="279660"/>
                      <a:pt x="740948" y="283272"/>
                      <a:pt x="745591" y="293075"/>
                    </a:cubicBezTo>
                    <a:cubicBezTo>
                      <a:pt x="751783" y="308039"/>
                      <a:pt x="754879" y="323518"/>
                      <a:pt x="754879" y="339513"/>
                    </a:cubicBezTo>
                    <a:cubicBezTo>
                      <a:pt x="754879" y="367892"/>
                      <a:pt x="755395" y="367892"/>
                      <a:pt x="728564" y="378728"/>
                    </a:cubicBezTo>
                    <a:cubicBezTo>
                      <a:pt x="722888" y="380791"/>
                      <a:pt x="717213" y="383371"/>
                      <a:pt x="712053" y="385951"/>
                    </a:cubicBezTo>
                    <a:cubicBezTo>
                      <a:pt x="705345" y="389563"/>
                      <a:pt x="700185" y="388531"/>
                      <a:pt x="695026" y="382855"/>
                    </a:cubicBezTo>
                    <a:cubicBezTo>
                      <a:pt x="679546" y="365828"/>
                      <a:pt x="662519" y="350349"/>
                      <a:pt x="654779" y="328161"/>
                    </a:cubicBezTo>
                    <a:cubicBezTo>
                      <a:pt x="652200" y="320938"/>
                      <a:pt x="648588" y="319390"/>
                      <a:pt x="641364" y="323002"/>
                    </a:cubicBezTo>
                    <a:cubicBezTo>
                      <a:pt x="619693" y="334353"/>
                      <a:pt x="598538" y="346737"/>
                      <a:pt x="577899" y="359636"/>
                    </a:cubicBezTo>
                    <a:cubicBezTo>
                      <a:pt x="571707" y="363248"/>
                      <a:pt x="570159" y="366860"/>
                      <a:pt x="574803" y="372536"/>
                    </a:cubicBezTo>
                    <a:cubicBezTo>
                      <a:pt x="590798" y="390595"/>
                      <a:pt x="595958" y="413298"/>
                      <a:pt x="602666" y="435485"/>
                    </a:cubicBezTo>
                    <a:cubicBezTo>
                      <a:pt x="604730" y="442193"/>
                      <a:pt x="604214" y="446836"/>
                      <a:pt x="598022" y="450964"/>
                    </a:cubicBezTo>
                    <a:cubicBezTo>
                      <a:pt x="587702" y="458188"/>
                      <a:pt x="577383" y="466444"/>
                      <a:pt x="567579" y="474699"/>
                    </a:cubicBezTo>
                    <a:cubicBezTo>
                      <a:pt x="561388" y="479859"/>
                      <a:pt x="556744" y="478827"/>
                      <a:pt x="550552" y="474699"/>
                    </a:cubicBezTo>
                    <a:cubicBezTo>
                      <a:pt x="531977" y="462316"/>
                      <a:pt x="511854" y="451996"/>
                      <a:pt x="498438" y="432905"/>
                    </a:cubicBezTo>
                    <a:cubicBezTo>
                      <a:pt x="494310" y="426713"/>
                      <a:pt x="489151" y="426197"/>
                      <a:pt x="483475" y="431357"/>
                    </a:cubicBezTo>
                    <a:cubicBezTo>
                      <a:pt x="465932" y="447352"/>
                      <a:pt x="448904" y="464895"/>
                      <a:pt x="432393" y="482439"/>
                    </a:cubicBezTo>
                    <a:cubicBezTo>
                      <a:pt x="427233" y="488114"/>
                      <a:pt x="426717" y="493274"/>
                      <a:pt x="433425" y="497402"/>
                    </a:cubicBezTo>
                    <a:cubicBezTo>
                      <a:pt x="453032" y="510818"/>
                      <a:pt x="462836" y="531457"/>
                      <a:pt x="475735" y="550032"/>
                    </a:cubicBezTo>
                    <a:cubicBezTo>
                      <a:pt x="479863" y="555708"/>
                      <a:pt x="479863" y="560867"/>
                      <a:pt x="475219" y="566027"/>
                    </a:cubicBezTo>
                    <a:cubicBezTo>
                      <a:pt x="466964" y="576347"/>
                      <a:pt x="458708" y="587182"/>
                      <a:pt x="450968" y="597502"/>
                    </a:cubicBezTo>
                    <a:cubicBezTo>
                      <a:pt x="447357" y="602146"/>
                      <a:pt x="443745" y="603694"/>
                      <a:pt x="437553" y="601629"/>
                    </a:cubicBezTo>
                    <a:cubicBezTo>
                      <a:pt x="414850" y="594406"/>
                      <a:pt x="391631" y="589246"/>
                      <a:pt x="373056" y="573251"/>
                    </a:cubicBezTo>
                    <a:cubicBezTo>
                      <a:pt x="367896" y="568607"/>
                      <a:pt x="363768" y="568607"/>
                      <a:pt x="360156" y="575315"/>
                    </a:cubicBezTo>
                    <a:cubicBezTo>
                      <a:pt x="347257" y="596470"/>
                      <a:pt x="334358" y="617109"/>
                      <a:pt x="323522" y="638780"/>
                    </a:cubicBezTo>
                    <a:cubicBezTo>
                      <a:pt x="319910" y="646004"/>
                      <a:pt x="320942" y="650131"/>
                      <a:pt x="328166" y="652711"/>
                    </a:cubicBezTo>
                    <a:cubicBezTo>
                      <a:pt x="346225" y="659419"/>
                      <a:pt x="360672" y="672318"/>
                      <a:pt x="374088" y="685218"/>
                    </a:cubicBezTo>
                    <a:cubicBezTo>
                      <a:pt x="392147" y="702245"/>
                      <a:pt x="391115" y="698117"/>
                      <a:pt x="380795" y="720820"/>
                    </a:cubicBezTo>
                    <a:cubicBezTo>
                      <a:pt x="377700" y="728044"/>
                      <a:pt x="374604" y="735268"/>
                      <a:pt x="372024" y="742492"/>
                    </a:cubicBezTo>
                    <a:cubicBezTo>
                      <a:pt x="369444" y="750747"/>
                      <a:pt x="364284" y="753327"/>
                      <a:pt x="355513" y="753327"/>
                    </a:cubicBezTo>
                    <a:cubicBezTo>
                      <a:pt x="333326" y="752811"/>
                      <a:pt x="311655" y="753327"/>
                      <a:pt x="291015" y="743523"/>
                    </a:cubicBezTo>
                    <a:cubicBezTo>
                      <a:pt x="282760" y="739396"/>
                      <a:pt x="279148" y="742492"/>
                      <a:pt x="276568" y="751263"/>
                    </a:cubicBezTo>
                    <a:cubicBezTo>
                      <a:pt x="269860" y="773450"/>
                      <a:pt x="264185" y="796153"/>
                      <a:pt x="258509" y="818340"/>
                    </a:cubicBezTo>
                    <a:cubicBezTo>
                      <a:pt x="256445" y="827628"/>
                      <a:pt x="259025" y="831239"/>
                      <a:pt x="267796" y="831756"/>
                    </a:cubicBezTo>
                    <a:cubicBezTo>
                      <a:pt x="291015" y="833819"/>
                      <a:pt x="310623" y="846719"/>
                      <a:pt x="330746" y="857038"/>
                    </a:cubicBezTo>
                    <a:cubicBezTo>
                      <a:pt x="335905" y="859618"/>
                      <a:pt x="338485" y="863230"/>
                      <a:pt x="337453" y="869422"/>
                    </a:cubicBezTo>
                    <a:cubicBezTo>
                      <a:pt x="335389" y="881805"/>
                      <a:pt x="333842" y="894189"/>
                      <a:pt x="332810" y="906572"/>
                    </a:cubicBezTo>
                    <a:cubicBezTo>
                      <a:pt x="331778" y="915344"/>
                      <a:pt x="328166" y="919988"/>
                      <a:pt x="318878" y="922052"/>
                    </a:cubicBezTo>
                    <a:cubicBezTo>
                      <a:pt x="298239" y="925664"/>
                      <a:pt x="278116" y="932887"/>
                      <a:pt x="256445" y="929275"/>
                    </a:cubicBezTo>
                    <a:cubicBezTo>
                      <a:pt x="246125" y="927211"/>
                      <a:pt x="243029" y="932371"/>
                      <a:pt x="242514" y="942175"/>
                    </a:cubicBezTo>
                    <a:cubicBezTo>
                      <a:pt x="241482" y="963846"/>
                      <a:pt x="241482" y="985001"/>
                      <a:pt x="242514" y="1006672"/>
                    </a:cubicBezTo>
                    <a:cubicBezTo>
                      <a:pt x="243029" y="1018023"/>
                      <a:pt x="247157" y="1022667"/>
                      <a:pt x="257993" y="1020603"/>
                    </a:cubicBezTo>
                    <a:cubicBezTo>
                      <a:pt x="280180" y="1016475"/>
                      <a:pt x="300303" y="1024731"/>
                      <a:pt x="321458" y="1028343"/>
                    </a:cubicBezTo>
                    <a:cubicBezTo>
                      <a:pt x="327650" y="1029375"/>
                      <a:pt x="331262" y="1032987"/>
                      <a:pt x="331778" y="1039694"/>
                    </a:cubicBezTo>
                    <a:cubicBezTo>
                      <a:pt x="333326" y="1052594"/>
                      <a:pt x="334358" y="1065493"/>
                      <a:pt x="336937" y="1077877"/>
                    </a:cubicBezTo>
                    <a:cubicBezTo>
                      <a:pt x="338485" y="1085617"/>
                      <a:pt x="335905" y="1089744"/>
                      <a:pt x="329198" y="1093356"/>
                    </a:cubicBezTo>
                    <a:cubicBezTo>
                      <a:pt x="309075" y="1103676"/>
                      <a:pt x="289467" y="1115543"/>
                      <a:pt x="265733" y="1117607"/>
                    </a:cubicBezTo>
                    <a:cubicBezTo>
                      <a:pt x="257993" y="1118123"/>
                      <a:pt x="255929" y="1122251"/>
                      <a:pt x="257993" y="1129990"/>
                    </a:cubicBezTo>
                    <a:cubicBezTo>
                      <a:pt x="263669" y="1153209"/>
                      <a:pt x="269344" y="1175913"/>
                      <a:pt x="276568" y="1198615"/>
                    </a:cubicBezTo>
                    <a:cubicBezTo>
                      <a:pt x="279148" y="1207903"/>
                      <a:pt x="283276" y="1209451"/>
                      <a:pt x="291531" y="1205839"/>
                    </a:cubicBezTo>
                    <a:cubicBezTo>
                      <a:pt x="308559" y="1198100"/>
                      <a:pt x="327134" y="1196035"/>
                      <a:pt x="345709" y="1196035"/>
                    </a:cubicBezTo>
                    <a:cubicBezTo>
                      <a:pt x="371508" y="1196035"/>
                      <a:pt x="366348" y="1193456"/>
                      <a:pt x="375636" y="1216675"/>
                    </a:cubicBezTo>
                    <a:cubicBezTo>
                      <a:pt x="378216" y="1223382"/>
                      <a:pt x="380795" y="1230606"/>
                      <a:pt x="384407" y="1236798"/>
                    </a:cubicBezTo>
                    <a:cubicBezTo>
                      <a:pt x="389051" y="1245569"/>
                      <a:pt x="386987" y="1251761"/>
                      <a:pt x="379764" y="1257953"/>
                    </a:cubicBezTo>
                    <a:cubicBezTo>
                      <a:pt x="363252" y="1272400"/>
                      <a:pt x="348289" y="1288396"/>
                      <a:pt x="327134" y="1296651"/>
                    </a:cubicBezTo>
                    <a:cubicBezTo>
                      <a:pt x="319394" y="1299231"/>
                      <a:pt x="319394" y="1303875"/>
                      <a:pt x="322490" y="1310583"/>
                    </a:cubicBezTo>
                    <a:cubicBezTo>
                      <a:pt x="333842" y="1332254"/>
                      <a:pt x="346225" y="1353409"/>
                      <a:pt x="359124" y="1374048"/>
                    </a:cubicBezTo>
                    <a:cubicBezTo>
                      <a:pt x="362736" y="1379724"/>
                      <a:pt x="365832" y="1380755"/>
                      <a:pt x="370992" y="1376628"/>
                    </a:cubicBezTo>
                    <a:cubicBezTo>
                      <a:pt x="389051" y="1361148"/>
                      <a:pt x="412270" y="1355988"/>
                      <a:pt x="433941" y="1348765"/>
                    </a:cubicBezTo>
                    <a:cubicBezTo>
                      <a:pt x="441165" y="1346185"/>
                      <a:pt x="445809" y="1347217"/>
                      <a:pt x="450452" y="1353925"/>
                    </a:cubicBezTo>
                    <a:cubicBezTo>
                      <a:pt x="457676" y="1364760"/>
                      <a:pt x="465932" y="1374564"/>
                      <a:pt x="474187" y="1384367"/>
                    </a:cubicBezTo>
                    <a:cubicBezTo>
                      <a:pt x="478315" y="1389527"/>
                      <a:pt x="478831" y="1393655"/>
                      <a:pt x="475219" y="1399331"/>
                    </a:cubicBezTo>
                    <a:cubicBezTo>
                      <a:pt x="462320" y="1417906"/>
                      <a:pt x="452516" y="1439061"/>
                      <a:pt x="432909" y="1452476"/>
                    </a:cubicBezTo>
                    <a:cubicBezTo>
                      <a:pt x="426201" y="1457120"/>
                      <a:pt x="425685" y="1461764"/>
                      <a:pt x="431877" y="1468471"/>
                    </a:cubicBezTo>
                    <a:cubicBezTo>
                      <a:pt x="447873" y="1486015"/>
                      <a:pt x="464384" y="1502526"/>
                      <a:pt x="481927" y="1518521"/>
                    </a:cubicBezTo>
                    <a:cubicBezTo>
                      <a:pt x="488119" y="1524197"/>
                      <a:pt x="493279" y="1524197"/>
                      <a:pt x="497922" y="1517489"/>
                    </a:cubicBezTo>
                    <a:cubicBezTo>
                      <a:pt x="510822" y="1498398"/>
                      <a:pt x="531461" y="1488595"/>
                      <a:pt x="550036" y="1475695"/>
                    </a:cubicBezTo>
                    <a:cubicBezTo>
                      <a:pt x="556228" y="1471568"/>
                      <a:pt x="561388" y="1471568"/>
                      <a:pt x="567063" y="1476211"/>
                    </a:cubicBezTo>
                    <a:cubicBezTo>
                      <a:pt x="576867" y="1483951"/>
                      <a:pt x="586670" y="1491690"/>
                      <a:pt x="596474" y="1498914"/>
                    </a:cubicBezTo>
                    <a:cubicBezTo>
                      <a:pt x="602666" y="1503558"/>
                      <a:pt x="604214" y="1508202"/>
                      <a:pt x="601634" y="1515426"/>
                    </a:cubicBezTo>
                    <a:cubicBezTo>
                      <a:pt x="594926" y="1537097"/>
                      <a:pt x="589250" y="1559284"/>
                      <a:pt x="574287" y="1577343"/>
                    </a:cubicBezTo>
                    <a:cubicBezTo>
                      <a:pt x="569127" y="1583018"/>
                      <a:pt x="569643" y="1587146"/>
                      <a:pt x="576867" y="1591274"/>
                    </a:cubicBezTo>
                    <a:cubicBezTo>
                      <a:pt x="597506" y="1603658"/>
                      <a:pt x="618145" y="1616041"/>
                      <a:pt x="639300" y="1627393"/>
                    </a:cubicBezTo>
                    <a:cubicBezTo>
                      <a:pt x="647040" y="1631520"/>
                      <a:pt x="651168" y="1629973"/>
                      <a:pt x="653747" y="1622233"/>
                    </a:cubicBezTo>
                    <a:cubicBezTo>
                      <a:pt x="662003" y="1600562"/>
                      <a:pt x="678514" y="1585598"/>
                      <a:pt x="693478" y="1568571"/>
                    </a:cubicBezTo>
                    <a:cubicBezTo>
                      <a:pt x="699153" y="1562379"/>
                      <a:pt x="704313" y="1561864"/>
                      <a:pt x="711537" y="1564959"/>
                    </a:cubicBezTo>
                    <a:cubicBezTo>
                      <a:pt x="721856" y="1570119"/>
                      <a:pt x="732692" y="1574247"/>
                      <a:pt x="743528" y="1578375"/>
                    </a:cubicBezTo>
                    <a:cubicBezTo>
                      <a:pt x="751267" y="1580955"/>
                      <a:pt x="753847" y="1585598"/>
                      <a:pt x="753847" y="1593854"/>
                    </a:cubicBezTo>
                    <a:cubicBezTo>
                      <a:pt x="753331" y="1616041"/>
                      <a:pt x="753847" y="1637712"/>
                      <a:pt x="744044" y="1658351"/>
                    </a:cubicBezTo>
                    <a:cubicBezTo>
                      <a:pt x="739916" y="1667123"/>
                      <a:pt x="743012" y="1671251"/>
                      <a:pt x="752299" y="1673831"/>
                    </a:cubicBezTo>
                    <a:cubicBezTo>
                      <a:pt x="773970" y="1680538"/>
                      <a:pt x="796157" y="1686214"/>
                      <a:pt x="818344" y="1691374"/>
                    </a:cubicBezTo>
                    <a:cubicBezTo>
                      <a:pt x="827116" y="1693438"/>
                      <a:pt x="831760" y="1692406"/>
                      <a:pt x="832276" y="1682602"/>
                    </a:cubicBezTo>
                    <a:cubicBezTo>
                      <a:pt x="834340" y="1659383"/>
                      <a:pt x="846723" y="1639776"/>
                      <a:pt x="857043" y="1619653"/>
                    </a:cubicBezTo>
                    <a:cubicBezTo>
                      <a:pt x="859622" y="1614493"/>
                      <a:pt x="862718" y="1611397"/>
                      <a:pt x="868910" y="1612429"/>
                    </a:cubicBezTo>
                    <a:cubicBezTo>
                      <a:pt x="881809" y="1614493"/>
                      <a:pt x="895225" y="1616041"/>
                      <a:pt x="908640" y="1617589"/>
                    </a:cubicBezTo>
                    <a:cubicBezTo>
                      <a:pt x="916896" y="1618621"/>
                      <a:pt x="920508" y="1622749"/>
                      <a:pt x="922056" y="1630488"/>
                    </a:cubicBezTo>
                    <a:cubicBezTo>
                      <a:pt x="925668" y="1651128"/>
                      <a:pt x="933407" y="1671251"/>
                      <a:pt x="929279" y="1692922"/>
                    </a:cubicBezTo>
                    <a:cubicBezTo>
                      <a:pt x="927215" y="1703757"/>
                      <a:pt x="932375" y="1706853"/>
                      <a:pt x="942695" y="1707369"/>
                    </a:cubicBezTo>
                    <a:cubicBezTo>
                      <a:pt x="964366" y="1708401"/>
                      <a:pt x="985521" y="1708401"/>
                      <a:pt x="1007192" y="1707369"/>
                    </a:cubicBezTo>
                    <a:cubicBezTo>
                      <a:pt x="1018028" y="1706853"/>
                      <a:pt x="1022155" y="1702725"/>
                      <a:pt x="1020607" y="1692406"/>
                    </a:cubicBezTo>
                    <a:cubicBezTo>
                      <a:pt x="1016480" y="1670219"/>
                      <a:pt x="1024219" y="1650096"/>
                      <a:pt x="1028347" y="1628941"/>
                    </a:cubicBezTo>
                    <a:cubicBezTo>
                      <a:pt x="1029379" y="1621717"/>
                      <a:pt x="1033507" y="1618621"/>
                      <a:pt x="1040215" y="1617589"/>
                    </a:cubicBezTo>
                    <a:cubicBezTo>
                      <a:pt x="1053114" y="1616041"/>
                      <a:pt x="1066013" y="1615009"/>
                      <a:pt x="1078397" y="1612429"/>
                    </a:cubicBezTo>
                    <a:cubicBezTo>
                      <a:pt x="1085621" y="1611397"/>
                      <a:pt x="1089748" y="1613461"/>
                      <a:pt x="1092844" y="1619653"/>
                    </a:cubicBezTo>
                    <a:cubicBezTo>
                      <a:pt x="1102648" y="1639776"/>
                      <a:pt x="1115031" y="1658351"/>
                      <a:pt x="1117095" y="1681570"/>
                    </a:cubicBezTo>
                    <a:cubicBezTo>
                      <a:pt x="1118127" y="1690342"/>
                      <a:pt x="1121739" y="1692922"/>
                      <a:pt x="1130511" y="1690858"/>
                    </a:cubicBezTo>
                    <a:cubicBezTo>
                      <a:pt x="1152698" y="1685698"/>
                      <a:pt x="1174885" y="1680022"/>
                      <a:pt x="1196556" y="1673315"/>
                    </a:cubicBezTo>
                    <a:cubicBezTo>
                      <a:pt x="1206359" y="1670219"/>
                      <a:pt x="1209455" y="1666607"/>
                      <a:pt x="1204811" y="1656803"/>
                    </a:cubicBezTo>
                    <a:cubicBezTo>
                      <a:pt x="1200168" y="1643904"/>
                      <a:pt x="1196556" y="1627393"/>
                      <a:pt x="1198104" y="1613977"/>
                    </a:cubicBezTo>
                    <a:close/>
                  </a:path>
                </a:pathLst>
              </a:custGeom>
              <a:solidFill>
                <a:schemeClr val="bg1"/>
              </a:solidFill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A3822756-2E6A-4C01-B51C-7B5998A2AA43}"/>
                  </a:ext>
                </a:extLst>
              </p:cNvPr>
              <p:cNvSpPr/>
              <p:nvPr/>
            </p:nvSpPr>
            <p:spPr>
              <a:xfrm>
                <a:off x="306265" y="596608"/>
                <a:ext cx="237706" cy="236466"/>
              </a:xfrm>
              <a:custGeom>
                <a:avLst/>
                <a:gdLst>
                  <a:gd name="connsiteX0" fmla="*/ 185362 w 237706"/>
                  <a:gd name="connsiteY0" fmla="*/ 130458 h 236466"/>
                  <a:gd name="connsiteX1" fmla="*/ 237706 w 237706"/>
                  <a:gd name="connsiteY1" fmla="*/ 130458 h 236466"/>
                  <a:gd name="connsiteX2" fmla="*/ 234128 w 237706"/>
                  <a:gd name="connsiteY2" fmla="*/ 154126 h 236466"/>
                  <a:gd name="connsiteX3" fmla="*/ 165835 w 237706"/>
                  <a:gd name="connsiteY3" fmla="*/ 229449 h 236466"/>
                  <a:gd name="connsiteX4" fmla="*/ 131078 w 237706"/>
                  <a:gd name="connsiteY4" fmla="*/ 236466 h 236466"/>
                  <a:gd name="connsiteX5" fmla="*/ 131078 w 237706"/>
                  <a:gd name="connsiteY5" fmla="*/ 186008 h 236466"/>
                  <a:gd name="connsiteX6" fmla="*/ 146195 w 237706"/>
                  <a:gd name="connsiteY6" fmla="*/ 182956 h 236466"/>
                  <a:gd name="connsiteX7" fmla="*/ 177100 w 237706"/>
                  <a:gd name="connsiteY7" fmla="*/ 157507 h 236466"/>
                  <a:gd name="connsiteX8" fmla="*/ 0 w 237706"/>
                  <a:gd name="connsiteY8" fmla="*/ 130458 h 236466"/>
                  <a:gd name="connsiteX9" fmla="*/ 52344 w 237706"/>
                  <a:gd name="connsiteY9" fmla="*/ 130458 h 236466"/>
                  <a:gd name="connsiteX10" fmla="*/ 60606 w 237706"/>
                  <a:gd name="connsiteY10" fmla="*/ 157507 h 236466"/>
                  <a:gd name="connsiteX11" fmla="*/ 91511 w 237706"/>
                  <a:gd name="connsiteY11" fmla="*/ 182956 h 236466"/>
                  <a:gd name="connsiteX12" fmla="*/ 106628 w 237706"/>
                  <a:gd name="connsiteY12" fmla="*/ 186008 h 236466"/>
                  <a:gd name="connsiteX13" fmla="*/ 106628 w 237706"/>
                  <a:gd name="connsiteY13" fmla="*/ 236466 h 236466"/>
                  <a:gd name="connsiteX14" fmla="*/ 71871 w 237706"/>
                  <a:gd name="connsiteY14" fmla="*/ 229449 h 236466"/>
                  <a:gd name="connsiteX15" fmla="*/ 3579 w 237706"/>
                  <a:gd name="connsiteY15" fmla="*/ 154126 h 236466"/>
                  <a:gd name="connsiteX16" fmla="*/ 131078 w 237706"/>
                  <a:gd name="connsiteY16" fmla="*/ 0 h 236466"/>
                  <a:gd name="connsiteX17" fmla="*/ 165835 w 237706"/>
                  <a:gd name="connsiteY17" fmla="*/ 7017 h 236466"/>
                  <a:gd name="connsiteX18" fmla="*/ 234128 w 237706"/>
                  <a:gd name="connsiteY18" fmla="*/ 82340 h 236466"/>
                  <a:gd name="connsiteX19" fmla="*/ 237706 w 237706"/>
                  <a:gd name="connsiteY19" fmla="*/ 106008 h 236466"/>
                  <a:gd name="connsiteX20" fmla="*/ 185362 w 237706"/>
                  <a:gd name="connsiteY20" fmla="*/ 106008 h 236466"/>
                  <a:gd name="connsiteX21" fmla="*/ 177100 w 237706"/>
                  <a:gd name="connsiteY21" fmla="*/ 78960 h 236466"/>
                  <a:gd name="connsiteX22" fmla="*/ 146195 w 237706"/>
                  <a:gd name="connsiteY22" fmla="*/ 53510 h 236466"/>
                  <a:gd name="connsiteX23" fmla="*/ 131078 w 237706"/>
                  <a:gd name="connsiteY23" fmla="*/ 50458 h 236466"/>
                  <a:gd name="connsiteX24" fmla="*/ 106628 w 237706"/>
                  <a:gd name="connsiteY24" fmla="*/ 0 h 236466"/>
                  <a:gd name="connsiteX25" fmla="*/ 106628 w 237706"/>
                  <a:gd name="connsiteY25" fmla="*/ 50458 h 236466"/>
                  <a:gd name="connsiteX26" fmla="*/ 91511 w 237706"/>
                  <a:gd name="connsiteY26" fmla="*/ 53510 h 236466"/>
                  <a:gd name="connsiteX27" fmla="*/ 60606 w 237706"/>
                  <a:gd name="connsiteY27" fmla="*/ 78960 h 236466"/>
                  <a:gd name="connsiteX28" fmla="*/ 52344 w 237706"/>
                  <a:gd name="connsiteY28" fmla="*/ 106008 h 236466"/>
                  <a:gd name="connsiteX29" fmla="*/ 0 w 237706"/>
                  <a:gd name="connsiteY29" fmla="*/ 106008 h 236466"/>
                  <a:gd name="connsiteX30" fmla="*/ 3579 w 237706"/>
                  <a:gd name="connsiteY30" fmla="*/ 82340 h 236466"/>
                  <a:gd name="connsiteX31" fmla="*/ 71871 w 237706"/>
                  <a:gd name="connsiteY31" fmla="*/ 7017 h 236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37706" h="236466">
                    <a:moveTo>
                      <a:pt x="185362" y="130458"/>
                    </a:moveTo>
                    <a:lnTo>
                      <a:pt x="237706" y="130458"/>
                    </a:lnTo>
                    <a:lnTo>
                      <a:pt x="234128" y="154126"/>
                    </a:lnTo>
                    <a:cubicBezTo>
                      <a:pt x="223548" y="188141"/>
                      <a:pt x="198326" y="215706"/>
                      <a:pt x="165835" y="229449"/>
                    </a:cubicBezTo>
                    <a:lnTo>
                      <a:pt x="131078" y="236466"/>
                    </a:lnTo>
                    <a:lnTo>
                      <a:pt x="131078" y="186008"/>
                    </a:lnTo>
                    <a:lnTo>
                      <a:pt x="146195" y="182956"/>
                    </a:lnTo>
                    <a:cubicBezTo>
                      <a:pt x="158800" y="177624"/>
                      <a:pt x="169526" y="168717"/>
                      <a:pt x="177100" y="157507"/>
                    </a:cubicBezTo>
                    <a:close/>
                    <a:moveTo>
                      <a:pt x="0" y="130458"/>
                    </a:moveTo>
                    <a:lnTo>
                      <a:pt x="52344" y="130458"/>
                    </a:lnTo>
                    <a:lnTo>
                      <a:pt x="60606" y="157507"/>
                    </a:lnTo>
                    <a:cubicBezTo>
                      <a:pt x="68180" y="168717"/>
                      <a:pt x="78906" y="177624"/>
                      <a:pt x="91511" y="182956"/>
                    </a:cubicBezTo>
                    <a:lnTo>
                      <a:pt x="106628" y="186008"/>
                    </a:lnTo>
                    <a:lnTo>
                      <a:pt x="106628" y="236466"/>
                    </a:lnTo>
                    <a:lnTo>
                      <a:pt x="71871" y="229449"/>
                    </a:lnTo>
                    <a:cubicBezTo>
                      <a:pt x="39380" y="215706"/>
                      <a:pt x="14159" y="188141"/>
                      <a:pt x="3579" y="154126"/>
                    </a:cubicBezTo>
                    <a:close/>
                    <a:moveTo>
                      <a:pt x="131078" y="0"/>
                    </a:moveTo>
                    <a:lnTo>
                      <a:pt x="165835" y="7017"/>
                    </a:lnTo>
                    <a:cubicBezTo>
                      <a:pt x="198326" y="20760"/>
                      <a:pt x="223548" y="48325"/>
                      <a:pt x="234128" y="82340"/>
                    </a:cubicBezTo>
                    <a:lnTo>
                      <a:pt x="237706" y="106008"/>
                    </a:lnTo>
                    <a:lnTo>
                      <a:pt x="185362" y="106008"/>
                    </a:lnTo>
                    <a:lnTo>
                      <a:pt x="177100" y="78960"/>
                    </a:lnTo>
                    <a:cubicBezTo>
                      <a:pt x="169526" y="67749"/>
                      <a:pt x="158800" y="58842"/>
                      <a:pt x="146195" y="53510"/>
                    </a:cubicBezTo>
                    <a:lnTo>
                      <a:pt x="131078" y="50458"/>
                    </a:lnTo>
                    <a:close/>
                    <a:moveTo>
                      <a:pt x="106628" y="0"/>
                    </a:moveTo>
                    <a:lnTo>
                      <a:pt x="106628" y="50458"/>
                    </a:lnTo>
                    <a:lnTo>
                      <a:pt x="91511" y="53510"/>
                    </a:lnTo>
                    <a:cubicBezTo>
                      <a:pt x="78906" y="58842"/>
                      <a:pt x="68180" y="67749"/>
                      <a:pt x="60606" y="78960"/>
                    </a:cubicBezTo>
                    <a:lnTo>
                      <a:pt x="52344" y="106008"/>
                    </a:lnTo>
                    <a:lnTo>
                      <a:pt x="0" y="106008"/>
                    </a:lnTo>
                    <a:lnTo>
                      <a:pt x="3579" y="82340"/>
                    </a:lnTo>
                    <a:cubicBezTo>
                      <a:pt x="14159" y="48325"/>
                      <a:pt x="39380" y="20760"/>
                      <a:pt x="71871" y="701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5FB5A917-5A10-4B61-AECD-DF53363D1AD8}"/>
                  </a:ext>
                </a:extLst>
              </p:cNvPr>
              <p:cNvSpPr/>
              <p:nvPr/>
            </p:nvSpPr>
            <p:spPr>
              <a:xfrm>
                <a:off x="385557" y="675280"/>
                <a:ext cx="79122" cy="79122"/>
              </a:xfrm>
              <a:prstGeom prst="ellipse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B Nazanin" panose="00000700000000000000" pitchFamily="2" charset="-78"/>
                </a:endParaRPr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709E326-94C9-4F3D-9DF9-72EE68F8DD51}"/>
              </a:ext>
            </a:extLst>
          </p:cNvPr>
          <p:cNvGrpSpPr/>
          <p:nvPr/>
        </p:nvGrpSpPr>
        <p:grpSpPr>
          <a:xfrm>
            <a:off x="9069470" y="2982614"/>
            <a:ext cx="3046078" cy="3734081"/>
            <a:chOff x="9087758" y="3138062"/>
            <a:chExt cx="3046078" cy="3734081"/>
          </a:xfrm>
        </p:grpSpPr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E34B25F4-A622-4E94-91F2-EE926E055A3A}"/>
                </a:ext>
              </a:extLst>
            </p:cNvPr>
            <p:cNvGrpSpPr/>
            <p:nvPr/>
          </p:nvGrpSpPr>
          <p:grpSpPr>
            <a:xfrm rot="2947662" flipH="1">
              <a:off x="9383082" y="3263151"/>
              <a:ext cx="827730" cy="577552"/>
              <a:chOff x="5405974" y="1533288"/>
              <a:chExt cx="608646" cy="424685"/>
            </a:xfrm>
          </p:grpSpPr>
          <p:sp>
            <p:nvSpPr>
              <p:cNvPr id="140" name="Trapezoid 139">
                <a:extLst>
                  <a:ext uri="{FF2B5EF4-FFF2-40B4-BE49-F238E27FC236}">
                    <a16:creationId xmlns:a16="http://schemas.microsoft.com/office/drawing/2014/main" id="{8CF2E195-A136-4A42-B1B4-0B0148CDFE1A}"/>
                  </a:ext>
                </a:extLst>
              </p:cNvPr>
              <p:cNvSpPr/>
              <p:nvPr/>
            </p:nvSpPr>
            <p:spPr>
              <a:xfrm rot="5912136" flipH="1">
                <a:off x="5633173" y="1617814"/>
                <a:ext cx="141626" cy="93186"/>
              </a:xfrm>
              <a:prstGeom prst="trapezoid">
                <a:avLst>
                  <a:gd name="adj" fmla="val 12383"/>
                </a:avLst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141" name="Trapezoid 140">
                <a:extLst>
                  <a:ext uri="{FF2B5EF4-FFF2-40B4-BE49-F238E27FC236}">
                    <a16:creationId xmlns:a16="http://schemas.microsoft.com/office/drawing/2014/main" id="{0B124FED-97B6-4F06-9731-9D29B0561BC7}"/>
                  </a:ext>
                </a:extLst>
              </p:cNvPr>
              <p:cNvSpPr/>
              <p:nvPr/>
            </p:nvSpPr>
            <p:spPr>
              <a:xfrm rot="7277434" flipH="1">
                <a:off x="5857778" y="1735728"/>
                <a:ext cx="103331" cy="96694"/>
              </a:xfrm>
              <a:prstGeom prst="trapezoid">
                <a:avLst>
                  <a:gd name="adj" fmla="val 12383"/>
                </a:avLst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142" name="Trapezoid 141">
                <a:extLst>
                  <a:ext uri="{FF2B5EF4-FFF2-40B4-BE49-F238E27FC236}">
                    <a16:creationId xmlns:a16="http://schemas.microsoft.com/office/drawing/2014/main" id="{0EA6782A-0670-41FA-9AE6-7B65C293465D}"/>
                  </a:ext>
                </a:extLst>
              </p:cNvPr>
              <p:cNvSpPr/>
              <p:nvPr/>
            </p:nvSpPr>
            <p:spPr>
              <a:xfrm rot="5912136" flipH="1">
                <a:off x="5438996" y="1500266"/>
                <a:ext cx="200130" cy="266173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143" name="Trapezoid 142">
                <a:extLst>
                  <a:ext uri="{FF2B5EF4-FFF2-40B4-BE49-F238E27FC236}">
                    <a16:creationId xmlns:a16="http://schemas.microsoft.com/office/drawing/2014/main" id="{04327686-E7B8-4F3B-9E28-57504EB680BD}"/>
                  </a:ext>
                </a:extLst>
              </p:cNvPr>
              <p:cNvSpPr/>
              <p:nvPr/>
            </p:nvSpPr>
            <p:spPr>
              <a:xfrm rot="7277434" flipH="1">
                <a:off x="5727739" y="1619233"/>
                <a:ext cx="146016" cy="194202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144" name="Trapezoid 143">
                <a:extLst>
                  <a:ext uri="{FF2B5EF4-FFF2-40B4-BE49-F238E27FC236}">
                    <a16:creationId xmlns:a16="http://schemas.microsoft.com/office/drawing/2014/main" id="{3337CC3D-84B2-4AD8-B61E-01ED6854D66D}"/>
                  </a:ext>
                </a:extLst>
              </p:cNvPr>
              <p:cNvSpPr/>
              <p:nvPr/>
            </p:nvSpPr>
            <p:spPr>
              <a:xfrm rot="8867088" flipH="1">
                <a:off x="5921123" y="1778027"/>
                <a:ext cx="93497" cy="179946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B Nazanin" panose="00000700000000000000" pitchFamily="2" charset="-78"/>
                </a:endParaRPr>
              </a:p>
            </p:txBody>
          </p:sp>
        </p:grp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79385788-1A56-4FAA-99BB-4D1E186F07D4}"/>
                </a:ext>
              </a:extLst>
            </p:cNvPr>
            <p:cNvGrpSpPr/>
            <p:nvPr/>
          </p:nvGrpSpPr>
          <p:grpSpPr>
            <a:xfrm rot="7415005" flipH="1">
              <a:off x="9775096" y="5495950"/>
              <a:ext cx="688855" cy="2063532"/>
              <a:chOff x="391500" y="630207"/>
              <a:chExt cx="531845" cy="1593193"/>
            </a:xfrm>
          </p:grpSpPr>
          <p:sp>
            <p:nvSpPr>
              <p:cNvPr id="162" name="Rectangle: Rounded Corners 161">
                <a:extLst>
                  <a:ext uri="{FF2B5EF4-FFF2-40B4-BE49-F238E27FC236}">
                    <a16:creationId xmlns:a16="http://schemas.microsoft.com/office/drawing/2014/main" id="{21F8A59E-C6F6-4724-87EE-8E94B37F3CBB}"/>
                  </a:ext>
                </a:extLst>
              </p:cNvPr>
              <p:cNvSpPr/>
              <p:nvPr/>
            </p:nvSpPr>
            <p:spPr>
              <a:xfrm rot="20495611">
                <a:off x="400452" y="630207"/>
                <a:ext cx="522893" cy="1539138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163" name="Rectangle: Rounded Corners 162">
                <a:extLst>
                  <a:ext uri="{FF2B5EF4-FFF2-40B4-BE49-F238E27FC236}">
                    <a16:creationId xmlns:a16="http://schemas.microsoft.com/office/drawing/2014/main" id="{0A417290-EEF9-41B0-B262-7A482058F11B}"/>
                  </a:ext>
                </a:extLst>
              </p:cNvPr>
              <p:cNvSpPr/>
              <p:nvPr/>
            </p:nvSpPr>
            <p:spPr>
              <a:xfrm rot="20495611">
                <a:off x="391500" y="684262"/>
                <a:ext cx="191608" cy="1539138"/>
              </a:xfrm>
              <a:prstGeom prst="roundRect">
                <a:avLst>
                  <a:gd name="adj" fmla="val 0"/>
                </a:avLst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B Nazanin" panose="00000700000000000000" pitchFamily="2" charset="-78"/>
                </a:endParaRPr>
              </a:p>
            </p:txBody>
          </p:sp>
        </p:grp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5D84579D-4389-4EC7-A4CB-9681E03F82B8}"/>
                </a:ext>
              </a:extLst>
            </p:cNvPr>
            <p:cNvGrpSpPr/>
            <p:nvPr/>
          </p:nvGrpSpPr>
          <p:grpSpPr>
            <a:xfrm rot="13514546" flipH="1">
              <a:off x="10293888" y="3976487"/>
              <a:ext cx="729571" cy="2548346"/>
              <a:chOff x="391500" y="630207"/>
              <a:chExt cx="531845" cy="1593193"/>
            </a:xfrm>
          </p:grpSpPr>
          <p:sp>
            <p:nvSpPr>
              <p:cNvPr id="160" name="Rectangle: Rounded Corners 159">
                <a:extLst>
                  <a:ext uri="{FF2B5EF4-FFF2-40B4-BE49-F238E27FC236}">
                    <a16:creationId xmlns:a16="http://schemas.microsoft.com/office/drawing/2014/main" id="{1267AEE3-0B9A-4F04-9A01-D73730080DA0}"/>
                  </a:ext>
                </a:extLst>
              </p:cNvPr>
              <p:cNvSpPr/>
              <p:nvPr/>
            </p:nvSpPr>
            <p:spPr>
              <a:xfrm rot="20495611">
                <a:off x="400452" y="630207"/>
                <a:ext cx="522893" cy="1539138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161" name="Rectangle: Rounded Corners 160">
                <a:extLst>
                  <a:ext uri="{FF2B5EF4-FFF2-40B4-BE49-F238E27FC236}">
                    <a16:creationId xmlns:a16="http://schemas.microsoft.com/office/drawing/2014/main" id="{D2EC9984-CBE1-4789-B02E-812C1985D0FD}"/>
                  </a:ext>
                </a:extLst>
              </p:cNvPr>
              <p:cNvSpPr/>
              <p:nvPr/>
            </p:nvSpPr>
            <p:spPr>
              <a:xfrm rot="20495611">
                <a:off x="391500" y="684262"/>
                <a:ext cx="191608" cy="1539138"/>
              </a:xfrm>
              <a:prstGeom prst="roundRect">
                <a:avLst>
                  <a:gd name="adj" fmla="val 0"/>
                </a:avLst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B Nazanin" panose="00000700000000000000" pitchFamily="2" charset="-78"/>
                </a:endParaRPr>
              </a:p>
            </p:txBody>
          </p:sp>
        </p:grp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BB75C2C5-EC3E-4D2E-A7B9-0C388DE0B877}"/>
                </a:ext>
              </a:extLst>
            </p:cNvPr>
            <p:cNvGrpSpPr/>
            <p:nvPr/>
          </p:nvGrpSpPr>
          <p:grpSpPr>
            <a:xfrm rot="6515991" flipH="1">
              <a:off x="9133139" y="5347988"/>
              <a:ext cx="926547" cy="926547"/>
              <a:chOff x="121429" y="411152"/>
              <a:chExt cx="607378" cy="607378"/>
            </a:xfrm>
          </p:grpSpPr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484A35F0-BD57-4A3A-A86D-7CDC896DFDE8}"/>
                  </a:ext>
                </a:extLst>
              </p:cNvPr>
              <p:cNvSpPr/>
              <p:nvPr/>
            </p:nvSpPr>
            <p:spPr>
              <a:xfrm>
                <a:off x="121429" y="411152"/>
                <a:ext cx="607378" cy="607378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D3180975-4EF8-4D47-8846-45CD19732CF1}"/>
                  </a:ext>
                </a:extLst>
              </p:cNvPr>
              <p:cNvSpPr/>
              <p:nvPr/>
            </p:nvSpPr>
            <p:spPr>
              <a:xfrm>
                <a:off x="186934" y="476657"/>
                <a:ext cx="476369" cy="476369"/>
              </a:xfrm>
              <a:custGeom>
                <a:avLst/>
                <a:gdLst>
                  <a:gd name="connsiteX0" fmla="*/ 977265 w 1950394"/>
                  <a:gd name="connsiteY0" fmla="*/ 1954006 h 1950394"/>
                  <a:gd name="connsiteX1" fmla="*/ 4 w 1950394"/>
                  <a:gd name="connsiteY1" fmla="*/ 977261 h 1950394"/>
                  <a:gd name="connsiteX2" fmla="*/ 976749 w 1950394"/>
                  <a:gd name="connsiteY2" fmla="*/ 0 h 1950394"/>
                  <a:gd name="connsiteX3" fmla="*/ 1953494 w 1950394"/>
                  <a:gd name="connsiteY3" fmla="*/ 976229 h 1950394"/>
                  <a:gd name="connsiteX4" fmla="*/ 977265 w 1950394"/>
                  <a:gd name="connsiteY4" fmla="*/ 1954006 h 1950394"/>
                  <a:gd name="connsiteX5" fmla="*/ 1198104 w 1950394"/>
                  <a:gd name="connsiteY5" fmla="*/ 1613977 h 1950394"/>
                  <a:gd name="connsiteX6" fmla="*/ 1221839 w 1950394"/>
                  <a:gd name="connsiteY6" fmla="*/ 1574763 h 1950394"/>
                  <a:gd name="connsiteX7" fmla="*/ 1240930 w 1950394"/>
                  <a:gd name="connsiteY7" fmla="*/ 1566507 h 1950394"/>
                  <a:gd name="connsiteX8" fmla="*/ 1257957 w 1950394"/>
                  <a:gd name="connsiteY8" fmla="*/ 1569603 h 1950394"/>
                  <a:gd name="connsiteX9" fmla="*/ 1298203 w 1950394"/>
                  <a:gd name="connsiteY9" fmla="*/ 1624297 h 1950394"/>
                  <a:gd name="connsiteX10" fmla="*/ 1311619 w 1950394"/>
                  <a:gd name="connsiteY10" fmla="*/ 1629456 h 1950394"/>
                  <a:gd name="connsiteX11" fmla="*/ 1375084 w 1950394"/>
                  <a:gd name="connsiteY11" fmla="*/ 1592822 h 1950394"/>
                  <a:gd name="connsiteX12" fmla="*/ 1377148 w 1950394"/>
                  <a:gd name="connsiteY12" fmla="*/ 1578891 h 1950394"/>
                  <a:gd name="connsiteX13" fmla="*/ 1349285 w 1950394"/>
                  <a:gd name="connsiteY13" fmla="*/ 1515426 h 1950394"/>
                  <a:gd name="connsiteX14" fmla="*/ 1353413 w 1950394"/>
                  <a:gd name="connsiteY14" fmla="*/ 1502010 h 1950394"/>
                  <a:gd name="connsiteX15" fmla="*/ 1385919 w 1950394"/>
                  <a:gd name="connsiteY15" fmla="*/ 1476727 h 1950394"/>
                  <a:gd name="connsiteX16" fmla="*/ 1400883 w 1950394"/>
                  <a:gd name="connsiteY16" fmla="*/ 1476727 h 1950394"/>
                  <a:gd name="connsiteX17" fmla="*/ 1452996 w 1950394"/>
                  <a:gd name="connsiteY17" fmla="*/ 1518005 h 1950394"/>
                  <a:gd name="connsiteX18" fmla="*/ 1470024 w 1950394"/>
                  <a:gd name="connsiteY18" fmla="*/ 1519553 h 1950394"/>
                  <a:gd name="connsiteX19" fmla="*/ 1519041 w 1950394"/>
                  <a:gd name="connsiteY19" fmla="*/ 1470535 h 1950394"/>
                  <a:gd name="connsiteX20" fmla="*/ 1518010 w 1950394"/>
                  <a:gd name="connsiteY20" fmla="*/ 1453508 h 1950394"/>
                  <a:gd name="connsiteX21" fmla="*/ 1475699 w 1950394"/>
                  <a:gd name="connsiteY21" fmla="*/ 1400363 h 1950394"/>
                  <a:gd name="connsiteX22" fmla="*/ 1476215 w 1950394"/>
                  <a:gd name="connsiteY22" fmla="*/ 1386431 h 1950394"/>
                  <a:gd name="connsiteX23" fmla="*/ 1501498 w 1950394"/>
                  <a:gd name="connsiteY23" fmla="*/ 1353925 h 1950394"/>
                  <a:gd name="connsiteX24" fmla="*/ 1515946 w 1950394"/>
                  <a:gd name="connsiteY24" fmla="*/ 1349797 h 1950394"/>
                  <a:gd name="connsiteX25" fmla="*/ 1579411 w 1950394"/>
                  <a:gd name="connsiteY25" fmla="*/ 1377660 h 1950394"/>
                  <a:gd name="connsiteX26" fmla="*/ 1592310 w 1950394"/>
                  <a:gd name="connsiteY26" fmla="*/ 1375596 h 1950394"/>
                  <a:gd name="connsiteX27" fmla="*/ 1628945 w 1950394"/>
                  <a:gd name="connsiteY27" fmla="*/ 1312130 h 1950394"/>
                  <a:gd name="connsiteX28" fmla="*/ 1623785 w 1950394"/>
                  <a:gd name="connsiteY28" fmla="*/ 1298199 h 1950394"/>
                  <a:gd name="connsiteX29" fmla="*/ 1577863 w 1950394"/>
                  <a:gd name="connsiteY29" fmla="*/ 1265692 h 1950394"/>
                  <a:gd name="connsiteX30" fmla="*/ 1571155 w 1950394"/>
                  <a:gd name="connsiteY30" fmla="*/ 1230090 h 1950394"/>
                  <a:gd name="connsiteX31" fmla="*/ 1579927 w 1950394"/>
                  <a:gd name="connsiteY31" fmla="*/ 1208419 h 1950394"/>
                  <a:gd name="connsiteX32" fmla="*/ 1596438 w 1950394"/>
                  <a:gd name="connsiteY32" fmla="*/ 1197583 h 1950394"/>
                  <a:gd name="connsiteX33" fmla="*/ 1660935 w 1950394"/>
                  <a:gd name="connsiteY33" fmla="*/ 1207387 h 1950394"/>
                  <a:gd name="connsiteX34" fmla="*/ 1675383 w 1950394"/>
                  <a:gd name="connsiteY34" fmla="*/ 1201195 h 1950394"/>
                  <a:gd name="connsiteX35" fmla="*/ 1693442 w 1950394"/>
                  <a:gd name="connsiteY35" fmla="*/ 1132570 h 1950394"/>
                  <a:gd name="connsiteX36" fmla="*/ 1684154 w 1950394"/>
                  <a:gd name="connsiteY36" fmla="*/ 1119155 h 1950394"/>
                  <a:gd name="connsiteX37" fmla="*/ 1621205 w 1950394"/>
                  <a:gd name="connsiteY37" fmla="*/ 1093872 h 1950394"/>
                  <a:gd name="connsiteX38" fmla="*/ 1614497 w 1950394"/>
                  <a:gd name="connsiteY38" fmla="*/ 1083037 h 1950394"/>
                  <a:gd name="connsiteX39" fmla="*/ 1620173 w 1950394"/>
                  <a:gd name="connsiteY39" fmla="*/ 1042274 h 1950394"/>
                  <a:gd name="connsiteX40" fmla="*/ 1632557 w 1950394"/>
                  <a:gd name="connsiteY40" fmla="*/ 1029891 h 1950394"/>
                  <a:gd name="connsiteX41" fmla="*/ 1696022 w 1950394"/>
                  <a:gd name="connsiteY41" fmla="*/ 1022667 h 1950394"/>
                  <a:gd name="connsiteX42" fmla="*/ 1709437 w 1950394"/>
                  <a:gd name="connsiteY42" fmla="*/ 1010800 h 1950394"/>
                  <a:gd name="connsiteX43" fmla="*/ 1709437 w 1950394"/>
                  <a:gd name="connsiteY43" fmla="*/ 943723 h 1950394"/>
                  <a:gd name="connsiteX44" fmla="*/ 1694990 w 1950394"/>
                  <a:gd name="connsiteY44" fmla="*/ 931339 h 1950394"/>
                  <a:gd name="connsiteX45" fmla="*/ 1650616 w 1950394"/>
                  <a:gd name="connsiteY45" fmla="*/ 928243 h 1950394"/>
                  <a:gd name="connsiteX46" fmla="*/ 1618109 w 1950394"/>
                  <a:gd name="connsiteY46" fmla="*/ 892125 h 1950394"/>
                  <a:gd name="connsiteX47" fmla="*/ 1615013 w 1950394"/>
                  <a:gd name="connsiteY47" fmla="*/ 874582 h 1950394"/>
                  <a:gd name="connsiteX48" fmla="*/ 1622753 w 1950394"/>
                  <a:gd name="connsiteY48" fmla="*/ 859102 h 1950394"/>
                  <a:gd name="connsiteX49" fmla="*/ 1684670 w 1950394"/>
                  <a:gd name="connsiteY49" fmla="*/ 834851 h 1950394"/>
                  <a:gd name="connsiteX50" fmla="*/ 1693442 w 1950394"/>
                  <a:gd name="connsiteY50" fmla="*/ 821952 h 1950394"/>
                  <a:gd name="connsiteX51" fmla="*/ 1674867 w 1950394"/>
                  <a:gd name="connsiteY51" fmla="*/ 753327 h 1950394"/>
                  <a:gd name="connsiteX52" fmla="*/ 1659903 w 1950394"/>
                  <a:gd name="connsiteY52" fmla="*/ 746619 h 1950394"/>
                  <a:gd name="connsiteX53" fmla="*/ 1594374 w 1950394"/>
                  <a:gd name="connsiteY53" fmla="*/ 756423 h 1950394"/>
                  <a:gd name="connsiteX54" fmla="*/ 1580443 w 1950394"/>
                  <a:gd name="connsiteY54" fmla="*/ 747651 h 1950394"/>
                  <a:gd name="connsiteX55" fmla="*/ 1565995 w 1950394"/>
                  <a:gd name="connsiteY55" fmla="*/ 713081 h 1950394"/>
                  <a:gd name="connsiteX56" fmla="*/ 1570123 w 1950394"/>
                  <a:gd name="connsiteY56" fmla="*/ 696054 h 1950394"/>
                  <a:gd name="connsiteX57" fmla="*/ 1623269 w 1950394"/>
                  <a:gd name="connsiteY57" fmla="*/ 656323 h 1950394"/>
                  <a:gd name="connsiteX58" fmla="*/ 1628429 w 1950394"/>
                  <a:gd name="connsiteY58" fmla="*/ 641876 h 1950394"/>
                  <a:gd name="connsiteX59" fmla="*/ 1592310 w 1950394"/>
                  <a:gd name="connsiteY59" fmla="*/ 579443 h 1950394"/>
                  <a:gd name="connsiteX60" fmla="*/ 1578379 w 1950394"/>
                  <a:gd name="connsiteY60" fmla="*/ 576863 h 1950394"/>
                  <a:gd name="connsiteX61" fmla="*/ 1532457 w 1950394"/>
                  <a:gd name="connsiteY61" fmla="*/ 599050 h 1950394"/>
                  <a:gd name="connsiteX62" fmla="*/ 1490147 w 1950394"/>
                  <a:gd name="connsiteY62" fmla="*/ 585118 h 1950394"/>
                  <a:gd name="connsiteX63" fmla="*/ 1477247 w 1950394"/>
                  <a:gd name="connsiteY63" fmla="*/ 569123 h 1950394"/>
                  <a:gd name="connsiteX64" fmla="*/ 1476731 w 1950394"/>
                  <a:gd name="connsiteY64" fmla="*/ 552096 h 1950394"/>
                  <a:gd name="connsiteX65" fmla="*/ 1518525 w 1950394"/>
                  <a:gd name="connsiteY65" fmla="*/ 499982 h 1950394"/>
                  <a:gd name="connsiteX66" fmla="*/ 1519557 w 1950394"/>
                  <a:gd name="connsiteY66" fmla="*/ 483987 h 1950394"/>
                  <a:gd name="connsiteX67" fmla="*/ 1470540 w 1950394"/>
                  <a:gd name="connsiteY67" fmla="*/ 434453 h 1950394"/>
                  <a:gd name="connsiteX68" fmla="*/ 1452480 w 1950394"/>
                  <a:gd name="connsiteY68" fmla="*/ 436001 h 1950394"/>
                  <a:gd name="connsiteX69" fmla="*/ 1418942 w 1950394"/>
                  <a:gd name="connsiteY69" fmla="*/ 465412 h 1950394"/>
                  <a:gd name="connsiteX70" fmla="*/ 1369408 w 1950394"/>
                  <a:gd name="connsiteY70" fmla="*/ 463348 h 1950394"/>
                  <a:gd name="connsiteX71" fmla="*/ 1354961 w 1950394"/>
                  <a:gd name="connsiteY71" fmla="*/ 452512 h 1950394"/>
                  <a:gd name="connsiteX72" fmla="*/ 1349801 w 1950394"/>
                  <a:gd name="connsiteY72" fmla="*/ 436001 h 1950394"/>
                  <a:gd name="connsiteX73" fmla="*/ 1377148 w 1950394"/>
                  <a:gd name="connsiteY73" fmla="*/ 374084 h 1950394"/>
                  <a:gd name="connsiteX74" fmla="*/ 1374052 w 1950394"/>
                  <a:gd name="connsiteY74" fmla="*/ 360152 h 1950394"/>
                  <a:gd name="connsiteX75" fmla="*/ 1312651 w 1950394"/>
                  <a:gd name="connsiteY75" fmla="*/ 324550 h 1950394"/>
                  <a:gd name="connsiteX76" fmla="*/ 1296655 w 1950394"/>
                  <a:gd name="connsiteY76" fmla="*/ 329193 h 1950394"/>
                  <a:gd name="connsiteX77" fmla="*/ 1256925 w 1950394"/>
                  <a:gd name="connsiteY77" fmla="*/ 382855 h 1950394"/>
                  <a:gd name="connsiteX78" fmla="*/ 1238866 w 1950394"/>
                  <a:gd name="connsiteY78" fmla="*/ 386467 h 1950394"/>
                  <a:gd name="connsiteX79" fmla="*/ 1206875 w 1950394"/>
                  <a:gd name="connsiteY79" fmla="*/ 373052 h 1950394"/>
                  <a:gd name="connsiteX80" fmla="*/ 1196556 w 1950394"/>
                  <a:gd name="connsiteY80" fmla="*/ 357572 h 1950394"/>
                  <a:gd name="connsiteX81" fmla="*/ 1206359 w 1950394"/>
                  <a:gd name="connsiteY81" fmla="*/ 293075 h 1950394"/>
                  <a:gd name="connsiteX82" fmla="*/ 1199652 w 1950394"/>
                  <a:gd name="connsiteY82" fmla="*/ 278112 h 1950394"/>
                  <a:gd name="connsiteX83" fmla="*/ 1131027 w 1950394"/>
                  <a:gd name="connsiteY83" fmla="*/ 259537 h 1950394"/>
                  <a:gd name="connsiteX84" fmla="*/ 1118127 w 1950394"/>
                  <a:gd name="connsiteY84" fmla="*/ 268308 h 1950394"/>
                  <a:gd name="connsiteX85" fmla="*/ 1093360 w 1950394"/>
                  <a:gd name="connsiteY85" fmla="*/ 331258 h 1950394"/>
                  <a:gd name="connsiteX86" fmla="*/ 1079945 w 1950394"/>
                  <a:gd name="connsiteY86" fmla="*/ 338481 h 1950394"/>
                  <a:gd name="connsiteX87" fmla="*/ 1042794 w 1950394"/>
                  <a:gd name="connsiteY87" fmla="*/ 333837 h 1950394"/>
                  <a:gd name="connsiteX88" fmla="*/ 1028347 w 1950394"/>
                  <a:gd name="connsiteY88" fmla="*/ 320422 h 1950394"/>
                  <a:gd name="connsiteX89" fmla="*/ 1021123 w 1950394"/>
                  <a:gd name="connsiteY89" fmla="*/ 257989 h 1950394"/>
                  <a:gd name="connsiteX90" fmla="*/ 1008740 w 1950394"/>
                  <a:gd name="connsiteY90" fmla="*/ 243541 h 1950394"/>
                  <a:gd name="connsiteX91" fmla="*/ 941663 w 1950394"/>
                  <a:gd name="connsiteY91" fmla="*/ 243541 h 1950394"/>
                  <a:gd name="connsiteX92" fmla="*/ 929795 w 1950394"/>
                  <a:gd name="connsiteY92" fmla="*/ 256957 h 1950394"/>
                  <a:gd name="connsiteX93" fmla="*/ 922572 w 1950394"/>
                  <a:gd name="connsiteY93" fmla="*/ 320422 h 1950394"/>
                  <a:gd name="connsiteX94" fmla="*/ 909156 w 1950394"/>
                  <a:gd name="connsiteY94" fmla="*/ 333321 h 1950394"/>
                  <a:gd name="connsiteX95" fmla="*/ 872006 w 1950394"/>
                  <a:gd name="connsiteY95" fmla="*/ 337965 h 1950394"/>
                  <a:gd name="connsiteX96" fmla="*/ 857559 w 1950394"/>
                  <a:gd name="connsiteY96" fmla="*/ 330226 h 1950394"/>
                  <a:gd name="connsiteX97" fmla="*/ 833308 w 1950394"/>
                  <a:gd name="connsiteY97" fmla="*/ 268308 h 1950394"/>
                  <a:gd name="connsiteX98" fmla="*/ 819892 w 1950394"/>
                  <a:gd name="connsiteY98" fmla="*/ 259021 h 1950394"/>
                  <a:gd name="connsiteX99" fmla="*/ 753847 w 1950394"/>
                  <a:gd name="connsiteY99" fmla="*/ 276564 h 1950394"/>
                  <a:gd name="connsiteX100" fmla="*/ 745591 w 1950394"/>
                  <a:gd name="connsiteY100" fmla="*/ 293075 h 1950394"/>
                  <a:gd name="connsiteX101" fmla="*/ 754879 w 1950394"/>
                  <a:gd name="connsiteY101" fmla="*/ 339513 h 1950394"/>
                  <a:gd name="connsiteX102" fmla="*/ 728564 w 1950394"/>
                  <a:gd name="connsiteY102" fmla="*/ 378728 h 1950394"/>
                  <a:gd name="connsiteX103" fmla="*/ 712053 w 1950394"/>
                  <a:gd name="connsiteY103" fmla="*/ 385951 h 1950394"/>
                  <a:gd name="connsiteX104" fmla="*/ 695026 w 1950394"/>
                  <a:gd name="connsiteY104" fmla="*/ 382855 h 1950394"/>
                  <a:gd name="connsiteX105" fmla="*/ 654779 w 1950394"/>
                  <a:gd name="connsiteY105" fmla="*/ 328161 h 1950394"/>
                  <a:gd name="connsiteX106" fmla="*/ 641364 w 1950394"/>
                  <a:gd name="connsiteY106" fmla="*/ 323002 h 1950394"/>
                  <a:gd name="connsiteX107" fmla="*/ 577899 w 1950394"/>
                  <a:gd name="connsiteY107" fmla="*/ 359636 h 1950394"/>
                  <a:gd name="connsiteX108" fmla="*/ 574803 w 1950394"/>
                  <a:gd name="connsiteY108" fmla="*/ 372536 h 1950394"/>
                  <a:gd name="connsiteX109" fmla="*/ 602666 w 1950394"/>
                  <a:gd name="connsiteY109" fmla="*/ 435485 h 1950394"/>
                  <a:gd name="connsiteX110" fmla="*/ 598022 w 1950394"/>
                  <a:gd name="connsiteY110" fmla="*/ 450964 h 1950394"/>
                  <a:gd name="connsiteX111" fmla="*/ 567579 w 1950394"/>
                  <a:gd name="connsiteY111" fmla="*/ 474699 h 1950394"/>
                  <a:gd name="connsiteX112" fmla="*/ 550552 w 1950394"/>
                  <a:gd name="connsiteY112" fmla="*/ 474699 h 1950394"/>
                  <a:gd name="connsiteX113" fmla="*/ 498438 w 1950394"/>
                  <a:gd name="connsiteY113" fmla="*/ 432905 h 1950394"/>
                  <a:gd name="connsiteX114" fmla="*/ 483475 w 1950394"/>
                  <a:gd name="connsiteY114" fmla="*/ 431357 h 1950394"/>
                  <a:gd name="connsiteX115" fmla="*/ 432393 w 1950394"/>
                  <a:gd name="connsiteY115" fmla="*/ 482439 h 1950394"/>
                  <a:gd name="connsiteX116" fmla="*/ 433425 w 1950394"/>
                  <a:gd name="connsiteY116" fmla="*/ 497402 h 1950394"/>
                  <a:gd name="connsiteX117" fmla="*/ 475735 w 1950394"/>
                  <a:gd name="connsiteY117" fmla="*/ 550032 h 1950394"/>
                  <a:gd name="connsiteX118" fmla="*/ 475219 w 1950394"/>
                  <a:gd name="connsiteY118" fmla="*/ 566027 h 1950394"/>
                  <a:gd name="connsiteX119" fmla="*/ 450968 w 1950394"/>
                  <a:gd name="connsiteY119" fmla="*/ 597502 h 1950394"/>
                  <a:gd name="connsiteX120" fmla="*/ 437553 w 1950394"/>
                  <a:gd name="connsiteY120" fmla="*/ 601629 h 1950394"/>
                  <a:gd name="connsiteX121" fmla="*/ 373056 w 1950394"/>
                  <a:gd name="connsiteY121" fmla="*/ 573251 h 1950394"/>
                  <a:gd name="connsiteX122" fmla="*/ 360156 w 1950394"/>
                  <a:gd name="connsiteY122" fmla="*/ 575315 h 1950394"/>
                  <a:gd name="connsiteX123" fmla="*/ 323522 w 1950394"/>
                  <a:gd name="connsiteY123" fmla="*/ 638780 h 1950394"/>
                  <a:gd name="connsiteX124" fmla="*/ 328166 w 1950394"/>
                  <a:gd name="connsiteY124" fmla="*/ 652711 h 1950394"/>
                  <a:gd name="connsiteX125" fmla="*/ 374088 w 1950394"/>
                  <a:gd name="connsiteY125" fmla="*/ 685218 h 1950394"/>
                  <a:gd name="connsiteX126" fmla="*/ 380795 w 1950394"/>
                  <a:gd name="connsiteY126" fmla="*/ 720820 h 1950394"/>
                  <a:gd name="connsiteX127" fmla="*/ 372024 w 1950394"/>
                  <a:gd name="connsiteY127" fmla="*/ 742492 h 1950394"/>
                  <a:gd name="connsiteX128" fmla="*/ 355513 w 1950394"/>
                  <a:gd name="connsiteY128" fmla="*/ 753327 h 1950394"/>
                  <a:gd name="connsiteX129" fmla="*/ 291015 w 1950394"/>
                  <a:gd name="connsiteY129" fmla="*/ 743523 h 1950394"/>
                  <a:gd name="connsiteX130" fmla="*/ 276568 w 1950394"/>
                  <a:gd name="connsiteY130" fmla="*/ 751263 h 1950394"/>
                  <a:gd name="connsiteX131" fmla="*/ 258509 w 1950394"/>
                  <a:gd name="connsiteY131" fmla="*/ 818340 h 1950394"/>
                  <a:gd name="connsiteX132" fmla="*/ 267796 w 1950394"/>
                  <a:gd name="connsiteY132" fmla="*/ 831756 h 1950394"/>
                  <a:gd name="connsiteX133" fmla="*/ 330746 w 1950394"/>
                  <a:gd name="connsiteY133" fmla="*/ 857038 h 1950394"/>
                  <a:gd name="connsiteX134" fmla="*/ 337453 w 1950394"/>
                  <a:gd name="connsiteY134" fmla="*/ 869422 h 1950394"/>
                  <a:gd name="connsiteX135" fmla="*/ 332810 w 1950394"/>
                  <a:gd name="connsiteY135" fmla="*/ 906572 h 1950394"/>
                  <a:gd name="connsiteX136" fmla="*/ 318878 w 1950394"/>
                  <a:gd name="connsiteY136" fmla="*/ 922052 h 1950394"/>
                  <a:gd name="connsiteX137" fmla="*/ 256445 w 1950394"/>
                  <a:gd name="connsiteY137" fmla="*/ 929275 h 1950394"/>
                  <a:gd name="connsiteX138" fmla="*/ 242514 w 1950394"/>
                  <a:gd name="connsiteY138" fmla="*/ 942175 h 1950394"/>
                  <a:gd name="connsiteX139" fmla="*/ 242514 w 1950394"/>
                  <a:gd name="connsiteY139" fmla="*/ 1006672 h 1950394"/>
                  <a:gd name="connsiteX140" fmla="*/ 257993 w 1950394"/>
                  <a:gd name="connsiteY140" fmla="*/ 1020603 h 1950394"/>
                  <a:gd name="connsiteX141" fmla="*/ 321458 w 1950394"/>
                  <a:gd name="connsiteY141" fmla="*/ 1028343 h 1950394"/>
                  <a:gd name="connsiteX142" fmla="*/ 331778 w 1950394"/>
                  <a:gd name="connsiteY142" fmla="*/ 1039694 h 1950394"/>
                  <a:gd name="connsiteX143" fmla="*/ 336937 w 1950394"/>
                  <a:gd name="connsiteY143" fmla="*/ 1077877 h 1950394"/>
                  <a:gd name="connsiteX144" fmla="*/ 329198 w 1950394"/>
                  <a:gd name="connsiteY144" fmla="*/ 1093356 h 1950394"/>
                  <a:gd name="connsiteX145" fmla="*/ 265733 w 1950394"/>
                  <a:gd name="connsiteY145" fmla="*/ 1117607 h 1950394"/>
                  <a:gd name="connsiteX146" fmla="*/ 257993 w 1950394"/>
                  <a:gd name="connsiteY146" fmla="*/ 1129990 h 1950394"/>
                  <a:gd name="connsiteX147" fmla="*/ 276568 w 1950394"/>
                  <a:gd name="connsiteY147" fmla="*/ 1198615 h 1950394"/>
                  <a:gd name="connsiteX148" fmla="*/ 291531 w 1950394"/>
                  <a:gd name="connsiteY148" fmla="*/ 1205839 h 1950394"/>
                  <a:gd name="connsiteX149" fmla="*/ 345709 w 1950394"/>
                  <a:gd name="connsiteY149" fmla="*/ 1196035 h 1950394"/>
                  <a:gd name="connsiteX150" fmla="*/ 375636 w 1950394"/>
                  <a:gd name="connsiteY150" fmla="*/ 1216675 h 1950394"/>
                  <a:gd name="connsiteX151" fmla="*/ 384407 w 1950394"/>
                  <a:gd name="connsiteY151" fmla="*/ 1236798 h 1950394"/>
                  <a:gd name="connsiteX152" fmla="*/ 379764 w 1950394"/>
                  <a:gd name="connsiteY152" fmla="*/ 1257953 h 1950394"/>
                  <a:gd name="connsiteX153" fmla="*/ 327134 w 1950394"/>
                  <a:gd name="connsiteY153" fmla="*/ 1296651 h 1950394"/>
                  <a:gd name="connsiteX154" fmla="*/ 322490 w 1950394"/>
                  <a:gd name="connsiteY154" fmla="*/ 1310583 h 1950394"/>
                  <a:gd name="connsiteX155" fmla="*/ 359124 w 1950394"/>
                  <a:gd name="connsiteY155" fmla="*/ 1374048 h 1950394"/>
                  <a:gd name="connsiteX156" fmla="*/ 370992 w 1950394"/>
                  <a:gd name="connsiteY156" fmla="*/ 1376628 h 1950394"/>
                  <a:gd name="connsiteX157" fmla="*/ 433941 w 1950394"/>
                  <a:gd name="connsiteY157" fmla="*/ 1348765 h 1950394"/>
                  <a:gd name="connsiteX158" fmla="*/ 450452 w 1950394"/>
                  <a:gd name="connsiteY158" fmla="*/ 1353925 h 1950394"/>
                  <a:gd name="connsiteX159" fmla="*/ 474187 w 1950394"/>
                  <a:gd name="connsiteY159" fmla="*/ 1384367 h 1950394"/>
                  <a:gd name="connsiteX160" fmla="*/ 475219 w 1950394"/>
                  <a:gd name="connsiteY160" fmla="*/ 1399331 h 1950394"/>
                  <a:gd name="connsiteX161" fmla="*/ 432909 w 1950394"/>
                  <a:gd name="connsiteY161" fmla="*/ 1452476 h 1950394"/>
                  <a:gd name="connsiteX162" fmla="*/ 431877 w 1950394"/>
                  <a:gd name="connsiteY162" fmla="*/ 1468471 h 1950394"/>
                  <a:gd name="connsiteX163" fmla="*/ 481927 w 1950394"/>
                  <a:gd name="connsiteY163" fmla="*/ 1518521 h 1950394"/>
                  <a:gd name="connsiteX164" fmla="*/ 497922 w 1950394"/>
                  <a:gd name="connsiteY164" fmla="*/ 1517489 h 1950394"/>
                  <a:gd name="connsiteX165" fmla="*/ 550036 w 1950394"/>
                  <a:gd name="connsiteY165" fmla="*/ 1475695 h 1950394"/>
                  <a:gd name="connsiteX166" fmla="*/ 567063 w 1950394"/>
                  <a:gd name="connsiteY166" fmla="*/ 1476211 h 1950394"/>
                  <a:gd name="connsiteX167" fmla="*/ 596474 w 1950394"/>
                  <a:gd name="connsiteY167" fmla="*/ 1498914 h 1950394"/>
                  <a:gd name="connsiteX168" fmla="*/ 601634 w 1950394"/>
                  <a:gd name="connsiteY168" fmla="*/ 1515426 h 1950394"/>
                  <a:gd name="connsiteX169" fmla="*/ 574287 w 1950394"/>
                  <a:gd name="connsiteY169" fmla="*/ 1577343 h 1950394"/>
                  <a:gd name="connsiteX170" fmla="*/ 576867 w 1950394"/>
                  <a:gd name="connsiteY170" fmla="*/ 1591274 h 1950394"/>
                  <a:gd name="connsiteX171" fmla="*/ 639300 w 1950394"/>
                  <a:gd name="connsiteY171" fmla="*/ 1627393 h 1950394"/>
                  <a:gd name="connsiteX172" fmla="*/ 653747 w 1950394"/>
                  <a:gd name="connsiteY172" fmla="*/ 1622233 h 1950394"/>
                  <a:gd name="connsiteX173" fmla="*/ 693478 w 1950394"/>
                  <a:gd name="connsiteY173" fmla="*/ 1568571 h 1950394"/>
                  <a:gd name="connsiteX174" fmla="*/ 711537 w 1950394"/>
                  <a:gd name="connsiteY174" fmla="*/ 1564959 h 1950394"/>
                  <a:gd name="connsiteX175" fmla="*/ 743528 w 1950394"/>
                  <a:gd name="connsiteY175" fmla="*/ 1578375 h 1950394"/>
                  <a:gd name="connsiteX176" fmla="*/ 753847 w 1950394"/>
                  <a:gd name="connsiteY176" fmla="*/ 1593854 h 1950394"/>
                  <a:gd name="connsiteX177" fmla="*/ 744044 w 1950394"/>
                  <a:gd name="connsiteY177" fmla="*/ 1658351 h 1950394"/>
                  <a:gd name="connsiteX178" fmla="*/ 752299 w 1950394"/>
                  <a:gd name="connsiteY178" fmla="*/ 1673831 h 1950394"/>
                  <a:gd name="connsiteX179" fmla="*/ 818344 w 1950394"/>
                  <a:gd name="connsiteY179" fmla="*/ 1691374 h 1950394"/>
                  <a:gd name="connsiteX180" fmla="*/ 832276 w 1950394"/>
                  <a:gd name="connsiteY180" fmla="*/ 1682602 h 1950394"/>
                  <a:gd name="connsiteX181" fmla="*/ 857043 w 1950394"/>
                  <a:gd name="connsiteY181" fmla="*/ 1619653 h 1950394"/>
                  <a:gd name="connsiteX182" fmla="*/ 868910 w 1950394"/>
                  <a:gd name="connsiteY182" fmla="*/ 1612429 h 1950394"/>
                  <a:gd name="connsiteX183" fmla="*/ 908640 w 1950394"/>
                  <a:gd name="connsiteY183" fmla="*/ 1617589 h 1950394"/>
                  <a:gd name="connsiteX184" fmla="*/ 922056 w 1950394"/>
                  <a:gd name="connsiteY184" fmla="*/ 1630488 h 1950394"/>
                  <a:gd name="connsiteX185" fmla="*/ 929279 w 1950394"/>
                  <a:gd name="connsiteY185" fmla="*/ 1692922 h 1950394"/>
                  <a:gd name="connsiteX186" fmla="*/ 942695 w 1950394"/>
                  <a:gd name="connsiteY186" fmla="*/ 1707369 h 1950394"/>
                  <a:gd name="connsiteX187" fmla="*/ 1007192 w 1950394"/>
                  <a:gd name="connsiteY187" fmla="*/ 1707369 h 1950394"/>
                  <a:gd name="connsiteX188" fmla="*/ 1020607 w 1950394"/>
                  <a:gd name="connsiteY188" fmla="*/ 1692406 h 1950394"/>
                  <a:gd name="connsiteX189" fmla="*/ 1028347 w 1950394"/>
                  <a:gd name="connsiteY189" fmla="*/ 1628941 h 1950394"/>
                  <a:gd name="connsiteX190" fmla="*/ 1040215 w 1950394"/>
                  <a:gd name="connsiteY190" fmla="*/ 1617589 h 1950394"/>
                  <a:gd name="connsiteX191" fmla="*/ 1078397 w 1950394"/>
                  <a:gd name="connsiteY191" fmla="*/ 1612429 h 1950394"/>
                  <a:gd name="connsiteX192" fmla="*/ 1092844 w 1950394"/>
                  <a:gd name="connsiteY192" fmla="*/ 1619653 h 1950394"/>
                  <a:gd name="connsiteX193" fmla="*/ 1117095 w 1950394"/>
                  <a:gd name="connsiteY193" fmla="*/ 1681570 h 1950394"/>
                  <a:gd name="connsiteX194" fmla="*/ 1130511 w 1950394"/>
                  <a:gd name="connsiteY194" fmla="*/ 1690858 h 1950394"/>
                  <a:gd name="connsiteX195" fmla="*/ 1196556 w 1950394"/>
                  <a:gd name="connsiteY195" fmla="*/ 1673315 h 1950394"/>
                  <a:gd name="connsiteX196" fmla="*/ 1204811 w 1950394"/>
                  <a:gd name="connsiteY196" fmla="*/ 1656803 h 1950394"/>
                  <a:gd name="connsiteX197" fmla="*/ 1198104 w 1950394"/>
                  <a:gd name="connsiteY197" fmla="*/ 1613977 h 1950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</a:cxnLst>
                <a:rect l="l" t="t" r="r" b="b"/>
                <a:pathLst>
                  <a:path w="1950394" h="1950394">
                    <a:moveTo>
                      <a:pt x="977265" y="1954006"/>
                    </a:moveTo>
                    <a:cubicBezTo>
                      <a:pt x="444261" y="1950394"/>
                      <a:pt x="1552" y="1529873"/>
                      <a:pt x="4" y="977261"/>
                    </a:cubicBezTo>
                    <a:cubicBezTo>
                      <a:pt x="-1544" y="439613"/>
                      <a:pt x="427749" y="0"/>
                      <a:pt x="976749" y="0"/>
                    </a:cubicBezTo>
                    <a:cubicBezTo>
                      <a:pt x="1519041" y="0"/>
                      <a:pt x="1952978" y="432905"/>
                      <a:pt x="1953494" y="976229"/>
                    </a:cubicBezTo>
                    <a:cubicBezTo>
                      <a:pt x="1953494" y="1512846"/>
                      <a:pt x="1525749" y="1948330"/>
                      <a:pt x="977265" y="1954006"/>
                    </a:cubicBezTo>
                    <a:close/>
                    <a:moveTo>
                      <a:pt x="1198104" y="1613977"/>
                    </a:moveTo>
                    <a:cubicBezTo>
                      <a:pt x="1198104" y="1578891"/>
                      <a:pt x="1194492" y="1586630"/>
                      <a:pt x="1221839" y="1574763"/>
                    </a:cubicBezTo>
                    <a:cubicBezTo>
                      <a:pt x="1228030" y="1572183"/>
                      <a:pt x="1234738" y="1569603"/>
                      <a:pt x="1240930" y="1566507"/>
                    </a:cubicBezTo>
                    <a:cubicBezTo>
                      <a:pt x="1247637" y="1562896"/>
                      <a:pt x="1252797" y="1563927"/>
                      <a:pt x="1257957" y="1569603"/>
                    </a:cubicBezTo>
                    <a:cubicBezTo>
                      <a:pt x="1272920" y="1586630"/>
                      <a:pt x="1290464" y="1602110"/>
                      <a:pt x="1298203" y="1624297"/>
                    </a:cubicBezTo>
                    <a:cubicBezTo>
                      <a:pt x="1300783" y="1631520"/>
                      <a:pt x="1304395" y="1633068"/>
                      <a:pt x="1311619" y="1629456"/>
                    </a:cubicBezTo>
                    <a:cubicBezTo>
                      <a:pt x="1333290" y="1618105"/>
                      <a:pt x="1354445" y="1605722"/>
                      <a:pt x="1375084" y="1592822"/>
                    </a:cubicBezTo>
                    <a:cubicBezTo>
                      <a:pt x="1382824" y="1588178"/>
                      <a:pt x="1381791" y="1584051"/>
                      <a:pt x="1377148" y="1578891"/>
                    </a:cubicBezTo>
                    <a:cubicBezTo>
                      <a:pt x="1361152" y="1560832"/>
                      <a:pt x="1356509" y="1537613"/>
                      <a:pt x="1349285" y="1515426"/>
                    </a:cubicBezTo>
                    <a:cubicBezTo>
                      <a:pt x="1347221" y="1509750"/>
                      <a:pt x="1348253" y="1505622"/>
                      <a:pt x="1353413" y="1502010"/>
                    </a:cubicBezTo>
                    <a:cubicBezTo>
                      <a:pt x="1364248" y="1493754"/>
                      <a:pt x="1375600" y="1485499"/>
                      <a:pt x="1385919" y="1476727"/>
                    </a:cubicBezTo>
                    <a:cubicBezTo>
                      <a:pt x="1391079" y="1472600"/>
                      <a:pt x="1395723" y="1473115"/>
                      <a:pt x="1400883" y="1476727"/>
                    </a:cubicBezTo>
                    <a:cubicBezTo>
                      <a:pt x="1419458" y="1489111"/>
                      <a:pt x="1440097" y="1498914"/>
                      <a:pt x="1452996" y="1518005"/>
                    </a:cubicBezTo>
                    <a:cubicBezTo>
                      <a:pt x="1457640" y="1525229"/>
                      <a:pt x="1463316" y="1525745"/>
                      <a:pt x="1470024" y="1519553"/>
                    </a:cubicBezTo>
                    <a:cubicBezTo>
                      <a:pt x="1487051" y="1503558"/>
                      <a:pt x="1503562" y="1487047"/>
                      <a:pt x="1519041" y="1470535"/>
                    </a:cubicBezTo>
                    <a:cubicBezTo>
                      <a:pt x="1525233" y="1464344"/>
                      <a:pt x="1525749" y="1458668"/>
                      <a:pt x="1518010" y="1453508"/>
                    </a:cubicBezTo>
                    <a:cubicBezTo>
                      <a:pt x="1498402" y="1440093"/>
                      <a:pt x="1488599" y="1418938"/>
                      <a:pt x="1475699" y="1400363"/>
                    </a:cubicBezTo>
                    <a:cubicBezTo>
                      <a:pt x="1472088" y="1395203"/>
                      <a:pt x="1472088" y="1391075"/>
                      <a:pt x="1476215" y="1386431"/>
                    </a:cubicBezTo>
                    <a:cubicBezTo>
                      <a:pt x="1484987" y="1375596"/>
                      <a:pt x="1493243" y="1364760"/>
                      <a:pt x="1501498" y="1353925"/>
                    </a:cubicBezTo>
                    <a:cubicBezTo>
                      <a:pt x="1505626" y="1348249"/>
                      <a:pt x="1510270" y="1348249"/>
                      <a:pt x="1515946" y="1349797"/>
                    </a:cubicBezTo>
                    <a:cubicBezTo>
                      <a:pt x="1538133" y="1357020"/>
                      <a:pt x="1560836" y="1362180"/>
                      <a:pt x="1579411" y="1377660"/>
                    </a:cubicBezTo>
                    <a:cubicBezTo>
                      <a:pt x="1584571" y="1382303"/>
                      <a:pt x="1588182" y="1382303"/>
                      <a:pt x="1592310" y="1375596"/>
                    </a:cubicBezTo>
                    <a:cubicBezTo>
                      <a:pt x="1605210" y="1354441"/>
                      <a:pt x="1617593" y="1333801"/>
                      <a:pt x="1628945" y="1312130"/>
                    </a:cubicBezTo>
                    <a:cubicBezTo>
                      <a:pt x="1632557" y="1304907"/>
                      <a:pt x="1631009" y="1300779"/>
                      <a:pt x="1623785" y="1298199"/>
                    </a:cubicBezTo>
                    <a:cubicBezTo>
                      <a:pt x="1605726" y="1291491"/>
                      <a:pt x="1591794" y="1278592"/>
                      <a:pt x="1577863" y="1265692"/>
                    </a:cubicBezTo>
                    <a:cubicBezTo>
                      <a:pt x="1560320" y="1248665"/>
                      <a:pt x="1560836" y="1253309"/>
                      <a:pt x="1571155" y="1230090"/>
                    </a:cubicBezTo>
                    <a:cubicBezTo>
                      <a:pt x="1574251" y="1222866"/>
                      <a:pt x="1577347" y="1215643"/>
                      <a:pt x="1579927" y="1208419"/>
                    </a:cubicBezTo>
                    <a:cubicBezTo>
                      <a:pt x="1582507" y="1200163"/>
                      <a:pt x="1587667" y="1197583"/>
                      <a:pt x="1596438" y="1197583"/>
                    </a:cubicBezTo>
                    <a:cubicBezTo>
                      <a:pt x="1618625" y="1198100"/>
                      <a:pt x="1640296" y="1197583"/>
                      <a:pt x="1660935" y="1207387"/>
                    </a:cubicBezTo>
                    <a:cubicBezTo>
                      <a:pt x="1668159" y="1210483"/>
                      <a:pt x="1672287" y="1209967"/>
                      <a:pt x="1675383" y="1201195"/>
                    </a:cubicBezTo>
                    <a:cubicBezTo>
                      <a:pt x="1682090" y="1178492"/>
                      <a:pt x="1688282" y="1155789"/>
                      <a:pt x="1693442" y="1132570"/>
                    </a:cubicBezTo>
                    <a:cubicBezTo>
                      <a:pt x="1695506" y="1123283"/>
                      <a:pt x="1692926" y="1119671"/>
                      <a:pt x="1684154" y="1119155"/>
                    </a:cubicBezTo>
                    <a:cubicBezTo>
                      <a:pt x="1660935" y="1117091"/>
                      <a:pt x="1641328" y="1104192"/>
                      <a:pt x="1621205" y="1093872"/>
                    </a:cubicBezTo>
                    <a:cubicBezTo>
                      <a:pt x="1616561" y="1091808"/>
                      <a:pt x="1613465" y="1088712"/>
                      <a:pt x="1614497" y="1083037"/>
                    </a:cubicBezTo>
                    <a:cubicBezTo>
                      <a:pt x="1616561" y="1069621"/>
                      <a:pt x="1618625" y="1055690"/>
                      <a:pt x="1620173" y="1042274"/>
                    </a:cubicBezTo>
                    <a:cubicBezTo>
                      <a:pt x="1621205" y="1034535"/>
                      <a:pt x="1625333" y="1031439"/>
                      <a:pt x="1632557" y="1029891"/>
                    </a:cubicBezTo>
                    <a:cubicBezTo>
                      <a:pt x="1653712" y="1025763"/>
                      <a:pt x="1673835" y="1018539"/>
                      <a:pt x="1696022" y="1022667"/>
                    </a:cubicBezTo>
                    <a:cubicBezTo>
                      <a:pt x="1704793" y="1024215"/>
                      <a:pt x="1708921" y="1020603"/>
                      <a:pt x="1709437" y="1010800"/>
                    </a:cubicBezTo>
                    <a:cubicBezTo>
                      <a:pt x="1710469" y="988612"/>
                      <a:pt x="1710985" y="966426"/>
                      <a:pt x="1709437" y="943723"/>
                    </a:cubicBezTo>
                    <a:cubicBezTo>
                      <a:pt x="1708921" y="933403"/>
                      <a:pt x="1704793" y="929791"/>
                      <a:pt x="1694990" y="931339"/>
                    </a:cubicBezTo>
                    <a:cubicBezTo>
                      <a:pt x="1680026" y="933919"/>
                      <a:pt x="1665063" y="931855"/>
                      <a:pt x="1650616" y="928243"/>
                    </a:cubicBezTo>
                    <a:cubicBezTo>
                      <a:pt x="1619141" y="919988"/>
                      <a:pt x="1621205" y="928243"/>
                      <a:pt x="1618109" y="892125"/>
                    </a:cubicBezTo>
                    <a:cubicBezTo>
                      <a:pt x="1617593" y="885933"/>
                      <a:pt x="1616561" y="880257"/>
                      <a:pt x="1615013" y="874582"/>
                    </a:cubicBezTo>
                    <a:cubicBezTo>
                      <a:pt x="1612949" y="866842"/>
                      <a:pt x="1616561" y="862714"/>
                      <a:pt x="1622753" y="859102"/>
                    </a:cubicBezTo>
                    <a:cubicBezTo>
                      <a:pt x="1642876" y="849299"/>
                      <a:pt x="1661967" y="836915"/>
                      <a:pt x="1684670" y="834851"/>
                    </a:cubicBezTo>
                    <a:cubicBezTo>
                      <a:pt x="1692410" y="834335"/>
                      <a:pt x="1696022" y="830724"/>
                      <a:pt x="1693442" y="821952"/>
                    </a:cubicBezTo>
                    <a:cubicBezTo>
                      <a:pt x="1687766" y="799249"/>
                      <a:pt x="1682090" y="776030"/>
                      <a:pt x="1674867" y="753327"/>
                    </a:cubicBezTo>
                    <a:cubicBezTo>
                      <a:pt x="1671771" y="744039"/>
                      <a:pt x="1667643" y="743007"/>
                      <a:pt x="1659903" y="746619"/>
                    </a:cubicBezTo>
                    <a:cubicBezTo>
                      <a:pt x="1638748" y="756423"/>
                      <a:pt x="1616561" y="755907"/>
                      <a:pt x="1594374" y="756423"/>
                    </a:cubicBezTo>
                    <a:cubicBezTo>
                      <a:pt x="1587667" y="756423"/>
                      <a:pt x="1583023" y="754359"/>
                      <a:pt x="1580443" y="747651"/>
                    </a:cubicBezTo>
                    <a:cubicBezTo>
                      <a:pt x="1575799" y="735784"/>
                      <a:pt x="1571155" y="724432"/>
                      <a:pt x="1565995" y="713081"/>
                    </a:cubicBezTo>
                    <a:cubicBezTo>
                      <a:pt x="1562900" y="705857"/>
                      <a:pt x="1564448" y="701213"/>
                      <a:pt x="1570123" y="696054"/>
                    </a:cubicBezTo>
                    <a:cubicBezTo>
                      <a:pt x="1586635" y="681090"/>
                      <a:pt x="1602114" y="664579"/>
                      <a:pt x="1623269" y="656323"/>
                    </a:cubicBezTo>
                    <a:cubicBezTo>
                      <a:pt x="1631009" y="653227"/>
                      <a:pt x="1632557" y="649616"/>
                      <a:pt x="1628429" y="641876"/>
                    </a:cubicBezTo>
                    <a:cubicBezTo>
                      <a:pt x="1617077" y="620721"/>
                      <a:pt x="1605210" y="599566"/>
                      <a:pt x="1592310" y="579443"/>
                    </a:cubicBezTo>
                    <a:cubicBezTo>
                      <a:pt x="1587667" y="572219"/>
                      <a:pt x="1584055" y="572219"/>
                      <a:pt x="1578379" y="576863"/>
                    </a:cubicBezTo>
                    <a:cubicBezTo>
                      <a:pt x="1564963" y="587698"/>
                      <a:pt x="1548968" y="594406"/>
                      <a:pt x="1532457" y="599050"/>
                    </a:cubicBezTo>
                    <a:cubicBezTo>
                      <a:pt x="1499950" y="607821"/>
                      <a:pt x="1510270" y="610917"/>
                      <a:pt x="1490147" y="585118"/>
                    </a:cubicBezTo>
                    <a:cubicBezTo>
                      <a:pt x="1486019" y="579443"/>
                      <a:pt x="1481891" y="574283"/>
                      <a:pt x="1477247" y="569123"/>
                    </a:cubicBezTo>
                    <a:cubicBezTo>
                      <a:pt x="1472088" y="563447"/>
                      <a:pt x="1472088" y="558288"/>
                      <a:pt x="1476731" y="552096"/>
                    </a:cubicBezTo>
                    <a:cubicBezTo>
                      <a:pt x="1489115" y="533521"/>
                      <a:pt x="1498918" y="513397"/>
                      <a:pt x="1518525" y="499982"/>
                    </a:cubicBezTo>
                    <a:cubicBezTo>
                      <a:pt x="1525233" y="495338"/>
                      <a:pt x="1525233" y="490178"/>
                      <a:pt x="1519557" y="483987"/>
                    </a:cubicBezTo>
                    <a:cubicBezTo>
                      <a:pt x="1503562" y="466960"/>
                      <a:pt x="1487051" y="450448"/>
                      <a:pt x="1470540" y="434453"/>
                    </a:cubicBezTo>
                    <a:cubicBezTo>
                      <a:pt x="1463316" y="427745"/>
                      <a:pt x="1458156" y="428261"/>
                      <a:pt x="1452480" y="436001"/>
                    </a:cubicBezTo>
                    <a:cubicBezTo>
                      <a:pt x="1443709" y="448384"/>
                      <a:pt x="1431841" y="457672"/>
                      <a:pt x="1418942" y="465412"/>
                    </a:cubicBezTo>
                    <a:cubicBezTo>
                      <a:pt x="1393143" y="481407"/>
                      <a:pt x="1393143" y="481407"/>
                      <a:pt x="1369408" y="463348"/>
                    </a:cubicBezTo>
                    <a:cubicBezTo>
                      <a:pt x="1364764" y="459736"/>
                      <a:pt x="1360121" y="455608"/>
                      <a:pt x="1354961" y="452512"/>
                    </a:cubicBezTo>
                    <a:cubicBezTo>
                      <a:pt x="1348253" y="448384"/>
                      <a:pt x="1347221" y="443225"/>
                      <a:pt x="1349801" y="436001"/>
                    </a:cubicBezTo>
                    <a:cubicBezTo>
                      <a:pt x="1357025" y="414330"/>
                      <a:pt x="1361668" y="391627"/>
                      <a:pt x="1377148" y="374084"/>
                    </a:cubicBezTo>
                    <a:cubicBezTo>
                      <a:pt x="1382307" y="368408"/>
                      <a:pt x="1381276" y="364280"/>
                      <a:pt x="1374052" y="360152"/>
                    </a:cubicBezTo>
                    <a:cubicBezTo>
                      <a:pt x="1353929" y="347769"/>
                      <a:pt x="1333806" y="335385"/>
                      <a:pt x="1312651" y="324550"/>
                    </a:cubicBezTo>
                    <a:cubicBezTo>
                      <a:pt x="1304911" y="320422"/>
                      <a:pt x="1299751" y="320422"/>
                      <a:pt x="1296655" y="329193"/>
                    </a:cubicBezTo>
                    <a:cubicBezTo>
                      <a:pt x="1288916" y="350865"/>
                      <a:pt x="1271888" y="365828"/>
                      <a:pt x="1256925" y="382855"/>
                    </a:cubicBezTo>
                    <a:cubicBezTo>
                      <a:pt x="1251249" y="389047"/>
                      <a:pt x="1246090" y="389563"/>
                      <a:pt x="1238866" y="386467"/>
                    </a:cubicBezTo>
                    <a:cubicBezTo>
                      <a:pt x="1228546" y="381307"/>
                      <a:pt x="1217711" y="377179"/>
                      <a:pt x="1206875" y="373052"/>
                    </a:cubicBezTo>
                    <a:cubicBezTo>
                      <a:pt x="1199136" y="370472"/>
                      <a:pt x="1196556" y="365312"/>
                      <a:pt x="1196556" y="357572"/>
                    </a:cubicBezTo>
                    <a:cubicBezTo>
                      <a:pt x="1197072" y="335385"/>
                      <a:pt x="1196556" y="313714"/>
                      <a:pt x="1206359" y="293075"/>
                    </a:cubicBezTo>
                    <a:cubicBezTo>
                      <a:pt x="1209971" y="285335"/>
                      <a:pt x="1208939" y="280692"/>
                      <a:pt x="1199652" y="278112"/>
                    </a:cubicBezTo>
                    <a:cubicBezTo>
                      <a:pt x="1176949" y="271404"/>
                      <a:pt x="1154246" y="265212"/>
                      <a:pt x="1131027" y="259537"/>
                    </a:cubicBezTo>
                    <a:cubicBezTo>
                      <a:pt x="1122255" y="257473"/>
                      <a:pt x="1119159" y="260569"/>
                      <a:pt x="1118127" y="268308"/>
                    </a:cubicBezTo>
                    <a:cubicBezTo>
                      <a:pt x="1116063" y="291527"/>
                      <a:pt x="1103164" y="311134"/>
                      <a:pt x="1093360" y="331258"/>
                    </a:cubicBezTo>
                    <a:cubicBezTo>
                      <a:pt x="1090780" y="336933"/>
                      <a:pt x="1086653" y="339513"/>
                      <a:pt x="1079945" y="338481"/>
                    </a:cubicBezTo>
                    <a:cubicBezTo>
                      <a:pt x="1067561" y="336417"/>
                      <a:pt x="1055178" y="334869"/>
                      <a:pt x="1042794" y="333837"/>
                    </a:cubicBezTo>
                    <a:cubicBezTo>
                      <a:pt x="1034539" y="332805"/>
                      <a:pt x="1029895" y="329193"/>
                      <a:pt x="1028347" y="320422"/>
                    </a:cubicBezTo>
                    <a:cubicBezTo>
                      <a:pt x="1024735" y="299783"/>
                      <a:pt x="1016996" y="279660"/>
                      <a:pt x="1021123" y="257989"/>
                    </a:cubicBezTo>
                    <a:cubicBezTo>
                      <a:pt x="1022671" y="248701"/>
                      <a:pt x="1019059" y="244057"/>
                      <a:pt x="1008740" y="243541"/>
                    </a:cubicBezTo>
                    <a:cubicBezTo>
                      <a:pt x="986553" y="242509"/>
                      <a:pt x="964366" y="242509"/>
                      <a:pt x="941663" y="243541"/>
                    </a:cubicBezTo>
                    <a:cubicBezTo>
                      <a:pt x="931859" y="244057"/>
                      <a:pt x="928247" y="248185"/>
                      <a:pt x="929795" y="256957"/>
                    </a:cubicBezTo>
                    <a:cubicBezTo>
                      <a:pt x="933923" y="279144"/>
                      <a:pt x="926184" y="299267"/>
                      <a:pt x="922572" y="320422"/>
                    </a:cubicBezTo>
                    <a:cubicBezTo>
                      <a:pt x="921024" y="328678"/>
                      <a:pt x="916896" y="332290"/>
                      <a:pt x="909156" y="333321"/>
                    </a:cubicBezTo>
                    <a:cubicBezTo>
                      <a:pt x="896773" y="334869"/>
                      <a:pt x="884389" y="335901"/>
                      <a:pt x="872006" y="337965"/>
                    </a:cubicBezTo>
                    <a:cubicBezTo>
                      <a:pt x="864782" y="339513"/>
                      <a:pt x="860654" y="336933"/>
                      <a:pt x="857559" y="330226"/>
                    </a:cubicBezTo>
                    <a:cubicBezTo>
                      <a:pt x="847755" y="310102"/>
                      <a:pt x="835371" y="291527"/>
                      <a:pt x="833308" y="268308"/>
                    </a:cubicBezTo>
                    <a:cubicBezTo>
                      <a:pt x="832276" y="259537"/>
                      <a:pt x="828664" y="256957"/>
                      <a:pt x="819892" y="259021"/>
                    </a:cubicBezTo>
                    <a:cubicBezTo>
                      <a:pt x="797705" y="264180"/>
                      <a:pt x="775518" y="269856"/>
                      <a:pt x="753847" y="276564"/>
                    </a:cubicBezTo>
                    <a:cubicBezTo>
                      <a:pt x="744044" y="279660"/>
                      <a:pt x="740948" y="283272"/>
                      <a:pt x="745591" y="293075"/>
                    </a:cubicBezTo>
                    <a:cubicBezTo>
                      <a:pt x="751783" y="308039"/>
                      <a:pt x="754879" y="323518"/>
                      <a:pt x="754879" y="339513"/>
                    </a:cubicBezTo>
                    <a:cubicBezTo>
                      <a:pt x="754879" y="367892"/>
                      <a:pt x="755395" y="367892"/>
                      <a:pt x="728564" y="378728"/>
                    </a:cubicBezTo>
                    <a:cubicBezTo>
                      <a:pt x="722888" y="380791"/>
                      <a:pt x="717213" y="383371"/>
                      <a:pt x="712053" y="385951"/>
                    </a:cubicBezTo>
                    <a:cubicBezTo>
                      <a:pt x="705345" y="389563"/>
                      <a:pt x="700185" y="388531"/>
                      <a:pt x="695026" y="382855"/>
                    </a:cubicBezTo>
                    <a:cubicBezTo>
                      <a:pt x="679546" y="365828"/>
                      <a:pt x="662519" y="350349"/>
                      <a:pt x="654779" y="328161"/>
                    </a:cubicBezTo>
                    <a:cubicBezTo>
                      <a:pt x="652200" y="320938"/>
                      <a:pt x="648588" y="319390"/>
                      <a:pt x="641364" y="323002"/>
                    </a:cubicBezTo>
                    <a:cubicBezTo>
                      <a:pt x="619693" y="334353"/>
                      <a:pt x="598538" y="346737"/>
                      <a:pt x="577899" y="359636"/>
                    </a:cubicBezTo>
                    <a:cubicBezTo>
                      <a:pt x="571707" y="363248"/>
                      <a:pt x="570159" y="366860"/>
                      <a:pt x="574803" y="372536"/>
                    </a:cubicBezTo>
                    <a:cubicBezTo>
                      <a:pt x="590798" y="390595"/>
                      <a:pt x="595958" y="413298"/>
                      <a:pt x="602666" y="435485"/>
                    </a:cubicBezTo>
                    <a:cubicBezTo>
                      <a:pt x="604730" y="442193"/>
                      <a:pt x="604214" y="446836"/>
                      <a:pt x="598022" y="450964"/>
                    </a:cubicBezTo>
                    <a:cubicBezTo>
                      <a:pt x="587702" y="458188"/>
                      <a:pt x="577383" y="466444"/>
                      <a:pt x="567579" y="474699"/>
                    </a:cubicBezTo>
                    <a:cubicBezTo>
                      <a:pt x="561388" y="479859"/>
                      <a:pt x="556744" y="478827"/>
                      <a:pt x="550552" y="474699"/>
                    </a:cubicBezTo>
                    <a:cubicBezTo>
                      <a:pt x="531977" y="462316"/>
                      <a:pt x="511854" y="451996"/>
                      <a:pt x="498438" y="432905"/>
                    </a:cubicBezTo>
                    <a:cubicBezTo>
                      <a:pt x="494310" y="426713"/>
                      <a:pt x="489151" y="426197"/>
                      <a:pt x="483475" y="431357"/>
                    </a:cubicBezTo>
                    <a:cubicBezTo>
                      <a:pt x="465932" y="447352"/>
                      <a:pt x="448904" y="464895"/>
                      <a:pt x="432393" y="482439"/>
                    </a:cubicBezTo>
                    <a:cubicBezTo>
                      <a:pt x="427233" y="488114"/>
                      <a:pt x="426717" y="493274"/>
                      <a:pt x="433425" y="497402"/>
                    </a:cubicBezTo>
                    <a:cubicBezTo>
                      <a:pt x="453032" y="510818"/>
                      <a:pt x="462836" y="531457"/>
                      <a:pt x="475735" y="550032"/>
                    </a:cubicBezTo>
                    <a:cubicBezTo>
                      <a:pt x="479863" y="555708"/>
                      <a:pt x="479863" y="560867"/>
                      <a:pt x="475219" y="566027"/>
                    </a:cubicBezTo>
                    <a:cubicBezTo>
                      <a:pt x="466964" y="576347"/>
                      <a:pt x="458708" y="587182"/>
                      <a:pt x="450968" y="597502"/>
                    </a:cubicBezTo>
                    <a:cubicBezTo>
                      <a:pt x="447357" y="602146"/>
                      <a:pt x="443745" y="603694"/>
                      <a:pt x="437553" y="601629"/>
                    </a:cubicBezTo>
                    <a:cubicBezTo>
                      <a:pt x="414850" y="594406"/>
                      <a:pt x="391631" y="589246"/>
                      <a:pt x="373056" y="573251"/>
                    </a:cubicBezTo>
                    <a:cubicBezTo>
                      <a:pt x="367896" y="568607"/>
                      <a:pt x="363768" y="568607"/>
                      <a:pt x="360156" y="575315"/>
                    </a:cubicBezTo>
                    <a:cubicBezTo>
                      <a:pt x="347257" y="596470"/>
                      <a:pt x="334358" y="617109"/>
                      <a:pt x="323522" y="638780"/>
                    </a:cubicBezTo>
                    <a:cubicBezTo>
                      <a:pt x="319910" y="646004"/>
                      <a:pt x="320942" y="650131"/>
                      <a:pt x="328166" y="652711"/>
                    </a:cubicBezTo>
                    <a:cubicBezTo>
                      <a:pt x="346225" y="659419"/>
                      <a:pt x="360672" y="672318"/>
                      <a:pt x="374088" y="685218"/>
                    </a:cubicBezTo>
                    <a:cubicBezTo>
                      <a:pt x="392147" y="702245"/>
                      <a:pt x="391115" y="698117"/>
                      <a:pt x="380795" y="720820"/>
                    </a:cubicBezTo>
                    <a:cubicBezTo>
                      <a:pt x="377700" y="728044"/>
                      <a:pt x="374604" y="735268"/>
                      <a:pt x="372024" y="742492"/>
                    </a:cubicBezTo>
                    <a:cubicBezTo>
                      <a:pt x="369444" y="750747"/>
                      <a:pt x="364284" y="753327"/>
                      <a:pt x="355513" y="753327"/>
                    </a:cubicBezTo>
                    <a:cubicBezTo>
                      <a:pt x="333326" y="752811"/>
                      <a:pt x="311655" y="753327"/>
                      <a:pt x="291015" y="743523"/>
                    </a:cubicBezTo>
                    <a:cubicBezTo>
                      <a:pt x="282760" y="739396"/>
                      <a:pt x="279148" y="742492"/>
                      <a:pt x="276568" y="751263"/>
                    </a:cubicBezTo>
                    <a:cubicBezTo>
                      <a:pt x="269860" y="773450"/>
                      <a:pt x="264185" y="796153"/>
                      <a:pt x="258509" y="818340"/>
                    </a:cubicBezTo>
                    <a:cubicBezTo>
                      <a:pt x="256445" y="827628"/>
                      <a:pt x="259025" y="831239"/>
                      <a:pt x="267796" y="831756"/>
                    </a:cubicBezTo>
                    <a:cubicBezTo>
                      <a:pt x="291015" y="833819"/>
                      <a:pt x="310623" y="846719"/>
                      <a:pt x="330746" y="857038"/>
                    </a:cubicBezTo>
                    <a:cubicBezTo>
                      <a:pt x="335905" y="859618"/>
                      <a:pt x="338485" y="863230"/>
                      <a:pt x="337453" y="869422"/>
                    </a:cubicBezTo>
                    <a:cubicBezTo>
                      <a:pt x="335389" y="881805"/>
                      <a:pt x="333842" y="894189"/>
                      <a:pt x="332810" y="906572"/>
                    </a:cubicBezTo>
                    <a:cubicBezTo>
                      <a:pt x="331778" y="915344"/>
                      <a:pt x="328166" y="919988"/>
                      <a:pt x="318878" y="922052"/>
                    </a:cubicBezTo>
                    <a:cubicBezTo>
                      <a:pt x="298239" y="925664"/>
                      <a:pt x="278116" y="932887"/>
                      <a:pt x="256445" y="929275"/>
                    </a:cubicBezTo>
                    <a:cubicBezTo>
                      <a:pt x="246125" y="927211"/>
                      <a:pt x="243029" y="932371"/>
                      <a:pt x="242514" y="942175"/>
                    </a:cubicBezTo>
                    <a:cubicBezTo>
                      <a:pt x="241482" y="963846"/>
                      <a:pt x="241482" y="985001"/>
                      <a:pt x="242514" y="1006672"/>
                    </a:cubicBezTo>
                    <a:cubicBezTo>
                      <a:pt x="243029" y="1018023"/>
                      <a:pt x="247157" y="1022667"/>
                      <a:pt x="257993" y="1020603"/>
                    </a:cubicBezTo>
                    <a:cubicBezTo>
                      <a:pt x="280180" y="1016475"/>
                      <a:pt x="300303" y="1024731"/>
                      <a:pt x="321458" y="1028343"/>
                    </a:cubicBezTo>
                    <a:cubicBezTo>
                      <a:pt x="327650" y="1029375"/>
                      <a:pt x="331262" y="1032987"/>
                      <a:pt x="331778" y="1039694"/>
                    </a:cubicBezTo>
                    <a:cubicBezTo>
                      <a:pt x="333326" y="1052594"/>
                      <a:pt x="334358" y="1065493"/>
                      <a:pt x="336937" y="1077877"/>
                    </a:cubicBezTo>
                    <a:cubicBezTo>
                      <a:pt x="338485" y="1085617"/>
                      <a:pt x="335905" y="1089744"/>
                      <a:pt x="329198" y="1093356"/>
                    </a:cubicBezTo>
                    <a:cubicBezTo>
                      <a:pt x="309075" y="1103676"/>
                      <a:pt x="289467" y="1115543"/>
                      <a:pt x="265733" y="1117607"/>
                    </a:cubicBezTo>
                    <a:cubicBezTo>
                      <a:pt x="257993" y="1118123"/>
                      <a:pt x="255929" y="1122251"/>
                      <a:pt x="257993" y="1129990"/>
                    </a:cubicBezTo>
                    <a:cubicBezTo>
                      <a:pt x="263669" y="1153209"/>
                      <a:pt x="269344" y="1175913"/>
                      <a:pt x="276568" y="1198615"/>
                    </a:cubicBezTo>
                    <a:cubicBezTo>
                      <a:pt x="279148" y="1207903"/>
                      <a:pt x="283276" y="1209451"/>
                      <a:pt x="291531" y="1205839"/>
                    </a:cubicBezTo>
                    <a:cubicBezTo>
                      <a:pt x="308559" y="1198100"/>
                      <a:pt x="327134" y="1196035"/>
                      <a:pt x="345709" y="1196035"/>
                    </a:cubicBezTo>
                    <a:cubicBezTo>
                      <a:pt x="371508" y="1196035"/>
                      <a:pt x="366348" y="1193456"/>
                      <a:pt x="375636" y="1216675"/>
                    </a:cubicBezTo>
                    <a:cubicBezTo>
                      <a:pt x="378216" y="1223382"/>
                      <a:pt x="380795" y="1230606"/>
                      <a:pt x="384407" y="1236798"/>
                    </a:cubicBezTo>
                    <a:cubicBezTo>
                      <a:pt x="389051" y="1245569"/>
                      <a:pt x="386987" y="1251761"/>
                      <a:pt x="379764" y="1257953"/>
                    </a:cubicBezTo>
                    <a:cubicBezTo>
                      <a:pt x="363252" y="1272400"/>
                      <a:pt x="348289" y="1288396"/>
                      <a:pt x="327134" y="1296651"/>
                    </a:cubicBezTo>
                    <a:cubicBezTo>
                      <a:pt x="319394" y="1299231"/>
                      <a:pt x="319394" y="1303875"/>
                      <a:pt x="322490" y="1310583"/>
                    </a:cubicBezTo>
                    <a:cubicBezTo>
                      <a:pt x="333842" y="1332254"/>
                      <a:pt x="346225" y="1353409"/>
                      <a:pt x="359124" y="1374048"/>
                    </a:cubicBezTo>
                    <a:cubicBezTo>
                      <a:pt x="362736" y="1379724"/>
                      <a:pt x="365832" y="1380755"/>
                      <a:pt x="370992" y="1376628"/>
                    </a:cubicBezTo>
                    <a:cubicBezTo>
                      <a:pt x="389051" y="1361148"/>
                      <a:pt x="412270" y="1355988"/>
                      <a:pt x="433941" y="1348765"/>
                    </a:cubicBezTo>
                    <a:cubicBezTo>
                      <a:pt x="441165" y="1346185"/>
                      <a:pt x="445809" y="1347217"/>
                      <a:pt x="450452" y="1353925"/>
                    </a:cubicBezTo>
                    <a:cubicBezTo>
                      <a:pt x="457676" y="1364760"/>
                      <a:pt x="465932" y="1374564"/>
                      <a:pt x="474187" y="1384367"/>
                    </a:cubicBezTo>
                    <a:cubicBezTo>
                      <a:pt x="478315" y="1389527"/>
                      <a:pt x="478831" y="1393655"/>
                      <a:pt x="475219" y="1399331"/>
                    </a:cubicBezTo>
                    <a:cubicBezTo>
                      <a:pt x="462320" y="1417906"/>
                      <a:pt x="452516" y="1439061"/>
                      <a:pt x="432909" y="1452476"/>
                    </a:cubicBezTo>
                    <a:cubicBezTo>
                      <a:pt x="426201" y="1457120"/>
                      <a:pt x="425685" y="1461764"/>
                      <a:pt x="431877" y="1468471"/>
                    </a:cubicBezTo>
                    <a:cubicBezTo>
                      <a:pt x="447873" y="1486015"/>
                      <a:pt x="464384" y="1502526"/>
                      <a:pt x="481927" y="1518521"/>
                    </a:cubicBezTo>
                    <a:cubicBezTo>
                      <a:pt x="488119" y="1524197"/>
                      <a:pt x="493279" y="1524197"/>
                      <a:pt x="497922" y="1517489"/>
                    </a:cubicBezTo>
                    <a:cubicBezTo>
                      <a:pt x="510822" y="1498398"/>
                      <a:pt x="531461" y="1488595"/>
                      <a:pt x="550036" y="1475695"/>
                    </a:cubicBezTo>
                    <a:cubicBezTo>
                      <a:pt x="556228" y="1471568"/>
                      <a:pt x="561388" y="1471568"/>
                      <a:pt x="567063" y="1476211"/>
                    </a:cubicBezTo>
                    <a:cubicBezTo>
                      <a:pt x="576867" y="1483951"/>
                      <a:pt x="586670" y="1491690"/>
                      <a:pt x="596474" y="1498914"/>
                    </a:cubicBezTo>
                    <a:cubicBezTo>
                      <a:pt x="602666" y="1503558"/>
                      <a:pt x="604214" y="1508202"/>
                      <a:pt x="601634" y="1515426"/>
                    </a:cubicBezTo>
                    <a:cubicBezTo>
                      <a:pt x="594926" y="1537097"/>
                      <a:pt x="589250" y="1559284"/>
                      <a:pt x="574287" y="1577343"/>
                    </a:cubicBezTo>
                    <a:cubicBezTo>
                      <a:pt x="569127" y="1583018"/>
                      <a:pt x="569643" y="1587146"/>
                      <a:pt x="576867" y="1591274"/>
                    </a:cubicBezTo>
                    <a:cubicBezTo>
                      <a:pt x="597506" y="1603658"/>
                      <a:pt x="618145" y="1616041"/>
                      <a:pt x="639300" y="1627393"/>
                    </a:cubicBezTo>
                    <a:cubicBezTo>
                      <a:pt x="647040" y="1631520"/>
                      <a:pt x="651168" y="1629973"/>
                      <a:pt x="653747" y="1622233"/>
                    </a:cubicBezTo>
                    <a:cubicBezTo>
                      <a:pt x="662003" y="1600562"/>
                      <a:pt x="678514" y="1585598"/>
                      <a:pt x="693478" y="1568571"/>
                    </a:cubicBezTo>
                    <a:cubicBezTo>
                      <a:pt x="699153" y="1562379"/>
                      <a:pt x="704313" y="1561864"/>
                      <a:pt x="711537" y="1564959"/>
                    </a:cubicBezTo>
                    <a:cubicBezTo>
                      <a:pt x="721856" y="1570119"/>
                      <a:pt x="732692" y="1574247"/>
                      <a:pt x="743528" y="1578375"/>
                    </a:cubicBezTo>
                    <a:cubicBezTo>
                      <a:pt x="751267" y="1580955"/>
                      <a:pt x="753847" y="1585598"/>
                      <a:pt x="753847" y="1593854"/>
                    </a:cubicBezTo>
                    <a:cubicBezTo>
                      <a:pt x="753331" y="1616041"/>
                      <a:pt x="753847" y="1637712"/>
                      <a:pt x="744044" y="1658351"/>
                    </a:cubicBezTo>
                    <a:cubicBezTo>
                      <a:pt x="739916" y="1667123"/>
                      <a:pt x="743012" y="1671251"/>
                      <a:pt x="752299" y="1673831"/>
                    </a:cubicBezTo>
                    <a:cubicBezTo>
                      <a:pt x="773970" y="1680538"/>
                      <a:pt x="796157" y="1686214"/>
                      <a:pt x="818344" y="1691374"/>
                    </a:cubicBezTo>
                    <a:cubicBezTo>
                      <a:pt x="827116" y="1693438"/>
                      <a:pt x="831760" y="1692406"/>
                      <a:pt x="832276" y="1682602"/>
                    </a:cubicBezTo>
                    <a:cubicBezTo>
                      <a:pt x="834340" y="1659383"/>
                      <a:pt x="846723" y="1639776"/>
                      <a:pt x="857043" y="1619653"/>
                    </a:cubicBezTo>
                    <a:cubicBezTo>
                      <a:pt x="859622" y="1614493"/>
                      <a:pt x="862718" y="1611397"/>
                      <a:pt x="868910" y="1612429"/>
                    </a:cubicBezTo>
                    <a:cubicBezTo>
                      <a:pt x="881809" y="1614493"/>
                      <a:pt x="895225" y="1616041"/>
                      <a:pt x="908640" y="1617589"/>
                    </a:cubicBezTo>
                    <a:cubicBezTo>
                      <a:pt x="916896" y="1618621"/>
                      <a:pt x="920508" y="1622749"/>
                      <a:pt x="922056" y="1630488"/>
                    </a:cubicBezTo>
                    <a:cubicBezTo>
                      <a:pt x="925668" y="1651128"/>
                      <a:pt x="933407" y="1671251"/>
                      <a:pt x="929279" y="1692922"/>
                    </a:cubicBezTo>
                    <a:cubicBezTo>
                      <a:pt x="927215" y="1703757"/>
                      <a:pt x="932375" y="1706853"/>
                      <a:pt x="942695" y="1707369"/>
                    </a:cubicBezTo>
                    <a:cubicBezTo>
                      <a:pt x="964366" y="1708401"/>
                      <a:pt x="985521" y="1708401"/>
                      <a:pt x="1007192" y="1707369"/>
                    </a:cubicBezTo>
                    <a:cubicBezTo>
                      <a:pt x="1018028" y="1706853"/>
                      <a:pt x="1022155" y="1702725"/>
                      <a:pt x="1020607" y="1692406"/>
                    </a:cubicBezTo>
                    <a:cubicBezTo>
                      <a:pt x="1016480" y="1670219"/>
                      <a:pt x="1024219" y="1650096"/>
                      <a:pt x="1028347" y="1628941"/>
                    </a:cubicBezTo>
                    <a:cubicBezTo>
                      <a:pt x="1029379" y="1621717"/>
                      <a:pt x="1033507" y="1618621"/>
                      <a:pt x="1040215" y="1617589"/>
                    </a:cubicBezTo>
                    <a:cubicBezTo>
                      <a:pt x="1053114" y="1616041"/>
                      <a:pt x="1066013" y="1615009"/>
                      <a:pt x="1078397" y="1612429"/>
                    </a:cubicBezTo>
                    <a:cubicBezTo>
                      <a:pt x="1085621" y="1611397"/>
                      <a:pt x="1089748" y="1613461"/>
                      <a:pt x="1092844" y="1619653"/>
                    </a:cubicBezTo>
                    <a:cubicBezTo>
                      <a:pt x="1102648" y="1639776"/>
                      <a:pt x="1115031" y="1658351"/>
                      <a:pt x="1117095" y="1681570"/>
                    </a:cubicBezTo>
                    <a:cubicBezTo>
                      <a:pt x="1118127" y="1690342"/>
                      <a:pt x="1121739" y="1692922"/>
                      <a:pt x="1130511" y="1690858"/>
                    </a:cubicBezTo>
                    <a:cubicBezTo>
                      <a:pt x="1152698" y="1685698"/>
                      <a:pt x="1174885" y="1680022"/>
                      <a:pt x="1196556" y="1673315"/>
                    </a:cubicBezTo>
                    <a:cubicBezTo>
                      <a:pt x="1206359" y="1670219"/>
                      <a:pt x="1209455" y="1666607"/>
                      <a:pt x="1204811" y="1656803"/>
                    </a:cubicBezTo>
                    <a:cubicBezTo>
                      <a:pt x="1200168" y="1643904"/>
                      <a:pt x="1196556" y="1627393"/>
                      <a:pt x="1198104" y="1613977"/>
                    </a:cubicBezTo>
                    <a:close/>
                  </a:path>
                </a:pathLst>
              </a:custGeom>
              <a:solidFill>
                <a:schemeClr val="bg1"/>
              </a:solidFill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1C7E0D0C-5A75-457A-983C-CE2B94536169}"/>
                  </a:ext>
                </a:extLst>
              </p:cNvPr>
              <p:cNvSpPr/>
              <p:nvPr/>
            </p:nvSpPr>
            <p:spPr>
              <a:xfrm>
                <a:off x="306265" y="596608"/>
                <a:ext cx="237706" cy="236466"/>
              </a:xfrm>
              <a:custGeom>
                <a:avLst/>
                <a:gdLst>
                  <a:gd name="connsiteX0" fmla="*/ 185362 w 237706"/>
                  <a:gd name="connsiteY0" fmla="*/ 130458 h 236466"/>
                  <a:gd name="connsiteX1" fmla="*/ 237706 w 237706"/>
                  <a:gd name="connsiteY1" fmla="*/ 130458 h 236466"/>
                  <a:gd name="connsiteX2" fmla="*/ 234128 w 237706"/>
                  <a:gd name="connsiteY2" fmla="*/ 154126 h 236466"/>
                  <a:gd name="connsiteX3" fmla="*/ 165835 w 237706"/>
                  <a:gd name="connsiteY3" fmla="*/ 229449 h 236466"/>
                  <a:gd name="connsiteX4" fmla="*/ 131078 w 237706"/>
                  <a:gd name="connsiteY4" fmla="*/ 236466 h 236466"/>
                  <a:gd name="connsiteX5" fmla="*/ 131078 w 237706"/>
                  <a:gd name="connsiteY5" fmla="*/ 186008 h 236466"/>
                  <a:gd name="connsiteX6" fmla="*/ 146195 w 237706"/>
                  <a:gd name="connsiteY6" fmla="*/ 182956 h 236466"/>
                  <a:gd name="connsiteX7" fmla="*/ 177100 w 237706"/>
                  <a:gd name="connsiteY7" fmla="*/ 157507 h 236466"/>
                  <a:gd name="connsiteX8" fmla="*/ 0 w 237706"/>
                  <a:gd name="connsiteY8" fmla="*/ 130458 h 236466"/>
                  <a:gd name="connsiteX9" fmla="*/ 52344 w 237706"/>
                  <a:gd name="connsiteY9" fmla="*/ 130458 h 236466"/>
                  <a:gd name="connsiteX10" fmla="*/ 60606 w 237706"/>
                  <a:gd name="connsiteY10" fmla="*/ 157507 h 236466"/>
                  <a:gd name="connsiteX11" fmla="*/ 91511 w 237706"/>
                  <a:gd name="connsiteY11" fmla="*/ 182956 h 236466"/>
                  <a:gd name="connsiteX12" fmla="*/ 106628 w 237706"/>
                  <a:gd name="connsiteY12" fmla="*/ 186008 h 236466"/>
                  <a:gd name="connsiteX13" fmla="*/ 106628 w 237706"/>
                  <a:gd name="connsiteY13" fmla="*/ 236466 h 236466"/>
                  <a:gd name="connsiteX14" fmla="*/ 71871 w 237706"/>
                  <a:gd name="connsiteY14" fmla="*/ 229449 h 236466"/>
                  <a:gd name="connsiteX15" fmla="*/ 3579 w 237706"/>
                  <a:gd name="connsiteY15" fmla="*/ 154126 h 236466"/>
                  <a:gd name="connsiteX16" fmla="*/ 131078 w 237706"/>
                  <a:gd name="connsiteY16" fmla="*/ 0 h 236466"/>
                  <a:gd name="connsiteX17" fmla="*/ 165835 w 237706"/>
                  <a:gd name="connsiteY17" fmla="*/ 7017 h 236466"/>
                  <a:gd name="connsiteX18" fmla="*/ 234128 w 237706"/>
                  <a:gd name="connsiteY18" fmla="*/ 82340 h 236466"/>
                  <a:gd name="connsiteX19" fmla="*/ 237706 w 237706"/>
                  <a:gd name="connsiteY19" fmla="*/ 106008 h 236466"/>
                  <a:gd name="connsiteX20" fmla="*/ 185362 w 237706"/>
                  <a:gd name="connsiteY20" fmla="*/ 106008 h 236466"/>
                  <a:gd name="connsiteX21" fmla="*/ 177100 w 237706"/>
                  <a:gd name="connsiteY21" fmla="*/ 78960 h 236466"/>
                  <a:gd name="connsiteX22" fmla="*/ 146195 w 237706"/>
                  <a:gd name="connsiteY22" fmla="*/ 53510 h 236466"/>
                  <a:gd name="connsiteX23" fmla="*/ 131078 w 237706"/>
                  <a:gd name="connsiteY23" fmla="*/ 50458 h 236466"/>
                  <a:gd name="connsiteX24" fmla="*/ 106628 w 237706"/>
                  <a:gd name="connsiteY24" fmla="*/ 0 h 236466"/>
                  <a:gd name="connsiteX25" fmla="*/ 106628 w 237706"/>
                  <a:gd name="connsiteY25" fmla="*/ 50458 h 236466"/>
                  <a:gd name="connsiteX26" fmla="*/ 91511 w 237706"/>
                  <a:gd name="connsiteY26" fmla="*/ 53510 h 236466"/>
                  <a:gd name="connsiteX27" fmla="*/ 60606 w 237706"/>
                  <a:gd name="connsiteY27" fmla="*/ 78960 h 236466"/>
                  <a:gd name="connsiteX28" fmla="*/ 52344 w 237706"/>
                  <a:gd name="connsiteY28" fmla="*/ 106008 h 236466"/>
                  <a:gd name="connsiteX29" fmla="*/ 0 w 237706"/>
                  <a:gd name="connsiteY29" fmla="*/ 106008 h 236466"/>
                  <a:gd name="connsiteX30" fmla="*/ 3579 w 237706"/>
                  <a:gd name="connsiteY30" fmla="*/ 82340 h 236466"/>
                  <a:gd name="connsiteX31" fmla="*/ 71871 w 237706"/>
                  <a:gd name="connsiteY31" fmla="*/ 7017 h 236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37706" h="236466">
                    <a:moveTo>
                      <a:pt x="185362" y="130458"/>
                    </a:moveTo>
                    <a:lnTo>
                      <a:pt x="237706" y="130458"/>
                    </a:lnTo>
                    <a:lnTo>
                      <a:pt x="234128" y="154126"/>
                    </a:lnTo>
                    <a:cubicBezTo>
                      <a:pt x="223548" y="188141"/>
                      <a:pt x="198326" y="215706"/>
                      <a:pt x="165835" y="229449"/>
                    </a:cubicBezTo>
                    <a:lnTo>
                      <a:pt x="131078" y="236466"/>
                    </a:lnTo>
                    <a:lnTo>
                      <a:pt x="131078" y="186008"/>
                    </a:lnTo>
                    <a:lnTo>
                      <a:pt x="146195" y="182956"/>
                    </a:lnTo>
                    <a:cubicBezTo>
                      <a:pt x="158800" y="177624"/>
                      <a:pt x="169526" y="168717"/>
                      <a:pt x="177100" y="157507"/>
                    </a:cubicBezTo>
                    <a:close/>
                    <a:moveTo>
                      <a:pt x="0" y="130458"/>
                    </a:moveTo>
                    <a:lnTo>
                      <a:pt x="52344" y="130458"/>
                    </a:lnTo>
                    <a:lnTo>
                      <a:pt x="60606" y="157507"/>
                    </a:lnTo>
                    <a:cubicBezTo>
                      <a:pt x="68180" y="168717"/>
                      <a:pt x="78906" y="177624"/>
                      <a:pt x="91511" y="182956"/>
                    </a:cubicBezTo>
                    <a:lnTo>
                      <a:pt x="106628" y="186008"/>
                    </a:lnTo>
                    <a:lnTo>
                      <a:pt x="106628" y="236466"/>
                    </a:lnTo>
                    <a:lnTo>
                      <a:pt x="71871" y="229449"/>
                    </a:lnTo>
                    <a:cubicBezTo>
                      <a:pt x="39380" y="215706"/>
                      <a:pt x="14159" y="188141"/>
                      <a:pt x="3579" y="154126"/>
                    </a:cubicBezTo>
                    <a:close/>
                    <a:moveTo>
                      <a:pt x="131078" y="0"/>
                    </a:moveTo>
                    <a:lnTo>
                      <a:pt x="165835" y="7017"/>
                    </a:lnTo>
                    <a:cubicBezTo>
                      <a:pt x="198326" y="20760"/>
                      <a:pt x="223548" y="48325"/>
                      <a:pt x="234128" y="82340"/>
                    </a:cubicBezTo>
                    <a:lnTo>
                      <a:pt x="237706" y="106008"/>
                    </a:lnTo>
                    <a:lnTo>
                      <a:pt x="185362" y="106008"/>
                    </a:lnTo>
                    <a:lnTo>
                      <a:pt x="177100" y="78960"/>
                    </a:lnTo>
                    <a:cubicBezTo>
                      <a:pt x="169526" y="67749"/>
                      <a:pt x="158800" y="58842"/>
                      <a:pt x="146195" y="53510"/>
                    </a:cubicBezTo>
                    <a:lnTo>
                      <a:pt x="131078" y="50458"/>
                    </a:lnTo>
                    <a:close/>
                    <a:moveTo>
                      <a:pt x="106628" y="0"/>
                    </a:moveTo>
                    <a:lnTo>
                      <a:pt x="106628" y="50458"/>
                    </a:lnTo>
                    <a:lnTo>
                      <a:pt x="91511" y="53510"/>
                    </a:lnTo>
                    <a:cubicBezTo>
                      <a:pt x="78906" y="58842"/>
                      <a:pt x="68180" y="67749"/>
                      <a:pt x="60606" y="78960"/>
                    </a:cubicBezTo>
                    <a:lnTo>
                      <a:pt x="52344" y="106008"/>
                    </a:lnTo>
                    <a:lnTo>
                      <a:pt x="0" y="106008"/>
                    </a:lnTo>
                    <a:lnTo>
                      <a:pt x="3579" y="82340"/>
                    </a:lnTo>
                    <a:cubicBezTo>
                      <a:pt x="14159" y="48325"/>
                      <a:pt x="39380" y="20760"/>
                      <a:pt x="71871" y="701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184F0334-3B67-4DB2-8E8A-153CB7F3A0E5}"/>
                  </a:ext>
                </a:extLst>
              </p:cNvPr>
              <p:cNvSpPr/>
              <p:nvPr/>
            </p:nvSpPr>
            <p:spPr>
              <a:xfrm>
                <a:off x="385557" y="675280"/>
                <a:ext cx="79122" cy="79122"/>
              </a:xfrm>
              <a:prstGeom prst="ellipse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B Nazanin" panose="00000700000000000000" pitchFamily="2" charset="-78"/>
                </a:endParaRPr>
              </a:p>
            </p:txBody>
          </p:sp>
        </p:grp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53406839-AC3B-4A8E-BD7B-371FF6E0EDCB}"/>
                </a:ext>
              </a:extLst>
            </p:cNvPr>
            <p:cNvGrpSpPr/>
            <p:nvPr/>
          </p:nvGrpSpPr>
          <p:grpSpPr>
            <a:xfrm rot="17832318" flipH="1">
              <a:off x="10630036" y="3483559"/>
              <a:ext cx="606909" cy="1518446"/>
              <a:chOff x="4130254" y="650162"/>
              <a:chExt cx="502274" cy="1664988"/>
            </a:xfrm>
            <a:solidFill>
              <a:schemeClr val="accent2"/>
            </a:solidFill>
          </p:grpSpPr>
          <p:sp>
            <p:nvSpPr>
              <p:cNvPr id="154" name="Trapezoid 153">
                <a:extLst>
                  <a:ext uri="{FF2B5EF4-FFF2-40B4-BE49-F238E27FC236}">
                    <a16:creationId xmlns:a16="http://schemas.microsoft.com/office/drawing/2014/main" id="{93B4A039-0226-4710-BA77-B2733CA7E982}"/>
                  </a:ext>
                </a:extLst>
              </p:cNvPr>
              <p:cNvSpPr/>
              <p:nvPr/>
            </p:nvSpPr>
            <p:spPr>
              <a:xfrm>
                <a:off x="4130254" y="650162"/>
                <a:ext cx="502274" cy="1664988"/>
              </a:xfrm>
              <a:prstGeom prst="trapezoid">
                <a:avLst>
                  <a:gd name="adj" fmla="val 9168"/>
                </a:avLst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155" name="Trapezoid 94">
                <a:extLst>
                  <a:ext uri="{FF2B5EF4-FFF2-40B4-BE49-F238E27FC236}">
                    <a16:creationId xmlns:a16="http://schemas.microsoft.com/office/drawing/2014/main" id="{D036E978-CAEF-4576-83F5-B79017F86032}"/>
                  </a:ext>
                </a:extLst>
              </p:cNvPr>
              <p:cNvSpPr/>
              <p:nvPr/>
            </p:nvSpPr>
            <p:spPr>
              <a:xfrm>
                <a:off x="4449648" y="650162"/>
                <a:ext cx="182880" cy="1664988"/>
              </a:xfrm>
              <a:custGeom>
                <a:avLst/>
                <a:gdLst>
                  <a:gd name="connsiteX0" fmla="*/ 0 w 182880"/>
                  <a:gd name="connsiteY0" fmla="*/ 1664988 h 1664988"/>
                  <a:gd name="connsiteX1" fmla="*/ 0 w 182880"/>
                  <a:gd name="connsiteY1" fmla="*/ 0 h 1664988"/>
                  <a:gd name="connsiteX2" fmla="*/ 182880 w 182880"/>
                  <a:gd name="connsiteY2" fmla="*/ 0 h 1664988"/>
                  <a:gd name="connsiteX3" fmla="*/ 182880 w 182880"/>
                  <a:gd name="connsiteY3" fmla="*/ 1664988 h 1664988"/>
                  <a:gd name="connsiteX4" fmla="*/ 0 w 182880"/>
                  <a:gd name="connsiteY4" fmla="*/ 1664988 h 1664988"/>
                  <a:gd name="connsiteX0" fmla="*/ 0 w 182880"/>
                  <a:gd name="connsiteY0" fmla="*/ 1664988 h 1664988"/>
                  <a:gd name="connsiteX1" fmla="*/ 0 w 182880"/>
                  <a:gd name="connsiteY1" fmla="*/ 0 h 1664988"/>
                  <a:gd name="connsiteX2" fmla="*/ 130540 w 182880"/>
                  <a:gd name="connsiteY2" fmla="*/ 3079 h 1664988"/>
                  <a:gd name="connsiteX3" fmla="*/ 182880 w 182880"/>
                  <a:gd name="connsiteY3" fmla="*/ 1664988 h 1664988"/>
                  <a:gd name="connsiteX4" fmla="*/ 0 w 182880"/>
                  <a:gd name="connsiteY4" fmla="*/ 1664988 h 1664988"/>
                  <a:gd name="connsiteX0" fmla="*/ 0 w 182880"/>
                  <a:gd name="connsiteY0" fmla="*/ 1664988 h 1664988"/>
                  <a:gd name="connsiteX1" fmla="*/ 0 w 182880"/>
                  <a:gd name="connsiteY1" fmla="*/ 0 h 1664988"/>
                  <a:gd name="connsiteX2" fmla="*/ 68965 w 182880"/>
                  <a:gd name="connsiteY2" fmla="*/ 6157 h 1664988"/>
                  <a:gd name="connsiteX3" fmla="*/ 182880 w 182880"/>
                  <a:gd name="connsiteY3" fmla="*/ 1664988 h 1664988"/>
                  <a:gd name="connsiteX4" fmla="*/ 0 w 182880"/>
                  <a:gd name="connsiteY4" fmla="*/ 1664988 h 1664988"/>
                  <a:gd name="connsiteX0" fmla="*/ 0 w 182880"/>
                  <a:gd name="connsiteY0" fmla="*/ 1664988 h 1664988"/>
                  <a:gd name="connsiteX1" fmla="*/ 0 w 182880"/>
                  <a:gd name="connsiteY1" fmla="*/ 0 h 1664988"/>
                  <a:gd name="connsiteX2" fmla="*/ 133619 w 182880"/>
                  <a:gd name="connsiteY2" fmla="*/ 3079 h 1664988"/>
                  <a:gd name="connsiteX3" fmla="*/ 182880 w 182880"/>
                  <a:gd name="connsiteY3" fmla="*/ 1664988 h 1664988"/>
                  <a:gd name="connsiteX4" fmla="*/ 0 w 182880"/>
                  <a:gd name="connsiteY4" fmla="*/ 1664988 h 1664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880" h="1664988">
                    <a:moveTo>
                      <a:pt x="0" y="1664988"/>
                    </a:moveTo>
                    <a:lnTo>
                      <a:pt x="0" y="0"/>
                    </a:lnTo>
                    <a:lnTo>
                      <a:pt x="133619" y="3079"/>
                    </a:lnTo>
                    <a:lnTo>
                      <a:pt x="182880" y="1664988"/>
                    </a:lnTo>
                    <a:lnTo>
                      <a:pt x="0" y="1664988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B Nazanin" panose="00000700000000000000" pitchFamily="2" charset="-78"/>
                </a:endParaRPr>
              </a:p>
            </p:txBody>
          </p:sp>
        </p:grp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497DC697-5A84-461C-82D8-B044E999F46C}"/>
                </a:ext>
              </a:extLst>
            </p:cNvPr>
            <p:cNvGrpSpPr/>
            <p:nvPr/>
          </p:nvGrpSpPr>
          <p:grpSpPr>
            <a:xfrm rot="6515991" flipH="1">
              <a:off x="11363304" y="4328467"/>
              <a:ext cx="770532" cy="770532"/>
              <a:chOff x="121429" y="411152"/>
              <a:chExt cx="607378" cy="607378"/>
            </a:xfrm>
          </p:grpSpPr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1A6F0CB0-F8B1-4874-BEAD-F3D7BCDCC4B5}"/>
                  </a:ext>
                </a:extLst>
              </p:cNvPr>
              <p:cNvSpPr/>
              <p:nvPr/>
            </p:nvSpPr>
            <p:spPr>
              <a:xfrm>
                <a:off x="121429" y="411152"/>
                <a:ext cx="607378" cy="607378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cs typeface="B Nazanin" panose="00000700000000000000" pitchFamily="2" charset="-78"/>
                </a:endParaRPr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B44F3C12-B133-4331-B02E-9987EA31F24C}"/>
                  </a:ext>
                </a:extLst>
              </p:cNvPr>
              <p:cNvSpPr/>
              <p:nvPr/>
            </p:nvSpPr>
            <p:spPr>
              <a:xfrm>
                <a:off x="186934" y="476657"/>
                <a:ext cx="476369" cy="476369"/>
              </a:xfrm>
              <a:custGeom>
                <a:avLst/>
                <a:gdLst>
                  <a:gd name="connsiteX0" fmla="*/ 977265 w 1950394"/>
                  <a:gd name="connsiteY0" fmla="*/ 1954006 h 1950394"/>
                  <a:gd name="connsiteX1" fmla="*/ 4 w 1950394"/>
                  <a:gd name="connsiteY1" fmla="*/ 977261 h 1950394"/>
                  <a:gd name="connsiteX2" fmla="*/ 976749 w 1950394"/>
                  <a:gd name="connsiteY2" fmla="*/ 0 h 1950394"/>
                  <a:gd name="connsiteX3" fmla="*/ 1953494 w 1950394"/>
                  <a:gd name="connsiteY3" fmla="*/ 976229 h 1950394"/>
                  <a:gd name="connsiteX4" fmla="*/ 977265 w 1950394"/>
                  <a:gd name="connsiteY4" fmla="*/ 1954006 h 1950394"/>
                  <a:gd name="connsiteX5" fmla="*/ 1198104 w 1950394"/>
                  <a:gd name="connsiteY5" fmla="*/ 1613977 h 1950394"/>
                  <a:gd name="connsiteX6" fmla="*/ 1221839 w 1950394"/>
                  <a:gd name="connsiteY6" fmla="*/ 1574763 h 1950394"/>
                  <a:gd name="connsiteX7" fmla="*/ 1240930 w 1950394"/>
                  <a:gd name="connsiteY7" fmla="*/ 1566507 h 1950394"/>
                  <a:gd name="connsiteX8" fmla="*/ 1257957 w 1950394"/>
                  <a:gd name="connsiteY8" fmla="*/ 1569603 h 1950394"/>
                  <a:gd name="connsiteX9" fmla="*/ 1298203 w 1950394"/>
                  <a:gd name="connsiteY9" fmla="*/ 1624297 h 1950394"/>
                  <a:gd name="connsiteX10" fmla="*/ 1311619 w 1950394"/>
                  <a:gd name="connsiteY10" fmla="*/ 1629456 h 1950394"/>
                  <a:gd name="connsiteX11" fmla="*/ 1375084 w 1950394"/>
                  <a:gd name="connsiteY11" fmla="*/ 1592822 h 1950394"/>
                  <a:gd name="connsiteX12" fmla="*/ 1377148 w 1950394"/>
                  <a:gd name="connsiteY12" fmla="*/ 1578891 h 1950394"/>
                  <a:gd name="connsiteX13" fmla="*/ 1349285 w 1950394"/>
                  <a:gd name="connsiteY13" fmla="*/ 1515426 h 1950394"/>
                  <a:gd name="connsiteX14" fmla="*/ 1353413 w 1950394"/>
                  <a:gd name="connsiteY14" fmla="*/ 1502010 h 1950394"/>
                  <a:gd name="connsiteX15" fmla="*/ 1385919 w 1950394"/>
                  <a:gd name="connsiteY15" fmla="*/ 1476727 h 1950394"/>
                  <a:gd name="connsiteX16" fmla="*/ 1400883 w 1950394"/>
                  <a:gd name="connsiteY16" fmla="*/ 1476727 h 1950394"/>
                  <a:gd name="connsiteX17" fmla="*/ 1452996 w 1950394"/>
                  <a:gd name="connsiteY17" fmla="*/ 1518005 h 1950394"/>
                  <a:gd name="connsiteX18" fmla="*/ 1470024 w 1950394"/>
                  <a:gd name="connsiteY18" fmla="*/ 1519553 h 1950394"/>
                  <a:gd name="connsiteX19" fmla="*/ 1519041 w 1950394"/>
                  <a:gd name="connsiteY19" fmla="*/ 1470535 h 1950394"/>
                  <a:gd name="connsiteX20" fmla="*/ 1518010 w 1950394"/>
                  <a:gd name="connsiteY20" fmla="*/ 1453508 h 1950394"/>
                  <a:gd name="connsiteX21" fmla="*/ 1475699 w 1950394"/>
                  <a:gd name="connsiteY21" fmla="*/ 1400363 h 1950394"/>
                  <a:gd name="connsiteX22" fmla="*/ 1476215 w 1950394"/>
                  <a:gd name="connsiteY22" fmla="*/ 1386431 h 1950394"/>
                  <a:gd name="connsiteX23" fmla="*/ 1501498 w 1950394"/>
                  <a:gd name="connsiteY23" fmla="*/ 1353925 h 1950394"/>
                  <a:gd name="connsiteX24" fmla="*/ 1515946 w 1950394"/>
                  <a:gd name="connsiteY24" fmla="*/ 1349797 h 1950394"/>
                  <a:gd name="connsiteX25" fmla="*/ 1579411 w 1950394"/>
                  <a:gd name="connsiteY25" fmla="*/ 1377660 h 1950394"/>
                  <a:gd name="connsiteX26" fmla="*/ 1592310 w 1950394"/>
                  <a:gd name="connsiteY26" fmla="*/ 1375596 h 1950394"/>
                  <a:gd name="connsiteX27" fmla="*/ 1628945 w 1950394"/>
                  <a:gd name="connsiteY27" fmla="*/ 1312130 h 1950394"/>
                  <a:gd name="connsiteX28" fmla="*/ 1623785 w 1950394"/>
                  <a:gd name="connsiteY28" fmla="*/ 1298199 h 1950394"/>
                  <a:gd name="connsiteX29" fmla="*/ 1577863 w 1950394"/>
                  <a:gd name="connsiteY29" fmla="*/ 1265692 h 1950394"/>
                  <a:gd name="connsiteX30" fmla="*/ 1571155 w 1950394"/>
                  <a:gd name="connsiteY30" fmla="*/ 1230090 h 1950394"/>
                  <a:gd name="connsiteX31" fmla="*/ 1579927 w 1950394"/>
                  <a:gd name="connsiteY31" fmla="*/ 1208419 h 1950394"/>
                  <a:gd name="connsiteX32" fmla="*/ 1596438 w 1950394"/>
                  <a:gd name="connsiteY32" fmla="*/ 1197583 h 1950394"/>
                  <a:gd name="connsiteX33" fmla="*/ 1660935 w 1950394"/>
                  <a:gd name="connsiteY33" fmla="*/ 1207387 h 1950394"/>
                  <a:gd name="connsiteX34" fmla="*/ 1675383 w 1950394"/>
                  <a:gd name="connsiteY34" fmla="*/ 1201195 h 1950394"/>
                  <a:gd name="connsiteX35" fmla="*/ 1693442 w 1950394"/>
                  <a:gd name="connsiteY35" fmla="*/ 1132570 h 1950394"/>
                  <a:gd name="connsiteX36" fmla="*/ 1684154 w 1950394"/>
                  <a:gd name="connsiteY36" fmla="*/ 1119155 h 1950394"/>
                  <a:gd name="connsiteX37" fmla="*/ 1621205 w 1950394"/>
                  <a:gd name="connsiteY37" fmla="*/ 1093872 h 1950394"/>
                  <a:gd name="connsiteX38" fmla="*/ 1614497 w 1950394"/>
                  <a:gd name="connsiteY38" fmla="*/ 1083037 h 1950394"/>
                  <a:gd name="connsiteX39" fmla="*/ 1620173 w 1950394"/>
                  <a:gd name="connsiteY39" fmla="*/ 1042274 h 1950394"/>
                  <a:gd name="connsiteX40" fmla="*/ 1632557 w 1950394"/>
                  <a:gd name="connsiteY40" fmla="*/ 1029891 h 1950394"/>
                  <a:gd name="connsiteX41" fmla="*/ 1696022 w 1950394"/>
                  <a:gd name="connsiteY41" fmla="*/ 1022667 h 1950394"/>
                  <a:gd name="connsiteX42" fmla="*/ 1709437 w 1950394"/>
                  <a:gd name="connsiteY42" fmla="*/ 1010800 h 1950394"/>
                  <a:gd name="connsiteX43" fmla="*/ 1709437 w 1950394"/>
                  <a:gd name="connsiteY43" fmla="*/ 943723 h 1950394"/>
                  <a:gd name="connsiteX44" fmla="*/ 1694990 w 1950394"/>
                  <a:gd name="connsiteY44" fmla="*/ 931339 h 1950394"/>
                  <a:gd name="connsiteX45" fmla="*/ 1650616 w 1950394"/>
                  <a:gd name="connsiteY45" fmla="*/ 928243 h 1950394"/>
                  <a:gd name="connsiteX46" fmla="*/ 1618109 w 1950394"/>
                  <a:gd name="connsiteY46" fmla="*/ 892125 h 1950394"/>
                  <a:gd name="connsiteX47" fmla="*/ 1615013 w 1950394"/>
                  <a:gd name="connsiteY47" fmla="*/ 874582 h 1950394"/>
                  <a:gd name="connsiteX48" fmla="*/ 1622753 w 1950394"/>
                  <a:gd name="connsiteY48" fmla="*/ 859102 h 1950394"/>
                  <a:gd name="connsiteX49" fmla="*/ 1684670 w 1950394"/>
                  <a:gd name="connsiteY49" fmla="*/ 834851 h 1950394"/>
                  <a:gd name="connsiteX50" fmla="*/ 1693442 w 1950394"/>
                  <a:gd name="connsiteY50" fmla="*/ 821952 h 1950394"/>
                  <a:gd name="connsiteX51" fmla="*/ 1674867 w 1950394"/>
                  <a:gd name="connsiteY51" fmla="*/ 753327 h 1950394"/>
                  <a:gd name="connsiteX52" fmla="*/ 1659903 w 1950394"/>
                  <a:gd name="connsiteY52" fmla="*/ 746619 h 1950394"/>
                  <a:gd name="connsiteX53" fmla="*/ 1594374 w 1950394"/>
                  <a:gd name="connsiteY53" fmla="*/ 756423 h 1950394"/>
                  <a:gd name="connsiteX54" fmla="*/ 1580443 w 1950394"/>
                  <a:gd name="connsiteY54" fmla="*/ 747651 h 1950394"/>
                  <a:gd name="connsiteX55" fmla="*/ 1565995 w 1950394"/>
                  <a:gd name="connsiteY55" fmla="*/ 713081 h 1950394"/>
                  <a:gd name="connsiteX56" fmla="*/ 1570123 w 1950394"/>
                  <a:gd name="connsiteY56" fmla="*/ 696054 h 1950394"/>
                  <a:gd name="connsiteX57" fmla="*/ 1623269 w 1950394"/>
                  <a:gd name="connsiteY57" fmla="*/ 656323 h 1950394"/>
                  <a:gd name="connsiteX58" fmla="*/ 1628429 w 1950394"/>
                  <a:gd name="connsiteY58" fmla="*/ 641876 h 1950394"/>
                  <a:gd name="connsiteX59" fmla="*/ 1592310 w 1950394"/>
                  <a:gd name="connsiteY59" fmla="*/ 579443 h 1950394"/>
                  <a:gd name="connsiteX60" fmla="*/ 1578379 w 1950394"/>
                  <a:gd name="connsiteY60" fmla="*/ 576863 h 1950394"/>
                  <a:gd name="connsiteX61" fmla="*/ 1532457 w 1950394"/>
                  <a:gd name="connsiteY61" fmla="*/ 599050 h 1950394"/>
                  <a:gd name="connsiteX62" fmla="*/ 1490147 w 1950394"/>
                  <a:gd name="connsiteY62" fmla="*/ 585118 h 1950394"/>
                  <a:gd name="connsiteX63" fmla="*/ 1477247 w 1950394"/>
                  <a:gd name="connsiteY63" fmla="*/ 569123 h 1950394"/>
                  <a:gd name="connsiteX64" fmla="*/ 1476731 w 1950394"/>
                  <a:gd name="connsiteY64" fmla="*/ 552096 h 1950394"/>
                  <a:gd name="connsiteX65" fmla="*/ 1518525 w 1950394"/>
                  <a:gd name="connsiteY65" fmla="*/ 499982 h 1950394"/>
                  <a:gd name="connsiteX66" fmla="*/ 1519557 w 1950394"/>
                  <a:gd name="connsiteY66" fmla="*/ 483987 h 1950394"/>
                  <a:gd name="connsiteX67" fmla="*/ 1470540 w 1950394"/>
                  <a:gd name="connsiteY67" fmla="*/ 434453 h 1950394"/>
                  <a:gd name="connsiteX68" fmla="*/ 1452480 w 1950394"/>
                  <a:gd name="connsiteY68" fmla="*/ 436001 h 1950394"/>
                  <a:gd name="connsiteX69" fmla="*/ 1418942 w 1950394"/>
                  <a:gd name="connsiteY69" fmla="*/ 465412 h 1950394"/>
                  <a:gd name="connsiteX70" fmla="*/ 1369408 w 1950394"/>
                  <a:gd name="connsiteY70" fmla="*/ 463348 h 1950394"/>
                  <a:gd name="connsiteX71" fmla="*/ 1354961 w 1950394"/>
                  <a:gd name="connsiteY71" fmla="*/ 452512 h 1950394"/>
                  <a:gd name="connsiteX72" fmla="*/ 1349801 w 1950394"/>
                  <a:gd name="connsiteY72" fmla="*/ 436001 h 1950394"/>
                  <a:gd name="connsiteX73" fmla="*/ 1377148 w 1950394"/>
                  <a:gd name="connsiteY73" fmla="*/ 374084 h 1950394"/>
                  <a:gd name="connsiteX74" fmla="*/ 1374052 w 1950394"/>
                  <a:gd name="connsiteY74" fmla="*/ 360152 h 1950394"/>
                  <a:gd name="connsiteX75" fmla="*/ 1312651 w 1950394"/>
                  <a:gd name="connsiteY75" fmla="*/ 324550 h 1950394"/>
                  <a:gd name="connsiteX76" fmla="*/ 1296655 w 1950394"/>
                  <a:gd name="connsiteY76" fmla="*/ 329193 h 1950394"/>
                  <a:gd name="connsiteX77" fmla="*/ 1256925 w 1950394"/>
                  <a:gd name="connsiteY77" fmla="*/ 382855 h 1950394"/>
                  <a:gd name="connsiteX78" fmla="*/ 1238866 w 1950394"/>
                  <a:gd name="connsiteY78" fmla="*/ 386467 h 1950394"/>
                  <a:gd name="connsiteX79" fmla="*/ 1206875 w 1950394"/>
                  <a:gd name="connsiteY79" fmla="*/ 373052 h 1950394"/>
                  <a:gd name="connsiteX80" fmla="*/ 1196556 w 1950394"/>
                  <a:gd name="connsiteY80" fmla="*/ 357572 h 1950394"/>
                  <a:gd name="connsiteX81" fmla="*/ 1206359 w 1950394"/>
                  <a:gd name="connsiteY81" fmla="*/ 293075 h 1950394"/>
                  <a:gd name="connsiteX82" fmla="*/ 1199652 w 1950394"/>
                  <a:gd name="connsiteY82" fmla="*/ 278112 h 1950394"/>
                  <a:gd name="connsiteX83" fmla="*/ 1131027 w 1950394"/>
                  <a:gd name="connsiteY83" fmla="*/ 259537 h 1950394"/>
                  <a:gd name="connsiteX84" fmla="*/ 1118127 w 1950394"/>
                  <a:gd name="connsiteY84" fmla="*/ 268308 h 1950394"/>
                  <a:gd name="connsiteX85" fmla="*/ 1093360 w 1950394"/>
                  <a:gd name="connsiteY85" fmla="*/ 331258 h 1950394"/>
                  <a:gd name="connsiteX86" fmla="*/ 1079945 w 1950394"/>
                  <a:gd name="connsiteY86" fmla="*/ 338481 h 1950394"/>
                  <a:gd name="connsiteX87" fmla="*/ 1042794 w 1950394"/>
                  <a:gd name="connsiteY87" fmla="*/ 333837 h 1950394"/>
                  <a:gd name="connsiteX88" fmla="*/ 1028347 w 1950394"/>
                  <a:gd name="connsiteY88" fmla="*/ 320422 h 1950394"/>
                  <a:gd name="connsiteX89" fmla="*/ 1021123 w 1950394"/>
                  <a:gd name="connsiteY89" fmla="*/ 257989 h 1950394"/>
                  <a:gd name="connsiteX90" fmla="*/ 1008740 w 1950394"/>
                  <a:gd name="connsiteY90" fmla="*/ 243541 h 1950394"/>
                  <a:gd name="connsiteX91" fmla="*/ 941663 w 1950394"/>
                  <a:gd name="connsiteY91" fmla="*/ 243541 h 1950394"/>
                  <a:gd name="connsiteX92" fmla="*/ 929795 w 1950394"/>
                  <a:gd name="connsiteY92" fmla="*/ 256957 h 1950394"/>
                  <a:gd name="connsiteX93" fmla="*/ 922572 w 1950394"/>
                  <a:gd name="connsiteY93" fmla="*/ 320422 h 1950394"/>
                  <a:gd name="connsiteX94" fmla="*/ 909156 w 1950394"/>
                  <a:gd name="connsiteY94" fmla="*/ 333321 h 1950394"/>
                  <a:gd name="connsiteX95" fmla="*/ 872006 w 1950394"/>
                  <a:gd name="connsiteY95" fmla="*/ 337965 h 1950394"/>
                  <a:gd name="connsiteX96" fmla="*/ 857559 w 1950394"/>
                  <a:gd name="connsiteY96" fmla="*/ 330226 h 1950394"/>
                  <a:gd name="connsiteX97" fmla="*/ 833308 w 1950394"/>
                  <a:gd name="connsiteY97" fmla="*/ 268308 h 1950394"/>
                  <a:gd name="connsiteX98" fmla="*/ 819892 w 1950394"/>
                  <a:gd name="connsiteY98" fmla="*/ 259021 h 1950394"/>
                  <a:gd name="connsiteX99" fmla="*/ 753847 w 1950394"/>
                  <a:gd name="connsiteY99" fmla="*/ 276564 h 1950394"/>
                  <a:gd name="connsiteX100" fmla="*/ 745591 w 1950394"/>
                  <a:gd name="connsiteY100" fmla="*/ 293075 h 1950394"/>
                  <a:gd name="connsiteX101" fmla="*/ 754879 w 1950394"/>
                  <a:gd name="connsiteY101" fmla="*/ 339513 h 1950394"/>
                  <a:gd name="connsiteX102" fmla="*/ 728564 w 1950394"/>
                  <a:gd name="connsiteY102" fmla="*/ 378728 h 1950394"/>
                  <a:gd name="connsiteX103" fmla="*/ 712053 w 1950394"/>
                  <a:gd name="connsiteY103" fmla="*/ 385951 h 1950394"/>
                  <a:gd name="connsiteX104" fmla="*/ 695026 w 1950394"/>
                  <a:gd name="connsiteY104" fmla="*/ 382855 h 1950394"/>
                  <a:gd name="connsiteX105" fmla="*/ 654779 w 1950394"/>
                  <a:gd name="connsiteY105" fmla="*/ 328161 h 1950394"/>
                  <a:gd name="connsiteX106" fmla="*/ 641364 w 1950394"/>
                  <a:gd name="connsiteY106" fmla="*/ 323002 h 1950394"/>
                  <a:gd name="connsiteX107" fmla="*/ 577899 w 1950394"/>
                  <a:gd name="connsiteY107" fmla="*/ 359636 h 1950394"/>
                  <a:gd name="connsiteX108" fmla="*/ 574803 w 1950394"/>
                  <a:gd name="connsiteY108" fmla="*/ 372536 h 1950394"/>
                  <a:gd name="connsiteX109" fmla="*/ 602666 w 1950394"/>
                  <a:gd name="connsiteY109" fmla="*/ 435485 h 1950394"/>
                  <a:gd name="connsiteX110" fmla="*/ 598022 w 1950394"/>
                  <a:gd name="connsiteY110" fmla="*/ 450964 h 1950394"/>
                  <a:gd name="connsiteX111" fmla="*/ 567579 w 1950394"/>
                  <a:gd name="connsiteY111" fmla="*/ 474699 h 1950394"/>
                  <a:gd name="connsiteX112" fmla="*/ 550552 w 1950394"/>
                  <a:gd name="connsiteY112" fmla="*/ 474699 h 1950394"/>
                  <a:gd name="connsiteX113" fmla="*/ 498438 w 1950394"/>
                  <a:gd name="connsiteY113" fmla="*/ 432905 h 1950394"/>
                  <a:gd name="connsiteX114" fmla="*/ 483475 w 1950394"/>
                  <a:gd name="connsiteY114" fmla="*/ 431357 h 1950394"/>
                  <a:gd name="connsiteX115" fmla="*/ 432393 w 1950394"/>
                  <a:gd name="connsiteY115" fmla="*/ 482439 h 1950394"/>
                  <a:gd name="connsiteX116" fmla="*/ 433425 w 1950394"/>
                  <a:gd name="connsiteY116" fmla="*/ 497402 h 1950394"/>
                  <a:gd name="connsiteX117" fmla="*/ 475735 w 1950394"/>
                  <a:gd name="connsiteY117" fmla="*/ 550032 h 1950394"/>
                  <a:gd name="connsiteX118" fmla="*/ 475219 w 1950394"/>
                  <a:gd name="connsiteY118" fmla="*/ 566027 h 1950394"/>
                  <a:gd name="connsiteX119" fmla="*/ 450968 w 1950394"/>
                  <a:gd name="connsiteY119" fmla="*/ 597502 h 1950394"/>
                  <a:gd name="connsiteX120" fmla="*/ 437553 w 1950394"/>
                  <a:gd name="connsiteY120" fmla="*/ 601629 h 1950394"/>
                  <a:gd name="connsiteX121" fmla="*/ 373056 w 1950394"/>
                  <a:gd name="connsiteY121" fmla="*/ 573251 h 1950394"/>
                  <a:gd name="connsiteX122" fmla="*/ 360156 w 1950394"/>
                  <a:gd name="connsiteY122" fmla="*/ 575315 h 1950394"/>
                  <a:gd name="connsiteX123" fmla="*/ 323522 w 1950394"/>
                  <a:gd name="connsiteY123" fmla="*/ 638780 h 1950394"/>
                  <a:gd name="connsiteX124" fmla="*/ 328166 w 1950394"/>
                  <a:gd name="connsiteY124" fmla="*/ 652711 h 1950394"/>
                  <a:gd name="connsiteX125" fmla="*/ 374088 w 1950394"/>
                  <a:gd name="connsiteY125" fmla="*/ 685218 h 1950394"/>
                  <a:gd name="connsiteX126" fmla="*/ 380795 w 1950394"/>
                  <a:gd name="connsiteY126" fmla="*/ 720820 h 1950394"/>
                  <a:gd name="connsiteX127" fmla="*/ 372024 w 1950394"/>
                  <a:gd name="connsiteY127" fmla="*/ 742492 h 1950394"/>
                  <a:gd name="connsiteX128" fmla="*/ 355513 w 1950394"/>
                  <a:gd name="connsiteY128" fmla="*/ 753327 h 1950394"/>
                  <a:gd name="connsiteX129" fmla="*/ 291015 w 1950394"/>
                  <a:gd name="connsiteY129" fmla="*/ 743523 h 1950394"/>
                  <a:gd name="connsiteX130" fmla="*/ 276568 w 1950394"/>
                  <a:gd name="connsiteY130" fmla="*/ 751263 h 1950394"/>
                  <a:gd name="connsiteX131" fmla="*/ 258509 w 1950394"/>
                  <a:gd name="connsiteY131" fmla="*/ 818340 h 1950394"/>
                  <a:gd name="connsiteX132" fmla="*/ 267796 w 1950394"/>
                  <a:gd name="connsiteY132" fmla="*/ 831756 h 1950394"/>
                  <a:gd name="connsiteX133" fmla="*/ 330746 w 1950394"/>
                  <a:gd name="connsiteY133" fmla="*/ 857038 h 1950394"/>
                  <a:gd name="connsiteX134" fmla="*/ 337453 w 1950394"/>
                  <a:gd name="connsiteY134" fmla="*/ 869422 h 1950394"/>
                  <a:gd name="connsiteX135" fmla="*/ 332810 w 1950394"/>
                  <a:gd name="connsiteY135" fmla="*/ 906572 h 1950394"/>
                  <a:gd name="connsiteX136" fmla="*/ 318878 w 1950394"/>
                  <a:gd name="connsiteY136" fmla="*/ 922052 h 1950394"/>
                  <a:gd name="connsiteX137" fmla="*/ 256445 w 1950394"/>
                  <a:gd name="connsiteY137" fmla="*/ 929275 h 1950394"/>
                  <a:gd name="connsiteX138" fmla="*/ 242514 w 1950394"/>
                  <a:gd name="connsiteY138" fmla="*/ 942175 h 1950394"/>
                  <a:gd name="connsiteX139" fmla="*/ 242514 w 1950394"/>
                  <a:gd name="connsiteY139" fmla="*/ 1006672 h 1950394"/>
                  <a:gd name="connsiteX140" fmla="*/ 257993 w 1950394"/>
                  <a:gd name="connsiteY140" fmla="*/ 1020603 h 1950394"/>
                  <a:gd name="connsiteX141" fmla="*/ 321458 w 1950394"/>
                  <a:gd name="connsiteY141" fmla="*/ 1028343 h 1950394"/>
                  <a:gd name="connsiteX142" fmla="*/ 331778 w 1950394"/>
                  <a:gd name="connsiteY142" fmla="*/ 1039694 h 1950394"/>
                  <a:gd name="connsiteX143" fmla="*/ 336937 w 1950394"/>
                  <a:gd name="connsiteY143" fmla="*/ 1077877 h 1950394"/>
                  <a:gd name="connsiteX144" fmla="*/ 329198 w 1950394"/>
                  <a:gd name="connsiteY144" fmla="*/ 1093356 h 1950394"/>
                  <a:gd name="connsiteX145" fmla="*/ 265733 w 1950394"/>
                  <a:gd name="connsiteY145" fmla="*/ 1117607 h 1950394"/>
                  <a:gd name="connsiteX146" fmla="*/ 257993 w 1950394"/>
                  <a:gd name="connsiteY146" fmla="*/ 1129990 h 1950394"/>
                  <a:gd name="connsiteX147" fmla="*/ 276568 w 1950394"/>
                  <a:gd name="connsiteY147" fmla="*/ 1198615 h 1950394"/>
                  <a:gd name="connsiteX148" fmla="*/ 291531 w 1950394"/>
                  <a:gd name="connsiteY148" fmla="*/ 1205839 h 1950394"/>
                  <a:gd name="connsiteX149" fmla="*/ 345709 w 1950394"/>
                  <a:gd name="connsiteY149" fmla="*/ 1196035 h 1950394"/>
                  <a:gd name="connsiteX150" fmla="*/ 375636 w 1950394"/>
                  <a:gd name="connsiteY150" fmla="*/ 1216675 h 1950394"/>
                  <a:gd name="connsiteX151" fmla="*/ 384407 w 1950394"/>
                  <a:gd name="connsiteY151" fmla="*/ 1236798 h 1950394"/>
                  <a:gd name="connsiteX152" fmla="*/ 379764 w 1950394"/>
                  <a:gd name="connsiteY152" fmla="*/ 1257953 h 1950394"/>
                  <a:gd name="connsiteX153" fmla="*/ 327134 w 1950394"/>
                  <a:gd name="connsiteY153" fmla="*/ 1296651 h 1950394"/>
                  <a:gd name="connsiteX154" fmla="*/ 322490 w 1950394"/>
                  <a:gd name="connsiteY154" fmla="*/ 1310583 h 1950394"/>
                  <a:gd name="connsiteX155" fmla="*/ 359124 w 1950394"/>
                  <a:gd name="connsiteY155" fmla="*/ 1374048 h 1950394"/>
                  <a:gd name="connsiteX156" fmla="*/ 370992 w 1950394"/>
                  <a:gd name="connsiteY156" fmla="*/ 1376628 h 1950394"/>
                  <a:gd name="connsiteX157" fmla="*/ 433941 w 1950394"/>
                  <a:gd name="connsiteY157" fmla="*/ 1348765 h 1950394"/>
                  <a:gd name="connsiteX158" fmla="*/ 450452 w 1950394"/>
                  <a:gd name="connsiteY158" fmla="*/ 1353925 h 1950394"/>
                  <a:gd name="connsiteX159" fmla="*/ 474187 w 1950394"/>
                  <a:gd name="connsiteY159" fmla="*/ 1384367 h 1950394"/>
                  <a:gd name="connsiteX160" fmla="*/ 475219 w 1950394"/>
                  <a:gd name="connsiteY160" fmla="*/ 1399331 h 1950394"/>
                  <a:gd name="connsiteX161" fmla="*/ 432909 w 1950394"/>
                  <a:gd name="connsiteY161" fmla="*/ 1452476 h 1950394"/>
                  <a:gd name="connsiteX162" fmla="*/ 431877 w 1950394"/>
                  <a:gd name="connsiteY162" fmla="*/ 1468471 h 1950394"/>
                  <a:gd name="connsiteX163" fmla="*/ 481927 w 1950394"/>
                  <a:gd name="connsiteY163" fmla="*/ 1518521 h 1950394"/>
                  <a:gd name="connsiteX164" fmla="*/ 497922 w 1950394"/>
                  <a:gd name="connsiteY164" fmla="*/ 1517489 h 1950394"/>
                  <a:gd name="connsiteX165" fmla="*/ 550036 w 1950394"/>
                  <a:gd name="connsiteY165" fmla="*/ 1475695 h 1950394"/>
                  <a:gd name="connsiteX166" fmla="*/ 567063 w 1950394"/>
                  <a:gd name="connsiteY166" fmla="*/ 1476211 h 1950394"/>
                  <a:gd name="connsiteX167" fmla="*/ 596474 w 1950394"/>
                  <a:gd name="connsiteY167" fmla="*/ 1498914 h 1950394"/>
                  <a:gd name="connsiteX168" fmla="*/ 601634 w 1950394"/>
                  <a:gd name="connsiteY168" fmla="*/ 1515426 h 1950394"/>
                  <a:gd name="connsiteX169" fmla="*/ 574287 w 1950394"/>
                  <a:gd name="connsiteY169" fmla="*/ 1577343 h 1950394"/>
                  <a:gd name="connsiteX170" fmla="*/ 576867 w 1950394"/>
                  <a:gd name="connsiteY170" fmla="*/ 1591274 h 1950394"/>
                  <a:gd name="connsiteX171" fmla="*/ 639300 w 1950394"/>
                  <a:gd name="connsiteY171" fmla="*/ 1627393 h 1950394"/>
                  <a:gd name="connsiteX172" fmla="*/ 653747 w 1950394"/>
                  <a:gd name="connsiteY172" fmla="*/ 1622233 h 1950394"/>
                  <a:gd name="connsiteX173" fmla="*/ 693478 w 1950394"/>
                  <a:gd name="connsiteY173" fmla="*/ 1568571 h 1950394"/>
                  <a:gd name="connsiteX174" fmla="*/ 711537 w 1950394"/>
                  <a:gd name="connsiteY174" fmla="*/ 1564959 h 1950394"/>
                  <a:gd name="connsiteX175" fmla="*/ 743528 w 1950394"/>
                  <a:gd name="connsiteY175" fmla="*/ 1578375 h 1950394"/>
                  <a:gd name="connsiteX176" fmla="*/ 753847 w 1950394"/>
                  <a:gd name="connsiteY176" fmla="*/ 1593854 h 1950394"/>
                  <a:gd name="connsiteX177" fmla="*/ 744044 w 1950394"/>
                  <a:gd name="connsiteY177" fmla="*/ 1658351 h 1950394"/>
                  <a:gd name="connsiteX178" fmla="*/ 752299 w 1950394"/>
                  <a:gd name="connsiteY178" fmla="*/ 1673831 h 1950394"/>
                  <a:gd name="connsiteX179" fmla="*/ 818344 w 1950394"/>
                  <a:gd name="connsiteY179" fmla="*/ 1691374 h 1950394"/>
                  <a:gd name="connsiteX180" fmla="*/ 832276 w 1950394"/>
                  <a:gd name="connsiteY180" fmla="*/ 1682602 h 1950394"/>
                  <a:gd name="connsiteX181" fmla="*/ 857043 w 1950394"/>
                  <a:gd name="connsiteY181" fmla="*/ 1619653 h 1950394"/>
                  <a:gd name="connsiteX182" fmla="*/ 868910 w 1950394"/>
                  <a:gd name="connsiteY182" fmla="*/ 1612429 h 1950394"/>
                  <a:gd name="connsiteX183" fmla="*/ 908640 w 1950394"/>
                  <a:gd name="connsiteY183" fmla="*/ 1617589 h 1950394"/>
                  <a:gd name="connsiteX184" fmla="*/ 922056 w 1950394"/>
                  <a:gd name="connsiteY184" fmla="*/ 1630488 h 1950394"/>
                  <a:gd name="connsiteX185" fmla="*/ 929279 w 1950394"/>
                  <a:gd name="connsiteY185" fmla="*/ 1692922 h 1950394"/>
                  <a:gd name="connsiteX186" fmla="*/ 942695 w 1950394"/>
                  <a:gd name="connsiteY186" fmla="*/ 1707369 h 1950394"/>
                  <a:gd name="connsiteX187" fmla="*/ 1007192 w 1950394"/>
                  <a:gd name="connsiteY187" fmla="*/ 1707369 h 1950394"/>
                  <a:gd name="connsiteX188" fmla="*/ 1020607 w 1950394"/>
                  <a:gd name="connsiteY188" fmla="*/ 1692406 h 1950394"/>
                  <a:gd name="connsiteX189" fmla="*/ 1028347 w 1950394"/>
                  <a:gd name="connsiteY189" fmla="*/ 1628941 h 1950394"/>
                  <a:gd name="connsiteX190" fmla="*/ 1040215 w 1950394"/>
                  <a:gd name="connsiteY190" fmla="*/ 1617589 h 1950394"/>
                  <a:gd name="connsiteX191" fmla="*/ 1078397 w 1950394"/>
                  <a:gd name="connsiteY191" fmla="*/ 1612429 h 1950394"/>
                  <a:gd name="connsiteX192" fmla="*/ 1092844 w 1950394"/>
                  <a:gd name="connsiteY192" fmla="*/ 1619653 h 1950394"/>
                  <a:gd name="connsiteX193" fmla="*/ 1117095 w 1950394"/>
                  <a:gd name="connsiteY193" fmla="*/ 1681570 h 1950394"/>
                  <a:gd name="connsiteX194" fmla="*/ 1130511 w 1950394"/>
                  <a:gd name="connsiteY194" fmla="*/ 1690858 h 1950394"/>
                  <a:gd name="connsiteX195" fmla="*/ 1196556 w 1950394"/>
                  <a:gd name="connsiteY195" fmla="*/ 1673315 h 1950394"/>
                  <a:gd name="connsiteX196" fmla="*/ 1204811 w 1950394"/>
                  <a:gd name="connsiteY196" fmla="*/ 1656803 h 1950394"/>
                  <a:gd name="connsiteX197" fmla="*/ 1198104 w 1950394"/>
                  <a:gd name="connsiteY197" fmla="*/ 1613977 h 1950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</a:cxnLst>
                <a:rect l="l" t="t" r="r" b="b"/>
                <a:pathLst>
                  <a:path w="1950394" h="1950394">
                    <a:moveTo>
                      <a:pt x="977265" y="1954006"/>
                    </a:moveTo>
                    <a:cubicBezTo>
                      <a:pt x="444261" y="1950394"/>
                      <a:pt x="1552" y="1529873"/>
                      <a:pt x="4" y="977261"/>
                    </a:cubicBezTo>
                    <a:cubicBezTo>
                      <a:pt x="-1544" y="439613"/>
                      <a:pt x="427749" y="0"/>
                      <a:pt x="976749" y="0"/>
                    </a:cubicBezTo>
                    <a:cubicBezTo>
                      <a:pt x="1519041" y="0"/>
                      <a:pt x="1952978" y="432905"/>
                      <a:pt x="1953494" y="976229"/>
                    </a:cubicBezTo>
                    <a:cubicBezTo>
                      <a:pt x="1953494" y="1512846"/>
                      <a:pt x="1525749" y="1948330"/>
                      <a:pt x="977265" y="1954006"/>
                    </a:cubicBezTo>
                    <a:close/>
                    <a:moveTo>
                      <a:pt x="1198104" y="1613977"/>
                    </a:moveTo>
                    <a:cubicBezTo>
                      <a:pt x="1198104" y="1578891"/>
                      <a:pt x="1194492" y="1586630"/>
                      <a:pt x="1221839" y="1574763"/>
                    </a:cubicBezTo>
                    <a:cubicBezTo>
                      <a:pt x="1228030" y="1572183"/>
                      <a:pt x="1234738" y="1569603"/>
                      <a:pt x="1240930" y="1566507"/>
                    </a:cubicBezTo>
                    <a:cubicBezTo>
                      <a:pt x="1247637" y="1562896"/>
                      <a:pt x="1252797" y="1563927"/>
                      <a:pt x="1257957" y="1569603"/>
                    </a:cubicBezTo>
                    <a:cubicBezTo>
                      <a:pt x="1272920" y="1586630"/>
                      <a:pt x="1290464" y="1602110"/>
                      <a:pt x="1298203" y="1624297"/>
                    </a:cubicBezTo>
                    <a:cubicBezTo>
                      <a:pt x="1300783" y="1631520"/>
                      <a:pt x="1304395" y="1633068"/>
                      <a:pt x="1311619" y="1629456"/>
                    </a:cubicBezTo>
                    <a:cubicBezTo>
                      <a:pt x="1333290" y="1618105"/>
                      <a:pt x="1354445" y="1605722"/>
                      <a:pt x="1375084" y="1592822"/>
                    </a:cubicBezTo>
                    <a:cubicBezTo>
                      <a:pt x="1382824" y="1588178"/>
                      <a:pt x="1381791" y="1584051"/>
                      <a:pt x="1377148" y="1578891"/>
                    </a:cubicBezTo>
                    <a:cubicBezTo>
                      <a:pt x="1361152" y="1560832"/>
                      <a:pt x="1356509" y="1537613"/>
                      <a:pt x="1349285" y="1515426"/>
                    </a:cubicBezTo>
                    <a:cubicBezTo>
                      <a:pt x="1347221" y="1509750"/>
                      <a:pt x="1348253" y="1505622"/>
                      <a:pt x="1353413" y="1502010"/>
                    </a:cubicBezTo>
                    <a:cubicBezTo>
                      <a:pt x="1364248" y="1493754"/>
                      <a:pt x="1375600" y="1485499"/>
                      <a:pt x="1385919" y="1476727"/>
                    </a:cubicBezTo>
                    <a:cubicBezTo>
                      <a:pt x="1391079" y="1472600"/>
                      <a:pt x="1395723" y="1473115"/>
                      <a:pt x="1400883" y="1476727"/>
                    </a:cubicBezTo>
                    <a:cubicBezTo>
                      <a:pt x="1419458" y="1489111"/>
                      <a:pt x="1440097" y="1498914"/>
                      <a:pt x="1452996" y="1518005"/>
                    </a:cubicBezTo>
                    <a:cubicBezTo>
                      <a:pt x="1457640" y="1525229"/>
                      <a:pt x="1463316" y="1525745"/>
                      <a:pt x="1470024" y="1519553"/>
                    </a:cubicBezTo>
                    <a:cubicBezTo>
                      <a:pt x="1487051" y="1503558"/>
                      <a:pt x="1503562" y="1487047"/>
                      <a:pt x="1519041" y="1470535"/>
                    </a:cubicBezTo>
                    <a:cubicBezTo>
                      <a:pt x="1525233" y="1464344"/>
                      <a:pt x="1525749" y="1458668"/>
                      <a:pt x="1518010" y="1453508"/>
                    </a:cubicBezTo>
                    <a:cubicBezTo>
                      <a:pt x="1498402" y="1440093"/>
                      <a:pt x="1488599" y="1418938"/>
                      <a:pt x="1475699" y="1400363"/>
                    </a:cubicBezTo>
                    <a:cubicBezTo>
                      <a:pt x="1472088" y="1395203"/>
                      <a:pt x="1472088" y="1391075"/>
                      <a:pt x="1476215" y="1386431"/>
                    </a:cubicBezTo>
                    <a:cubicBezTo>
                      <a:pt x="1484987" y="1375596"/>
                      <a:pt x="1493243" y="1364760"/>
                      <a:pt x="1501498" y="1353925"/>
                    </a:cubicBezTo>
                    <a:cubicBezTo>
                      <a:pt x="1505626" y="1348249"/>
                      <a:pt x="1510270" y="1348249"/>
                      <a:pt x="1515946" y="1349797"/>
                    </a:cubicBezTo>
                    <a:cubicBezTo>
                      <a:pt x="1538133" y="1357020"/>
                      <a:pt x="1560836" y="1362180"/>
                      <a:pt x="1579411" y="1377660"/>
                    </a:cubicBezTo>
                    <a:cubicBezTo>
                      <a:pt x="1584571" y="1382303"/>
                      <a:pt x="1588182" y="1382303"/>
                      <a:pt x="1592310" y="1375596"/>
                    </a:cubicBezTo>
                    <a:cubicBezTo>
                      <a:pt x="1605210" y="1354441"/>
                      <a:pt x="1617593" y="1333801"/>
                      <a:pt x="1628945" y="1312130"/>
                    </a:cubicBezTo>
                    <a:cubicBezTo>
                      <a:pt x="1632557" y="1304907"/>
                      <a:pt x="1631009" y="1300779"/>
                      <a:pt x="1623785" y="1298199"/>
                    </a:cubicBezTo>
                    <a:cubicBezTo>
                      <a:pt x="1605726" y="1291491"/>
                      <a:pt x="1591794" y="1278592"/>
                      <a:pt x="1577863" y="1265692"/>
                    </a:cubicBezTo>
                    <a:cubicBezTo>
                      <a:pt x="1560320" y="1248665"/>
                      <a:pt x="1560836" y="1253309"/>
                      <a:pt x="1571155" y="1230090"/>
                    </a:cubicBezTo>
                    <a:cubicBezTo>
                      <a:pt x="1574251" y="1222866"/>
                      <a:pt x="1577347" y="1215643"/>
                      <a:pt x="1579927" y="1208419"/>
                    </a:cubicBezTo>
                    <a:cubicBezTo>
                      <a:pt x="1582507" y="1200163"/>
                      <a:pt x="1587667" y="1197583"/>
                      <a:pt x="1596438" y="1197583"/>
                    </a:cubicBezTo>
                    <a:cubicBezTo>
                      <a:pt x="1618625" y="1198100"/>
                      <a:pt x="1640296" y="1197583"/>
                      <a:pt x="1660935" y="1207387"/>
                    </a:cubicBezTo>
                    <a:cubicBezTo>
                      <a:pt x="1668159" y="1210483"/>
                      <a:pt x="1672287" y="1209967"/>
                      <a:pt x="1675383" y="1201195"/>
                    </a:cubicBezTo>
                    <a:cubicBezTo>
                      <a:pt x="1682090" y="1178492"/>
                      <a:pt x="1688282" y="1155789"/>
                      <a:pt x="1693442" y="1132570"/>
                    </a:cubicBezTo>
                    <a:cubicBezTo>
                      <a:pt x="1695506" y="1123283"/>
                      <a:pt x="1692926" y="1119671"/>
                      <a:pt x="1684154" y="1119155"/>
                    </a:cubicBezTo>
                    <a:cubicBezTo>
                      <a:pt x="1660935" y="1117091"/>
                      <a:pt x="1641328" y="1104192"/>
                      <a:pt x="1621205" y="1093872"/>
                    </a:cubicBezTo>
                    <a:cubicBezTo>
                      <a:pt x="1616561" y="1091808"/>
                      <a:pt x="1613465" y="1088712"/>
                      <a:pt x="1614497" y="1083037"/>
                    </a:cubicBezTo>
                    <a:cubicBezTo>
                      <a:pt x="1616561" y="1069621"/>
                      <a:pt x="1618625" y="1055690"/>
                      <a:pt x="1620173" y="1042274"/>
                    </a:cubicBezTo>
                    <a:cubicBezTo>
                      <a:pt x="1621205" y="1034535"/>
                      <a:pt x="1625333" y="1031439"/>
                      <a:pt x="1632557" y="1029891"/>
                    </a:cubicBezTo>
                    <a:cubicBezTo>
                      <a:pt x="1653712" y="1025763"/>
                      <a:pt x="1673835" y="1018539"/>
                      <a:pt x="1696022" y="1022667"/>
                    </a:cubicBezTo>
                    <a:cubicBezTo>
                      <a:pt x="1704793" y="1024215"/>
                      <a:pt x="1708921" y="1020603"/>
                      <a:pt x="1709437" y="1010800"/>
                    </a:cubicBezTo>
                    <a:cubicBezTo>
                      <a:pt x="1710469" y="988612"/>
                      <a:pt x="1710985" y="966426"/>
                      <a:pt x="1709437" y="943723"/>
                    </a:cubicBezTo>
                    <a:cubicBezTo>
                      <a:pt x="1708921" y="933403"/>
                      <a:pt x="1704793" y="929791"/>
                      <a:pt x="1694990" y="931339"/>
                    </a:cubicBezTo>
                    <a:cubicBezTo>
                      <a:pt x="1680026" y="933919"/>
                      <a:pt x="1665063" y="931855"/>
                      <a:pt x="1650616" y="928243"/>
                    </a:cubicBezTo>
                    <a:cubicBezTo>
                      <a:pt x="1619141" y="919988"/>
                      <a:pt x="1621205" y="928243"/>
                      <a:pt x="1618109" y="892125"/>
                    </a:cubicBezTo>
                    <a:cubicBezTo>
                      <a:pt x="1617593" y="885933"/>
                      <a:pt x="1616561" y="880257"/>
                      <a:pt x="1615013" y="874582"/>
                    </a:cubicBezTo>
                    <a:cubicBezTo>
                      <a:pt x="1612949" y="866842"/>
                      <a:pt x="1616561" y="862714"/>
                      <a:pt x="1622753" y="859102"/>
                    </a:cubicBezTo>
                    <a:cubicBezTo>
                      <a:pt x="1642876" y="849299"/>
                      <a:pt x="1661967" y="836915"/>
                      <a:pt x="1684670" y="834851"/>
                    </a:cubicBezTo>
                    <a:cubicBezTo>
                      <a:pt x="1692410" y="834335"/>
                      <a:pt x="1696022" y="830724"/>
                      <a:pt x="1693442" y="821952"/>
                    </a:cubicBezTo>
                    <a:cubicBezTo>
                      <a:pt x="1687766" y="799249"/>
                      <a:pt x="1682090" y="776030"/>
                      <a:pt x="1674867" y="753327"/>
                    </a:cubicBezTo>
                    <a:cubicBezTo>
                      <a:pt x="1671771" y="744039"/>
                      <a:pt x="1667643" y="743007"/>
                      <a:pt x="1659903" y="746619"/>
                    </a:cubicBezTo>
                    <a:cubicBezTo>
                      <a:pt x="1638748" y="756423"/>
                      <a:pt x="1616561" y="755907"/>
                      <a:pt x="1594374" y="756423"/>
                    </a:cubicBezTo>
                    <a:cubicBezTo>
                      <a:pt x="1587667" y="756423"/>
                      <a:pt x="1583023" y="754359"/>
                      <a:pt x="1580443" y="747651"/>
                    </a:cubicBezTo>
                    <a:cubicBezTo>
                      <a:pt x="1575799" y="735784"/>
                      <a:pt x="1571155" y="724432"/>
                      <a:pt x="1565995" y="713081"/>
                    </a:cubicBezTo>
                    <a:cubicBezTo>
                      <a:pt x="1562900" y="705857"/>
                      <a:pt x="1564448" y="701213"/>
                      <a:pt x="1570123" y="696054"/>
                    </a:cubicBezTo>
                    <a:cubicBezTo>
                      <a:pt x="1586635" y="681090"/>
                      <a:pt x="1602114" y="664579"/>
                      <a:pt x="1623269" y="656323"/>
                    </a:cubicBezTo>
                    <a:cubicBezTo>
                      <a:pt x="1631009" y="653227"/>
                      <a:pt x="1632557" y="649616"/>
                      <a:pt x="1628429" y="641876"/>
                    </a:cubicBezTo>
                    <a:cubicBezTo>
                      <a:pt x="1617077" y="620721"/>
                      <a:pt x="1605210" y="599566"/>
                      <a:pt x="1592310" y="579443"/>
                    </a:cubicBezTo>
                    <a:cubicBezTo>
                      <a:pt x="1587667" y="572219"/>
                      <a:pt x="1584055" y="572219"/>
                      <a:pt x="1578379" y="576863"/>
                    </a:cubicBezTo>
                    <a:cubicBezTo>
                      <a:pt x="1564963" y="587698"/>
                      <a:pt x="1548968" y="594406"/>
                      <a:pt x="1532457" y="599050"/>
                    </a:cubicBezTo>
                    <a:cubicBezTo>
                      <a:pt x="1499950" y="607821"/>
                      <a:pt x="1510270" y="610917"/>
                      <a:pt x="1490147" y="585118"/>
                    </a:cubicBezTo>
                    <a:cubicBezTo>
                      <a:pt x="1486019" y="579443"/>
                      <a:pt x="1481891" y="574283"/>
                      <a:pt x="1477247" y="569123"/>
                    </a:cubicBezTo>
                    <a:cubicBezTo>
                      <a:pt x="1472088" y="563447"/>
                      <a:pt x="1472088" y="558288"/>
                      <a:pt x="1476731" y="552096"/>
                    </a:cubicBezTo>
                    <a:cubicBezTo>
                      <a:pt x="1489115" y="533521"/>
                      <a:pt x="1498918" y="513397"/>
                      <a:pt x="1518525" y="499982"/>
                    </a:cubicBezTo>
                    <a:cubicBezTo>
                      <a:pt x="1525233" y="495338"/>
                      <a:pt x="1525233" y="490178"/>
                      <a:pt x="1519557" y="483987"/>
                    </a:cubicBezTo>
                    <a:cubicBezTo>
                      <a:pt x="1503562" y="466960"/>
                      <a:pt x="1487051" y="450448"/>
                      <a:pt x="1470540" y="434453"/>
                    </a:cubicBezTo>
                    <a:cubicBezTo>
                      <a:pt x="1463316" y="427745"/>
                      <a:pt x="1458156" y="428261"/>
                      <a:pt x="1452480" y="436001"/>
                    </a:cubicBezTo>
                    <a:cubicBezTo>
                      <a:pt x="1443709" y="448384"/>
                      <a:pt x="1431841" y="457672"/>
                      <a:pt x="1418942" y="465412"/>
                    </a:cubicBezTo>
                    <a:cubicBezTo>
                      <a:pt x="1393143" y="481407"/>
                      <a:pt x="1393143" y="481407"/>
                      <a:pt x="1369408" y="463348"/>
                    </a:cubicBezTo>
                    <a:cubicBezTo>
                      <a:pt x="1364764" y="459736"/>
                      <a:pt x="1360121" y="455608"/>
                      <a:pt x="1354961" y="452512"/>
                    </a:cubicBezTo>
                    <a:cubicBezTo>
                      <a:pt x="1348253" y="448384"/>
                      <a:pt x="1347221" y="443225"/>
                      <a:pt x="1349801" y="436001"/>
                    </a:cubicBezTo>
                    <a:cubicBezTo>
                      <a:pt x="1357025" y="414330"/>
                      <a:pt x="1361668" y="391627"/>
                      <a:pt x="1377148" y="374084"/>
                    </a:cubicBezTo>
                    <a:cubicBezTo>
                      <a:pt x="1382307" y="368408"/>
                      <a:pt x="1381276" y="364280"/>
                      <a:pt x="1374052" y="360152"/>
                    </a:cubicBezTo>
                    <a:cubicBezTo>
                      <a:pt x="1353929" y="347769"/>
                      <a:pt x="1333806" y="335385"/>
                      <a:pt x="1312651" y="324550"/>
                    </a:cubicBezTo>
                    <a:cubicBezTo>
                      <a:pt x="1304911" y="320422"/>
                      <a:pt x="1299751" y="320422"/>
                      <a:pt x="1296655" y="329193"/>
                    </a:cubicBezTo>
                    <a:cubicBezTo>
                      <a:pt x="1288916" y="350865"/>
                      <a:pt x="1271888" y="365828"/>
                      <a:pt x="1256925" y="382855"/>
                    </a:cubicBezTo>
                    <a:cubicBezTo>
                      <a:pt x="1251249" y="389047"/>
                      <a:pt x="1246090" y="389563"/>
                      <a:pt x="1238866" y="386467"/>
                    </a:cubicBezTo>
                    <a:cubicBezTo>
                      <a:pt x="1228546" y="381307"/>
                      <a:pt x="1217711" y="377179"/>
                      <a:pt x="1206875" y="373052"/>
                    </a:cubicBezTo>
                    <a:cubicBezTo>
                      <a:pt x="1199136" y="370472"/>
                      <a:pt x="1196556" y="365312"/>
                      <a:pt x="1196556" y="357572"/>
                    </a:cubicBezTo>
                    <a:cubicBezTo>
                      <a:pt x="1197072" y="335385"/>
                      <a:pt x="1196556" y="313714"/>
                      <a:pt x="1206359" y="293075"/>
                    </a:cubicBezTo>
                    <a:cubicBezTo>
                      <a:pt x="1209971" y="285335"/>
                      <a:pt x="1208939" y="280692"/>
                      <a:pt x="1199652" y="278112"/>
                    </a:cubicBezTo>
                    <a:cubicBezTo>
                      <a:pt x="1176949" y="271404"/>
                      <a:pt x="1154246" y="265212"/>
                      <a:pt x="1131027" y="259537"/>
                    </a:cubicBezTo>
                    <a:cubicBezTo>
                      <a:pt x="1122255" y="257473"/>
                      <a:pt x="1119159" y="260569"/>
                      <a:pt x="1118127" y="268308"/>
                    </a:cubicBezTo>
                    <a:cubicBezTo>
                      <a:pt x="1116063" y="291527"/>
                      <a:pt x="1103164" y="311134"/>
                      <a:pt x="1093360" y="331258"/>
                    </a:cubicBezTo>
                    <a:cubicBezTo>
                      <a:pt x="1090780" y="336933"/>
                      <a:pt x="1086653" y="339513"/>
                      <a:pt x="1079945" y="338481"/>
                    </a:cubicBezTo>
                    <a:cubicBezTo>
                      <a:pt x="1067561" y="336417"/>
                      <a:pt x="1055178" y="334869"/>
                      <a:pt x="1042794" y="333837"/>
                    </a:cubicBezTo>
                    <a:cubicBezTo>
                      <a:pt x="1034539" y="332805"/>
                      <a:pt x="1029895" y="329193"/>
                      <a:pt x="1028347" y="320422"/>
                    </a:cubicBezTo>
                    <a:cubicBezTo>
                      <a:pt x="1024735" y="299783"/>
                      <a:pt x="1016996" y="279660"/>
                      <a:pt x="1021123" y="257989"/>
                    </a:cubicBezTo>
                    <a:cubicBezTo>
                      <a:pt x="1022671" y="248701"/>
                      <a:pt x="1019059" y="244057"/>
                      <a:pt x="1008740" y="243541"/>
                    </a:cubicBezTo>
                    <a:cubicBezTo>
                      <a:pt x="986553" y="242509"/>
                      <a:pt x="964366" y="242509"/>
                      <a:pt x="941663" y="243541"/>
                    </a:cubicBezTo>
                    <a:cubicBezTo>
                      <a:pt x="931859" y="244057"/>
                      <a:pt x="928247" y="248185"/>
                      <a:pt x="929795" y="256957"/>
                    </a:cubicBezTo>
                    <a:cubicBezTo>
                      <a:pt x="933923" y="279144"/>
                      <a:pt x="926184" y="299267"/>
                      <a:pt x="922572" y="320422"/>
                    </a:cubicBezTo>
                    <a:cubicBezTo>
                      <a:pt x="921024" y="328678"/>
                      <a:pt x="916896" y="332290"/>
                      <a:pt x="909156" y="333321"/>
                    </a:cubicBezTo>
                    <a:cubicBezTo>
                      <a:pt x="896773" y="334869"/>
                      <a:pt x="884389" y="335901"/>
                      <a:pt x="872006" y="337965"/>
                    </a:cubicBezTo>
                    <a:cubicBezTo>
                      <a:pt x="864782" y="339513"/>
                      <a:pt x="860654" y="336933"/>
                      <a:pt x="857559" y="330226"/>
                    </a:cubicBezTo>
                    <a:cubicBezTo>
                      <a:pt x="847755" y="310102"/>
                      <a:pt x="835371" y="291527"/>
                      <a:pt x="833308" y="268308"/>
                    </a:cubicBezTo>
                    <a:cubicBezTo>
                      <a:pt x="832276" y="259537"/>
                      <a:pt x="828664" y="256957"/>
                      <a:pt x="819892" y="259021"/>
                    </a:cubicBezTo>
                    <a:cubicBezTo>
                      <a:pt x="797705" y="264180"/>
                      <a:pt x="775518" y="269856"/>
                      <a:pt x="753847" y="276564"/>
                    </a:cubicBezTo>
                    <a:cubicBezTo>
                      <a:pt x="744044" y="279660"/>
                      <a:pt x="740948" y="283272"/>
                      <a:pt x="745591" y="293075"/>
                    </a:cubicBezTo>
                    <a:cubicBezTo>
                      <a:pt x="751783" y="308039"/>
                      <a:pt x="754879" y="323518"/>
                      <a:pt x="754879" y="339513"/>
                    </a:cubicBezTo>
                    <a:cubicBezTo>
                      <a:pt x="754879" y="367892"/>
                      <a:pt x="755395" y="367892"/>
                      <a:pt x="728564" y="378728"/>
                    </a:cubicBezTo>
                    <a:cubicBezTo>
                      <a:pt x="722888" y="380791"/>
                      <a:pt x="717213" y="383371"/>
                      <a:pt x="712053" y="385951"/>
                    </a:cubicBezTo>
                    <a:cubicBezTo>
                      <a:pt x="705345" y="389563"/>
                      <a:pt x="700185" y="388531"/>
                      <a:pt x="695026" y="382855"/>
                    </a:cubicBezTo>
                    <a:cubicBezTo>
                      <a:pt x="679546" y="365828"/>
                      <a:pt x="662519" y="350349"/>
                      <a:pt x="654779" y="328161"/>
                    </a:cubicBezTo>
                    <a:cubicBezTo>
                      <a:pt x="652200" y="320938"/>
                      <a:pt x="648588" y="319390"/>
                      <a:pt x="641364" y="323002"/>
                    </a:cubicBezTo>
                    <a:cubicBezTo>
                      <a:pt x="619693" y="334353"/>
                      <a:pt x="598538" y="346737"/>
                      <a:pt x="577899" y="359636"/>
                    </a:cubicBezTo>
                    <a:cubicBezTo>
                      <a:pt x="571707" y="363248"/>
                      <a:pt x="570159" y="366860"/>
                      <a:pt x="574803" y="372536"/>
                    </a:cubicBezTo>
                    <a:cubicBezTo>
                      <a:pt x="590798" y="390595"/>
                      <a:pt x="595958" y="413298"/>
                      <a:pt x="602666" y="435485"/>
                    </a:cubicBezTo>
                    <a:cubicBezTo>
                      <a:pt x="604730" y="442193"/>
                      <a:pt x="604214" y="446836"/>
                      <a:pt x="598022" y="450964"/>
                    </a:cubicBezTo>
                    <a:cubicBezTo>
                      <a:pt x="587702" y="458188"/>
                      <a:pt x="577383" y="466444"/>
                      <a:pt x="567579" y="474699"/>
                    </a:cubicBezTo>
                    <a:cubicBezTo>
                      <a:pt x="561388" y="479859"/>
                      <a:pt x="556744" y="478827"/>
                      <a:pt x="550552" y="474699"/>
                    </a:cubicBezTo>
                    <a:cubicBezTo>
                      <a:pt x="531977" y="462316"/>
                      <a:pt x="511854" y="451996"/>
                      <a:pt x="498438" y="432905"/>
                    </a:cubicBezTo>
                    <a:cubicBezTo>
                      <a:pt x="494310" y="426713"/>
                      <a:pt x="489151" y="426197"/>
                      <a:pt x="483475" y="431357"/>
                    </a:cubicBezTo>
                    <a:cubicBezTo>
                      <a:pt x="465932" y="447352"/>
                      <a:pt x="448904" y="464895"/>
                      <a:pt x="432393" y="482439"/>
                    </a:cubicBezTo>
                    <a:cubicBezTo>
                      <a:pt x="427233" y="488114"/>
                      <a:pt x="426717" y="493274"/>
                      <a:pt x="433425" y="497402"/>
                    </a:cubicBezTo>
                    <a:cubicBezTo>
                      <a:pt x="453032" y="510818"/>
                      <a:pt x="462836" y="531457"/>
                      <a:pt x="475735" y="550032"/>
                    </a:cubicBezTo>
                    <a:cubicBezTo>
                      <a:pt x="479863" y="555708"/>
                      <a:pt x="479863" y="560867"/>
                      <a:pt x="475219" y="566027"/>
                    </a:cubicBezTo>
                    <a:cubicBezTo>
                      <a:pt x="466964" y="576347"/>
                      <a:pt x="458708" y="587182"/>
                      <a:pt x="450968" y="597502"/>
                    </a:cubicBezTo>
                    <a:cubicBezTo>
                      <a:pt x="447357" y="602146"/>
                      <a:pt x="443745" y="603694"/>
                      <a:pt x="437553" y="601629"/>
                    </a:cubicBezTo>
                    <a:cubicBezTo>
                      <a:pt x="414850" y="594406"/>
                      <a:pt x="391631" y="589246"/>
                      <a:pt x="373056" y="573251"/>
                    </a:cubicBezTo>
                    <a:cubicBezTo>
                      <a:pt x="367896" y="568607"/>
                      <a:pt x="363768" y="568607"/>
                      <a:pt x="360156" y="575315"/>
                    </a:cubicBezTo>
                    <a:cubicBezTo>
                      <a:pt x="347257" y="596470"/>
                      <a:pt x="334358" y="617109"/>
                      <a:pt x="323522" y="638780"/>
                    </a:cubicBezTo>
                    <a:cubicBezTo>
                      <a:pt x="319910" y="646004"/>
                      <a:pt x="320942" y="650131"/>
                      <a:pt x="328166" y="652711"/>
                    </a:cubicBezTo>
                    <a:cubicBezTo>
                      <a:pt x="346225" y="659419"/>
                      <a:pt x="360672" y="672318"/>
                      <a:pt x="374088" y="685218"/>
                    </a:cubicBezTo>
                    <a:cubicBezTo>
                      <a:pt x="392147" y="702245"/>
                      <a:pt x="391115" y="698117"/>
                      <a:pt x="380795" y="720820"/>
                    </a:cubicBezTo>
                    <a:cubicBezTo>
                      <a:pt x="377700" y="728044"/>
                      <a:pt x="374604" y="735268"/>
                      <a:pt x="372024" y="742492"/>
                    </a:cubicBezTo>
                    <a:cubicBezTo>
                      <a:pt x="369444" y="750747"/>
                      <a:pt x="364284" y="753327"/>
                      <a:pt x="355513" y="753327"/>
                    </a:cubicBezTo>
                    <a:cubicBezTo>
                      <a:pt x="333326" y="752811"/>
                      <a:pt x="311655" y="753327"/>
                      <a:pt x="291015" y="743523"/>
                    </a:cubicBezTo>
                    <a:cubicBezTo>
                      <a:pt x="282760" y="739396"/>
                      <a:pt x="279148" y="742492"/>
                      <a:pt x="276568" y="751263"/>
                    </a:cubicBezTo>
                    <a:cubicBezTo>
                      <a:pt x="269860" y="773450"/>
                      <a:pt x="264185" y="796153"/>
                      <a:pt x="258509" y="818340"/>
                    </a:cubicBezTo>
                    <a:cubicBezTo>
                      <a:pt x="256445" y="827628"/>
                      <a:pt x="259025" y="831239"/>
                      <a:pt x="267796" y="831756"/>
                    </a:cubicBezTo>
                    <a:cubicBezTo>
                      <a:pt x="291015" y="833819"/>
                      <a:pt x="310623" y="846719"/>
                      <a:pt x="330746" y="857038"/>
                    </a:cubicBezTo>
                    <a:cubicBezTo>
                      <a:pt x="335905" y="859618"/>
                      <a:pt x="338485" y="863230"/>
                      <a:pt x="337453" y="869422"/>
                    </a:cubicBezTo>
                    <a:cubicBezTo>
                      <a:pt x="335389" y="881805"/>
                      <a:pt x="333842" y="894189"/>
                      <a:pt x="332810" y="906572"/>
                    </a:cubicBezTo>
                    <a:cubicBezTo>
                      <a:pt x="331778" y="915344"/>
                      <a:pt x="328166" y="919988"/>
                      <a:pt x="318878" y="922052"/>
                    </a:cubicBezTo>
                    <a:cubicBezTo>
                      <a:pt x="298239" y="925664"/>
                      <a:pt x="278116" y="932887"/>
                      <a:pt x="256445" y="929275"/>
                    </a:cubicBezTo>
                    <a:cubicBezTo>
                      <a:pt x="246125" y="927211"/>
                      <a:pt x="243029" y="932371"/>
                      <a:pt x="242514" y="942175"/>
                    </a:cubicBezTo>
                    <a:cubicBezTo>
                      <a:pt x="241482" y="963846"/>
                      <a:pt x="241482" y="985001"/>
                      <a:pt x="242514" y="1006672"/>
                    </a:cubicBezTo>
                    <a:cubicBezTo>
                      <a:pt x="243029" y="1018023"/>
                      <a:pt x="247157" y="1022667"/>
                      <a:pt x="257993" y="1020603"/>
                    </a:cubicBezTo>
                    <a:cubicBezTo>
                      <a:pt x="280180" y="1016475"/>
                      <a:pt x="300303" y="1024731"/>
                      <a:pt x="321458" y="1028343"/>
                    </a:cubicBezTo>
                    <a:cubicBezTo>
                      <a:pt x="327650" y="1029375"/>
                      <a:pt x="331262" y="1032987"/>
                      <a:pt x="331778" y="1039694"/>
                    </a:cubicBezTo>
                    <a:cubicBezTo>
                      <a:pt x="333326" y="1052594"/>
                      <a:pt x="334358" y="1065493"/>
                      <a:pt x="336937" y="1077877"/>
                    </a:cubicBezTo>
                    <a:cubicBezTo>
                      <a:pt x="338485" y="1085617"/>
                      <a:pt x="335905" y="1089744"/>
                      <a:pt x="329198" y="1093356"/>
                    </a:cubicBezTo>
                    <a:cubicBezTo>
                      <a:pt x="309075" y="1103676"/>
                      <a:pt x="289467" y="1115543"/>
                      <a:pt x="265733" y="1117607"/>
                    </a:cubicBezTo>
                    <a:cubicBezTo>
                      <a:pt x="257993" y="1118123"/>
                      <a:pt x="255929" y="1122251"/>
                      <a:pt x="257993" y="1129990"/>
                    </a:cubicBezTo>
                    <a:cubicBezTo>
                      <a:pt x="263669" y="1153209"/>
                      <a:pt x="269344" y="1175913"/>
                      <a:pt x="276568" y="1198615"/>
                    </a:cubicBezTo>
                    <a:cubicBezTo>
                      <a:pt x="279148" y="1207903"/>
                      <a:pt x="283276" y="1209451"/>
                      <a:pt x="291531" y="1205839"/>
                    </a:cubicBezTo>
                    <a:cubicBezTo>
                      <a:pt x="308559" y="1198100"/>
                      <a:pt x="327134" y="1196035"/>
                      <a:pt x="345709" y="1196035"/>
                    </a:cubicBezTo>
                    <a:cubicBezTo>
                      <a:pt x="371508" y="1196035"/>
                      <a:pt x="366348" y="1193456"/>
                      <a:pt x="375636" y="1216675"/>
                    </a:cubicBezTo>
                    <a:cubicBezTo>
                      <a:pt x="378216" y="1223382"/>
                      <a:pt x="380795" y="1230606"/>
                      <a:pt x="384407" y="1236798"/>
                    </a:cubicBezTo>
                    <a:cubicBezTo>
                      <a:pt x="389051" y="1245569"/>
                      <a:pt x="386987" y="1251761"/>
                      <a:pt x="379764" y="1257953"/>
                    </a:cubicBezTo>
                    <a:cubicBezTo>
                      <a:pt x="363252" y="1272400"/>
                      <a:pt x="348289" y="1288396"/>
                      <a:pt x="327134" y="1296651"/>
                    </a:cubicBezTo>
                    <a:cubicBezTo>
                      <a:pt x="319394" y="1299231"/>
                      <a:pt x="319394" y="1303875"/>
                      <a:pt x="322490" y="1310583"/>
                    </a:cubicBezTo>
                    <a:cubicBezTo>
                      <a:pt x="333842" y="1332254"/>
                      <a:pt x="346225" y="1353409"/>
                      <a:pt x="359124" y="1374048"/>
                    </a:cubicBezTo>
                    <a:cubicBezTo>
                      <a:pt x="362736" y="1379724"/>
                      <a:pt x="365832" y="1380755"/>
                      <a:pt x="370992" y="1376628"/>
                    </a:cubicBezTo>
                    <a:cubicBezTo>
                      <a:pt x="389051" y="1361148"/>
                      <a:pt x="412270" y="1355988"/>
                      <a:pt x="433941" y="1348765"/>
                    </a:cubicBezTo>
                    <a:cubicBezTo>
                      <a:pt x="441165" y="1346185"/>
                      <a:pt x="445809" y="1347217"/>
                      <a:pt x="450452" y="1353925"/>
                    </a:cubicBezTo>
                    <a:cubicBezTo>
                      <a:pt x="457676" y="1364760"/>
                      <a:pt x="465932" y="1374564"/>
                      <a:pt x="474187" y="1384367"/>
                    </a:cubicBezTo>
                    <a:cubicBezTo>
                      <a:pt x="478315" y="1389527"/>
                      <a:pt x="478831" y="1393655"/>
                      <a:pt x="475219" y="1399331"/>
                    </a:cubicBezTo>
                    <a:cubicBezTo>
                      <a:pt x="462320" y="1417906"/>
                      <a:pt x="452516" y="1439061"/>
                      <a:pt x="432909" y="1452476"/>
                    </a:cubicBezTo>
                    <a:cubicBezTo>
                      <a:pt x="426201" y="1457120"/>
                      <a:pt x="425685" y="1461764"/>
                      <a:pt x="431877" y="1468471"/>
                    </a:cubicBezTo>
                    <a:cubicBezTo>
                      <a:pt x="447873" y="1486015"/>
                      <a:pt x="464384" y="1502526"/>
                      <a:pt x="481927" y="1518521"/>
                    </a:cubicBezTo>
                    <a:cubicBezTo>
                      <a:pt x="488119" y="1524197"/>
                      <a:pt x="493279" y="1524197"/>
                      <a:pt x="497922" y="1517489"/>
                    </a:cubicBezTo>
                    <a:cubicBezTo>
                      <a:pt x="510822" y="1498398"/>
                      <a:pt x="531461" y="1488595"/>
                      <a:pt x="550036" y="1475695"/>
                    </a:cubicBezTo>
                    <a:cubicBezTo>
                      <a:pt x="556228" y="1471568"/>
                      <a:pt x="561388" y="1471568"/>
                      <a:pt x="567063" y="1476211"/>
                    </a:cubicBezTo>
                    <a:cubicBezTo>
                      <a:pt x="576867" y="1483951"/>
                      <a:pt x="586670" y="1491690"/>
                      <a:pt x="596474" y="1498914"/>
                    </a:cubicBezTo>
                    <a:cubicBezTo>
                      <a:pt x="602666" y="1503558"/>
                      <a:pt x="604214" y="1508202"/>
                      <a:pt x="601634" y="1515426"/>
                    </a:cubicBezTo>
                    <a:cubicBezTo>
                      <a:pt x="594926" y="1537097"/>
                      <a:pt x="589250" y="1559284"/>
                      <a:pt x="574287" y="1577343"/>
                    </a:cubicBezTo>
                    <a:cubicBezTo>
                      <a:pt x="569127" y="1583018"/>
                      <a:pt x="569643" y="1587146"/>
                      <a:pt x="576867" y="1591274"/>
                    </a:cubicBezTo>
                    <a:cubicBezTo>
                      <a:pt x="597506" y="1603658"/>
                      <a:pt x="618145" y="1616041"/>
                      <a:pt x="639300" y="1627393"/>
                    </a:cubicBezTo>
                    <a:cubicBezTo>
                      <a:pt x="647040" y="1631520"/>
                      <a:pt x="651168" y="1629973"/>
                      <a:pt x="653747" y="1622233"/>
                    </a:cubicBezTo>
                    <a:cubicBezTo>
                      <a:pt x="662003" y="1600562"/>
                      <a:pt x="678514" y="1585598"/>
                      <a:pt x="693478" y="1568571"/>
                    </a:cubicBezTo>
                    <a:cubicBezTo>
                      <a:pt x="699153" y="1562379"/>
                      <a:pt x="704313" y="1561864"/>
                      <a:pt x="711537" y="1564959"/>
                    </a:cubicBezTo>
                    <a:cubicBezTo>
                      <a:pt x="721856" y="1570119"/>
                      <a:pt x="732692" y="1574247"/>
                      <a:pt x="743528" y="1578375"/>
                    </a:cubicBezTo>
                    <a:cubicBezTo>
                      <a:pt x="751267" y="1580955"/>
                      <a:pt x="753847" y="1585598"/>
                      <a:pt x="753847" y="1593854"/>
                    </a:cubicBezTo>
                    <a:cubicBezTo>
                      <a:pt x="753331" y="1616041"/>
                      <a:pt x="753847" y="1637712"/>
                      <a:pt x="744044" y="1658351"/>
                    </a:cubicBezTo>
                    <a:cubicBezTo>
                      <a:pt x="739916" y="1667123"/>
                      <a:pt x="743012" y="1671251"/>
                      <a:pt x="752299" y="1673831"/>
                    </a:cubicBezTo>
                    <a:cubicBezTo>
                      <a:pt x="773970" y="1680538"/>
                      <a:pt x="796157" y="1686214"/>
                      <a:pt x="818344" y="1691374"/>
                    </a:cubicBezTo>
                    <a:cubicBezTo>
                      <a:pt x="827116" y="1693438"/>
                      <a:pt x="831760" y="1692406"/>
                      <a:pt x="832276" y="1682602"/>
                    </a:cubicBezTo>
                    <a:cubicBezTo>
                      <a:pt x="834340" y="1659383"/>
                      <a:pt x="846723" y="1639776"/>
                      <a:pt x="857043" y="1619653"/>
                    </a:cubicBezTo>
                    <a:cubicBezTo>
                      <a:pt x="859622" y="1614493"/>
                      <a:pt x="862718" y="1611397"/>
                      <a:pt x="868910" y="1612429"/>
                    </a:cubicBezTo>
                    <a:cubicBezTo>
                      <a:pt x="881809" y="1614493"/>
                      <a:pt x="895225" y="1616041"/>
                      <a:pt x="908640" y="1617589"/>
                    </a:cubicBezTo>
                    <a:cubicBezTo>
                      <a:pt x="916896" y="1618621"/>
                      <a:pt x="920508" y="1622749"/>
                      <a:pt x="922056" y="1630488"/>
                    </a:cubicBezTo>
                    <a:cubicBezTo>
                      <a:pt x="925668" y="1651128"/>
                      <a:pt x="933407" y="1671251"/>
                      <a:pt x="929279" y="1692922"/>
                    </a:cubicBezTo>
                    <a:cubicBezTo>
                      <a:pt x="927215" y="1703757"/>
                      <a:pt x="932375" y="1706853"/>
                      <a:pt x="942695" y="1707369"/>
                    </a:cubicBezTo>
                    <a:cubicBezTo>
                      <a:pt x="964366" y="1708401"/>
                      <a:pt x="985521" y="1708401"/>
                      <a:pt x="1007192" y="1707369"/>
                    </a:cubicBezTo>
                    <a:cubicBezTo>
                      <a:pt x="1018028" y="1706853"/>
                      <a:pt x="1022155" y="1702725"/>
                      <a:pt x="1020607" y="1692406"/>
                    </a:cubicBezTo>
                    <a:cubicBezTo>
                      <a:pt x="1016480" y="1670219"/>
                      <a:pt x="1024219" y="1650096"/>
                      <a:pt x="1028347" y="1628941"/>
                    </a:cubicBezTo>
                    <a:cubicBezTo>
                      <a:pt x="1029379" y="1621717"/>
                      <a:pt x="1033507" y="1618621"/>
                      <a:pt x="1040215" y="1617589"/>
                    </a:cubicBezTo>
                    <a:cubicBezTo>
                      <a:pt x="1053114" y="1616041"/>
                      <a:pt x="1066013" y="1615009"/>
                      <a:pt x="1078397" y="1612429"/>
                    </a:cubicBezTo>
                    <a:cubicBezTo>
                      <a:pt x="1085621" y="1611397"/>
                      <a:pt x="1089748" y="1613461"/>
                      <a:pt x="1092844" y="1619653"/>
                    </a:cubicBezTo>
                    <a:cubicBezTo>
                      <a:pt x="1102648" y="1639776"/>
                      <a:pt x="1115031" y="1658351"/>
                      <a:pt x="1117095" y="1681570"/>
                    </a:cubicBezTo>
                    <a:cubicBezTo>
                      <a:pt x="1118127" y="1690342"/>
                      <a:pt x="1121739" y="1692922"/>
                      <a:pt x="1130511" y="1690858"/>
                    </a:cubicBezTo>
                    <a:cubicBezTo>
                      <a:pt x="1152698" y="1685698"/>
                      <a:pt x="1174885" y="1680022"/>
                      <a:pt x="1196556" y="1673315"/>
                    </a:cubicBezTo>
                    <a:cubicBezTo>
                      <a:pt x="1206359" y="1670219"/>
                      <a:pt x="1209455" y="1666607"/>
                      <a:pt x="1204811" y="1656803"/>
                    </a:cubicBezTo>
                    <a:cubicBezTo>
                      <a:pt x="1200168" y="1643904"/>
                      <a:pt x="1196556" y="1627393"/>
                      <a:pt x="1198104" y="1613977"/>
                    </a:cubicBezTo>
                    <a:close/>
                  </a:path>
                </a:pathLst>
              </a:custGeom>
              <a:solidFill>
                <a:schemeClr val="bg1"/>
              </a:solidFill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497E590C-DA32-413F-B669-8836D72BE739}"/>
                  </a:ext>
                </a:extLst>
              </p:cNvPr>
              <p:cNvSpPr/>
              <p:nvPr/>
            </p:nvSpPr>
            <p:spPr>
              <a:xfrm>
                <a:off x="306265" y="596608"/>
                <a:ext cx="237706" cy="236466"/>
              </a:xfrm>
              <a:custGeom>
                <a:avLst/>
                <a:gdLst>
                  <a:gd name="connsiteX0" fmla="*/ 185362 w 237706"/>
                  <a:gd name="connsiteY0" fmla="*/ 130458 h 236466"/>
                  <a:gd name="connsiteX1" fmla="*/ 237706 w 237706"/>
                  <a:gd name="connsiteY1" fmla="*/ 130458 h 236466"/>
                  <a:gd name="connsiteX2" fmla="*/ 234128 w 237706"/>
                  <a:gd name="connsiteY2" fmla="*/ 154126 h 236466"/>
                  <a:gd name="connsiteX3" fmla="*/ 165835 w 237706"/>
                  <a:gd name="connsiteY3" fmla="*/ 229449 h 236466"/>
                  <a:gd name="connsiteX4" fmla="*/ 131078 w 237706"/>
                  <a:gd name="connsiteY4" fmla="*/ 236466 h 236466"/>
                  <a:gd name="connsiteX5" fmla="*/ 131078 w 237706"/>
                  <a:gd name="connsiteY5" fmla="*/ 186008 h 236466"/>
                  <a:gd name="connsiteX6" fmla="*/ 146195 w 237706"/>
                  <a:gd name="connsiteY6" fmla="*/ 182956 h 236466"/>
                  <a:gd name="connsiteX7" fmla="*/ 177100 w 237706"/>
                  <a:gd name="connsiteY7" fmla="*/ 157507 h 236466"/>
                  <a:gd name="connsiteX8" fmla="*/ 0 w 237706"/>
                  <a:gd name="connsiteY8" fmla="*/ 130458 h 236466"/>
                  <a:gd name="connsiteX9" fmla="*/ 52344 w 237706"/>
                  <a:gd name="connsiteY9" fmla="*/ 130458 h 236466"/>
                  <a:gd name="connsiteX10" fmla="*/ 60606 w 237706"/>
                  <a:gd name="connsiteY10" fmla="*/ 157507 h 236466"/>
                  <a:gd name="connsiteX11" fmla="*/ 91511 w 237706"/>
                  <a:gd name="connsiteY11" fmla="*/ 182956 h 236466"/>
                  <a:gd name="connsiteX12" fmla="*/ 106628 w 237706"/>
                  <a:gd name="connsiteY12" fmla="*/ 186008 h 236466"/>
                  <a:gd name="connsiteX13" fmla="*/ 106628 w 237706"/>
                  <a:gd name="connsiteY13" fmla="*/ 236466 h 236466"/>
                  <a:gd name="connsiteX14" fmla="*/ 71871 w 237706"/>
                  <a:gd name="connsiteY14" fmla="*/ 229449 h 236466"/>
                  <a:gd name="connsiteX15" fmla="*/ 3579 w 237706"/>
                  <a:gd name="connsiteY15" fmla="*/ 154126 h 236466"/>
                  <a:gd name="connsiteX16" fmla="*/ 131078 w 237706"/>
                  <a:gd name="connsiteY16" fmla="*/ 0 h 236466"/>
                  <a:gd name="connsiteX17" fmla="*/ 165835 w 237706"/>
                  <a:gd name="connsiteY17" fmla="*/ 7017 h 236466"/>
                  <a:gd name="connsiteX18" fmla="*/ 234128 w 237706"/>
                  <a:gd name="connsiteY18" fmla="*/ 82340 h 236466"/>
                  <a:gd name="connsiteX19" fmla="*/ 237706 w 237706"/>
                  <a:gd name="connsiteY19" fmla="*/ 106008 h 236466"/>
                  <a:gd name="connsiteX20" fmla="*/ 185362 w 237706"/>
                  <a:gd name="connsiteY20" fmla="*/ 106008 h 236466"/>
                  <a:gd name="connsiteX21" fmla="*/ 177100 w 237706"/>
                  <a:gd name="connsiteY21" fmla="*/ 78960 h 236466"/>
                  <a:gd name="connsiteX22" fmla="*/ 146195 w 237706"/>
                  <a:gd name="connsiteY22" fmla="*/ 53510 h 236466"/>
                  <a:gd name="connsiteX23" fmla="*/ 131078 w 237706"/>
                  <a:gd name="connsiteY23" fmla="*/ 50458 h 236466"/>
                  <a:gd name="connsiteX24" fmla="*/ 106628 w 237706"/>
                  <a:gd name="connsiteY24" fmla="*/ 0 h 236466"/>
                  <a:gd name="connsiteX25" fmla="*/ 106628 w 237706"/>
                  <a:gd name="connsiteY25" fmla="*/ 50458 h 236466"/>
                  <a:gd name="connsiteX26" fmla="*/ 91511 w 237706"/>
                  <a:gd name="connsiteY26" fmla="*/ 53510 h 236466"/>
                  <a:gd name="connsiteX27" fmla="*/ 60606 w 237706"/>
                  <a:gd name="connsiteY27" fmla="*/ 78960 h 236466"/>
                  <a:gd name="connsiteX28" fmla="*/ 52344 w 237706"/>
                  <a:gd name="connsiteY28" fmla="*/ 106008 h 236466"/>
                  <a:gd name="connsiteX29" fmla="*/ 0 w 237706"/>
                  <a:gd name="connsiteY29" fmla="*/ 106008 h 236466"/>
                  <a:gd name="connsiteX30" fmla="*/ 3579 w 237706"/>
                  <a:gd name="connsiteY30" fmla="*/ 82340 h 236466"/>
                  <a:gd name="connsiteX31" fmla="*/ 71871 w 237706"/>
                  <a:gd name="connsiteY31" fmla="*/ 7017 h 236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37706" h="236466">
                    <a:moveTo>
                      <a:pt x="185362" y="130458"/>
                    </a:moveTo>
                    <a:lnTo>
                      <a:pt x="237706" y="130458"/>
                    </a:lnTo>
                    <a:lnTo>
                      <a:pt x="234128" y="154126"/>
                    </a:lnTo>
                    <a:cubicBezTo>
                      <a:pt x="223548" y="188141"/>
                      <a:pt x="198326" y="215706"/>
                      <a:pt x="165835" y="229449"/>
                    </a:cubicBezTo>
                    <a:lnTo>
                      <a:pt x="131078" y="236466"/>
                    </a:lnTo>
                    <a:lnTo>
                      <a:pt x="131078" y="186008"/>
                    </a:lnTo>
                    <a:lnTo>
                      <a:pt x="146195" y="182956"/>
                    </a:lnTo>
                    <a:cubicBezTo>
                      <a:pt x="158800" y="177624"/>
                      <a:pt x="169526" y="168717"/>
                      <a:pt x="177100" y="157507"/>
                    </a:cubicBezTo>
                    <a:close/>
                    <a:moveTo>
                      <a:pt x="0" y="130458"/>
                    </a:moveTo>
                    <a:lnTo>
                      <a:pt x="52344" y="130458"/>
                    </a:lnTo>
                    <a:lnTo>
                      <a:pt x="60606" y="157507"/>
                    </a:lnTo>
                    <a:cubicBezTo>
                      <a:pt x="68180" y="168717"/>
                      <a:pt x="78906" y="177624"/>
                      <a:pt x="91511" y="182956"/>
                    </a:cubicBezTo>
                    <a:lnTo>
                      <a:pt x="106628" y="186008"/>
                    </a:lnTo>
                    <a:lnTo>
                      <a:pt x="106628" y="236466"/>
                    </a:lnTo>
                    <a:lnTo>
                      <a:pt x="71871" y="229449"/>
                    </a:lnTo>
                    <a:cubicBezTo>
                      <a:pt x="39380" y="215706"/>
                      <a:pt x="14159" y="188141"/>
                      <a:pt x="3579" y="154126"/>
                    </a:cubicBezTo>
                    <a:close/>
                    <a:moveTo>
                      <a:pt x="131078" y="0"/>
                    </a:moveTo>
                    <a:lnTo>
                      <a:pt x="165835" y="7017"/>
                    </a:lnTo>
                    <a:cubicBezTo>
                      <a:pt x="198326" y="20760"/>
                      <a:pt x="223548" y="48325"/>
                      <a:pt x="234128" y="82340"/>
                    </a:cubicBezTo>
                    <a:lnTo>
                      <a:pt x="237706" y="106008"/>
                    </a:lnTo>
                    <a:lnTo>
                      <a:pt x="185362" y="106008"/>
                    </a:lnTo>
                    <a:lnTo>
                      <a:pt x="177100" y="78960"/>
                    </a:lnTo>
                    <a:cubicBezTo>
                      <a:pt x="169526" y="67749"/>
                      <a:pt x="158800" y="58842"/>
                      <a:pt x="146195" y="53510"/>
                    </a:cubicBezTo>
                    <a:lnTo>
                      <a:pt x="131078" y="50458"/>
                    </a:lnTo>
                    <a:close/>
                    <a:moveTo>
                      <a:pt x="106628" y="0"/>
                    </a:moveTo>
                    <a:lnTo>
                      <a:pt x="106628" y="50458"/>
                    </a:lnTo>
                    <a:lnTo>
                      <a:pt x="91511" y="53510"/>
                    </a:lnTo>
                    <a:cubicBezTo>
                      <a:pt x="78906" y="58842"/>
                      <a:pt x="68180" y="67749"/>
                      <a:pt x="60606" y="78960"/>
                    </a:cubicBezTo>
                    <a:lnTo>
                      <a:pt x="52344" y="106008"/>
                    </a:lnTo>
                    <a:lnTo>
                      <a:pt x="0" y="106008"/>
                    </a:lnTo>
                    <a:lnTo>
                      <a:pt x="3579" y="82340"/>
                    </a:lnTo>
                    <a:cubicBezTo>
                      <a:pt x="14159" y="48325"/>
                      <a:pt x="39380" y="20760"/>
                      <a:pt x="71871" y="701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D6D5E445-5649-4117-8BBC-CD6118CE33C0}"/>
                  </a:ext>
                </a:extLst>
              </p:cNvPr>
              <p:cNvSpPr/>
              <p:nvPr/>
            </p:nvSpPr>
            <p:spPr>
              <a:xfrm>
                <a:off x="385557" y="675280"/>
                <a:ext cx="79122" cy="79122"/>
              </a:xfrm>
              <a:prstGeom prst="ellipse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B Nazanin" panose="00000700000000000000" pitchFamily="2" charset="-78"/>
                </a:endParaRPr>
              </a:p>
            </p:txBody>
          </p:sp>
        </p:grpSp>
      </p:grpSp>
      <p:sp>
        <p:nvSpPr>
          <p:cNvPr id="101" name="TextBox 100">
            <a:extLst>
              <a:ext uri="{FF2B5EF4-FFF2-40B4-BE49-F238E27FC236}">
                <a16:creationId xmlns:a16="http://schemas.microsoft.com/office/drawing/2014/main" id="{D34028A9-61BA-4857-8327-DCA59942C815}"/>
              </a:ext>
            </a:extLst>
          </p:cNvPr>
          <p:cNvSpPr txBox="1"/>
          <p:nvPr/>
        </p:nvSpPr>
        <p:spPr>
          <a:xfrm rot="787063">
            <a:off x="2737084" y="2384392"/>
            <a:ext cx="6099817" cy="1813579"/>
          </a:xfrm>
          <a:custGeom>
            <a:avLst/>
            <a:gdLst>
              <a:gd name="connsiteX0" fmla="*/ 5972478 w 6099817"/>
              <a:gd name="connsiteY0" fmla="*/ 542899 h 1813579"/>
              <a:gd name="connsiteX1" fmla="*/ 6008787 w 6099817"/>
              <a:gd name="connsiteY1" fmla="*/ 536357 h 1813579"/>
              <a:gd name="connsiteX2" fmla="*/ 6073272 w 6099817"/>
              <a:gd name="connsiteY2" fmla="*/ 562525 h 1813579"/>
              <a:gd name="connsiteX3" fmla="*/ 6099817 w 6099817"/>
              <a:gd name="connsiteY3" fmla="*/ 626631 h 1813579"/>
              <a:gd name="connsiteX4" fmla="*/ 6073271 w 6099817"/>
              <a:gd name="connsiteY4" fmla="*/ 691109 h 1813579"/>
              <a:gd name="connsiteX5" fmla="*/ 6008787 w 6099817"/>
              <a:gd name="connsiteY5" fmla="*/ 717660 h 1813579"/>
              <a:gd name="connsiteX6" fmla="*/ 5942423 w 6099817"/>
              <a:gd name="connsiteY6" fmla="*/ 691108 h 1813579"/>
              <a:gd name="connsiteX7" fmla="*/ 5915494 w 6099817"/>
              <a:gd name="connsiteY7" fmla="*/ 626631 h 1813579"/>
              <a:gd name="connsiteX8" fmla="*/ 5942423 w 6099817"/>
              <a:gd name="connsiteY8" fmla="*/ 562525 h 1813579"/>
              <a:gd name="connsiteX9" fmla="*/ 5972478 w 6099817"/>
              <a:gd name="connsiteY9" fmla="*/ 542899 h 1813579"/>
              <a:gd name="connsiteX10" fmla="*/ 1460552 w 6099817"/>
              <a:gd name="connsiteY10" fmla="*/ 1222681 h 1813579"/>
              <a:gd name="connsiteX11" fmla="*/ 1419580 w 6099817"/>
              <a:gd name="connsiteY11" fmla="*/ 1232230 h 1813579"/>
              <a:gd name="connsiteX12" fmla="*/ 1510505 w 6099817"/>
              <a:gd name="connsiteY12" fmla="*/ 1622414 h 1813579"/>
              <a:gd name="connsiteX13" fmla="*/ 1551478 w 6099817"/>
              <a:gd name="connsiteY13" fmla="*/ 1612866 h 1813579"/>
              <a:gd name="connsiteX14" fmla="*/ 1693407 w 6099817"/>
              <a:gd name="connsiteY14" fmla="*/ 1505626 h 1813579"/>
              <a:gd name="connsiteX15" fmla="*/ 1704242 w 6099817"/>
              <a:gd name="connsiteY15" fmla="*/ 1371313 h 1813579"/>
              <a:gd name="connsiteX16" fmla="*/ 1635267 w 6099817"/>
              <a:gd name="connsiteY16" fmla="*/ 1256132 h 1813579"/>
              <a:gd name="connsiteX17" fmla="*/ 1460552 w 6099817"/>
              <a:gd name="connsiteY17" fmla="*/ 1222681 h 1813579"/>
              <a:gd name="connsiteX18" fmla="*/ 3991260 w 6099817"/>
              <a:gd name="connsiteY18" fmla="*/ 619107 h 1813579"/>
              <a:gd name="connsiteX19" fmla="*/ 3957827 w 6099817"/>
              <a:gd name="connsiteY19" fmla="*/ 626898 h 1813579"/>
              <a:gd name="connsiteX20" fmla="*/ 3997820 w 6099817"/>
              <a:gd name="connsiteY20" fmla="*/ 798517 h 1813579"/>
              <a:gd name="connsiteX21" fmla="*/ 4031253 w 6099817"/>
              <a:gd name="connsiteY21" fmla="*/ 790726 h 1813579"/>
              <a:gd name="connsiteX22" fmla="*/ 4107299 w 6099817"/>
              <a:gd name="connsiteY22" fmla="*/ 748068 h 1813579"/>
              <a:gd name="connsiteX23" fmla="*/ 4119603 w 6099817"/>
              <a:gd name="connsiteY23" fmla="*/ 679401 h 1813579"/>
              <a:gd name="connsiteX24" fmla="*/ 4078330 w 6099817"/>
              <a:gd name="connsiteY24" fmla="*/ 623754 h 1813579"/>
              <a:gd name="connsiteX25" fmla="*/ 3991260 w 6099817"/>
              <a:gd name="connsiteY25" fmla="*/ 619107 h 1813579"/>
              <a:gd name="connsiteX26" fmla="*/ 5546591 w 6099817"/>
              <a:gd name="connsiteY26" fmla="*/ 251558 h 1813579"/>
              <a:gd name="connsiteX27" fmla="*/ 5408347 w 6099817"/>
              <a:gd name="connsiteY27" fmla="*/ 466855 h 1813579"/>
              <a:gd name="connsiteX28" fmla="*/ 5546591 w 6099817"/>
              <a:gd name="connsiteY28" fmla="*/ 466855 h 1813579"/>
              <a:gd name="connsiteX29" fmla="*/ 1470067 w 6099817"/>
              <a:gd name="connsiteY29" fmla="*/ 1062943 h 1813579"/>
              <a:gd name="connsiteX30" fmla="*/ 1662349 w 6099817"/>
              <a:gd name="connsiteY30" fmla="*/ 1075076 h 1813579"/>
              <a:gd name="connsiteX31" fmla="*/ 1819726 w 6099817"/>
              <a:gd name="connsiteY31" fmla="*/ 1186347 h 1813579"/>
              <a:gd name="connsiteX32" fmla="*/ 1889992 w 6099817"/>
              <a:gd name="connsiteY32" fmla="*/ 1328027 h 1813579"/>
              <a:gd name="connsiteX33" fmla="*/ 1871534 w 6099817"/>
              <a:gd name="connsiteY33" fmla="*/ 1542271 h 1813579"/>
              <a:gd name="connsiteX34" fmla="*/ 1735303 w 6099817"/>
              <a:gd name="connsiteY34" fmla="*/ 1707859 h 1813579"/>
              <a:gd name="connsiteX35" fmla="*/ 1630628 w 6099817"/>
              <a:gd name="connsiteY35" fmla="*/ 1751943 h 1813579"/>
              <a:gd name="connsiteX36" fmla="*/ 1366133 w 6099817"/>
              <a:gd name="connsiteY36" fmla="*/ 1813579 h 1813579"/>
              <a:gd name="connsiteX37" fmla="*/ 1205573 w 6099817"/>
              <a:gd name="connsiteY37" fmla="*/ 1124579 h 1813579"/>
              <a:gd name="connsiteX38" fmla="*/ 3746878 w 6099817"/>
              <a:gd name="connsiteY38" fmla="*/ 532370 h 1813579"/>
              <a:gd name="connsiteX39" fmla="*/ 4025506 w 6099817"/>
              <a:gd name="connsiteY39" fmla="*/ 467441 h 1813579"/>
              <a:gd name="connsiteX40" fmla="*/ 4223267 w 6099817"/>
              <a:gd name="connsiteY40" fmla="*/ 498520 h 1813579"/>
              <a:gd name="connsiteX41" fmla="*/ 4303063 w 6099817"/>
              <a:gd name="connsiteY41" fmla="*/ 626272 h 1813579"/>
              <a:gd name="connsiteX42" fmla="*/ 4282541 w 6099817"/>
              <a:gd name="connsiteY42" fmla="*/ 784854 h 1813579"/>
              <a:gd name="connsiteX43" fmla="*/ 4197929 w 6099817"/>
              <a:gd name="connsiteY43" fmla="*/ 855660 h 1813579"/>
              <a:gd name="connsiteX44" fmla="*/ 4480343 w 6099817"/>
              <a:gd name="connsiteY44" fmla="*/ 1087865 h 1813579"/>
              <a:gd name="connsiteX45" fmla="*/ 4257743 w 6099817"/>
              <a:gd name="connsiteY45" fmla="*/ 1139738 h 1813579"/>
              <a:gd name="connsiteX46" fmla="*/ 4024992 w 6099817"/>
              <a:gd name="connsiteY46" fmla="*/ 915118 h 1813579"/>
              <a:gd name="connsiteX47" fmla="*/ 4086628 w 6099817"/>
              <a:gd name="connsiteY47" fmla="*/ 1179613 h 1813579"/>
              <a:gd name="connsiteX48" fmla="*/ 3907438 w 6099817"/>
              <a:gd name="connsiteY48" fmla="*/ 1221370 h 1813579"/>
              <a:gd name="connsiteX49" fmla="*/ 4777601 w 6099817"/>
              <a:gd name="connsiteY49" fmla="*/ 292177 h 1813579"/>
              <a:gd name="connsiteX50" fmla="*/ 4994649 w 6099817"/>
              <a:gd name="connsiteY50" fmla="*/ 241598 h 1813579"/>
              <a:gd name="connsiteX51" fmla="*/ 4820113 w 6099817"/>
              <a:gd name="connsiteY51" fmla="*/ 659581 h 1813579"/>
              <a:gd name="connsiteX52" fmla="*/ 4897276 w 6099817"/>
              <a:gd name="connsiteY52" fmla="*/ 990705 h 1813579"/>
              <a:gd name="connsiteX53" fmla="*/ 4718084 w 6099817"/>
              <a:gd name="connsiteY53" fmla="*/ 1032463 h 1813579"/>
              <a:gd name="connsiteX54" fmla="*/ 4640921 w 6099817"/>
              <a:gd name="connsiteY54" fmla="*/ 701339 h 1813579"/>
              <a:gd name="connsiteX55" fmla="*/ 4308173 w 6099817"/>
              <a:gd name="connsiteY55" fmla="*/ 401570 h 1813579"/>
              <a:gd name="connsiteX56" fmla="*/ 4522192 w 6099817"/>
              <a:gd name="connsiteY56" fmla="*/ 351696 h 1813579"/>
              <a:gd name="connsiteX57" fmla="*/ 4696177 w 6099817"/>
              <a:gd name="connsiteY57" fmla="*/ 509119 h 1813579"/>
              <a:gd name="connsiteX58" fmla="*/ 3667070 w 6099817"/>
              <a:gd name="connsiteY58" fmla="*/ 550968 h 1813579"/>
              <a:gd name="connsiteX59" fmla="*/ 3701887 w 6099817"/>
              <a:gd name="connsiteY59" fmla="*/ 700376 h 1813579"/>
              <a:gd name="connsiteX60" fmla="*/ 3553486 w 6099817"/>
              <a:gd name="connsiteY60" fmla="*/ 734959 h 1813579"/>
              <a:gd name="connsiteX61" fmla="*/ 3679230 w 6099817"/>
              <a:gd name="connsiteY61" fmla="*/ 1274551 h 1813579"/>
              <a:gd name="connsiteX62" fmla="*/ 3500040 w 6099817"/>
              <a:gd name="connsiteY62" fmla="*/ 1316308 h 1813579"/>
              <a:gd name="connsiteX63" fmla="*/ 3374296 w 6099817"/>
              <a:gd name="connsiteY63" fmla="*/ 776715 h 1813579"/>
              <a:gd name="connsiteX64" fmla="*/ 3228421 w 6099817"/>
              <a:gd name="connsiteY64" fmla="*/ 810709 h 1813579"/>
              <a:gd name="connsiteX65" fmla="*/ 3193604 w 6099817"/>
              <a:gd name="connsiteY65" fmla="*/ 661302 h 1813579"/>
              <a:gd name="connsiteX66" fmla="*/ 2102644 w 6099817"/>
              <a:gd name="connsiteY66" fmla="*/ 915531 h 1813579"/>
              <a:gd name="connsiteX67" fmla="*/ 2189491 w 6099817"/>
              <a:gd name="connsiteY67" fmla="*/ 1288212 h 1813579"/>
              <a:gd name="connsiteX68" fmla="*/ 2206636 w 6099817"/>
              <a:gd name="connsiteY68" fmla="*/ 1354927 h 1813579"/>
              <a:gd name="connsiteX69" fmla="*/ 2293539 w 6099817"/>
              <a:gd name="connsiteY69" fmla="*/ 1437818 h 1813579"/>
              <a:gd name="connsiteX70" fmla="*/ 2349747 w 6099817"/>
              <a:gd name="connsiteY70" fmla="*/ 1436952 h 1813579"/>
              <a:gd name="connsiteX71" fmla="*/ 2437985 w 6099817"/>
              <a:gd name="connsiteY71" fmla="*/ 1368004 h 1813579"/>
              <a:gd name="connsiteX72" fmla="*/ 2432283 w 6099817"/>
              <a:gd name="connsiteY72" fmla="*/ 1231634 h 1813579"/>
              <a:gd name="connsiteX73" fmla="*/ 2345436 w 6099817"/>
              <a:gd name="connsiteY73" fmla="*/ 858953 h 1813579"/>
              <a:gd name="connsiteX74" fmla="*/ 2524626 w 6099817"/>
              <a:gd name="connsiteY74" fmla="*/ 817196 h 1813579"/>
              <a:gd name="connsiteX75" fmla="*/ 2617198 w 6099817"/>
              <a:gd name="connsiteY75" fmla="*/ 1214443 h 1813579"/>
              <a:gd name="connsiteX76" fmla="*/ 2631805 w 6099817"/>
              <a:gd name="connsiteY76" fmla="*/ 1322795 h 1813579"/>
              <a:gd name="connsiteX77" fmla="*/ 2586036 w 6099817"/>
              <a:gd name="connsiteY77" fmla="*/ 1464376 h 1813579"/>
              <a:gd name="connsiteX78" fmla="*/ 2380390 w 6099817"/>
              <a:gd name="connsiteY78" fmla="*/ 1595849 h 1813579"/>
              <a:gd name="connsiteX79" fmla="*/ 2138464 w 6099817"/>
              <a:gd name="connsiteY79" fmla="*/ 1567078 h 1813579"/>
              <a:gd name="connsiteX80" fmla="*/ 2055598 w 6099817"/>
              <a:gd name="connsiteY80" fmla="*/ 1474100 h 1813579"/>
              <a:gd name="connsiteX81" fmla="*/ 2016028 w 6099817"/>
              <a:gd name="connsiteY81" fmla="*/ 1354536 h 1813579"/>
              <a:gd name="connsiteX82" fmla="*/ 1923455 w 6099817"/>
              <a:gd name="connsiteY82" fmla="*/ 957288 h 1813579"/>
              <a:gd name="connsiteX83" fmla="*/ 2897352 w 6099817"/>
              <a:gd name="connsiteY83" fmla="*/ 712775 h 1813579"/>
              <a:gd name="connsiteX84" fmla="*/ 3128971 w 6099817"/>
              <a:gd name="connsiteY84" fmla="*/ 717872 h 1813579"/>
              <a:gd name="connsiteX85" fmla="*/ 3089758 w 6099817"/>
              <a:gd name="connsiteY85" fmla="*/ 873889 h 1813579"/>
              <a:gd name="connsiteX86" fmla="*/ 2960633 w 6099817"/>
              <a:gd name="connsiteY86" fmla="*/ 855553 h 1813579"/>
              <a:gd name="connsiteX87" fmla="*/ 2912438 w 6099817"/>
              <a:gd name="connsiteY87" fmla="*/ 882273 h 1813579"/>
              <a:gd name="connsiteX88" fmla="*/ 2897023 w 6099817"/>
              <a:gd name="connsiteY88" fmla="*/ 932872 h 1813579"/>
              <a:gd name="connsiteX89" fmla="*/ 2941874 w 6099817"/>
              <a:gd name="connsiteY89" fmla="*/ 972087 h 1813579"/>
              <a:gd name="connsiteX90" fmla="*/ 3040209 w 6099817"/>
              <a:gd name="connsiteY90" fmla="*/ 982291 h 1813579"/>
              <a:gd name="connsiteX91" fmla="*/ 3194086 w 6099817"/>
              <a:gd name="connsiteY91" fmla="*/ 1029552 h 1813579"/>
              <a:gd name="connsiteX92" fmla="*/ 3255003 w 6099817"/>
              <a:gd name="connsiteY92" fmla="*/ 1133099 h 1813579"/>
              <a:gd name="connsiteX93" fmla="*/ 3154665 w 6099817"/>
              <a:gd name="connsiteY93" fmla="*/ 1396767 h 1813579"/>
              <a:gd name="connsiteX94" fmla="*/ 3043937 w 6099817"/>
              <a:gd name="connsiteY94" fmla="*/ 1442285 h 1813579"/>
              <a:gd name="connsiteX95" fmla="*/ 2785943 w 6099817"/>
              <a:gd name="connsiteY95" fmla="*/ 1419919 h 1813579"/>
              <a:gd name="connsiteX96" fmla="*/ 2829025 w 6099817"/>
              <a:gd name="connsiteY96" fmla="*/ 1257678 h 1813579"/>
              <a:gd name="connsiteX97" fmla="*/ 3004395 w 6099817"/>
              <a:gd name="connsiteY97" fmla="*/ 1293977 h 1813579"/>
              <a:gd name="connsiteX98" fmla="*/ 3059777 w 6099817"/>
              <a:gd name="connsiteY98" fmla="*/ 1263866 h 1813579"/>
              <a:gd name="connsiteX99" fmla="*/ 3075979 w 6099817"/>
              <a:gd name="connsiteY99" fmla="*/ 1205260 h 1813579"/>
              <a:gd name="connsiteX100" fmla="*/ 3032747 w 6099817"/>
              <a:gd name="connsiteY100" fmla="*/ 1161577 h 1813579"/>
              <a:gd name="connsiteX101" fmla="*/ 2947125 w 6099817"/>
              <a:gd name="connsiteY101" fmla="*/ 1148733 h 1813579"/>
              <a:gd name="connsiteX102" fmla="*/ 2856848 w 6099817"/>
              <a:gd name="connsiteY102" fmla="*/ 1141069 h 1813579"/>
              <a:gd name="connsiteX103" fmla="*/ 2803987 w 6099817"/>
              <a:gd name="connsiteY103" fmla="*/ 1124682 h 1813579"/>
              <a:gd name="connsiteX104" fmla="*/ 2716918 w 6099817"/>
              <a:gd name="connsiteY104" fmla="*/ 1000395 h 1813579"/>
              <a:gd name="connsiteX105" fmla="*/ 2736948 w 6099817"/>
              <a:gd name="connsiteY105" fmla="*/ 828294 h 1813579"/>
              <a:gd name="connsiteX106" fmla="*/ 2897352 w 6099817"/>
              <a:gd name="connsiteY106" fmla="*/ 712775 h 1813579"/>
              <a:gd name="connsiteX107" fmla="*/ 5546591 w 6099817"/>
              <a:gd name="connsiteY107" fmla="*/ 0 h 1813579"/>
              <a:gd name="connsiteX108" fmla="*/ 5699187 w 6099817"/>
              <a:gd name="connsiteY108" fmla="*/ 0 h 1813579"/>
              <a:gd name="connsiteX109" fmla="*/ 5699187 w 6099817"/>
              <a:gd name="connsiteY109" fmla="*/ 466856 h 1813579"/>
              <a:gd name="connsiteX110" fmla="*/ 5779264 w 6099817"/>
              <a:gd name="connsiteY110" fmla="*/ 466855 h 1813579"/>
              <a:gd name="connsiteX111" fmla="*/ 5724118 w 6099817"/>
              <a:gd name="connsiteY111" fmla="*/ 602080 h 1813579"/>
              <a:gd name="connsiteX112" fmla="*/ 5699187 w 6099817"/>
              <a:gd name="connsiteY112" fmla="*/ 602080 h 1813579"/>
              <a:gd name="connsiteX113" fmla="*/ 5699187 w 6099817"/>
              <a:gd name="connsiteY113" fmla="*/ 705574 h 1813579"/>
              <a:gd name="connsiteX114" fmla="*/ 5546591 w 6099817"/>
              <a:gd name="connsiteY114" fmla="*/ 705574 h 1813579"/>
              <a:gd name="connsiteX115" fmla="*/ 5546591 w 6099817"/>
              <a:gd name="connsiteY115" fmla="*/ 602080 h 1813579"/>
              <a:gd name="connsiteX116" fmla="*/ 5254995 w 6099817"/>
              <a:gd name="connsiteY116" fmla="*/ 602080 h 1813579"/>
              <a:gd name="connsiteX117" fmla="*/ 5254995 w 6099817"/>
              <a:gd name="connsiteY117" fmla="*/ 478944 h 1813579"/>
              <a:gd name="connsiteX118" fmla="*/ 434793 w 6099817"/>
              <a:gd name="connsiteY118" fmla="*/ 805520 h 1813579"/>
              <a:gd name="connsiteX119" fmla="*/ 616970 w 6099817"/>
              <a:gd name="connsiteY119" fmla="*/ 831282 h 1813579"/>
              <a:gd name="connsiteX120" fmla="*/ 891481 w 6099817"/>
              <a:gd name="connsiteY120" fmla="*/ 1307176 h 1813579"/>
              <a:gd name="connsiteX121" fmla="*/ 952077 w 6099817"/>
              <a:gd name="connsiteY121" fmla="*/ 878670 h 1813579"/>
              <a:gd name="connsiteX122" fmla="*/ 1134256 w 6099817"/>
              <a:gd name="connsiteY122" fmla="*/ 904433 h 1813579"/>
              <a:gd name="connsiteX123" fmla="*/ 1035198 w 6099817"/>
              <a:gd name="connsiteY123" fmla="*/ 1604924 h 1813579"/>
              <a:gd name="connsiteX124" fmla="*/ 853019 w 6099817"/>
              <a:gd name="connsiteY124" fmla="*/ 1579162 h 1813579"/>
              <a:gd name="connsiteX125" fmla="*/ 578581 w 6099817"/>
              <a:gd name="connsiteY125" fmla="*/ 1102753 h 1813579"/>
              <a:gd name="connsiteX126" fmla="*/ 517912 w 6099817"/>
              <a:gd name="connsiteY126" fmla="*/ 1531774 h 1813579"/>
              <a:gd name="connsiteX127" fmla="*/ 335735 w 6099817"/>
              <a:gd name="connsiteY127" fmla="*/ 1506012 h 1813579"/>
              <a:gd name="connsiteX128" fmla="*/ 99058 w 6099817"/>
              <a:gd name="connsiteY128" fmla="*/ 758043 h 1813579"/>
              <a:gd name="connsiteX129" fmla="*/ 281236 w 6099817"/>
              <a:gd name="connsiteY129" fmla="*/ 783805 h 1813579"/>
              <a:gd name="connsiteX130" fmla="*/ 182178 w 6099817"/>
              <a:gd name="connsiteY130" fmla="*/ 1484297 h 1813579"/>
              <a:gd name="connsiteX131" fmla="*/ 0 w 6099817"/>
              <a:gd name="connsiteY131" fmla="*/ 1458535 h 1813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</a:cxnLst>
            <a:rect l="l" t="t" r="r" b="b"/>
            <a:pathLst>
              <a:path w="6099817" h="1813579">
                <a:moveTo>
                  <a:pt x="5972478" y="542899"/>
                </a:moveTo>
                <a:cubicBezTo>
                  <a:pt x="5983539" y="538538"/>
                  <a:pt x="5995642" y="536358"/>
                  <a:pt x="6008787" y="536357"/>
                </a:cubicBezTo>
                <a:cubicBezTo>
                  <a:pt x="6034079" y="536357"/>
                  <a:pt x="6055574" y="545079"/>
                  <a:pt x="6073272" y="562525"/>
                </a:cubicBezTo>
                <a:cubicBezTo>
                  <a:pt x="6090970" y="579971"/>
                  <a:pt x="6099817" y="601339"/>
                  <a:pt x="6099817" y="626631"/>
                </a:cubicBezTo>
                <a:cubicBezTo>
                  <a:pt x="6099817" y="651914"/>
                  <a:pt x="6090970" y="673405"/>
                  <a:pt x="6073271" y="691109"/>
                </a:cubicBezTo>
                <a:cubicBezTo>
                  <a:pt x="6055574" y="708810"/>
                  <a:pt x="6034079" y="717660"/>
                  <a:pt x="6008787" y="717660"/>
                </a:cubicBezTo>
                <a:cubicBezTo>
                  <a:pt x="5982496" y="717660"/>
                  <a:pt x="5960376" y="708810"/>
                  <a:pt x="5942423" y="691108"/>
                </a:cubicBezTo>
                <a:cubicBezTo>
                  <a:pt x="5924469" y="673405"/>
                  <a:pt x="5915494" y="651914"/>
                  <a:pt x="5915494" y="626631"/>
                </a:cubicBezTo>
                <a:cubicBezTo>
                  <a:pt x="5915494" y="601339"/>
                  <a:pt x="5924469" y="579971"/>
                  <a:pt x="5942423" y="562525"/>
                </a:cubicBezTo>
                <a:cubicBezTo>
                  <a:pt x="5951400" y="553802"/>
                  <a:pt x="5961418" y="547260"/>
                  <a:pt x="5972478" y="542899"/>
                </a:cubicBezTo>
                <a:close/>
                <a:moveTo>
                  <a:pt x="1460552" y="1222681"/>
                </a:moveTo>
                <a:lnTo>
                  <a:pt x="1419580" y="1232230"/>
                </a:lnTo>
                <a:lnTo>
                  <a:pt x="1510505" y="1622414"/>
                </a:lnTo>
                <a:lnTo>
                  <a:pt x="1551478" y="1612866"/>
                </a:lnTo>
                <a:cubicBezTo>
                  <a:pt x="1621956" y="1596441"/>
                  <a:pt x="1669266" y="1560695"/>
                  <a:pt x="1693407" y="1505626"/>
                </a:cubicBezTo>
                <a:cubicBezTo>
                  <a:pt x="1711715" y="1463654"/>
                  <a:pt x="1715327" y="1418883"/>
                  <a:pt x="1704242" y="1371313"/>
                </a:cubicBezTo>
                <a:cubicBezTo>
                  <a:pt x="1693157" y="1323745"/>
                  <a:pt x="1670164" y="1285350"/>
                  <a:pt x="1635267" y="1256132"/>
                </a:cubicBezTo>
                <a:cubicBezTo>
                  <a:pt x="1588933" y="1217488"/>
                  <a:pt x="1530692" y="1206337"/>
                  <a:pt x="1460552" y="1222681"/>
                </a:cubicBezTo>
                <a:close/>
                <a:moveTo>
                  <a:pt x="3991260" y="619107"/>
                </a:moveTo>
                <a:lnTo>
                  <a:pt x="3957827" y="626898"/>
                </a:lnTo>
                <a:lnTo>
                  <a:pt x="3997820" y="798517"/>
                </a:lnTo>
                <a:lnTo>
                  <a:pt x="4031253" y="790726"/>
                </a:lnTo>
                <a:cubicBezTo>
                  <a:pt x="4069078" y="781912"/>
                  <a:pt x="4094427" y="767692"/>
                  <a:pt x="4107299" y="748068"/>
                </a:cubicBezTo>
                <a:cubicBezTo>
                  <a:pt x="4121209" y="726782"/>
                  <a:pt x="4125310" y="703894"/>
                  <a:pt x="4119603" y="679401"/>
                </a:cubicBezTo>
                <a:cubicBezTo>
                  <a:pt x="4113896" y="654910"/>
                  <a:pt x="4100138" y="636361"/>
                  <a:pt x="4078330" y="623754"/>
                </a:cubicBezTo>
                <a:cubicBezTo>
                  <a:pt x="4057767" y="611921"/>
                  <a:pt x="4028744" y="610372"/>
                  <a:pt x="3991260" y="619107"/>
                </a:cubicBezTo>
                <a:close/>
                <a:moveTo>
                  <a:pt x="5546591" y="251558"/>
                </a:moveTo>
                <a:lnTo>
                  <a:pt x="5408347" y="466855"/>
                </a:lnTo>
                <a:lnTo>
                  <a:pt x="5546591" y="466855"/>
                </a:lnTo>
                <a:close/>
                <a:moveTo>
                  <a:pt x="1470067" y="1062943"/>
                </a:moveTo>
                <a:cubicBezTo>
                  <a:pt x="1534677" y="1047886"/>
                  <a:pt x="1598770" y="1051930"/>
                  <a:pt x="1662349" y="1075076"/>
                </a:cubicBezTo>
                <a:cubicBezTo>
                  <a:pt x="1724682" y="1097448"/>
                  <a:pt x="1777141" y="1134539"/>
                  <a:pt x="1819726" y="1186347"/>
                </a:cubicBezTo>
                <a:cubicBezTo>
                  <a:pt x="1854573" y="1229314"/>
                  <a:pt x="1877995" y="1276541"/>
                  <a:pt x="1889992" y="1328027"/>
                </a:cubicBezTo>
                <a:cubicBezTo>
                  <a:pt x="1906696" y="1399703"/>
                  <a:pt x="1900543" y="1471119"/>
                  <a:pt x="1871534" y="1542271"/>
                </a:cubicBezTo>
                <a:cubicBezTo>
                  <a:pt x="1842528" y="1613424"/>
                  <a:pt x="1797116" y="1668620"/>
                  <a:pt x="1735303" y="1707859"/>
                </a:cubicBezTo>
                <a:cubicBezTo>
                  <a:pt x="1702535" y="1728622"/>
                  <a:pt x="1667643" y="1743317"/>
                  <a:pt x="1630628" y="1751943"/>
                </a:cubicBezTo>
                <a:lnTo>
                  <a:pt x="1366133" y="1813579"/>
                </a:lnTo>
                <a:lnTo>
                  <a:pt x="1205573" y="1124579"/>
                </a:lnTo>
                <a:close/>
                <a:moveTo>
                  <a:pt x="3746878" y="532370"/>
                </a:moveTo>
                <a:lnTo>
                  <a:pt x="4025506" y="467441"/>
                </a:lnTo>
                <a:cubicBezTo>
                  <a:pt x="4106942" y="448463"/>
                  <a:pt x="4172861" y="458823"/>
                  <a:pt x="4223267" y="498520"/>
                </a:cubicBezTo>
                <a:cubicBezTo>
                  <a:pt x="4264073" y="530520"/>
                  <a:pt x="4290672" y="573103"/>
                  <a:pt x="4303063" y="626272"/>
                </a:cubicBezTo>
                <a:cubicBezTo>
                  <a:pt x="4317256" y="687180"/>
                  <a:pt x="4310416" y="740041"/>
                  <a:pt x="4282541" y="784854"/>
                </a:cubicBezTo>
                <a:cubicBezTo>
                  <a:pt x="4264733" y="813482"/>
                  <a:pt x="4236530" y="837085"/>
                  <a:pt x="4197929" y="855660"/>
                </a:cubicBezTo>
                <a:lnTo>
                  <a:pt x="4480343" y="1087865"/>
                </a:lnTo>
                <a:lnTo>
                  <a:pt x="4257743" y="1139738"/>
                </a:lnTo>
                <a:lnTo>
                  <a:pt x="4024992" y="915118"/>
                </a:lnTo>
                <a:lnTo>
                  <a:pt x="4086628" y="1179613"/>
                </a:lnTo>
                <a:lnTo>
                  <a:pt x="3907438" y="1221370"/>
                </a:lnTo>
                <a:close/>
                <a:moveTo>
                  <a:pt x="4777601" y="292177"/>
                </a:moveTo>
                <a:lnTo>
                  <a:pt x="4994649" y="241598"/>
                </a:lnTo>
                <a:lnTo>
                  <a:pt x="4820113" y="659581"/>
                </a:lnTo>
                <a:lnTo>
                  <a:pt x="4897276" y="990705"/>
                </a:lnTo>
                <a:lnTo>
                  <a:pt x="4718084" y="1032463"/>
                </a:lnTo>
                <a:lnTo>
                  <a:pt x="4640921" y="701339"/>
                </a:lnTo>
                <a:lnTo>
                  <a:pt x="4308173" y="401570"/>
                </a:lnTo>
                <a:lnTo>
                  <a:pt x="4522192" y="351696"/>
                </a:lnTo>
                <a:lnTo>
                  <a:pt x="4696177" y="509119"/>
                </a:lnTo>
                <a:close/>
                <a:moveTo>
                  <a:pt x="3667070" y="550968"/>
                </a:moveTo>
                <a:lnTo>
                  <a:pt x="3701887" y="700376"/>
                </a:lnTo>
                <a:lnTo>
                  <a:pt x="3553486" y="734959"/>
                </a:lnTo>
                <a:lnTo>
                  <a:pt x="3679230" y="1274551"/>
                </a:lnTo>
                <a:lnTo>
                  <a:pt x="3500040" y="1316308"/>
                </a:lnTo>
                <a:lnTo>
                  <a:pt x="3374296" y="776715"/>
                </a:lnTo>
                <a:lnTo>
                  <a:pt x="3228421" y="810709"/>
                </a:lnTo>
                <a:lnTo>
                  <a:pt x="3193604" y="661302"/>
                </a:lnTo>
                <a:close/>
                <a:moveTo>
                  <a:pt x="2102644" y="915531"/>
                </a:moveTo>
                <a:lnTo>
                  <a:pt x="2189491" y="1288212"/>
                </a:lnTo>
                <a:cubicBezTo>
                  <a:pt x="2196463" y="1318128"/>
                  <a:pt x="2202179" y="1340368"/>
                  <a:pt x="2206636" y="1354927"/>
                </a:cubicBezTo>
                <a:cubicBezTo>
                  <a:pt x="2220892" y="1400876"/>
                  <a:pt x="2249859" y="1428507"/>
                  <a:pt x="2293539" y="1437818"/>
                </a:cubicBezTo>
                <a:cubicBezTo>
                  <a:pt x="2311493" y="1441789"/>
                  <a:pt x="2330229" y="1441501"/>
                  <a:pt x="2349747" y="1436952"/>
                </a:cubicBezTo>
                <a:cubicBezTo>
                  <a:pt x="2393493" y="1426758"/>
                  <a:pt x="2422905" y="1403775"/>
                  <a:pt x="2437985" y="1368004"/>
                </a:cubicBezTo>
                <a:cubicBezTo>
                  <a:pt x="2449225" y="1341635"/>
                  <a:pt x="2447324" y="1296177"/>
                  <a:pt x="2432283" y="1231634"/>
                </a:cubicBezTo>
                <a:lnTo>
                  <a:pt x="2345436" y="858953"/>
                </a:lnTo>
                <a:lnTo>
                  <a:pt x="2524626" y="817196"/>
                </a:lnTo>
                <a:lnTo>
                  <a:pt x="2617198" y="1214443"/>
                </a:lnTo>
                <a:cubicBezTo>
                  <a:pt x="2626844" y="1255833"/>
                  <a:pt x="2631712" y="1291951"/>
                  <a:pt x="2631805" y="1322795"/>
                </a:cubicBezTo>
                <a:cubicBezTo>
                  <a:pt x="2631958" y="1370656"/>
                  <a:pt x="2616702" y="1417849"/>
                  <a:pt x="2586036" y="1464376"/>
                </a:cubicBezTo>
                <a:cubicBezTo>
                  <a:pt x="2542487" y="1530225"/>
                  <a:pt x="2473938" y="1574048"/>
                  <a:pt x="2380390" y="1595849"/>
                </a:cubicBezTo>
                <a:cubicBezTo>
                  <a:pt x="2285158" y="1618041"/>
                  <a:pt x="2204516" y="1608452"/>
                  <a:pt x="2138464" y="1567078"/>
                </a:cubicBezTo>
                <a:cubicBezTo>
                  <a:pt x="2103611" y="1545399"/>
                  <a:pt x="2075988" y="1514406"/>
                  <a:pt x="2055598" y="1474100"/>
                </a:cubicBezTo>
                <a:cubicBezTo>
                  <a:pt x="2041137" y="1445540"/>
                  <a:pt x="2027947" y="1405684"/>
                  <a:pt x="2016028" y="1354536"/>
                </a:cubicBezTo>
                <a:lnTo>
                  <a:pt x="1923455" y="957288"/>
                </a:lnTo>
                <a:close/>
                <a:moveTo>
                  <a:pt x="2897352" y="712775"/>
                </a:moveTo>
                <a:cubicBezTo>
                  <a:pt x="2971721" y="695444"/>
                  <a:pt x="3048928" y="697143"/>
                  <a:pt x="3128971" y="717872"/>
                </a:cubicBezTo>
                <a:lnTo>
                  <a:pt x="3089758" y="873889"/>
                </a:lnTo>
                <a:cubicBezTo>
                  <a:pt x="3043488" y="852386"/>
                  <a:pt x="3000447" y="846274"/>
                  <a:pt x="2960633" y="855553"/>
                </a:cubicBezTo>
                <a:cubicBezTo>
                  <a:pt x="2941406" y="860033"/>
                  <a:pt x="2925340" y="868941"/>
                  <a:pt x="2912438" y="882273"/>
                </a:cubicBezTo>
                <a:cubicBezTo>
                  <a:pt x="2897831" y="897430"/>
                  <a:pt x="2892694" y="914297"/>
                  <a:pt x="2897023" y="932872"/>
                </a:cubicBezTo>
                <a:cubicBezTo>
                  <a:pt x="2901272" y="951106"/>
                  <a:pt x="2916221" y="964180"/>
                  <a:pt x="2941874" y="972087"/>
                </a:cubicBezTo>
                <a:cubicBezTo>
                  <a:pt x="2953407" y="975814"/>
                  <a:pt x="2986187" y="979215"/>
                  <a:pt x="3040209" y="982291"/>
                </a:cubicBezTo>
                <a:cubicBezTo>
                  <a:pt x="3107902" y="986053"/>
                  <a:pt x="3159192" y="1001807"/>
                  <a:pt x="3194086" y="1029552"/>
                </a:cubicBezTo>
                <a:cubicBezTo>
                  <a:pt x="3224098" y="1053103"/>
                  <a:pt x="3244405" y="1087618"/>
                  <a:pt x="3255003" y="1133099"/>
                </a:cubicBezTo>
                <a:cubicBezTo>
                  <a:pt x="3282166" y="1249663"/>
                  <a:pt x="3248720" y="1337552"/>
                  <a:pt x="3154665" y="1396767"/>
                </a:cubicBezTo>
                <a:cubicBezTo>
                  <a:pt x="3121900" y="1417545"/>
                  <a:pt x="3084991" y="1432718"/>
                  <a:pt x="3043937" y="1442285"/>
                </a:cubicBezTo>
                <a:cubicBezTo>
                  <a:pt x="2957790" y="1462359"/>
                  <a:pt x="2871794" y="1454906"/>
                  <a:pt x="2785943" y="1419919"/>
                </a:cubicBezTo>
                <a:lnTo>
                  <a:pt x="2829025" y="1257678"/>
                </a:lnTo>
                <a:cubicBezTo>
                  <a:pt x="2894347" y="1293899"/>
                  <a:pt x="2952803" y="1306000"/>
                  <a:pt x="3004395" y="1293977"/>
                </a:cubicBezTo>
                <a:cubicBezTo>
                  <a:pt x="3027661" y="1288555"/>
                  <a:pt x="3046123" y="1278518"/>
                  <a:pt x="3059777" y="1263866"/>
                </a:cubicBezTo>
                <a:cubicBezTo>
                  <a:pt x="3075807" y="1247231"/>
                  <a:pt x="3081207" y="1227697"/>
                  <a:pt x="3075979" y="1205260"/>
                </a:cubicBezTo>
                <a:cubicBezTo>
                  <a:pt x="3071226" y="1184864"/>
                  <a:pt x="3056815" y="1170304"/>
                  <a:pt x="3032747" y="1161577"/>
                </a:cubicBezTo>
                <a:cubicBezTo>
                  <a:pt x="3014863" y="1154990"/>
                  <a:pt x="2986323" y="1150711"/>
                  <a:pt x="2947125" y="1148733"/>
                </a:cubicBezTo>
                <a:cubicBezTo>
                  <a:pt x="2899578" y="1145994"/>
                  <a:pt x="2869486" y="1143440"/>
                  <a:pt x="2856848" y="1141069"/>
                </a:cubicBezTo>
                <a:cubicBezTo>
                  <a:pt x="2836844" y="1137581"/>
                  <a:pt x="2819224" y="1132117"/>
                  <a:pt x="2803987" y="1124682"/>
                </a:cubicBezTo>
                <a:cubicBezTo>
                  <a:pt x="2760194" y="1102995"/>
                  <a:pt x="2731172" y="1061566"/>
                  <a:pt x="2716918" y="1000395"/>
                </a:cubicBezTo>
                <a:cubicBezTo>
                  <a:pt x="2702035" y="936533"/>
                  <a:pt x="2708712" y="879165"/>
                  <a:pt x="2736948" y="828294"/>
                </a:cubicBezTo>
                <a:cubicBezTo>
                  <a:pt x="2769852" y="768532"/>
                  <a:pt x="2823320" y="730027"/>
                  <a:pt x="2897352" y="712775"/>
                </a:cubicBezTo>
                <a:close/>
                <a:moveTo>
                  <a:pt x="5546591" y="0"/>
                </a:moveTo>
                <a:lnTo>
                  <a:pt x="5699187" y="0"/>
                </a:lnTo>
                <a:lnTo>
                  <a:pt x="5699187" y="466856"/>
                </a:lnTo>
                <a:lnTo>
                  <a:pt x="5779264" y="466855"/>
                </a:lnTo>
                <a:lnTo>
                  <a:pt x="5724118" y="602080"/>
                </a:lnTo>
                <a:lnTo>
                  <a:pt x="5699187" y="602080"/>
                </a:lnTo>
                <a:lnTo>
                  <a:pt x="5699187" y="705574"/>
                </a:lnTo>
                <a:lnTo>
                  <a:pt x="5546591" y="705574"/>
                </a:lnTo>
                <a:lnTo>
                  <a:pt x="5546591" y="602080"/>
                </a:lnTo>
                <a:lnTo>
                  <a:pt x="5254995" y="602080"/>
                </a:lnTo>
                <a:lnTo>
                  <a:pt x="5254995" y="478944"/>
                </a:lnTo>
                <a:close/>
                <a:moveTo>
                  <a:pt x="434793" y="805520"/>
                </a:moveTo>
                <a:lnTo>
                  <a:pt x="616970" y="831282"/>
                </a:lnTo>
                <a:lnTo>
                  <a:pt x="891481" y="1307176"/>
                </a:lnTo>
                <a:lnTo>
                  <a:pt x="952077" y="878670"/>
                </a:lnTo>
                <a:lnTo>
                  <a:pt x="1134256" y="904433"/>
                </a:lnTo>
                <a:lnTo>
                  <a:pt x="1035198" y="1604924"/>
                </a:lnTo>
                <a:lnTo>
                  <a:pt x="853019" y="1579162"/>
                </a:lnTo>
                <a:lnTo>
                  <a:pt x="578581" y="1102753"/>
                </a:lnTo>
                <a:lnTo>
                  <a:pt x="517912" y="1531774"/>
                </a:lnTo>
                <a:lnTo>
                  <a:pt x="335735" y="1506012"/>
                </a:lnTo>
                <a:close/>
                <a:moveTo>
                  <a:pt x="99058" y="758043"/>
                </a:moveTo>
                <a:lnTo>
                  <a:pt x="281236" y="783805"/>
                </a:lnTo>
                <a:lnTo>
                  <a:pt x="182178" y="1484297"/>
                </a:lnTo>
                <a:lnTo>
                  <a:pt x="0" y="1458535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25000">
                <a:schemeClr val="accent5"/>
              </a:gs>
              <a:gs pos="53000">
                <a:schemeClr val="accent2"/>
              </a:gs>
              <a:gs pos="100000">
                <a:schemeClr val="bg1"/>
              </a:gs>
              <a:gs pos="80000">
                <a:schemeClr val="accent1"/>
              </a:gs>
            </a:gsLst>
            <a:lin ang="0" scaled="1"/>
          </a:gra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5400" dirty="0">
              <a:latin typeface="Aharoni" panose="02010803020104030203" pitchFamily="2" charset="-79"/>
              <a:cs typeface="B Nazanin" panose="00000700000000000000" pitchFamily="2" charset="-78"/>
            </a:endParaRPr>
          </a:p>
        </p:txBody>
      </p:sp>
      <p:sp>
        <p:nvSpPr>
          <p:cNvPr id="99" name="Freeform: Shape 98">
            <a:extLst>
              <a:ext uri="{FF2B5EF4-FFF2-40B4-BE49-F238E27FC236}">
                <a16:creationId xmlns:a16="http://schemas.microsoft.com/office/drawing/2014/main" id="{3CD6C908-6459-4021-AE8E-283EF4C1ED44}"/>
              </a:ext>
            </a:extLst>
          </p:cNvPr>
          <p:cNvSpPr/>
          <p:nvPr/>
        </p:nvSpPr>
        <p:spPr>
          <a:xfrm>
            <a:off x="8831560" y="2981015"/>
            <a:ext cx="893052" cy="892469"/>
          </a:xfrm>
          <a:custGeom>
            <a:avLst/>
            <a:gdLst>
              <a:gd name="connsiteX0" fmla="*/ 446879 w 893052"/>
              <a:gd name="connsiteY0" fmla="*/ 366069 h 892469"/>
              <a:gd name="connsiteX1" fmla="*/ 367213 w 893052"/>
              <a:gd name="connsiteY1" fmla="*/ 445391 h 892469"/>
              <a:gd name="connsiteX2" fmla="*/ 446535 w 893052"/>
              <a:gd name="connsiteY2" fmla="*/ 525402 h 892469"/>
              <a:gd name="connsiteX3" fmla="*/ 526373 w 893052"/>
              <a:gd name="connsiteY3" fmla="*/ 445907 h 892469"/>
              <a:gd name="connsiteX4" fmla="*/ 446879 w 893052"/>
              <a:gd name="connsiteY4" fmla="*/ 366069 h 892469"/>
              <a:gd name="connsiteX5" fmla="*/ 447223 w 893052"/>
              <a:gd name="connsiteY5" fmla="*/ 129135 h 892469"/>
              <a:gd name="connsiteX6" fmla="*/ 763479 w 893052"/>
              <a:gd name="connsiteY6" fmla="*/ 446251 h 892469"/>
              <a:gd name="connsiteX7" fmla="*/ 446018 w 893052"/>
              <a:gd name="connsiteY7" fmla="*/ 762164 h 892469"/>
              <a:gd name="connsiteX8" fmla="*/ 130278 w 893052"/>
              <a:gd name="connsiteY8" fmla="*/ 445219 h 892469"/>
              <a:gd name="connsiteX9" fmla="*/ 447223 w 893052"/>
              <a:gd name="connsiteY9" fmla="*/ 129135 h 892469"/>
              <a:gd name="connsiteX10" fmla="*/ 446879 w 893052"/>
              <a:gd name="connsiteY10" fmla="*/ 119843 h 892469"/>
              <a:gd name="connsiteX11" fmla="*/ 120643 w 893052"/>
              <a:gd name="connsiteY11" fmla="*/ 444187 h 892469"/>
              <a:gd name="connsiteX12" fmla="*/ 446363 w 893052"/>
              <a:gd name="connsiteY12" fmla="*/ 771283 h 892469"/>
              <a:gd name="connsiteX13" fmla="*/ 772599 w 893052"/>
              <a:gd name="connsiteY13" fmla="*/ 445391 h 892469"/>
              <a:gd name="connsiteX14" fmla="*/ 446879 w 893052"/>
              <a:gd name="connsiteY14" fmla="*/ 119843 h 892469"/>
              <a:gd name="connsiteX15" fmla="*/ 500047 w 893052"/>
              <a:gd name="connsiteY15" fmla="*/ 85 h 892469"/>
              <a:gd name="connsiteX16" fmla="*/ 504692 w 893052"/>
              <a:gd name="connsiteY16" fmla="*/ 258 h 892469"/>
              <a:gd name="connsiteX17" fmla="*/ 524652 w 893052"/>
              <a:gd name="connsiteY17" fmla="*/ 21766 h 892469"/>
              <a:gd name="connsiteX18" fmla="*/ 525857 w 893052"/>
              <a:gd name="connsiteY18" fmla="*/ 61857 h 892469"/>
              <a:gd name="connsiteX19" fmla="*/ 532911 w 893052"/>
              <a:gd name="connsiteY19" fmla="*/ 73557 h 892469"/>
              <a:gd name="connsiteX20" fmla="*/ 558377 w 893052"/>
              <a:gd name="connsiteY20" fmla="*/ 80268 h 892469"/>
              <a:gd name="connsiteX21" fmla="*/ 570422 w 893052"/>
              <a:gd name="connsiteY21" fmla="*/ 73901 h 892469"/>
              <a:gd name="connsiteX22" fmla="*/ 593306 w 893052"/>
              <a:gd name="connsiteY22" fmla="*/ 37252 h 892469"/>
              <a:gd name="connsiteX23" fmla="*/ 615503 w 893052"/>
              <a:gd name="connsiteY23" fmla="*/ 29509 h 892469"/>
              <a:gd name="connsiteX24" fmla="*/ 619460 w 893052"/>
              <a:gd name="connsiteY24" fmla="*/ 30885 h 892469"/>
              <a:gd name="connsiteX25" fmla="*/ 632021 w 893052"/>
              <a:gd name="connsiteY25" fmla="*/ 55491 h 892469"/>
              <a:gd name="connsiteX26" fmla="*/ 623074 w 893052"/>
              <a:gd name="connsiteY26" fmla="*/ 94033 h 892469"/>
              <a:gd name="connsiteX27" fmla="*/ 629268 w 893052"/>
              <a:gd name="connsiteY27" fmla="*/ 110724 h 892469"/>
              <a:gd name="connsiteX28" fmla="*/ 649227 w 893052"/>
              <a:gd name="connsiteY28" fmla="*/ 121736 h 892469"/>
              <a:gd name="connsiteX29" fmla="*/ 662477 w 893052"/>
              <a:gd name="connsiteY29" fmla="*/ 118639 h 892469"/>
              <a:gd name="connsiteX30" fmla="*/ 694137 w 893052"/>
              <a:gd name="connsiteY30" fmla="*/ 89215 h 892469"/>
              <a:gd name="connsiteX31" fmla="*/ 717538 w 893052"/>
              <a:gd name="connsiteY31" fmla="*/ 87323 h 892469"/>
              <a:gd name="connsiteX32" fmla="*/ 718742 w 893052"/>
              <a:gd name="connsiteY32" fmla="*/ 88183 h 892469"/>
              <a:gd name="connsiteX33" fmla="*/ 726141 w 893052"/>
              <a:gd name="connsiteY33" fmla="*/ 117951 h 892469"/>
              <a:gd name="connsiteX34" fmla="*/ 707730 w 893052"/>
              <a:gd name="connsiteY34" fmla="*/ 152363 h 892469"/>
              <a:gd name="connsiteX35" fmla="*/ 709279 w 893052"/>
              <a:gd name="connsiteY35" fmla="*/ 168710 h 892469"/>
              <a:gd name="connsiteX36" fmla="*/ 724764 w 893052"/>
              <a:gd name="connsiteY36" fmla="*/ 184024 h 892469"/>
              <a:gd name="connsiteX37" fmla="*/ 740250 w 893052"/>
              <a:gd name="connsiteY37" fmla="*/ 185400 h 892469"/>
              <a:gd name="connsiteX38" fmla="*/ 779309 w 893052"/>
              <a:gd name="connsiteY38" fmla="*/ 164752 h 892469"/>
              <a:gd name="connsiteX39" fmla="*/ 800645 w 893052"/>
              <a:gd name="connsiteY39" fmla="*/ 169226 h 892469"/>
              <a:gd name="connsiteX40" fmla="*/ 807184 w 893052"/>
              <a:gd name="connsiteY40" fmla="*/ 178001 h 892469"/>
              <a:gd name="connsiteX41" fmla="*/ 805463 w 893052"/>
              <a:gd name="connsiteY41" fmla="*/ 197273 h 892469"/>
              <a:gd name="connsiteX42" fmla="*/ 774319 w 893052"/>
              <a:gd name="connsiteY42" fmla="*/ 230825 h 892469"/>
              <a:gd name="connsiteX43" fmla="*/ 771566 w 893052"/>
              <a:gd name="connsiteY43" fmla="*/ 244591 h 892469"/>
              <a:gd name="connsiteX44" fmla="*/ 783439 w 893052"/>
              <a:gd name="connsiteY44" fmla="*/ 265238 h 892469"/>
              <a:gd name="connsiteX45" fmla="*/ 798580 w 893052"/>
              <a:gd name="connsiteY45" fmla="*/ 270229 h 892469"/>
              <a:gd name="connsiteX46" fmla="*/ 842629 w 893052"/>
              <a:gd name="connsiteY46" fmla="*/ 260249 h 892469"/>
              <a:gd name="connsiteX47" fmla="*/ 858975 w 893052"/>
              <a:gd name="connsiteY47" fmla="*/ 267819 h 892469"/>
              <a:gd name="connsiteX48" fmla="*/ 864137 w 893052"/>
              <a:gd name="connsiteY48" fmla="*/ 279692 h 892469"/>
              <a:gd name="connsiteX49" fmla="*/ 857082 w 893052"/>
              <a:gd name="connsiteY49" fmla="*/ 298963 h 892469"/>
              <a:gd name="connsiteX50" fmla="*/ 820777 w 893052"/>
              <a:gd name="connsiteY50" fmla="*/ 321504 h 892469"/>
              <a:gd name="connsiteX51" fmla="*/ 813034 w 893052"/>
              <a:gd name="connsiteY51" fmla="*/ 338366 h 892469"/>
              <a:gd name="connsiteX52" fmla="*/ 818368 w 893052"/>
              <a:gd name="connsiteY52" fmla="*/ 357982 h 892469"/>
              <a:gd name="connsiteX53" fmla="*/ 831273 w 893052"/>
              <a:gd name="connsiteY53" fmla="*/ 367101 h 892469"/>
              <a:gd name="connsiteX54" fmla="*/ 876526 w 893052"/>
              <a:gd name="connsiteY54" fmla="*/ 368822 h 892469"/>
              <a:gd name="connsiteX55" fmla="*/ 891152 w 893052"/>
              <a:gd name="connsiteY55" fmla="*/ 380350 h 892469"/>
              <a:gd name="connsiteX56" fmla="*/ 893044 w 893052"/>
              <a:gd name="connsiteY56" fmla="*/ 394288 h 892469"/>
              <a:gd name="connsiteX57" fmla="*/ 881860 w 893052"/>
              <a:gd name="connsiteY57" fmla="*/ 410118 h 892469"/>
              <a:gd name="connsiteX58" fmla="*/ 841080 w 893052"/>
              <a:gd name="connsiteY58" fmla="*/ 422679 h 892469"/>
              <a:gd name="connsiteX59" fmla="*/ 828348 w 893052"/>
              <a:gd name="connsiteY59" fmla="*/ 438852 h 892469"/>
              <a:gd name="connsiteX60" fmla="*/ 829208 w 893052"/>
              <a:gd name="connsiteY60" fmla="*/ 460189 h 892469"/>
              <a:gd name="connsiteX61" fmla="*/ 837983 w 893052"/>
              <a:gd name="connsiteY61" fmla="*/ 469480 h 892469"/>
              <a:gd name="connsiteX62" fmla="*/ 880827 w 893052"/>
              <a:gd name="connsiteY62" fmla="*/ 482557 h 892469"/>
              <a:gd name="connsiteX63" fmla="*/ 893044 w 893052"/>
              <a:gd name="connsiteY63" fmla="*/ 499592 h 892469"/>
              <a:gd name="connsiteX64" fmla="*/ 893044 w 893052"/>
              <a:gd name="connsiteY64" fmla="*/ 502689 h 892469"/>
              <a:gd name="connsiteX65" fmla="*/ 871020 w 893052"/>
              <a:gd name="connsiteY65" fmla="*/ 524541 h 892469"/>
              <a:gd name="connsiteX66" fmla="*/ 830413 w 893052"/>
              <a:gd name="connsiteY66" fmla="*/ 525746 h 892469"/>
              <a:gd name="connsiteX67" fmla="*/ 819572 w 893052"/>
              <a:gd name="connsiteY67" fmla="*/ 532456 h 892469"/>
              <a:gd name="connsiteX68" fmla="*/ 812690 w 893052"/>
              <a:gd name="connsiteY68" fmla="*/ 557922 h 892469"/>
              <a:gd name="connsiteX69" fmla="*/ 819400 w 893052"/>
              <a:gd name="connsiteY69" fmla="*/ 570311 h 892469"/>
              <a:gd name="connsiteX70" fmla="*/ 855190 w 893052"/>
              <a:gd name="connsiteY70" fmla="*/ 592679 h 892469"/>
              <a:gd name="connsiteX71" fmla="*/ 863277 w 893052"/>
              <a:gd name="connsiteY71" fmla="*/ 615564 h 892469"/>
              <a:gd name="connsiteX72" fmla="*/ 857599 w 893052"/>
              <a:gd name="connsiteY72" fmla="*/ 627264 h 892469"/>
              <a:gd name="connsiteX73" fmla="*/ 846587 w 893052"/>
              <a:gd name="connsiteY73" fmla="*/ 632770 h 892469"/>
              <a:gd name="connsiteX74" fmla="*/ 819228 w 893052"/>
              <a:gd name="connsiteY74" fmla="*/ 626748 h 892469"/>
              <a:gd name="connsiteX75" fmla="*/ 796860 w 893052"/>
              <a:gd name="connsiteY75" fmla="*/ 621586 h 892469"/>
              <a:gd name="connsiteX76" fmla="*/ 785159 w 893052"/>
              <a:gd name="connsiteY76" fmla="*/ 625200 h 892469"/>
              <a:gd name="connsiteX77" fmla="*/ 771050 w 893052"/>
              <a:gd name="connsiteY77" fmla="*/ 650493 h 892469"/>
              <a:gd name="connsiteX78" fmla="*/ 774491 w 893052"/>
              <a:gd name="connsiteY78" fmla="*/ 661333 h 892469"/>
              <a:gd name="connsiteX79" fmla="*/ 804603 w 893052"/>
              <a:gd name="connsiteY79" fmla="*/ 693682 h 892469"/>
              <a:gd name="connsiteX80" fmla="*/ 806495 w 893052"/>
              <a:gd name="connsiteY80" fmla="*/ 715878 h 892469"/>
              <a:gd name="connsiteX81" fmla="*/ 805291 w 893052"/>
              <a:gd name="connsiteY81" fmla="*/ 717599 h 892469"/>
              <a:gd name="connsiteX82" fmla="*/ 775007 w 893052"/>
              <a:gd name="connsiteY82" fmla="*/ 725170 h 892469"/>
              <a:gd name="connsiteX83" fmla="*/ 740078 w 893052"/>
              <a:gd name="connsiteY83" fmla="*/ 706586 h 892469"/>
              <a:gd name="connsiteX84" fmla="*/ 726485 w 893052"/>
              <a:gd name="connsiteY84" fmla="*/ 707103 h 892469"/>
              <a:gd name="connsiteX85" fmla="*/ 708762 w 893052"/>
              <a:gd name="connsiteY85" fmla="*/ 724481 h 892469"/>
              <a:gd name="connsiteX86" fmla="*/ 707902 w 893052"/>
              <a:gd name="connsiteY86" fmla="*/ 739451 h 892469"/>
              <a:gd name="connsiteX87" fmla="*/ 728550 w 893052"/>
              <a:gd name="connsiteY87" fmla="*/ 778510 h 892469"/>
              <a:gd name="connsiteX88" fmla="*/ 725109 w 893052"/>
              <a:gd name="connsiteY88" fmla="*/ 798814 h 892469"/>
              <a:gd name="connsiteX89" fmla="*/ 721667 w 893052"/>
              <a:gd name="connsiteY89" fmla="*/ 801911 h 892469"/>
              <a:gd name="connsiteX90" fmla="*/ 692072 w 893052"/>
              <a:gd name="connsiteY90" fmla="*/ 800878 h 892469"/>
              <a:gd name="connsiteX91" fmla="*/ 663165 w 893052"/>
              <a:gd name="connsiteY91" fmla="*/ 773864 h 892469"/>
              <a:gd name="connsiteX92" fmla="*/ 648367 w 893052"/>
              <a:gd name="connsiteY92" fmla="*/ 770939 h 892469"/>
              <a:gd name="connsiteX93" fmla="*/ 628063 w 893052"/>
              <a:gd name="connsiteY93" fmla="*/ 782467 h 892469"/>
              <a:gd name="connsiteX94" fmla="*/ 623074 w 893052"/>
              <a:gd name="connsiteY94" fmla="*/ 797609 h 892469"/>
              <a:gd name="connsiteX95" fmla="*/ 633398 w 893052"/>
              <a:gd name="connsiteY95" fmla="*/ 842690 h 892469"/>
              <a:gd name="connsiteX96" fmla="*/ 626687 w 893052"/>
              <a:gd name="connsiteY96" fmla="*/ 857660 h 892469"/>
              <a:gd name="connsiteX97" fmla="*/ 613954 w 893052"/>
              <a:gd name="connsiteY97" fmla="*/ 863338 h 892469"/>
              <a:gd name="connsiteX98" fmla="*/ 594511 w 893052"/>
              <a:gd name="connsiteY98" fmla="*/ 856456 h 892469"/>
              <a:gd name="connsiteX99" fmla="*/ 571970 w 893052"/>
              <a:gd name="connsiteY99" fmla="*/ 820150 h 892469"/>
              <a:gd name="connsiteX100" fmla="*/ 555108 w 893052"/>
              <a:gd name="connsiteY100" fmla="*/ 812235 h 892469"/>
              <a:gd name="connsiteX101" fmla="*/ 537041 w 893052"/>
              <a:gd name="connsiteY101" fmla="*/ 817053 h 892469"/>
              <a:gd name="connsiteX102" fmla="*/ 526029 w 893052"/>
              <a:gd name="connsiteY102" fmla="*/ 832022 h 892469"/>
              <a:gd name="connsiteX103" fmla="*/ 524824 w 893052"/>
              <a:gd name="connsiteY103" fmla="*/ 872630 h 892469"/>
              <a:gd name="connsiteX104" fmla="*/ 509166 w 893052"/>
              <a:gd name="connsiteY104" fmla="*/ 891213 h 892469"/>
              <a:gd name="connsiteX105" fmla="*/ 499359 w 893052"/>
              <a:gd name="connsiteY105" fmla="*/ 892417 h 892469"/>
              <a:gd name="connsiteX106" fmla="*/ 483529 w 893052"/>
              <a:gd name="connsiteY106" fmla="*/ 881749 h 892469"/>
              <a:gd name="connsiteX107" fmla="*/ 470280 w 893052"/>
              <a:gd name="connsiteY107" fmla="*/ 838561 h 892469"/>
              <a:gd name="connsiteX108" fmla="*/ 457891 w 893052"/>
              <a:gd name="connsiteY108" fmla="*/ 827893 h 892469"/>
              <a:gd name="connsiteX109" fmla="*/ 435178 w 893052"/>
              <a:gd name="connsiteY109" fmla="*/ 828065 h 892469"/>
              <a:gd name="connsiteX110" fmla="*/ 424166 w 893052"/>
              <a:gd name="connsiteY110" fmla="*/ 837528 h 892469"/>
              <a:gd name="connsiteX111" fmla="*/ 411605 w 893052"/>
              <a:gd name="connsiteY111" fmla="*/ 878308 h 892469"/>
              <a:gd name="connsiteX112" fmla="*/ 390441 w 893052"/>
              <a:gd name="connsiteY112" fmla="*/ 891901 h 892469"/>
              <a:gd name="connsiteX113" fmla="*/ 369105 w 893052"/>
              <a:gd name="connsiteY113" fmla="*/ 867812 h 892469"/>
              <a:gd name="connsiteX114" fmla="*/ 368073 w 893052"/>
              <a:gd name="connsiteY114" fmla="*/ 830818 h 892469"/>
              <a:gd name="connsiteX115" fmla="*/ 360330 w 893052"/>
              <a:gd name="connsiteY115" fmla="*/ 818429 h 892469"/>
              <a:gd name="connsiteX116" fmla="*/ 335208 w 893052"/>
              <a:gd name="connsiteY116" fmla="*/ 812063 h 892469"/>
              <a:gd name="connsiteX117" fmla="*/ 323164 w 893052"/>
              <a:gd name="connsiteY117" fmla="*/ 818429 h 892469"/>
              <a:gd name="connsiteX118" fmla="*/ 300279 w 893052"/>
              <a:gd name="connsiteY118" fmla="*/ 855079 h 892469"/>
              <a:gd name="connsiteX119" fmla="*/ 278943 w 893052"/>
              <a:gd name="connsiteY119" fmla="*/ 862822 h 892469"/>
              <a:gd name="connsiteX120" fmla="*/ 277394 w 893052"/>
              <a:gd name="connsiteY120" fmla="*/ 862306 h 892469"/>
              <a:gd name="connsiteX121" fmla="*/ 261908 w 893052"/>
              <a:gd name="connsiteY121" fmla="*/ 835291 h 892469"/>
              <a:gd name="connsiteX122" fmla="*/ 270684 w 893052"/>
              <a:gd name="connsiteY122" fmla="*/ 797265 h 892469"/>
              <a:gd name="connsiteX123" fmla="*/ 265006 w 893052"/>
              <a:gd name="connsiteY123" fmla="*/ 781779 h 892469"/>
              <a:gd name="connsiteX124" fmla="*/ 246594 w 893052"/>
              <a:gd name="connsiteY124" fmla="*/ 771111 h 892469"/>
              <a:gd name="connsiteX125" fmla="*/ 229904 w 893052"/>
              <a:gd name="connsiteY125" fmla="*/ 774208 h 892469"/>
              <a:gd name="connsiteX126" fmla="*/ 198761 w 893052"/>
              <a:gd name="connsiteY126" fmla="*/ 803287 h 892469"/>
              <a:gd name="connsiteX127" fmla="*/ 176908 w 893052"/>
              <a:gd name="connsiteY127" fmla="*/ 805352 h 892469"/>
              <a:gd name="connsiteX128" fmla="*/ 173811 w 893052"/>
              <a:gd name="connsiteY128" fmla="*/ 803287 h 892469"/>
              <a:gd name="connsiteX129" fmla="*/ 166928 w 893052"/>
              <a:gd name="connsiteY129" fmla="*/ 774552 h 892469"/>
              <a:gd name="connsiteX130" fmla="*/ 185511 w 893052"/>
              <a:gd name="connsiteY130" fmla="*/ 739623 h 892469"/>
              <a:gd name="connsiteX131" fmla="*/ 184135 w 893052"/>
              <a:gd name="connsiteY131" fmla="*/ 723277 h 892469"/>
              <a:gd name="connsiteX132" fmla="*/ 168649 w 893052"/>
              <a:gd name="connsiteY132" fmla="*/ 707963 h 892469"/>
              <a:gd name="connsiteX133" fmla="*/ 152647 w 893052"/>
              <a:gd name="connsiteY133" fmla="*/ 706758 h 892469"/>
              <a:gd name="connsiteX134" fmla="*/ 113932 w 893052"/>
              <a:gd name="connsiteY134" fmla="*/ 727235 h 892469"/>
              <a:gd name="connsiteX135" fmla="*/ 92768 w 893052"/>
              <a:gd name="connsiteY135" fmla="*/ 723277 h 892469"/>
              <a:gd name="connsiteX136" fmla="*/ 91392 w 893052"/>
              <a:gd name="connsiteY136" fmla="*/ 721728 h 892469"/>
              <a:gd name="connsiteX137" fmla="*/ 92252 w 893052"/>
              <a:gd name="connsiteY137" fmla="*/ 690068 h 892469"/>
              <a:gd name="connsiteX138" fmla="*/ 118234 w 893052"/>
              <a:gd name="connsiteY138" fmla="*/ 662366 h 892469"/>
              <a:gd name="connsiteX139" fmla="*/ 121331 w 893052"/>
              <a:gd name="connsiteY139" fmla="*/ 647224 h 892469"/>
              <a:gd name="connsiteX140" fmla="*/ 109459 w 893052"/>
              <a:gd name="connsiteY140" fmla="*/ 626576 h 892469"/>
              <a:gd name="connsiteX141" fmla="*/ 94489 w 893052"/>
              <a:gd name="connsiteY141" fmla="*/ 622274 h 892469"/>
              <a:gd name="connsiteX142" fmla="*/ 56979 w 893052"/>
              <a:gd name="connsiteY142" fmla="*/ 630878 h 892469"/>
              <a:gd name="connsiteX143" fmla="*/ 51989 w 893052"/>
              <a:gd name="connsiteY143" fmla="*/ 632082 h 892469"/>
              <a:gd name="connsiteX144" fmla="*/ 33406 w 893052"/>
              <a:gd name="connsiteY144" fmla="*/ 622963 h 892469"/>
              <a:gd name="connsiteX145" fmla="*/ 29104 w 893052"/>
              <a:gd name="connsiteY145" fmla="*/ 612983 h 892469"/>
              <a:gd name="connsiteX146" fmla="*/ 35987 w 893052"/>
              <a:gd name="connsiteY146" fmla="*/ 593539 h 892469"/>
              <a:gd name="connsiteX147" fmla="*/ 71260 w 893052"/>
              <a:gd name="connsiteY147" fmla="*/ 571515 h 892469"/>
              <a:gd name="connsiteX148" fmla="*/ 79691 w 893052"/>
              <a:gd name="connsiteY148" fmla="*/ 551728 h 892469"/>
              <a:gd name="connsiteX149" fmla="*/ 74357 w 893052"/>
              <a:gd name="connsiteY149" fmla="*/ 533833 h 892469"/>
              <a:gd name="connsiteX150" fmla="*/ 61452 w 893052"/>
              <a:gd name="connsiteY150" fmla="*/ 525229 h 892469"/>
              <a:gd name="connsiteX151" fmla="*/ 19813 w 893052"/>
              <a:gd name="connsiteY151" fmla="*/ 524025 h 892469"/>
              <a:gd name="connsiteX152" fmla="*/ 1230 w 893052"/>
              <a:gd name="connsiteY152" fmla="*/ 508367 h 892469"/>
              <a:gd name="connsiteX153" fmla="*/ 541 w 893052"/>
              <a:gd name="connsiteY153" fmla="*/ 504754 h 892469"/>
              <a:gd name="connsiteX154" fmla="*/ 16199 w 893052"/>
              <a:gd name="connsiteY154" fmla="*/ 481009 h 892469"/>
              <a:gd name="connsiteX155" fmla="*/ 53537 w 893052"/>
              <a:gd name="connsiteY155" fmla="*/ 469652 h 892469"/>
              <a:gd name="connsiteX156" fmla="*/ 64722 w 893052"/>
              <a:gd name="connsiteY156" fmla="*/ 457091 h 892469"/>
              <a:gd name="connsiteX157" fmla="*/ 64205 w 893052"/>
              <a:gd name="connsiteY157" fmla="*/ 433174 h 892469"/>
              <a:gd name="connsiteX158" fmla="*/ 55430 w 893052"/>
              <a:gd name="connsiteY158" fmla="*/ 423367 h 892469"/>
              <a:gd name="connsiteX159" fmla="*/ 15683 w 893052"/>
              <a:gd name="connsiteY159" fmla="*/ 411150 h 892469"/>
              <a:gd name="connsiteX160" fmla="*/ 541 w 893052"/>
              <a:gd name="connsiteY160" fmla="*/ 389126 h 892469"/>
              <a:gd name="connsiteX161" fmla="*/ 2090 w 893052"/>
              <a:gd name="connsiteY161" fmla="*/ 380006 h 892469"/>
              <a:gd name="connsiteX162" fmla="*/ 16371 w 893052"/>
              <a:gd name="connsiteY162" fmla="*/ 368650 h 892469"/>
              <a:gd name="connsiteX163" fmla="*/ 54914 w 893052"/>
              <a:gd name="connsiteY163" fmla="*/ 367445 h 892469"/>
              <a:gd name="connsiteX164" fmla="*/ 60592 w 893052"/>
              <a:gd name="connsiteY164" fmla="*/ 367273 h 892469"/>
              <a:gd name="connsiteX165" fmla="*/ 75906 w 893052"/>
              <a:gd name="connsiteY165" fmla="*/ 355229 h 892469"/>
              <a:gd name="connsiteX166" fmla="*/ 80379 w 893052"/>
              <a:gd name="connsiteY166" fmla="*/ 338194 h 892469"/>
              <a:gd name="connsiteX167" fmla="*/ 73153 w 893052"/>
              <a:gd name="connsiteY167" fmla="*/ 322020 h 892469"/>
              <a:gd name="connsiteX168" fmla="*/ 37879 w 893052"/>
              <a:gd name="connsiteY168" fmla="*/ 299996 h 892469"/>
              <a:gd name="connsiteX169" fmla="*/ 29964 w 893052"/>
              <a:gd name="connsiteY169" fmla="*/ 277455 h 892469"/>
              <a:gd name="connsiteX170" fmla="*/ 34954 w 893052"/>
              <a:gd name="connsiteY170" fmla="*/ 266615 h 892469"/>
              <a:gd name="connsiteX171" fmla="*/ 50440 w 893052"/>
              <a:gd name="connsiteY171" fmla="*/ 260077 h 892469"/>
              <a:gd name="connsiteX172" fmla="*/ 94489 w 893052"/>
              <a:gd name="connsiteY172" fmla="*/ 270229 h 892469"/>
              <a:gd name="connsiteX173" fmla="*/ 110491 w 893052"/>
              <a:gd name="connsiteY173" fmla="*/ 264894 h 892469"/>
              <a:gd name="connsiteX174" fmla="*/ 121331 w 893052"/>
              <a:gd name="connsiteY174" fmla="*/ 245967 h 892469"/>
              <a:gd name="connsiteX175" fmla="*/ 118234 w 893052"/>
              <a:gd name="connsiteY175" fmla="*/ 229793 h 892469"/>
              <a:gd name="connsiteX176" fmla="*/ 88983 w 893052"/>
              <a:gd name="connsiteY176" fmla="*/ 198649 h 892469"/>
              <a:gd name="connsiteX177" fmla="*/ 87262 w 893052"/>
              <a:gd name="connsiteY177" fmla="*/ 176453 h 892469"/>
              <a:gd name="connsiteX178" fmla="*/ 90187 w 893052"/>
              <a:gd name="connsiteY178" fmla="*/ 172151 h 892469"/>
              <a:gd name="connsiteX179" fmla="*/ 116685 w 893052"/>
              <a:gd name="connsiteY179" fmla="*/ 166301 h 892469"/>
              <a:gd name="connsiteX180" fmla="*/ 152475 w 893052"/>
              <a:gd name="connsiteY180" fmla="*/ 185400 h 892469"/>
              <a:gd name="connsiteX181" fmla="*/ 169337 w 893052"/>
              <a:gd name="connsiteY181" fmla="*/ 183852 h 892469"/>
              <a:gd name="connsiteX182" fmla="*/ 183791 w 893052"/>
              <a:gd name="connsiteY182" fmla="*/ 169570 h 892469"/>
              <a:gd name="connsiteX183" fmla="*/ 185684 w 893052"/>
              <a:gd name="connsiteY183" fmla="*/ 152363 h 892469"/>
              <a:gd name="connsiteX184" fmla="*/ 164864 w 893052"/>
              <a:gd name="connsiteY184" fmla="*/ 113305 h 892469"/>
              <a:gd name="connsiteX185" fmla="*/ 168477 w 893052"/>
              <a:gd name="connsiteY185" fmla="*/ 93517 h 892469"/>
              <a:gd name="connsiteX186" fmla="*/ 179317 w 893052"/>
              <a:gd name="connsiteY186" fmla="*/ 85430 h 892469"/>
              <a:gd name="connsiteX187" fmla="*/ 196868 w 893052"/>
              <a:gd name="connsiteY187" fmla="*/ 87323 h 892469"/>
              <a:gd name="connsiteX188" fmla="*/ 226635 w 893052"/>
              <a:gd name="connsiteY188" fmla="*/ 115025 h 892469"/>
              <a:gd name="connsiteX189" fmla="*/ 251757 w 893052"/>
              <a:gd name="connsiteY189" fmla="*/ 118639 h 892469"/>
              <a:gd name="connsiteX190" fmla="*/ 265866 w 893052"/>
              <a:gd name="connsiteY190" fmla="*/ 109863 h 892469"/>
              <a:gd name="connsiteX191" fmla="*/ 270684 w 893052"/>
              <a:gd name="connsiteY191" fmla="*/ 95066 h 892469"/>
              <a:gd name="connsiteX192" fmla="*/ 260704 w 893052"/>
              <a:gd name="connsiteY192" fmla="*/ 52049 h 892469"/>
              <a:gd name="connsiteX193" fmla="*/ 269135 w 893052"/>
              <a:gd name="connsiteY193" fmla="*/ 33638 h 892469"/>
              <a:gd name="connsiteX194" fmla="*/ 280664 w 893052"/>
              <a:gd name="connsiteY194" fmla="*/ 28820 h 892469"/>
              <a:gd name="connsiteX195" fmla="*/ 298903 w 893052"/>
              <a:gd name="connsiteY195" fmla="*/ 35359 h 892469"/>
              <a:gd name="connsiteX196" fmla="*/ 321959 w 893052"/>
              <a:gd name="connsiteY196" fmla="*/ 72525 h 892469"/>
              <a:gd name="connsiteX197" fmla="*/ 337961 w 893052"/>
              <a:gd name="connsiteY197" fmla="*/ 80268 h 892469"/>
              <a:gd name="connsiteX198" fmla="*/ 359470 w 893052"/>
              <a:gd name="connsiteY198" fmla="*/ 74246 h 892469"/>
              <a:gd name="connsiteX199" fmla="*/ 367385 w 893052"/>
              <a:gd name="connsiteY199" fmla="*/ 62717 h 892469"/>
              <a:gd name="connsiteX200" fmla="*/ 369105 w 893052"/>
              <a:gd name="connsiteY200" fmla="*/ 17980 h 892469"/>
              <a:gd name="connsiteX201" fmla="*/ 381838 w 893052"/>
              <a:gd name="connsiteY201" fmla="*/ 1634 h 892469"/>
              <a:gd name="connsiteX202" fmla="*/ 386484 w 893052"/>
              <a:gd name="connsiteY202" fmla="*/ 602 h 892469"/>
              <a:gd name="connsiteX203" fmla="*/ 412122 w 893052"/>
              <a:gd name="connsiteY203" fmla="*/ 16260 h 892469"/>
              <a:gd name="connsiteX204" fmla="*/ 423478 w 893052"/>
              <a:gd name="connsiteY204" fmla="*/ 54114 h 892469"/>
              <a:gd name="connsiteX205" fmla="*/ 434662 w 893052"/>
              <a:gd name="connsiteY205" fmla="*/ 64266 h 892469"/>
              <a:gd name="connsiteX206" fmla="*/ 459095 w 893052"/>
              <a:gd name="connsiteY206" fmla="*/ 64266 h 892469"/>
              <a:gd name="connsiteX207" fmla="*/ 469935 w 893052"/>
              <a:gd name="connsiteY207" fmla="*/ 54458 h 892469"/>
              <a:gd name="connsiteX208" fmla="*/ 482669 w 893052"/>
              <a:gd name="connsiteY208" fmla="*/ 12646 h 892469"/>
              <a:gd name="connsiteX209" fmla="*/ 500047 w 893052"/>
              <a:gd name="connsiteY209" fmla="*/ 85 h 892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</a:cxnLst>
            <a:rect l="l" t="t" r="r" b="b"/>
            <a:pathLst>
              <a:path w="893052" h="892469">
                <a:moveTo>
                  <a:pt x="446879" y="366069"/>
                </a:moveTo>
                <a:cubicBezTo>
                  <a:pt x="399045" y="366069"/>
                  <a:pt x="367040" y="405300"/>
                  <a:pt x="367213" y="445391"/>
                </a:cubicBezTo>
                <a:cubicBezTo>
                  <a:pt x="367385" y="489784"/>
                  <a:pt x="402314" y="525402"/>
                  <a:pt x="446535" y="525402"/>
                </a:cubicBezTo>
                <a:cubicBezTo>
                  <a:pt x="490755" y="525402"/>
                  <a:pt x="526201" y="490300"/>
                  <a:pt x="526373" y="445907"/>
                </a:cubicBezTo>
                <a:cubicBezTo>
                  <a:pt x="526545" y="401686"/>
                  <a:pt x="491788" y="366069"/>
                  <a:pt x="446879" y="366069"/>
                </a:cubicBezTo>
                <a:close/>
                <a:moveTo>
                  <a:pt x="447223" y="129135"/>
                </a:moveTo>
                <a:cubicBezTo>
                  <a:pt x="621181" y="129479"/>
                  <a:pt x="763823" y="271777"/>
                  <a:pt x="763479" y="446251"/>
                </a:cubicBezTo>
                <a:cubicBezTo>
                  <a:pt x="763135" y="618833"/>
                  <a:pt x="623074" y="762508"/>
                  <a:pt x="446018" y="762164"/>
                </a:cubicBezTo>
                <a:cubicBezTo>
                  <a:pt x="267587" y="761648"/>
                  <a:pt x="128902" y="616080"/>
                  <a:pt x="130278" y="445219"/>
                </a:cubicBezTo>
                <a:cubicBezTo>
                  <a:pt x="129246" y="271949"/>
                  <a:pt x="272404" y="128791"/>
                  <a:pt x="447223" y="129135"/>
                </a:cubicBezTo>
                <a:close/>
                <a:moveTo>
                  <a:pt x="446879" y="119843"/>
                </a:moveTo>
                <a:cubicBezTo>
                  <a:pt x="265522" y="119671"/>
                  <a:pt x="121331" y="265066"/>
                  <a:pt x="120643" y="444187"/>
                </a:cubicBezTo>
                <a:cubicBezTo>
                  <a:pt x="119954" y="627609"/>
                  <a:pt x="268791" y="771799"/>
                  <a:pt x="446363" y="771283"/>
                </a:cubicBezTo>
                <a:cubicBezTo>
                  <a:pt x="623418" y="771972"/>
                  <a:pt x="772770" y="629501"/>
                  <a:pt x="772599" y="445391"/>
                </a:cubicBezTo>
                <a:cubicBezTo>
                  <a:pt x="772427" y="264378"/>
                  <a:pt x="627203" y="120015"/>
                  <a:pt x="446879" y="119843"/>
                </a:cubicBezTo>
                <a:close/>
                <a:moveTo>
                  <a:pt x="500047" y="85"/>
                </a:moveTo>
                <a:cubicBezTo>
                  <a:pt x="501595" y="85"/>
                  <a:pt x="503144" y="85"/>
                  <a:pt x="504692" y="258"/>
                </a:cubicBezTo>
                <a:cubicBezTo>
                  <a:pt x="520006" y="1806"/>
                  <a:pt x="524308" y="6452"/>
                  <a:pt x="524652" y="21766"/>
                </a:cubicBezTo>
                <a:cubicBezTo>
                  <a:pt x="524996" y="35187"/>
                  <a:pt x="525513" y="48436"/>
                  <a:pt x="525857" y="61857"/>
                </a:cubicBezTo>
                <a:cubicBezTo>
                  <a:pt x="526029" y="67191"/>
                  <a:pt x="527921" y="71321"/>
                  <a:pt x="532911" y="73557"/>
                </a:cubicBezTo>
                <a:cubicBezTo>
                  <a:pt x="540999" y="77171"/>
                  <a:pt x="549429" y="79580"/>
                  <a:pt x="558377" y="80268"/>
                </a:cubicBezTo>
                <a:cubicBezTo>
                  <a:pt x="563883" y="80612"/>
                  <a:pt x="567669" y="78375"/>
                  <a:pt x="570422" y="73901"/>
                </a:cubicBezTo>
                <a:cubicBezTo>
                  <a:pt x="577993" y="61685"/>
                  <a:pt x="585735" y="49468"/>
                  <a:pt x="593306" y="37252"/>
                </a:cubicBezTo>
                <a:cubicBezTo>
                  <a:pt x="599845" y="26928"/>
                  <a:pt x="603803" y="25551"/>
                  <a:pt x="615503" y="29509"/>
                </a:cubicBezTo>
                <a:cubicBezTo>
                  <a:pt x="616879" y="30025"/>
                  <a:pt x="618084" y="30369"/>
                  <a:pt x="619460" y="30885"/>
                </a:cubicBezTo>
                <a:cubicBezTo>
                  <a:pt x="633053" y="36735"/>
                  <a:pt x="635290" y="41037"/>
                  <a:pt x="632021" y="55491"/>
                </a:cubicBezTo>
                <a:cubicBezTo>
                  <a:pt x="629096" y="68395"/>
                  <a:pt x="626171" y="81128"/>
                  <a:pt x="623074" y="94033"/>
                </a:cubicBezTo>
                <a:cubicBezTo>
                  <a:pt x="621353" y="101088"/>
                  <a:pt x="623074" y="106594"/>
                  <a:pt x="629268" y="110724"/>
                </a:cubicBezTo>
                <a:cubicBezTo>
                  <a:pt x="635635" y="115025"/>
                  <a:pt x="642001" y="118983"/>
                  <a:pt x="649227" y="121736"/>
                </a:cubicBezTo>
                <a:cubicBezTo>
                  <a:pt x="654390" y="123629"/>
                  <a:pt x="658519" y="122424"/>
                  <a:pt x="662477" y="118639"/>
                </a:cubicBezTo>
                <a:cubicBezTo>
                  <a:pt x="672972" y="108659"/>
                  <a:pt x="683469" y="99023"/>
                  <a:pt x="694137" y="89215"/>
                </a:cubicBezTo>
                <a:cubicBezTo>
                  <a:pt x="702912" y="80956"/>
                  <a:pt x="707730" y="80612"/>
                  <a:pt x="717538" y="87323"/>
                </a:cubicBezTo>
                <a:cubicBezTo>
                  <a:pt x="718054" y="87667"/>
                  <a:pt x="718398" y="87839"/>
                  <a:pt x="718742" y="88183"/>
                </a:cubicBezTo>
                <a:cubicBezTo>
                  <a:pt x="735433" y="100228"/>
                  <a:pt x="733024" y="105390"/>
                  <a:pt x="726141" y="117951"/>
                </a:cubicBezTo>
                <a:cubicBezTo>
                  <a:pt x="719947" y="129307"/>
                  <a:pt x="714096" y="141007"/>
                  <a:pt x="707730" y="152363"/>
                </a:cubicBezTo>
                <a:cubicBezTo>
                  <a:pt x="704461" y="158386"/>
                  <a:pt x="705149" y="163548"/>
                  <a:pt x="709279" y="168710"/>
                </a:cubicBezTo>
                <a:cubicBezTo>
                  <a:pt x="713924" y="174388"/>
                  <a:pt x="719086" y="179550"/>
                  <a:pt x="724764" y="184024"/>
                </a:cubicBezTo>
                <a:cubicBezTo>
                  <a:pt x="729582" y="187809"/>
                  <a:pt x="734572" y="188325"/>
                  <a:pt x="740250" y="185400"/>
                </a:cubicBezTo>
                <a:cubicBezTo>
                  <a:pt x="753155" y="178346"/>
                  <a:pt x="766232" y="171463"/>
                  <a:pt x="779309" y="164752"/>
                </a:cubicBezTo>
                <a:cubicBezTo>
                  <a:pt x="788600" y="159934"/>
                  <a:pt x="793935" y="160967"/>
                  <a:pt x="800645" y="169226"/>
                </a:cubicBezTo>
                <a:cubicBezTo>
                  <a:pt x="803054" y="171979"/>
                  <a:pt x="805291" y="174904"/>
                  <a:pt x="807184" y="178001"/>
                </a:cubicBezTo>
                <a:cubicBezTo>
                  <a:pt x="812001" y="185572"/>
                  <a:pt x="811485" y="190562"/>
                  <a:pt x="805463" y="197273"/>
                </a:cubicBezTo>
                <a:cubicBezTo>
                  <a:pt x="795139" y="208457"/>
                  <a:pt x="784815" y="219813"/>
                  <a:pt x="774319" y="230825"/>
                </a:cubicBezTo>
                <a:cubicBezTo>
                  <a:pt x="770362" y="234955"/>
                  <a:pt x="769501" y="239429"/>
                  <a:pt x="771566" y="244591"/>
                </a:cubicBezTo>
                <a:cubicBezTo>
                  <a:pt x="774663" y="251989"/>
                  <a:pt x="778449" y="258872"/>
                  <a:pt x="783439" y="265238"/>
                </a:cubicBezTo>
                <a:cubicBezTo>
                  <a:pt x="787396" y="270401"/>
                  <a:pt x="792214" y="271777"/>
                  <a:pt x="798580" y="270229"/>
                </a:cubicBezTo>
                <a:cubicBezTo>
                  <a:pt x="813206" y="266615"/>
                  <a:pt x="828003" y="263346"/>
                  <a:pt x="842629" y="260249"/>
                </a:cubicBezTo>
                <a:cubicBezTo>
                  <a:pt x="850372" y="258528"/>
                  <a:pt x="855018" y="260765"/>
                  <a:pt x="858975" y="267819"/>
                </a:cubicBezTo>
                <a:cubicBezTo>
                  <a:pt x="861040" y="271605"/>
                  <a:pt x="862761" y="275562"/>
                  <a:pt x="864137" y="279692"/>
                </a:cubicBezTo>
                <a:cubicBezTo>
                  <a:pt x="867062" y="289156"/>
                  <a:pt x="865514" y="293629"/>
                  <a:pt x="857082" y="298963"/>
                </a:cubicBezTo>
                <a:cubicBezTo>
                  <a:pt x="845038" y="306534"/>
                  <a:pt x="833165" y="314449"/>
                  <a:pt x="820777" y="321504"/>
                </a:cubicBezTo>
                <a:cubicBezTo>
                  <a:pt x="813722" y="325633"/>
                  <a:pt x="811829" y="331140"/>
                  <a:pt x="813034" y="338366"/>
                </a:cubicBezTo>
                <a:cubicBezTo>
                  <a:pt x="814066" y="345077"/>
                  <a:pt x="815959" y="351615"/>
                  <a:pt x="818368" y="357982"/>
                </a:cubicBezTo>
                <a:cubicBezTo>
                  <a:pt x="820605" y="363832"/>
                  <a:pt x="824562" y="366929"/>
                  <a:pt x="831273" y="367101"/>
                </a:cubicBezTo>
                <a:cubicBezTo>
                  <a:pt x="846415" y="367273"/>
                  <a:pt x="861384" y="368306"/>
                  <a:pt x="876526" y="368822"/>
                </a:cubicBezTo>
                <a:cubicBezTo>
                  <a:pt x="884785" y="369166"/>
                  <a:pt x="888915" y="372435"/>
                  <a:pt x="891152" y="380350"/>
                </a:cubicBezTo>
                <a:cubicBezTo>
                  <a:pt x="892528" y="384824"/>
                  <a:pt x="893044" y="389470"/>
                  <a:pt x="893044" y="394288"/>
                </a:cubicBezTo>
                <a:cubicBezTo>
                  <a:pt x="893044" y="403579"/>
                  <a:pt x="890463" y="407365"/>
                  <a:pt x="881860" y="410118"/>
                </a:cubicBezTo>
                <a:cubicBezTo>
                  <a:pt x="868267" y="414419"/>
                  <a:pt x="854673" y="418549"/>
                  <a:pt x="841080" y="422679"/>
                </a:cubicBezTo>
                <a:cubicBezTo>
                  <a:pt x="831273" y="425603"/>
                  <a:pt x="828692" y="428701"/>
                  <a:pt x="828348" y="438852"/>
                </a:cubicBezTo>
                <a:cubicBezTo>
                  <a:pt x="828175" y="445907"/>
                  <a:pt x="827659" y="453134"/>
                  <a:pt x="829208" y="460189"/>
                </a:cubicBezTo>
                <a:cubicBezTo>
                  <a:pt x="830240" y="465007"/>
                  <a:pt x="833165" y="467932"/>
                  <a:pt x="837983" y="469480"/>
                </a:cubicBezTo>
                <a:cubicBezTo>
                  <a:pt x="852265" y="473782"/>
                  <a:pt x="866546" y="478083"/>
                  <a:pt x="880827" y="482557"/>
                </a:cubicBezTo>
                <a:cubicBezTo>
                  <a:pt x="890807" y="485654"/>
                  <a:pt x="893216" y="489096"/>
                  <a:pt x="893044" y="499592"/>
                </a:cubicBezTo>
                <a:cubicBezTo>
                  <a:pt x="893044" y="500624"/>
                  <a:pt x="893044" y="501656"/>
                  <a:pt x="893044" y="502689"/>
                </a:cubicBezTo>
                <a:cubicBezTo>
                  <a:pt x="892356" y="518863"/>
                  <a:pt x="887194" y="524025"/>
                  <a:pt x="871020" y="524541"/>
                </a:cubicBezTo>
                <a:cubicBezTo>
                  <a:pt x="857427" y="524885"/>
                  <a:pt x="844006" y="525574"/>
                  <a:pt x="830413" y="525746"/>
                </a:cubicBezTo>
                <a:cubicBezTo>
                  <a:pt x="825250" y="525918"/>
                  <a:pt x="821637" y="528155"/>
                  <a:pt x="819572" y="532456"/>
                </a:cubicBezTo>
                <a:cubicBezTo>
                  <a:pt x="815787" y="540543"/>
                  <a:pt x="813378" y="548975"/>
                  <a:pt x="812690" y="557922"/>
                </a:cubicBezTo>
                <a:cubicBezTo>
                  <a:pt x="812173" y="563600"/>
                  <a:pt x="814582" y="567386"/>
                  <a:pt x="819400" y="570311"/>
                </a:cubicBezTo>
                <a:cubicBezTo>
                  <a:pt x="831445" y="577709"/>
                  <a:pt x="843317" y="585108"/>
                  <a:pt x="855190" y="592679"/>
                </a:cubicBezTo>
                <a:cubicBezTo>
                  <a:pt x="866030" y="599390"/>
                  <a:pt x="867407" y="603519"/>
                  <a:pt x="863277" y="615564"/>
                </a:cubicBezTo>
                <a:cubicBezTo>
                  <a:pt x="861901" y="619694"/>
                  <a:pt x="860008" y="623651"/>
                  <a:pt x="857599" y="627264"/>
                </a:cubicBezTo>
                <a:cubicBezTo>
                  <a:pt x="855362" y="630533"/>
                  <a:pt x="851749" y="632770"/>
                  <a:pt x="846587" y="632770"/>
                </a:cubicBezTo>
                <a:cubicBezTo>
                  <a:pt x="837467" y="630706"/>
                  <a:pt x="828348" y="628641"/>
                  <a:pt x="819228" y="626748"/>
                </a:cubicBezTo>
                <a:cubicBezTo>
                  <a:pt x="811829" y="625027"/>
                  <a:pt x="804258" y="623479"/>
                  <a:pt x="796860" y="621586"/>
                </a:cubicBezTo>
                <a:cubicBezTo>
                  <a:pt x="792042" y="620381"/>
                  <a:pt x="788256" y="621758"/>
                  <a:pt x="785159" y="625200"/>
                </a:cubicBezTo>
                <a:cubicBezTo>
                  <a:pt x="778793" y="632598"/>
                  <a:pt x="773803" y="641030"/>
                  <a:pt x="771050" y="650493"/>
                </a:cubicBezTo>
                <a:cubicBezTo>
                  <a:pt x="769673" y="654967"/>
                  <a:pt x="771738" y="658236"/>
                  <a:pt x="774491" y="661333"/>
                </a:cubicBezTo>
                <a:cubicBezTo>
                  <a:pt x="784471" y="672173"/>
                  <a:pt x="794623" y="683013"/>
                  <a:pt x="804603" y="693682"/>
                </a:cubicBezTo>
                <a:cubicBezTo>
                  <a:pt x="812173" y="701769"/>
                  <a:pt x="812518" y="706586"/>
                  <a:pt x="806495" y="715878"/>
                </a:cubicBezTo>
                <a:cubicBezTo>
                  <a:pt x="806151" y="716394"/>
                  <a:pt x="805807" y="717083"/>
                  <a:pt x="805291" y="717599"/>
                </a:cubicBezTo>
                <a:cubicBezTo>
                  <a:pt x="793935" y="732913"/>
                  <a:pt x="788945" y="733085"/>
                  <a:pt x="775007" y="725170"/>
                </a:cubicBezTo>
                <a:cubicBezTo>
                  <a:pt x="763651" y="718631"/>
                  <a:pt x="751606" y="712781"/>
                  <a:pt x="740078" y="706586"/>
                </a:cubicBezTo>
                <a:cubicBezTo>
                  <a:pt x="735260" y="704006"/>
                  <a:pt x="730787" y="704006"/>
                  <a:pt x="726485" y="707103"/>
                </a:cubicBezTo>
                <a:cubicBezTo>
                  <a:pt x="719602" y="711921"/>
                  <a:pt x="713752" y="717771"/>
                  <a:pt x="708762" y="724481"/>
                </a:cubicBezTo>
                <a:cubicBezTo>
                  <a:pt x="705149" y="729299"/>
                  <a:pt x="704977" y="734117"/>
                  <a:pt x="707902" y="739451"/>
                </a:cubicBezTo>
                <a:cubicBezTo>
                  <a:pt x="714957" y="752356"/>
                  <a:pt x="721839" y="765433"/>
                  <a:pt x="728550" y="778510"/>
                </a:cubicBezTo>
                <a:cubicBezTo>
                  <a:pt x="733196" y="787629"/>
                  <a:pt x="732507" y="791759"/>
                  <a:pt x="725109" y="798814"/>
                </a:cubicBezTo>
                <a:cubicBezTo>
                  <a:pt x="723904" y="799846"/>
                  <a:pt x="722872" y="801051"/>
                  <a:pt x="721667" y="801911"/>
                </a:cubicBezTo>
                <a:cubicBezTo>
                  <a:pt x="710655" y="809998"/>
                  <a:pt x="704977" y="813955"/>
                  <a:pt x="692072" y="800878"/>
                </a:cubicBezTo>
                <a:cubicBezTo>
                  <a:pt x="682780" y="791415"/>
                  <a:pt x="672801" y="782984"/>
                  <a:pt x="663165" y="773864"/>
                </a:cubicBezTo>
                <a:cubicBezTo>
                  <a:pt x="658691" y="769562"/>
                  <a:pt x="653873" y="768702"/>
                  <a:pt x="648367" y="770939"/>
                </a:cubicBezTo>
                <a:cubicBezTo>
                  <a:pt x="641141" y="773864"/>
                  <a:pt x="634258" y="777650"/>
                  <a:pt x="628063" y="782467"/>
                </a:cubicBezTo>
                <a:cubicBezTo>
                  <a:pt x="622902" y="786425"/>
                  <a:pt x="621525" y="791415"/>
                  <a:pt x="623074" y="797609"/>
                </a:cubicBezTo>
                <a:cubicBezTo>
                  <a:pt x="626687" y="812579"/>
                  <a:pt x="630128" y="827721"/>
                  <a:pt x="633398" y="842690"/>
                </a:cubicBezTo>
                <a:cubicBezTo>
                  <a:pt x="634774" y="849229"/>
                  <a:pt x="632537" y="854219"/>
                  <a:pt x="626687" y="857660"/>
                </a:cubicBezTo>
                <a:cubicBezTo>
                  <a:pt x="622729" y="860069"/>
                  <a:pt x="618428" y="861962"/>
                  <a:pt x="613954" y="863338"/>
                </a:cubicBezTo>
                <a:cubicBezTo>
                  <a:pt x="604835" y="866263"/>
                  <a:pt x="599673" y="864542"/>
                  <a:pt x="594511" y="856456"/>
                </a:cubicBezTo>
                <a:cubicBezTo>
                  <a:pt x="586940" y="844411"/>
                  <a:pt x="579197" y="832539"/>
                  <a:pt x="571970" y="820150"/>
                </a:cubicBezTo>
                <a:cubicBezTo>
                  <a:pt x="568013" y="813439"/>
                  <a:pt x="562851" y="810858"/>
                  <a:pt x="555108" y="812235"/>
                </a:cubicBezTo>
                <a:cubicBezTo>
                  <a:pt x="548914" y="813439"/>
                  <a:pt x="542891" y="814988"/>
                  <a:pt x="537041" y="817053"/>
                </a:cubicBezTo>
                <a:cubicBezTo>
                  <a:pt x="528954" y="819978"/>
                  <a:pt x="526373" y="823419"/>
                  <a:pt x="526029" y="832022"/>
                </a:cubicBezTo>
                <a:cubicBezTo>
                  <a:pt x="525513" y="845615"/>
                  <a:pt x="525169" y="859036"/>
                  <a:pt x="524824" y="872630"/>
                </a:cubicBezTo>
                <a:cubicBezTo>
                  <a:pt x="524480" y="885018"/>
                  <a:pt x="521383" y="888976"/>
                  <a:pt x="509166" y="891213"/>
                </a:cubicBezTo>
                <a:cubicBezTo>
                  <a:pt x="505897" y="891901"/>
                  <a:pt x="502628" y="892245"/>
                  <a:pt x="499359" y="892417"/>
                </a:cubicBezTo>
                <a:cubicBezTo>
                  <a:pt x="491272" y="892934"/>
                  <a:pt x="486110" y="889664"/>
                  <a:pt x="483529" y="881749"/>
                </a:cubicBezTo>
                <a:cubicBezTo>
                  <a:pt x="478883" y="867296"/>
                  <a:pt x="474409" y="853014"/>
                  <a:pt x="470280" y="838561"/>
                </a:cubicBezTo>
                <a:cubicBezTo>
                  <a:pt x="468387" y="832022"/>
                  <a:pt x="464429" y="828925"/>
                  <a:pt x="457891" y="827893"/>
                </a:cubicBezTo>
                <a:cubicBezTo>
                  <a:pt x="450320" y="826860"/>
                  <a:pt x="442749" y="826860"/>
                  <a:pt x="435178" y="828065"/>
                </a:cubicBezTo>
                <a:cubicBezTo>
                  <a:pt x="429500" y="828925"/>
                  <a:pt x="425887" y="831850"/>
                  <a:pt x="424166" y="837528"/>
                </a:cubicBezTo>
                <a:cubicBezTo>
                  <a:pt x="420209" y="851121"/>
                  <a:pt x="415907" y="864715"/>
                  <a:pt x="411605" y="878308"/>
                </a:cubicBezTo>
                <a:cubicBezTo>
                  <a:pt x="407820" y="890524"/>
                  <a:pt x="403002" y="893622"/>
                  <a:pt x="390441" y="891901"/>
                </a:cubicBezTo>
                <a:cubicBezTo>
                  <a:pt x="371514" y="889320"/>
                  <a:pt x="369277" y="886739"/>
                  <a:pt x="369105" y="867812"/>
                </a:cubicBezTo>
                <a:cubicBezTo>
                  <a:pt x="368933" y="855423"/>
                  <a:pt x="368417" y="843206"/>
                  <a:pt x="368073" y="830818"/>
                </a:cubicBezTo>
                <a:cubicBezTo>
                  <a:pt x="367901" y="825140"/>
                  <a:pt x="365664" y="820666"/>
                  <a:pt x="360330" y="818429"/>
                </a:cubicBezTo>
                <a:cubicBezTo>
                  <a:pt x="352243" y="814988"/>
                  <a:pt x="343984" y="812579"/>
                  <a:pt x="335208" y="812063"/>
                </a:cubicBezTo>
                <a:cubicBezTo>
                  <a:pt x="329874" y="811718"/>
                  <a:pt x="326089" y="813783"/>
                  <a:pt x="323164" y="818429"/>
                </a:cubicBezTo>
                <a:cubicBezTo>
                  <a:pt x="315765" y="830818"/>
                  <a:pt x="307850" y="842862"/>
                  <a:pt x="300279" y="855079"/>
                </a:cubicBezTo>
                <a:cubicBezTo>
                  <a:pt x="294257" y="864715"/>
                  <a:pt x="289611" y="866435"/>
                  <a:pt x="278943" y="862822"/>
                </a:cubicBezTo>
                <a:cubicBezTo>
                  <a:pt x="278427" y="862650"/>
                  <a:pt x="277911" y="862478"/>
                  <a:pt x="277394" y="862306"/>
                </a:cubicBezTo>
                <a:cubicBezTo>
                  <a:pt x="260876" y="855595"/>
                  <a:pt x="257607" y="851810"/>
                  <a:pt x="261908" y="835291"/>
                </a:cubicBezTo>
                <a:cubicBezTo>
                  <a:pt x="265178" y="822731"/>
                  <a:pt x="267587" y="809998"/>
                  <a:pt x="270684" y="797265"/>
                </a:cubicBezTo>
                <a:cubicBezTo>
                  <a:pt x="272232" y="790726"/>
                  <a:pt x="270512" y="785737"/>
                  <a:pt x="265006" y="781779"/>
                </a:cubicBezTo>
                <a:cubicBezTo>
                  <a:pt x="259155" y="777650"/>
                  <a:pt x="253133" y="774036"/>
                  <a:pt x="246594" y="771111"/>
                </a:cubicBezTo>
                <a:cubicBezTo>
                  <a:pt x="240400" y="768358"/>
                  <a:pt x="235066" y="769390"/>
                  <a:pt x="229904" y="774208"/>
                </a:cubicBezTo>
                <a:cubicBezTo>
                  <a:pt x="219580" y="784016"/>
                  <a:pt x="209085" y="793652"/>
                  <a:pt x="198761" y="803287"/>
                </a:cubicBezTo>
                <a:cubicBezTo>
                  <a:pt x="191018" y="810686"/>
                  <a:pt x="186028" y="811030"/>
                  <a:pt x="176908" y="805352"/>
                </a:cubicBezTo>
                <a:cubicBezTo>
                  <a:pt x="175876" y="804664"/>
                  <a:pt x="174843" y="803975"/>
                  <a:pt x="173811" y="803287"/>
                </a:cubicBezTo>
                <a:cubicBezTo>
                  <a:pt x="160562" y="793824"/>
                  <a:pt x="159358" y="788834"/>
                  <a:pt x="166928" y="774552"/>
                </a:cubicBezTo>
                <a:cubicBezTo>
                  <a:pt x="173123" y="762852"/>
                  <a:pt x="179145" y="751151"/>
                  <a:pt x="185511" y="739623"/>
                </a:cubicBezTo>
                <a:cubicBezTo>
                  <a:pt x="188781" y="733601"/>
                  <a:pt x="188265" y="728439"/>
                  <a:pt x="184135" y="723277"/>
                </a:cubicBezTo>
                <a:cubicBezTo>
                  <a:pt x="179661" y="717599"/>
                  <a:pt x="174499" y="712437"/>
                  <a:pt x="168649" y="707963"/>
                </a:cubicBezTo>
                <a:cubicBezTo>
                  <a:pt x="163487" y="704006"/>
                  <a:pt x="158325" y="703662"/>
                  <a:pt x="152647" y="706758"/>
                </a:cubicBezTo>
                <a:cubicBezTo>
                  <a:pt x="139914" y="713641"/>
                  <a:pt x="127009" y="720524"/>
                  <a:pt x="113932" y="727235"/>
                </a:cubicBezTo>
                <a:cubicBezTo>
                  <a:pt x="104813" y="732052"/>
                  <a:pt x="99479" y="730848"/>
                  <a:pt x="92768" y="723277"/>
                </a:cubicBezTo>
                <a:cubicBezTo>
                  <a:pt x="92252" y="722761"/>
                  <a:pt x="91908" y="722244"/>
                  <a:pt x="91392" y="721728"/>
                </a:cubicBezTo>
                <a:cubicBezTo>
                  <a:pt x="79519" y="707963"/>
                  <a:pt x="79691" y="703145"/>
                  <a:pt x="92252" y="690068"/>
                </a:cubicBezTo>
                <a:cubicBezTo>
                  <a:pt x="101027" y="680777"/>
                  <a:pt x="109287" y="671313"/>
                  <a:pt x="118234" y="662366"/>
                </a:cubicBezTo>
                <a:cubicBezTo>
                  <a:pt x="122708" y="657720"/>
                  <a:pt x="123568" y="652902"/>
                  <a:pt x="121331" y="647224"/>
                </a:cubicBezTo>
                <a:cubicBezTo>
                  <a:pt x="118406" y="639825"/>
                  <a:pt x="114276" y="632942"/>
                  <a:pt x="109459" y="626576"/>
                </a:cubicBezTo>
                <a:cubicBezTo>
                  <a:pt x="105501" y="621414"/>
                  <a:pt x="100167" y="620898"/>
                  <a:pt x="94489" y="622274"/>
                </a:cubicBezTo>
                <a:cubicBezTo>
                  <a:pt x="81928" y="625200"/>
                  <a:pt x="69539" y="628124"/>
                  <a:pt x="56979" y="630878"/>
                </a:cubicBezTo>
                <a:cubicBezTo>
                  <a:pt x="55258" y="631222"/>
                  <a:pt x="53537" y="631738"/>
                  <a:pt x="51989" y="632082"/>
                </a:cubicBezTo>
                <a:cubicBezTo>
                  <a:pt x="42525" y="633803"/>
                  <a:pt x="37707" y="631566"/>
                  <a:pt x="33406" y="622963"/>
                </a:cubicBezTo>
                <a:cubicBezTo>
                  <a:pt x="31857" y="619694"/>
                  <a:pt x="30309" y="616424"/>
                  <a:pt x="29104" y="612983"/>
                </a:cubicBezTo>
                <a:cubicBezTo>
                  <a:pt x="26007" y="603863"/>
                  <a:pt x="27727" y="598701"/>
                  <a:pt x="35987" y="593539"/>
                </a:cubicBezTo>
                <a:cubicBezTo>
                  <a:pt x="47687" y="586141"/>
                  <a:pt x="59560" y="578742"/>
                  <a:pt x="71260" y="571515"/>
                </a:cubicBezTo>
                <a:cubicBezTo>
                  <a:pt x="80551" y="565665"/>
                  <a:pt x="81928" y="562396"/>
                  <a:pt x="79691" y="551728"/>
                </a:cubicBezTo>
                <a:cubicBezTo>
                  <a:pt x="78315" y="545705"/>
                  <a:pt x="76766" y="539511"/>
                  <a:pt x="74357" y="533833"/>
                </a:cubicBezTo>
                <a:cubicBezTo>
                  <a:pt x="71948" y="528155"/>
                  <a:pt x="67819" y="525402"/>
                  <a:pt x="61452" y="525229"/>
                </a:cubicBezTo>
                <a:cubicBezTo>
                  <a:pt x="47515" y="525057"/>
                  <a:pt x="33750" y="524541"/>
                  <a:pt x="19813" y="524025"/>
                </a:cubicBezTo>
                <a:cubicBezTo>
                  <a:pt x="7252" y="523681"/>
                  <a:pt x="3466" y="520412"/>
                  <a:pt x="1230" y="508367"/>
                </a:cubicBezTo>
                <a:cubicBezTo>
                  <a:pt x="1057" y="507162"/>
                  <a:pt x="713" y="505958"/>
                  <a:pt x="541" y="504754"/>
                </a:cubicBezTo>
                <a:cubicBezTo>
                  <a:pt x="-1352" y="489440"/>
                  <a:pt x="1230" y="485482"/>
                  <a:pt x="16199" y="481009"/>
                </a:cubicBezTo>
                <a:cubicBezTo>
                  <a:pt x="28588" y="477223"/>
                  <a:pt x="40976" y="473094"/>
                  <a:pt x="53537" y="469652"/>
                </a:cubicBezTo>
                <a:cubicBezTo>
                  <a:pt x="60420" y="467760"/>
                  <a:pt x="64033" y="463802"/>
                  <a:pt x="64722" y="457091"/>
                </a:cubicBezTo>
                <a:cubicBezTo>
                  <a:pt x="65410" y="449176"/>
                  <a:pt x="65754" y="441089"/>
                  <a:pt x="64205" y="433174"/>
                </a:cubicBezTo>
                <a:cubicBezTo>
                  <a:pt x="63345" y="428012"/>
                  <a:pt x="60420" y="424915"/>
                  <a:pt x="55430" y="423367"/>
                </a:cubicBezTo>
                <a:cubicBezTo>
                  <a:pt x="42181" y="419409"/>
                  <a:pt x="28932" y="415280"/>
                  <a:pt x="15683" y="411150"/>
                </a:cubicBezTo>
                <a:cubicBezTo>
                  <a:pt x="1230" y="406676"/>
                  <a:pt x="-319" y="404267"/>
                  <a:pt x="541" y="389126"/>
                </a:cubicBezTo>
                <a:cubicBezTo>
                  <a:pt x="713" y="386028"/>
                  <a:pt x="1402" y="382931"/>
                  <a:pt x="2090" y="380006"/>
                </a:cubicBezTo>
                <a:cubicBezTo>
                  <a:pt x="4155" y="372435"/>
                  <a:pt x="8456" y="368994"/>
                  <a:pt x="16371" y="368650"/>
                </a:cubicBezTo>
                <a:cubicBezTo>
                  <a:pt x="29276" y="368134"/>
                  <a:pt x="42009" y="367790"/>
                  <a:pt x="54914" y="367445"/>
                </a:cubicBezTo>
                <a:cubicBezTo>
                  <a:pt x="56807" y="367445"/>
                  <a:pt x="58699" y="367273"/>
                  <a:pt x="60592" y="367273"/>
                </a:cubicBezTo>
                <a:cubicBezTo>
                  <a:pt x="69195" y="367618"/>
                  <a:pt x="73669" y="362799"/>
                  <a:pt x="75906" y="355229"/>
                </a:cubicBezTo>
                <a:cubicBezTo>
                  <a:pt x="77627" y="349551"/>
                  <a:pt x="79175" y="343872"/>
                  <a:pt x="80379" y="338194"/>
                </a:cubicBezTo>
                <a:cubicBezTo>
                  <a:pt x="81928" y="330279"/>
                  <a:pt x="80036" y="326494"/>
                  <a:pt x="73153" y="322020"/>
                </a:cubicBezTo>
                <a:cubicBezTo>
                  <a:pt x="61452" y="314621"/>
                  <a:pt x="49580" y="307223"/>
                  <a:pt x="37879" y="299996"/>
                </a:cubicBezTo>
                <a:cubicBezTo>
                  <a:pt x="27384" y="293457"/>
                  <a:pt x="25835" y="289328"/>
                  <a:pt x="29964" y="277455"/>
                </a:cubicBezTo>
                <a:cubicBezTo>
                  <a:pt x="31169" y="273670"/>
                  <a:pt x="32718" y="269884"/>
                  <a:pt x="34954" y="266615"/>
                </a:cubicBezTo>
                <a:cubicBezTo>
                  <a:pt x="38568" y="261109"/>
                  <a:pt x="43557" y="258356"/>
                  <a:pt x="50440" y="260077"/>
                </a:cubicBezTo>
                <a:cubicBezTo>
                  <a:pt x="65066" y="263518"/>
                  <a:pt x="79863" y="266615"/>
                  <a:pt x="94489" y="270229"/>
                </a:cubicBezTo>
                <a:cubicBezTo>
                  <a:pt x="101199" y="271949"/>
                  <a:pt x="106361" y="270401"/>
                  <a:pt x="110491" y="264894"/>
                </a:cubicBezTo>
                <a:cubicBezTo>
                  <a:pt x="114793" y="259044"/>
                  <a:pt x="118578" y="252678"/>
                  <a:pt x="121331" y="245967"/>
                </a:cubicBezTo>
                <a:cubicBezTo>
                  <a:pt x="123740" y="239945"/>
                  <a:pt x="123052" y="234783"/>
                  <a:pt x="118234" y="229793"/>
                </a:cubicBezTo>
                <a:cubicBezTo>
                  <a:pt x="108254" y="219641"/>
                  <a:pt x="98791" y="209145"/>
                  <a:pt x="88983" y="198649"/>
                </a:cubicBezTo>
                <a:cubicBezTo>
                  <a:pt x="81412" y="190390"/>
                  <a:pt x="81068" y="185744"/>
                  <a:pt x="87262" y="176453"/>
                </a:cubicBezTo>
                <a:cubicBezTo>
                  <a:pt x="88294" y="175076"/>
                  <a:pt x="89155" y="173527"/>
                  <a:pt x="90187" y="172151"/>
                </a:cubicBezTo>
                <a:cubicBezTo>
                  <a:pt x="98963" y="160623"/>
                  <a:pt x="103780" y="159590"/>
                  <a:pt x="116685" y="166301"/>
                </a:cubicBezTo>
                <a:cubicBezTo>
                  <a:pt x="128730" y="172667"/>
                  <a:pt x="140774" y="178862"/>
                  <a:pt x="152475" y="185400"/>
                </a:cubicBezTo>
                <a:cubicBezTo>
                  <a:pt x="158669" y="188841"/>
                  <a:pt x="164176" y="188153"/>
                  <a:pt x="169337" y="183852"/>
                </a:cubicBezTo>
                <a:cubicBezTo>
                  <a:pt x="174499" y="179550"/>
                  <a:pt x="179317" y="174732"/>
                  <a:pt x="183791" y="169570"/>
                </a:cubicBezTo>
                <a:cubicBezTo>
                  <a:pt x="188265" y="164236"/>
                  <a:pt x="189297" y="158902"/>
                  <a:pt x="185684" y="152363"/>
                </a:cubicBezTo>
                <a:cubicBezTo>
                  <a:pt x="178457" y="139459"/>
                  <a:pt x="171746" y="126381"/>
                  <a:pt x="164864" y="113305"/>
                </a:cubicBezTo>
                <a:cubicBezTo>
                  <a:pt x="160390" y="104701"/>
                  <a:pt x="161422" y="100056"/>
                  <a:pt x="168477" y="93517"/>
                </a:cubicBezTo>
                <a:cubicBezTo>
                  <a:pt x="171746" y="90420"/>
                  <a:pt x="175360" y="87839"/>
                  <a:pt x="179317" y="85430"/>
                </a:cubicBezTo>
                <a:cubicBezTo>
                  <a:pt x="186200" y="81472"/>
                  <a:pt x="191018" y="81989"/>
                  <a:pt x="196868" y="87323"/>
                </a:cubicBezTo>
                <a:cubicBezTo>
                  <a:pt x="206848" y="96442"/>
                  <a:pt x="216828" y="105734"/>
                  <a:pt x="226635" y="115025"/>
                </a:cubicBezTo>
                <a:cubicBezTo>
                  <a:pt x="236959" y="124833"/>
                  <a:pt x="239196" y="125177"/>
                  <a:pt x="251757" y="118639"/>
                </a:cubicBezTo>
                <a:cubicBezTo>
                  <a:pt x="256746" y="116058"/>
                  <a:pt x="261392" y="113305"/>
                  <a:pt x="265866" y="109863"/>
                </a:cubicBezTo>
                <a:cubicBezTo>
                  <a:pt x="270684" y="105906"/>
                  <a:pt x="272232" y="101260"/>
                  <a:pt x="270684" y="95066"/>
                </a:cubicBezTo>
                <a:cubicBezTo>
                  <a:pt x="267070" y="80784"/>
                  <a:pt x="263973" y="66331"/>
                  <a:pt x="260704" y="52049"/>
                </a:cubicBezTo>
                <a:cubicBezTo>
                  <a:pt x="258639" y="42758"/>
                  <a:pt x="260876" y="38112"/>
                  <a:pt x="269135" y="33638"/>
                </a:cubicBezTo>
                <a:cubicBezTo>
                  <a:pt x="272921" y="31746"/>
                  <a:pt x="276706" y="30197"/>
                  <a:pt x="280664" y="28820"/>
                </a:cubicBezTo>
                <a:cubicBezTo>
                  <a:pt x="289095" y="26240"/>
                  <a:pt x="293913" y="27788"/>
                  <a:pt x="298903" y="35359"/>
                </a:cubicBezTo>
                <a:cubicBezTo>
                  <a:pt x="306817" y="47576"/>
                  <a:pt x="314733" y="59792"/>
                  <a:pt x="321959" y="72525"/>
                </a:cubicBezTo>
                <a:cubicBezTo>
                  <a:pt x="325745" y="79064"/>
                  <a:pt x="330907" y="81300"/>
                  <a:pt x="337961" y="80268"/>
                </a:cubicBezTo>
                <a:cubicBezTo>
                  <a:pt x="345360" y="79064"/>
                  <a:pt x="352587" y="77171"/>
                  <a:pt x="359470" y="74246"/>
                </a:cubicBezTo>
                <a:cubicBezTo>
                  <a:pt x="364459" y="72009"/>
                  <a:pt x="367213" y="68568"/>
                  <a:pt x="367385" y="62717"/>
                </a:cubicBezTo>
                <a:cubicBezTo>
                  <a:pt x="367729" y="47748"/>
                  <a:pt x="368589" y="32950"/>
                  <a:pt x="369105" y="17980"/>
                </a:cubicBezTo>
                <a:cubicBezTo>
                  <a:pt x="369449" y="8345"/>
                  <a:pt x="372547" y="4215"/>
                  <a:pt x="381838" y="1634"/>
                </a:cubicBezTo>
                <a:cubicBezTo>
                  <a:pt x="383386" y="1290"/>
                  <a:pt x="384935" y="774"/>
                  <a:pt x="386484" y="602"/>
                </a:cubicBezTo>
                <a:cubicBezTo>
                  <a:pt x="403518" y="-1291"/>
                  <a:pt x="407648" y="602"/>
                  <a:pt x="412122" y="16260"/>
                </a:cubicBezTo>
                <a:cubicBezTo>
                  <a:pt x="415735" y="28992"/>
                  <a:pt x="420037" y="41381"/>
                  <a:pt x="423478" y="54114"/>
                </a:cubicBezTo>
                <a:cubicBezTo>
                  <a:pt x="425198" y="60136"/>
                  <a:pt x="428812" y="63406"/>
                  <a:pt x="434662" y="64266"/>
                </a:cubicBezTo>
                <a:cubicBezTo>
                  <a:pt x="442749" y="65299"/>
                  <a:pt x="451008" y="65299"/>
                  <a:pt x="459095" y="64266"/>
                </a:cubicBezTo>
                <a:cubicBezTo>
                  <a:pt x="464774" y="63578"/>
                  <a:pt x="468215" y="60136"/>
                  <a:pt x="469935" y="54458"/>
                </a:cubicBezTo>
                <a:cubicBezTo>
                  <a:pt x="474065" y="40521"/>
                  <a:pt x="478367" y="26584"/>
                  <a:pt x="482669" y="12646"/>
                </a:cubicBezTo>
                <a:cubicBezTo>
                  <a:pt x="485938" y="2322"/>
                  <a:pt x="489207" y="-87"/>
                  <a:pt x="500047" y="85"/>
                </a:cubicBezTo>
                <a:close/>
              </a:path>
            </a:pathLst>
          </a:custGeom>
          <a:solidFill>
            <a:schemeClr val="bg1"/>
          </a:solidFill>
          <a:ln w="515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cs typeface="B Nazanin" panose="00000700000000000000" pitchFamily="2" charset="-78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A8E10A3-87FE-411F-8160-E4A16FBE5C18}"/>
              </a:ext>
            </a:extLst>
          </p:cNvPr>
          <p:cNvGrpSpPr/>
          <p:nvPr/>
        </p:nvGrpSpPr>
        <p:grpSpPr>
          <a:xfrm>
            <a:off x="9303434" y="3492246"/>
            <a:ext cx="1239124" cy="577933"/>
            <a:chOff x="9321722" y="3647694"/>
            <a:chExt cx="1239124" cy="577933"/>
          </a:xfrm>
        </p:grpSpPr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D9DFACE2-C01D-41A1-9C0A-6263A2FEB124}"/>
                </a:ext>
              </a:extLst>
            </p:cNvPr>
            <p:cNvGrpSpPr/>
            <p:nvPr/>
          </p:nvGrpSpPr>
          <p:grpSpPr>
            <a:xfrm rot="9652240">
              <a:off x="9321722" y="3647694"/>
              <a:ext cx="830987" cy="577933"/>
              <a:chOff x="5405974" y="1533288"/>
              <a:chExt cx="611040" cy="424965"/>
            </a:xfrm>
          </p:grpSpPr>
          <p:sp>
            <p:nvSpPr>
              <p:cNvPr id="145" name="Trapezoid 144">
                <a:extLst>
                  <a:ext uri="{FF2B5EF4-FFF2-40B4-BE49-F238E27FC236}">
                    <a16:creationId xmlns:a16="http://schemas.microsoft.com/office/drawing/2014/main" id="{7933EEAA-4372-4E6E-B080-989D7C864400}"/>
                  </a:ext>
                </a:extLst>
              </p:cNvPr>
              <p:cNvSpPr/>
              <p:nvPr/>
            </p:nvSpPr>
            <p:spPr>
              <a:xfrm rot="5912136" flipH="1">
                <a:off x="5633173" y="1617814"/>
                <a:ext cx="141626" cy="93186"/>
              </a:xfrm>
              <a:prstGeom prst="trapezoid">
                <a:avLst>
                  <a:gd name="adj" fmla="val 12383"/>
                </a:avLst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cs typeface="B Nazanin" panose="00000700000000000000" pitchFamily="2" charset="-78"/>
                </a:endParaRPr>
              </a:p>
            </p:txBody>
          </p:sp>
          <p:sp>
            <p:nvSpPr>
              <p:cNvPr id="146" name="Trapezoid 145">
                <a:extLst>
                  <a:ext uri="{FF2B5EF4-FFF2-40B4-BE49-F238E27FC236}">
                    <a16:creationId xmlns:a16="http://schemas.microsoft.com/office/drawing/2014/main" id="{3D83A195-5740-4BED-B69A-C7FA44BE5FA7}"/>
                  </a:ext>
                </a:extLst>
              </p:cNvPr>
              <p:cNvSpPr/>
              <p:nvPr/>
            </p:nvSpPr>
            <p:spPr>
              <a:xfrm rot="5912136" flipH="1">
                <a:off x="5438996" y="1500266"/>
                <a:ext cx="200130" cy="266173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147" name="Trapezoid 146">
                <a:extLst>
                  <a:ext uri="{FF2B5EF4-FFF2-40B4-BE49-F238E27FC236}">
                    <a16:creationId xmlns:a16="http://schemas.microsoft.com/office/drawing/2014/main" id="{3B4FC330-7F8A-43B5-985B-55F5E4F35871}"/>
                  </a:ext>
                </a:extLst>
              </p:cNvPr>
              <p:cNvSpPr/>
              <p:nvPr/>
            </p:nvSpPr>
            <p:spPr>
              <a:xfrm rot="7277434" flipH="1">
                <a:off x="5857778" y="1735728"/>
                <a:ext cx="103331" cy="96694"/>
              </a:xfrm>
              <a:prstGeom prst="trapezoid">
                <a:avLst>
                  <a:gd name="adj" fmla="val 12383"/>
                </a:avLst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148" name="Trapezoid 147">
                <a:extLst>
                  <a:ext uri="{FF2B5EF4-FFF2-40B4-BE49-F238E27FC236}">
                    <a16:creationId xmlns:a16="http://schemas.microsoft.com/office/drawing/2014/main" id="{CCE0CA2E-64C6-4D2B-B04B-0556FBF44D65}"/>
                  </a:ext>
                </a:extLst>
              </p:cNvPr>
              <p:cNvSpPr/>
              <p:nvPr/>
            </p:nvSpPr>
            <p:spPr>
              <a:xfrm rot="7277434" flipH="1">
                <a:off x="5727739" y="1619233"/>
                <a:ext cx="146016" cy="194202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149" name="Trapezoid 148">
                <a:extLst>
                  <a:ext uri="{FF2B5EF4-FFF2-40B4-BE49-F238E27FC236}">
                    <a16:creationId xmlns:a16="http://schemas.microsoft.com/office/drawing/2014/main" id="{EFF41D70-805D-4A30-926C-EDBBE6189782}"/>
                  </a:ext>
                </a:extLst>
              </p:cNvPr>
              <p:cNvSpPr/>
              <p:nvPr/>
            </p:nvSpPr>
            <p:spPr>
              <a:xfrm rot="8867088" flipH="1">
                <a:off x="5923517" y="1775373"/>
                <a:ext cx="93497" cy="182880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cs typeface="B Nazanin" panose="00000700000000000000" pitchFamily="2" charset="-78"/>
                </a:endParaRPr>
              </a:p>
            </p:txBody>
          </p: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6755CC93-2275-4511-A2BE-B151B3A394B3}"/>
                </a:ext>
              </a:extLst>
            </p:cNvPr>
            <p:cNvGrpSpPr/>
            <p:nvPr/>
          </p:nvGrpSpPr>
          <p:grpSpPr>
            <a:xfrm rot="2979890" flipH="1">
              <a:off x="10051358" y="3654191"/>
              <a:ext cx="509488" cy="509489"/>
              <a:chOff x="5108331" y="1463790"/>
              <a:chExt cx="374637" cy="374637"/>
            </a:xfrm>
          </p:grpSpPr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6862881E-F60F-462D-85D7-9BC8170787EA}"/>
                  </a:ext>
                </a:extLst>
              </p:cNvPr>
              <p:cNvSpPr/>
              <p:nvPr/>
            </p:nvSpPr>
            <p:spPr>
              <a:xfrm>
                <a:off x="5108331" y="1463790"/>
                <a:ext cx="374637" cy="374637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cs typeface="B Nazanin" panose="00000700000000000000" pitchFamily="2" charset="-78"/>
                </a:endParaRPr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BE4FBBD6-5D50-4CF2-9DD3-40C94371A74B}"/>
                  </a:ext>
                </a:extLst>
              </p:cNvPr>
              <p:cNvSpPr/>
              <p:nvPr/>
            </p:nvSpPr>
            <p:spPr>
              <a:xfrm>
                <a:off x="5167785" y="1523588"/>
                <a:ext cx="255882" cy="255676"/>
              </a:xfrm>
              <a:custGeom>
                <a:avLst/>
                <a:gdLst>
                  <a:gd name="connsiteX0" fmla="*/ 127864 w 255882"/>
                  <a:gd name="connsiteY0" fmla="*/ 81461 h 255676"/>
                  <a:gd name="connsiteX1" fmla="*/ 81805 w 255882"/>
                  <a:gd name="connsiteY1" fmla="*/ 127520 h 255676"/>
                  <a:gd name="connsiteX2" fmla="*/ 127864 w 255882"/>
                  <a:gd name="connsiteY2" fmla="*/ 173579 h 255676"/>
                  <a:gd name="connsiteX3" fmla="*/ 173923 w 255882"/>
                  <a:gd name="connsiteY3" fmla="*/ 127520 h 255676"/>
                  <a:gd name="connsiteX4" fmla="*/ 127864 w 255882"/>
                  <a:gd name="connsiteY4" fmla="*/ 81461 h 255676"/>
                  <a:gd name="connsiteX5" fmla="*/ 122296 w 255882"/>
                  <a:gd name="connsiteY5" fmla="*/ 86 h 255676"/>
                  <a:gd name="connsiteX6" fmla="*/ 127383 w 255882"/>
                  <a:gd name="connsiteY6" fmla="*/ 4211 h 255676"/>
                  <a:gd name="connsiteX7" fmla="*/ 132401 w 255882"/>
                  <a:gd name="connsiteY7" fmla="*/ 21809 h 255676"/>
                  <a:gd name="connsiteX8" fmla="*/ 145188 w 255882"/>
                  <a:gd name="connsiteY8" fmla="*/ 29027 h 255676"/>
                  <a:gd name="connsiteX9" fmla="*/ 149312 w 255882"/>
                  <a:gd name="connsiteY9" fmla="*/ 25452 h 255676"/>
                  <a:gd name="connsiteX10" fmla="*/ 158937 w 255882"/>
                  <a:gd name="connsiteY10" fmla="*/ 9160 h 255676"/>
                  <a:gd name="connsiteX11" fmla="*/ 166705 w 255882"/>
                  <a:gd name="connsiteY11" fmla="*/ 5929 h 255676"/>
                  <a:gd name="connsiteX12" fmla="*/ 174404 w 255882"/>
                  <a:gd name="connsiteY12" fmla="*/ 18372 h 255676"/>
                  <a:gd name="connsiteX13" fmla="*/ 172479 w 255882"/>
                  <a:gd name="connsiteY13" fmla="*/ 34046 h 255676"/>
                  <a:gd name="connsiteX14" fmla="*/ 172479 w 255882"/>
                  <a:gd name="connsiteY14" fmla="*/ 35695 h 255676"/>
                  <a:gd name="connsiteX15" fmla="*/ 186434 w 255882"/>
                  <a:gd name="connsiteY15" fmla="*/ 41882 h 255676"/>
                  <a:gd name="connsiteX16" fmla="*/ 201764 w 255882"/>
                  <a:gd name="connsiteY16" fmla="*/ 30402 h 255676"/>
                  <a:gd name="connsiteX17" fmla="*/ 211045 w 255882"/>
                  <a:gd name="connsiteY17" fmla="*/ 30540 h 255676"/>
                  <a:gd name="connsiteX18" fmla="*/ 212488 w 255882"/>
                  <a:gd name="connsiteY18" fmla="*/ 31777 h 255676"/>
                  <a:gd name="connsiteX19" fmla="*/ 214069 w 255882"/>
                  <a:gd name="connsiteY19" fmla="*/ 42364 h 255676"/>
                  <a:gd name="connsiteX20" fmla="*/ 205614 w 255882"/>
                  <a:gd name="connsiteY20" fmla="*/ 57418 h 255676"/>
                  <a:gd name="connsiteX21" fmla="*/ 206783 w 255882"/>
                  <a:gd name="connsiteY21" fmla="*/ 67180 h 255676"/>
                  <a:gd name="connsiteX22" fmla="*/ 215719 w 255882"/>
                  <a:gd name="connsiteY22" fmla="*/ 70755 h 255676"/>
                  <a:gd name="connsiteX23" fmla="*/ 233799 w 255882"/>
                  <a:gd name="connsiteY23" fmla="*/ 66011 h 255676"/>
                  <a:gd name="connsiteX24" fmla="*/ 241498 w 255882"/>
                  <a:gd name="connsiteY24" fmla="*/ 68967 h 255676"/>
                  <a:gd name="connsiteX25" fmla="*/ 243836 w 255882"/>
                  <a:gd name="connsiteY25" fmla="*/ 73573 h 255676"/>
                  <a:gd name="connsiteX26" fmla="*/ 241911 w 255882"/>
                  <a:gd name="connsiteY26" fmla="*/ 80379 h 255676"/>
                  <a:gd name="connsiteX27" fmla="*/ 226443 w 255882"/>
                  <a:gd name="connsiteY27" fmla="*/ 92684 h 255676"/>
                  <a:gd name="connsiteX28" fmla="*/ 223694 w 255882"/>
                  <a:gd name="connsiteY28" fmla="*/ 100177 h 255676"/>
                  <a:gd name="connsiteX29" fmla="*/ 224519 w 255882"/>
                  <a:gd name="connsiteY29" fmla="*/ 103202 h 255676"/>
                  <a:gd name="connsiteX30" fmla="*/ 230843 w 255882"/>
                  <a:gd name="connsiteY30" fmla="*/ 108633 h 255676"/>
                  <a:gd name="connsiteX31" fmla="*/ 249541 w 255882"/>
                  <a:gd name="connsiteY31" fmla="*/ 111176 h 255676"/>
                  <a:gd name="connsiteX32" fmla="*/ 255591 w 255882"/>
                  <a:gd name="connsiteY32" fmla="*/ 117157 h 255676"/>
                  <a:gd name="connsiteX33" fmla="*/ 255797 w 255882"/>
                  <a:gd name="connsiteY33" fmla="*/ 122519 h 255676"/>
                  <a:gd name="connsiteX34" fmla="*/ 251398 w 255882"/>
                  <a:gd name="connsiteY34" fmla="*/ 127675 h 255676"/>
                  <a:gd name="connsiteX35" fmla="*/ 233799 w 255882"/>
                  <a:gd name="connsiteY35" fmla="*/ 132693 h 255676"/>
                  <a:gd name="connsiteX36" fmla="*/ 226650 w 255882"/>
                  <a:gd name="connsiteY36" fmla="*/ 144586 h 255676"/>
                  <a:gd name="connsiteX37" fmla="*/ 230293 w 255882"/>
                  <a:gd name="connsiteY37" fmla="*/ 149398 h 255676"/>
                  <a:gd name="connsiteX38" fmla="*/ 246448 w 255882"/>
                  <a:gd name="connsiteY38" fmla="*/ 158884 h 255676"/>
                  <a:gd name="connsiteX39" fmla="*/ 249954 w 255882"/>
                  <a:gd name="connsiteY39" fmla="*/ 167065 h 255676"/>
                  <a:gd name="connsiteX40" fmla="*/ 249816 w 255882"/>
                  <a:gd name="connsiteY40" fmla="*/ 167890 h 255676"/>
                  <a:gd name="connsiteX41" fmla="*/ 240123 w 255882"/>
                  <a:gd name="connsiteY41" fmla="*/ 174833 h 255676"/>
                  <a:gd name="connsiteX42" fmla="*/ 223212 w 255882"/>
                  <a:gd name="connsiteY42" fmla="*/ 172702 h 255676"/>
                  <a:gd name="connsiteX43" fmla="*/ 214688 w 255882"/>
                  <a:gd name="connsiteY43" fmla="*/ 177102 h 255676"/>
                  <a:gd name="connsiteX44" fmla="*/ 214551 w 255882"/>
                  <a:gd name="connsiteY44" fmla="*/ 187276 h 255676"/>
                  <a:gd name="connsiteX45" fmla="*/ 225481 w 255882"/>
                  <a:gd name="connsiteY45" fmla="*/ 201712 h 255676"/>
                  <a:gd name="connsiteX46" fmla="*/ 225481 w 255882"/>
                  <a:gd name="connsiteY46" fmla="*/ 211130 h 255676"/>
                  <a:gd name="connsiteX47" fmla="*/ 225068 w 255882"/>
                  <a:gd name="connsiteY47" fmla="*/ 211611 h 255676"/>
                  <a:gd name="connsiteX48" fmla="*/ 213245 w 255882"/>
                  <a:gd name="connsiteY48" fmla="*/ 213948 h 255676"/>
                  <a:gd name="connsiteX49" fmla="*/ 198602 w 255882"/>
                  <a:gd name="connsiteY49" fmla="*/ 205699 h 255676"/>
                  <a:gd name="connsiteX50" fmla="*/ 188565 w 255882"/>
                  <a:gd name="connsiteY50" fmla="*/ 207143 h 255676"/>
                  <a:gd name="connsiteX51" fmla="*/ 185334 w 255882"/>
                  <a:gd name="connsiteY51" fmla="*/ 216217 h 255676"/>
                  <a:gd name="connsiteX52" fmla="*/ 190078 w 255882"/>
                  <a:gd name="connsiteY52" fmla="*/ 234503 h 255676"/>
                  <a:gd name="connsiteX53" fmla="*/ 187397 w 255882"/>
                  <a:gd name="connsiteY53" fmla="*/ 241377 h 255676"/>
                  <a:gd name="connsiteX54" fmla="*/ 182585 w 255882"/>
                  <a:gd name="connsiteY54" fmla="*/ 243852 h 255676"/>
                  <a:gd name="connsiteX55" fmla="*/ 175366 w 255882"/>
                  <a:gd name="connsiteY55" fmla="*/ 241859 h 255676"/>
                  <a:gd name="connsiteX56" fmla="*/ 164024 w 255882"/>
                  <a:gd name="connsiteY56" fmla="*/ 227491 h 255676"/>
                  <a:gd name="connsiteX57" fmla="*/ 149381 w 255882"/>
                  <a:gd name="connsiteY57" fmla="*/ 226254 h 255676"/>
                  <a:gd name="connsiteX58" fmla="*/ 147456 w 255882"/>
                  <a:gd name="connsiteY58" fmla="*/ 230103 h 255676"/>
                  <a:gd name="connsiteX59" fmla="*/ 144844 w 255882"/>
                  <a:gd name="connsiteY59" fmla="*/ 249008 h 255676"/>
                  <a:gd name="connsiteX60" fmla="*/ 139895 w 255882"/>
                  <a:gd name="connsiteY60" fmla="*/ 255676 h 255676"/>
                  <a:gd name="connsiteX61" fmla="*/ 131577 w 255882"/>
                  <a:gd name="connsiteY61" fmla="*/ 255676 h 255676"/>
                  <a:gd name="connsiteX62" fmla="*/ 127933 w 255882"/>
                  <a:gd name="connsiteY62" fmla="*/ 250589 h 255676"/>
                  <a:gd name="connsiteX63" fmla="*/ 122777 w 255882"/>
                  <a:gd name="connsiteY63" fmla="*/ 232372 h 255676"/>
                  <a:gd name="connsiteX64" fmla="*/ 116659 w 255882"/>
                  <a:gd name="connsiteY64" fmla="*/ 227010 h 255676"/>
                  <a:gd name="connsiteX65" fmla="*/ 112947 w 255882"/>
                  <a:gd name="connsiteY65" fmla="*/ 226597 h 255676"/>
                  <a:gd name="connsiteX66" fmla="*/ 106622 w 255882"/>
                  <a:gd name="connsiteY66" fmla="*/ 230103 h 255676"/>
                  <a:gd name="connsiteX67" fmla="*/ 105041 w 255882"/>
                  <a:gd name="connsiteY67" fmla="*/ 232784 h 255676"/>
                  <a:gd name="connsiteX68" fmla="*/ 96380 w 255882"/>
                  <a:gd name="connsiteY68" fmla="*/ 247427 h 255676"/>
                  <a:gd name="connsiteX69" fmla="*/ 89849 w 255882"/>
                  <a:gd name="connsiteY69" fmla="*/ 250108 h 255676"/>
                  <a:gd name="connsiteX70" fmla="*/ 84555 w 255882"/>
                  <a:gd name="connsiteY70" fmla="*/ 248320 h 255676"/>
                  <a:gd name="connsiteX71" fmla="*/ 80981 w 255882"/>
                  <a:gd name="connsiteY71" fmla="*/ 241652 h 255676"/>
                  <a:gd name="connsiteX72" fmla="*/ 83249 w 255882"/>
                  <a:gd name="connsiteY72" fmla="*/ 222885 h 255676"/>
                  <a:gd name="connsiteX73" fmla="*/ 78094 w 255882"/>
                  <a:gd name="connsiteY73" fmla="*/ 214155 h 255676"/>
                  <a:gd name="connsiteX74" fmla="*/ 68538 w 255882"/>
                  <a:gd name="connsiteY74" fmla="*/ 214636 h 255676"/>
                  <a:gd name="connsiteX75" fmla="*/ 55133 w 255882"/>
                  <a:gd name="connsiteY75" fmla="*/ 224810 h 255676"/>
                  <a:gd name="connsiteX76" fmla="*/ 43240 w 255882"/>
                  <a:gd name="connsiteY76" fmla="*/ 224123 h 255676"/>
                  <a:gd name="connsiteX77" fmla="*/ 42209 w 255882"/>
                  <a:gd name="connsiteY77" fmla="*/ 223091 h 255676"/>
                  <a:gd name="connsiteX78" fmla="*/ 41178 w 255882"/>
                  <a:gd name="connsiteY78" fmla="*/ 214842 h 255676"/>
                  <a:gd name="connsiteX79" fmla="*/ 50115 w 255882"/>
                  <a:gd name="connsiteY79" fmla="*/ 198893 h 255676"/>
                  <a:gd name="connsiteX80" fmla="*/ 51627 w 255882"/>
                  <a:gd name="connsiteY80" fmla="*/ 194013 h 255676"/>
                  <a:gd name="connsiteX81" fmla="*/ 39597 w 255882"/>
                  <a:gd name="connsiteY81" fmla="*/ 185420 h 255676"/>
                  <a:gd name="connsiteX82" fmla="*/ 21105 w 255882"/>
                  <a:gd name="connsiteY82" fmla="*/ 190232 h 255676"/>
                  <a:gd name="connsiteX83" fmla="*/ 15193 w 255882"/>
                  <a:gd name="connsiteY83" fmla="*/ 188238 h 255676"/>
                  <a:gd name="connsiteX84" fmla="*/ 12237 w 255882"/>
                  <a:gd name="connsiteY84" fmla="*/ 183014 h 255676"/>
                  <a:gd name="connsiteX85" fmla="*/ 14230 w 255882"/>
                  <a:gd name="connsiteY85" fmla="*/ 175314 h 255676"/>
                  <a:gd name="connsiteX86" fmla="*/ 27910 w 255882"/>
                  <a:gd name="connsiteY86" fmla="*/ 164453 h 255676"/>
                  <a:gd name="connsiteX87" fmla="*/ 31554 w 255882"/>
                  <a:gd name="connsiteY87" fmla="*/ 153385 h 255676"/>
                  <a:gd name="connsiteX88" fmla="*/ 24198 w 255882"/>
                  <a:gd name="connsiteY88" fmla="*/ 147198 h 255676"/>
                  <a:gd name="connsiteX89" fmla="*/ 6943 w 255882"/>
                  <a:gd name="connsiteY89" fmla="*/ 144861 h 255676"/>
                  <a:gd name="connsiteX90" fmla="*/ 138 w 255882"/>
                  <a:gd name="connsiteY90" fmla="*/ 140049 h 255676"/>
                  <a:gd name="connsiteX91" fmla="*/ 0 w 255882"/>
                  <a:gd name="connsiteY91" fmla="*/ 131525 h 255676"/>
                  <a:gd name="connsiteX92" fmla="*/ 5019 w 255882"/>
                  <a:gd name="connsiteY92" fmla="*/ 127881 h 255676"/>
                  <a:gd name="connsiteX93" fmla="*/ 22617 w 255882"/>
                  <a:gd name="connsiteY93" fmla="*/ 122931 h 255676"/>
                  <a:gd name="connsiteX94" fmla="*/ 28667 w 255882"/>
                  <a:gd name="connsiteY94" fmla="*/ 116194 h 255676"/>
                  <a:gd name="connsiteX95" fmla="*/ 29010 w 255882"/>
                  <a:gd name="connsiteY95" fmla="*/ 113307 h 255676"/>
                  <a:gd name="connsiteX96" fmla="*/ 25229 w 255882"/>
                  <a:gd name="connsiteY96" fmla="*/ 106295 h 255676"/>
                  <a:gd name="connsiteX97" fmla="*/ 9281 w 255882"/>
                  <a:gd name="connsiteY97" fmla="*/ 96946 h 255676"/>
                  <a:gd name="connsiteX98" fmla="*/ 5843 w 255882"/>
                  <a:gd name="connsiteY98" fmla="*/ 88560 h 255676"/>
                  <a:gd name="connsiteX99" fmla="*/ 6187 w 255882"/>
                  <a:gd name="connsiteY99" fmla="*/ 87391 h 255676"/>
                  <a:gd name="connsiteX100" fmla="*/ 15261 w 255882"/>
                  <a:gd name="connsiteY100" fmla="*/ 81135 h 255676"/>
                  <a:gd name="connsiteX101" fmla="*/ 32173 w 255882"/>
                  <a:gd name="connsiteY101" fmla="*/ 83060 h 255676"/>
                  <a:gd name="connsiteX102" fmla="*/ 40834 w 255882"/>
                  <a:gd name="connsiteY102" fmla="*/ 79073 h 255676"/>
                  <a:gd name="connsiteX103" fmla="*/ 40147 w 255882"/>
                  <a:gd name="connsiteY103" fmla="*/ 67318 h 255676"/>
                  <a:gd name="connsiteX104" fmla="*/ 29629 w 255882"/>
                  <a:gd name="connsiteY104" fmla="*/ 53363 h 255676"/>
                  <a:gd name="connsiteX105" fmla="*/ 29629 w 255882"/>
                  <a:gd name="connsiteY105" fmla="*/ 45595 h 255676"/>
                  <a:gd name="connsiteX106" fmla="*/ 33066 w 255882"/>
                  <a:gd name="connsiteY106" fmla="*/ 41745 h 255676"/>
                  <a:gd name="connsiteX107" fmla="*/ 40422 w 255882"/>
                  <a:gd name="connsiteY107" fmla="*/ 40920 h 255676"/>
                  <a:gd name="connsiteX108" fmla="*/ 56027 w 255882"/>
                  <a:gd name="connsiteY108" fmla="*/ 49719 h 255676"/>
                  <a:gd name="connsiteX109" fmla="*/ 69982 w 255882"/>
                  <a:gd name="connsiteY109" fmla="*/ 45801 h 255676"/>
                  <a:gd name="connsiteX110" fmla="*/ 70325 w 255882"/>
                  <a:gd name="connsiteY110" fmla="*/ 39751 h 255676"/>
                  <a:gd name="connsiteX111" fmla="*/ 65788 w 255882"/>
                  <a:gd name="connsiteY111" fmla="*/ 22221 h 255676"/>
                  <a:gd name="connsiteX112" fmla="*/ 69088 w 255882"/>
                  <a:gd name="connsiteY112" fmla="*/ 14110 h 255676"/>
                  <a:gd name="connsiteX113" fmla="*/ 71632 w 255882"/>
                  <a:gd name="connsiteY113" fmla="*/ 12735 h 255676"/>
                  <a:gd name="connsiteX114" fmla="*/ 81118 w 255882"/>
                  <a:gd name="connsiteY114" fmla="*/ 15072 h 255676"/>
                  <a:gd name="connsiteX115" fmla="*/ 92049 w 255882"/>
                  <a:gd name="connsiteY115" fmla="*/ 28958 h 255676"/>
                  <a:gd name="connsiteX116" fmla="*/ 106966 w 255882"/>
                  <a:gd name="connsiteY116" fmla="*/ 28890 h 255676"/>
                  <a:gd name="connsiteX117" fmla="*/ 108754 w 255882"/>
                  <a:gd name="connsiteY117" fmla="*/ 22565 h 255676"/>
                  <a:gd name="connsiteX118" fmla="*/ 110953 w 255882"/>
                  <a:gd name="connsiteY118" fmla="*/ 6479 h 255676"/>
                  <a:gd name="connsiteX119" fmla="*/ 116934 w 255882"/>
                  <a:gd name="connsiteY119" fmla="*/ 292 h 255676"/>
                  <a:gd name="connsiteX120" fmla="*/ 122296 w 255882"/>
                  <a:gd name="connsiteY120" fmla="*/ 86 h 255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</a:cxnLst>
                <a:rect l="l" t="t" r="r" b="b"/>
                <a:pathLst>
                  <a:path w="255882" h="255676">
                    <a:moveTo>
                      <a:pt x="127864" y="81461"/>
                    </a:moveTo>
                    <a:cubicBezTo>
                      <a:pt x="102426" y="81461"/>
                      <a:pt x="81805" y="102082"/>
                      <a:pt x="81805" y="127520"/>
                    </a:cubicBezTo>
                    <a:cubicBezTo>
                      <a:pt x="81805" y="152958"/>
                      <a:pt x="102426" y="173579"/>
                      <a:pt x="127864" y="173579"/>
                    </a:cubicBezTo>
                    <a:cubicBezTo>
                      <a:pt x="153302" y="173579"/>
                      <a:pt x="173923" y="152958"/>
                      <a:pt x="173923" y="127520"/>
                    </a:cubicBezTo>
                    <a:cubicBezTo>
                      <a:pt x="173923" y="102082"/>
                      <a:pt x="153302" y="81461"/>
                      <a:pt x="127864" y="81461"/>
                    </a:cubicBezTo>
                    <a:close/>
                    <a:moveTo>
                      <a:pt x="122296" y="86"/>
                    </a:moveTo>
                    <a:cubicBezTo>
                      <a:pt x="124908" y="223"/>
                      <a:pt x="126696" y="1598"/>
                      <a:pt x="127383" y="4211"/>
                    </a:cubicBezTo>
                    <a:cubicBezTo>
                      <a:pt x="129033" y="10054"/>
                      <a:pt x="130752" y="15966"/>
                      <a:pt x="132401" y="21809"/>
                    </a:cubicBezTo>
                    <a:cubicBezTo>
                      <a:pt x="134120" y="27790"/>
                      <a:pt x="139070" y="30608"/>
                      <a:pt x="145188" y="29027"/>
                    </a:cubicBezTo>
                    <a:cubicBezTo>
                      <a:pt x="147181" y="28546"/>
                      <a:pt x="148350" y="27102"/>
                      <a:pt x="149312" y="25452"/>
                    </a:cubicBezTo>
                    <a:cubicBezTo>
                      <a:pt x="152475" y="20022"/>
                      <a:pt x="155706" y="14591"/>
                      <a:pt x="158937" y="9160"/>
                    </a:cubicBezTo>
                    <a:cubicBezTo>
                      <a:pt x="160999" y="5654"/>
                      <a:pt x="162786" y="4898"/>
                      <a:pt x="166705" y="5929"/>
                    </a:cubicBezTo>
                    <a:cubicBezTo>
                      <a:pt x="174542" y="7923"/>
                      <a:pt x="175573" y="9641"/>
                      <a:pt x="174404" y="18372"/>
                    </a:cubicBezTo>
                    <a:cubicBezTo>
                      <a:pt x="173717" y="23596"/>
                      <a:pt x="173098" y="28821"/>
                      <a:pt x="172479" y="34046"/>
                    </a:cubicBezTo>
                    <a:cubicBezTo>
                      <a:pt x="172410" y="34595"/>
                      <a:pt x="172410" y="35145"/>
                      <a:pt x="172479" y="35695"/>
                    </a:cubicBezTo>
                    <a:cubicBezTo>
                      <a:pt x="173373" y="41264"/>
                      <a:pt x="181828" y="45113"/>
                      <a:pt x="186434" y="41882"/>
                    </a:cubicBezTo>
                    <a:cubicBezTo>
                      <a:pt x="191659" y="38170"/>
                      <a:pt x="196677" y="34252"/>
                      <a:pt x="201764" y="30402"/>
                    </a:cubicBezTo>
                    <a:cubicBezTo>
                      <a:pt x="205476" y="27584"/>
                      <a:pt x="207333" y="27652"/>
                      <a:pt x="211045" y="30540"/>
                    </a:cubicBezTo>
                    <a:cubicBezTo>
                      <a:pt x="211526" y="30952"/>
                      <a:pt x="212007" y="31296"/>
                      <a:pt x="212488" y="31777"/>
                    </a:cubicBezTo>
                    <a:cubicBezTo>
                      <a:pt x="216819" y="35902"/>
                      <a:pt x="217025" y="37139"/>
                      <a:pt x="214069" y="42364"/>
                    </a:cubicBezTo>
                    <a:cubicBezTo>
                      <a:pt x="211251" y="47382"/>
                      <a:pt x="208570" y="52469"/>
                      <a:pt x="205614" y="57418"/>
                    </a:cubicBezTo>
                    <a:cubicBezTo>
                      <a:pt x="203483" y="61062"/>
                      <a:pt x="204445" y="64087"/>
                      <a:pt x="206783" y="67180"/>
                    </a:cubicBezTo>
                    <a:cubicBezTo>
                      <a:pt x="209120" y="70274"/>
                      <a:pt x="211801" y="71786"/>
                      <a:pt x="215719" y="70755"/>
                    </a:cubicBezTo>
                    <a:cubicBezTo>
                      <a:pt x="221769" y="69174"/>
                      <a:pt x="227818" y="67661"/>
                      <a:pt x="233799" y="66011"/>
                    </a:cubicBezTo>
                    <a:cubicBezTo>
                      <a:pt x="237649" y="64980"/>
                      <a:pt x="239367" y="65599"/>
                      <a:pt x="241498" y="68967"/>
                    </a:cubicBezTo>
                    <a:cubicBezTo>
                      <a:pt x="242461" y="70411"/>
                      <a:pt x="243286" y="71923"/>
                      <a:pt x="243836" y="73573"/>
                    </a:cubicBezTo>
                    <a:cubicBezTo>
                      <a:pt x="244867" y="76529"/>
                      <a:pt x="244385" y="78385"/>
                      <a:pt x="241911" y="80379"/>
                    </a:cubicBezTo>
                    <a:cubicBezTo>
                      <a:pt x="236755" y="84504"/>
                      <a:pt x="231668" y="88628"/>
                      <a:pt x="226443" y="92684"/>
                    </a:cubicBezTo>
                    <a:cubicBezTo>
                      <a:pt x="223831" y="94678"/>
                      <a:pt x="223144" y="97152"/>
                      <a:pt x="223694" y="100177"/>
                    </a:cubicBezTo>
                    <a:cubicBezTo>
                      <a:pt x="223900" y="101208"/>
                      <a:pt x="224244" y="102171"/>
                      <a:pt x="224519" y="103202"/>
                    </a:cubicBezTo>
                    <a:cubicBezTo>
                      <a:pt x="225412" y="106433"/>
                      <a:pt x="227543" y="108220"/>
                      <a:pt x="230843" y="108633"/>
                    </a:cubicBezTo>
                    <a:cubicBezTo>
                      <a:pt x="237099" y="109458"/>
                      <a:pt x="243354" y="110351"/>
                      <a:pt x="249541" y="111176"/>
                    </a:cubicBezTo>
                    <a:cubicBezTo>
                      <a:pt x="253254" y="111657"/>
                      <a:pt x="255178" y="113445"/>
                      <a:pt x="255591" y="117157"/>
                    </a:cubicBezTo>
                    <a:cubicBezTo>
                      <a:pt x="255797" y="118944"/>
                      <a:pt x="256003" y="120732"/>
                      <a:pt x="255797" y="122519"/>
                    </a:cubicBezTo>
                    <a:cubicBezTo>
                      <a:pt x="255453" y="125337"/>
                      <a:pt x="254010" y="126919"/>
                      <a:pt x="251398" y="127675"/>
                    </a:cubicBezTo>
                    <a:cubicBezTo>
                      <a:pt x="245554" y="129325"/>
                      <a:pt x="239642" y="130974"/>
                      <a:pt x="233799" y="132693"/>
                    </a:cubicBezTo>
                    <a:cubicBezTo>
                      <a:pt x="228093" y="134343"/>
                      <a:pt x="225481" y="138674"/>
                      <a:pt x="226650" y="144586"/>
                    </a:cubicBezTo>
                    <a:cubicBezTo>
                      <a:pt x="227062" y="146854"/>
                      <a:pt x="228368" y="148298"/>
                      <a:pt x="230293" y="149398"/>
                    </a:cubicBezTo>
                    <a:cubicBezTo>
                      <a:pt x="235655" y="152560"/>
                      <a:pt x="241017" y="155722"/>
                      <a:pt x="246448" y="158884"/>
                    </a:cubicBezTo>
                    <a:cubicBezTo>
                      <a:pt x="250435" y="161222"/>
                      <a:pt x="251054" y="162597"/>
                      <a:pt x="249954" y="167065"/>
                    </a:cubicBezTo>
                    <a:cubicBezTo>
                      <a:pt x="249885" y="167340"/>
                      <a:pt x="249885" y="167615"/>
                      <a:pt x="249816" y="167890"/>
                    </a:cubicBezTo>
                    <a:cubicBezTo>
                      <a:pt x="248166" y="173321"/>
                      <a:pt x="246310" y="176002"/>
                      <a:pt x="240123" y="174833"/>
                    </a:cubicBezTo>
                    <a:cubicBezTo>
                      <a:pt x="234555" y="173733"/>
                      <a:pt x="228849" y="173527"/>
                      <a:pt x="223212" y="172702"/>
                    </a:cubicBezTo>
                    <a:cubicBezTo>
                      <a:pt x="219225" y="172152"/>
                      <a:pt x="216613" y="173733"/>
                      <a:pt x="214688" y="177102"/>
                    </a:cubicBezTo>
                    <a:cubicBezTo>
                      <a:pt x="212695" y="180539"/>
                      <a:pt x="211801" y="183770"/>
                      <a:pt x="214551" y="187276"/>
                    </a:cubicBezTo>
                    <a:cubicBezTo>
                      <a:pt x="218263" y="192019"/>
                      <a:pt x="221838" y="196900"/>
                      <a:pt x="225481" y="201712"/>
                    </a:cubicBezTo>
                    <a:cubicBezTo>
                      <a:pt x="228506" y="205630"/>
                      <a:pt x="228506" y="207212"/>
                      <a:pt x="225481" y="211130"/>
                    </a:cubicBezTo>
                    <a:cubicBezTo>
                      <a:pt x="225343" y="211267"/>
                      <a:pt x="225206" y="211474"/>
                      <a:pt x="225068" y="211611"/>
                    </a:cubicBezTo>
                    <a:cubicBezTo>
                      <a:pt x="221081" y="215873"/>
                      <a:pt x="219500" y="217729"/>
                      <a:pt x="213245" y="213948"/>
                    </a:cubicBezTo>
                    <a:cubicBezTo>
                      <a:pt x="208432" y="211061"/>
                      <a:pt x="203345" y="208586"/>
                      <a:pt x="198602" y="205699"/>
                    </a:cubicBezTo>
                    <a:cubicBezTo>
                      <a:pt x="194684" y="203362"/>
                      <a:pt x="191659" y="204737"/>
                      <a:pt x="188565" y="207143"/>
                    </a:cubicBezTo>
                    <a:cubicBezTo>
                      <a:pt x="185472" y="209480"/>
                      <a:pt x="184234" y="212299"/>
                      <a:pt x="185334" y="216217"/>
                    </a:cubicBezTo>
                    <a:cubicBezTo>
                      <a:pt x="187053" y="222267"/>
                      <a:pt x="188565" y="228385"/>
                      <a:pt x="190078" y="234503"/>
                    </a:cubicBezTo>
                    <a:cubicBezTo>
                      <a:pt x="190903" y="237803"/>
                      <a:pt x="190215" y="239590"/>
                      <a:pt x="187397" y="241377"/>
                    </a:cubicBezTo>
                    <a:cubicBezTo>
                      <a:pt x="185884" y="242340"/>
                      <a:pt x="184303" y="243233"/>
                      <a:pt x="182585" y="243852"/>
                    </a:cubicBezTo>
                    <a:cubicBezTo>
                      <a:pt x="179560" y="244952"/>
                      <a:pt x="177360" y="244402"/>
                      <a:pt x="175366" y="241859"/>
                    </a:cubicBezTo>
                    <a:cubicBezTo>
                      <a:pt x="171585" y="237115"/>
                      <a:pt x="167805" y="232303"/>
                      <a:pt x="164024" y="227491"/>
                    </a:cubicBezTo>
                    <a:cubicBezTo>
                      <a:pt x="160380" y="222954"/>
                      <a:pt x="153781" y="222335"/>
                      <a:pt x="149381" y="226254"/>
                    </a:cubicBezTo>
                    <a:cubicBezTo>
                      <a:pt x="148213" y="227285"/>
                      <a:pt x="147663" y="228591"/>
                      <a:pt x="147456" y="230103"/>
                    </a:cubicBezTo>
                    <a:cubicBezTo>
                      <a:pt x="146563" y="236428"/>
                      <a:pt x="145532" y="242683"/>
                      <a:pt x="144844" y="249008"/>
                    </a:cubicBezTo>
                    <a:cubicBezTo>
                      <a:pt x="144432" y="252308"/>
                      <a:pt x="143126" y="254645"/>
                      <a:pt x="139895" y="255676"/>
                    </a:cubicBezTo>
                    <a:cubicBezTo>
                      <a:pt x="137145" y="255676"/>
                      <a:pt x="134326" y="255676"/>
                      <a:pt x="131577" y="255676"/>
                    </a:cubicBezTo>
                    <a:cubicBezTo>
                      <a:pt x="129652" y="254507"/>
                      <a:pt x="128552" y="252789"/>
                      <a:pt x="127933" y="250589"/>
                    </a:cubicBezTo>
                    <a:cubicBezTo>
                      <a:pt x="126283" y="244540"/>
                      <a:pt x="124427" y="238490"/>
                      <a:pt x="122777" y="232372"/>
                    </a:cubicBezTo>
                    <a:cubicBezTo>
                      <a:pt x="121884" y="229141"/>
                      <a:pt x="119890" y="227422"/>
                      <a:pt x="116659" y="227010"/>
                    </a:cubicBezTo>
                    <a:cubicBezTo>
                      <a:pt x="115422" y="226872"/>
                      <a:pt x="114184" y="226666"/>
                      <a:pt x="112947" y="226597"/>
                    </a:cubicBezTo>
                    <a:cubicBezTo>
                      <a:pt x="110060" y="226391"/>
                      <a:pt x="108066" y="227697"/>
                      <a:pt x="106622" y="230103"/>
                    </a:cubicBezTo>
                    <a:cubicBezTo>
                      <a:pt x="106072" y="230997"/>
                      <a:pt x="105591" y="231891"/>
                      <a:pt x="105041" y="232784"/>
                    </a:cubicBezTo>
                    <a:cubicBezTo>
                      <a:pt x="102154" y="237665"/>
                      <a:pt x="99335" y="242615"/>
                      <a:pt x="96380" y="247427"/>
                    </a:cubicBezTo>
                    <a:cubicBezTo>
                      <a:pt x="94798" y="250108"/>
                      <a:pt x="92873" y="250795"/>
                      <a:pt x="89849" y="250108"/>
                    </a:cubicBezTo>
                    <a:cubicBezTo>
                      <a:pt x="87993" y="249695"/>
                      <a:pt x="86274" y="249077"/>
                      <a:pt x="84555" y="248320"/>
                    </a:cubicBezTo>
                    <a:cubicBezTo>
                      <a:pt x="81531" y="246877"/>
                      <a:pt x="80568" y="245021"/>
                      <a:pt x="80981" y="241652"/>
                    </a:cubicBezTo>
                    <a:cubicBezTo>
                      <a:pt x="81737" y="235397"/>
                      <a:pt x="82356" y="229141"/>
                      <a:pt x="83249" y="222885"/>
                    </a:cubicBezTo>
                    <a:cubicBezTo>
                      <a:pt x="83868" y="218486"/>
                      <a:pt x="81531" y="216080"/>
                      <a:pt x="78094" y="214155"/>
                    </a:cubicBezTo>
                    <a:cubicBezTo>
                      <a:pt x="74725" y="212299"/>
                      <a:pt x="71700" y="212024"/>
                      <a:pt x="68538" y="214636"/>
                    </a:cubicBezTo>
                    <a:cubicBezTo>
                      <a:pt x="64139" y="218142"/>
                      <a:pt x="59533" y="221373"/>
                      <a:pt x="55133" y="224810"/>
                    </a:cubicBezTo>
                    <a:cubicBezTo>
                      <a:pt x="50665" y="228316"/>
                      <a:pt x="48740" y="229072"/>
                      <a:pt x="43240" y="224123"/>
                    </a:cubicBezTo>
                    <a:cubicBezTo>
                      <a:pt x="42897" y="223779"/>
                      <a:pt x="42553" y="223435"/>
                      <a:pt x="42209" y="223091"/>
                    </a:cubicBezTo>
                    <a:cubicBezTo>
                      <a:pt x="39528" y="220342"/>
                      <a:pt x="39253" y="218211"/>
                      <a:pt x="41178" y="214842"/>
                    </a:cubicBezTo>
                    <a:cubicBezTo>
                      <a:pt x="44134" y="209549"/>
                      <a:pt x="47159" y="204187"/>
                      <a:pt x="50115" y="198893"/>
                    </a:cubicBezTo>
                    <a:cubicBezTo>
                      <a:pt x="50940" y="197381"/>
                      <a:pt x="51833" y="195869"/>
                      <a:pt x="51627" y="194013"/>
                    </a:cubicBezTo>
                    <a:cubicBezTo>
                      <a:pt x="51146" y="188444"/>
                      <a:pt x="44959" y="184045"/>
                      <a:pt x="39597" y="185420"/>
                    </a:cubicBezTo>
                    <a:cubicBezTo>
                      <a:pt x="33410" y="187001"/>
                      <a:pt x="27223" y="188582"/>
                      <a:pt x="21105" y="190232"/>
                    </a:cubicBezTo>
                    <a:cubicBezTo>
                      <a:pt x="18630" y="190919"/>
                      <a:pt x="16774" y="190163"/>
                      <a:pt x="15193" y="188238"/>
                    </a:cubicBezTo>
                    <a:cubicBezTo>
                      <a:pt x="13887" y="186657"/>
                      <a:pt x="13062" y="184870"/>
                      <a:pt x="12237" y="183014"/>
                    </a:cubicBezTo>
                    <a:cubicBezTo>
                      <a:pt x="10862" y="179783"/>
                      <a:pt x="11481" y="177445"/>
                      <a:pt x="14230" y="175314"/>
                    </a:cubicBezTo>
                    <a:cubicBezTo>
                      <a:pt x="18767" y="171671"/>
                      <a:pt x="23373" y="168096"/>
                      <a:pt x="27910" y="164453"/>
                    </a:cubicBezTo>
                    <a:cubicBezTo>
                      <a:pt x="32722" y="160741"/>
                      <a:pt x="33135" y="159159"/>
                      <a:pt x="31554" y="153385"/>
                    </a:cubicBezTo>
                    <a:cubicBezTo>
                      <a:pt x="30454" y="149604"/>
                      <a:pt x="28185" y="147611"/>
                      <a:pt x="24198" y="147198"/>
                    </a:cubicBezTo>
                    <a:cubicBezTo>
                      <a:pt x="18424" y="146579"/>
                      <a:pt x="12718" y="145479"/>
                      <a:pt x="6943" y="144861"/>
                    </a:cubicBezTo>
                    <a:cubicBezTo>
                      <a:pt x="3644" y="144517"/>
                      <a:pt x="1306" y="143211"/>
                      <a:pt x="138" y="140049"/>
                    </a:cubicBezTo>
                    <a:cubicBezTo>
                      <a:pt x="0" y="137093"/>
                      <a:pt x="0" y="134343"/>
                      <a:pt x="0" y="131525"/>
                    </a:cubicBezTo>
                    <a:cubicBezTo>
                      <a:pt x="1100" y="129462"/>
                      <a:pt x="2819" y="128431"/>
                      <a:pt x="5019" y="127881"/>
                    </a:cubicBezTo>
                    <a:cubicBezTo>
                      <a:pt x="10931" y="126300"/>
                      <a:pt x="16705" y="124513"/>
                      <a:pt x="22617" y="122931"/>
                    </a:cubicBezTo>
                    <a:cubicBezTo>
                      <a:pt x="26192" y="121969"/>
                      <a:pt x="28323" y="119975"/>
                      <a:pt x="28667" y="116194"/>
                    </a:cubicBezTo>
                    <a:cubicBezTo>
                      <a:pt x="28735" y="115232"/>
                      <a:pt x="28873" y="114270"/>
                      <a:pt x="29010" y="113307"/>
                    </a:cubicBezTo>
                    <a:cubicBezTo>
                      <a:pt x="29354" y="110076"/>
                      <a:pt x="27910" y="107876"/>
                      <a:pt x="25229" y="106295"/>
                    </a:cubicBezTo>
                    <a:cubicBezTo>
                      <a:pt x="19867" y="103202"/>
                      <a:pt x="14574" y="100040"/>
                      <a:pt x="9281" y="96946"/>
                    </a:cubicBezTo>
                    <a:cubicBezTo>
                      <a:pt x="5362" y="94678"/>
                      <a:pt x="4675" y="92959"/>
                      <a:pt x="5843" y="88560"/>
                    </a:cubicBezTo>
                    <a:cubicBezTo>
                      <a:pt x="5981" y="88147"/>
                      <a:pt x="6050" y="87735"/>
                      <a:pt x="6187" y="87391"/>
                    </a:cubicBezTo>
                    <a:cubicBezTo>
                      <a:pt x="7906" y="81685"/>
                      <a:pt x="9418" y="80585"/>
                      <a:pt x="15261" y="81135"/>
                    </a:cubicBezTo>
                    <a:cubicBezTo>
                      <a:pt x="20898" y="81685"/>
                      <a:pt x="26535" y="82304"/>
                      <a:pt x="32173" y="83060"/>
                    </a:cubicBezTo>
                    <a:cubicBezTo>
                      <a:pt x="36641" y="83610"/>
                      <a:pt x="38566" y="82854"/>
                      <a:pt x="40834" y="79073"/>
                    </a:cubicBezTo>
                    <a:cubicBezTo>
                      <a:pt x="44065" y="73848"/>
                      <a:pt x="43928" y="72198"/>
                      <a:pt x="40147" y="67318"/>
                    </a:cubicBezTo>
                    <a:cubicBezTo>
                      <a:pt x="36572" y="62712"/>
                      <a:pt x="33066" y="58037"/>
                      <a:pt x="29629" y="53363"/>
                    </a:cubicBezTo>
                    <a:cubicBezTo>
                      <a:pt x="27567" y="50613"/>
                      <a:pt x="27567" y="48344"/>
                      <a:pt x="29629" y="45595"/>
                    </a:cubicBezTo>
                    <a:cubicBezTo>
                      <a:pt x="30660" y="44220"/>
                      <a:pt x="31760" y="42845"/>
                      <a:pt x="33066" y="41745"/>
                    </a:cubicBezTo>
                    <a:cubicBezTo>
                      <a:pt x="35678" y="39545"/>
                      <a:pt x="37466" y="39270"/>
                      <a:pt x="40422" y="40920"/>
                    </a:cubicBezTo>
                    <a:cubicBezTo>
                      <a:pt x="45646" y="43807"/>
                      <a:pt x="51008" y="46488"/>
                      <a:pt x="56027" y="49719"/>
                    </a:cubicBezTo>
                    <a:cubicBezTo>
                      <a:pt x="61801" y="53431"/>
                      <a:pt x="65788" y="50957"/>
                      <a:pt x="69982" y="45801"/>
                    </a:cubicBezTo>
                    <a:cubicBezTo>
                      <a:pt x="71357" y="44082"/>
                      <a:pt x="70875" y="41814"/>
                      <a:pt x="70325" y="39751"/>
                    </a:cubicBezTo>
                    <a:cubicBezTo>
                      <a:pt x="68813" y="33908"/>
                      <a:pt x="67301" y="28065"/>
                      <a:pt x="65788" y="22221"/>
                    </a:cubicBezTo>
                    <a:cubicBezTo>
                      <a:pt x="64688" y="18028"/>
                      <a:pt x="65376" y="16309"/>
                      <a:pt x="69088" y="14110"/>
                    </a:cubicBezTo>
                    <a:cubicBezTo>
                      <a:pt x="69913" y="13628"/>
                      <a:pt x="70738" y="13147"/>
                      <a:pt x="71632" y="12735"/>
                    </a:cubicBezTo>
                    <a:cubicBezTo>
                      <a:pt x="76100" y="10672"/>
                      <a:pt x="78094" y="11154"/>
                      <a:pt x="81118" y="15072"/>
                    </a:cubicBezTo>
                    <a:cubicBezTo>
                      <a:pt x="84762" y="19678"/>
                      <a:pt x="88405" y="24353"/>
                      <a:pt x="92049" y="28958"/>
                    </a:cubicBezTo>
                    <a:cubicBezTo>
                      <a:pt x="95486" y="33221"/>
                      <a:pt x="103529" y="33221"/>
                      <a:pt x="106966" y="28890"/>
                    </a:cubicBezTo>
                    <a:cubicBezTo>
                      <a:pt x="108410" y="27034"/>
                      <a:pt x="108410" y="24696"/>
                      <a:pt x="108754" y="22565"/>
                    </a:cubicBezTo>
                    <a:cubicBezTo>
                      <a:pt x="109578" y="17203"/>
                      <a:pt x="110266" y="11841"/>
                      <a:pt x="110953" y="6479"/>
                    </a:cubicBezTo>
                    <a:cubicBezTo>
                      <a:pt x="111503" y="2217"/>
                      <a:pt x="112672" y="1048"/>
                      <a:pt x="116934" y="292"/>
                    </a:cubicBezTo>
                    <a:cubicBezTo>
                      <a:pt x="118721" y="-52"/>
                      <a:pt x="120509" y="-52"/>
                      <a:pt x="122296" y="86"/>
                    </a:cubicBezTo>
                    <a:close/>
                  </a:path>
                </a:pathLst>
              </a:custGeom>
              <a:solidFill>
                <a:schemeClr val="bg1"/>
              </a:solidFill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700000000000000" pitchFamily="2" charset="-78"/>
                </a:endParaRPr>
              </a:p>
            </p:txBody>
          </p:sp>
        </p:grp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B47F0C09-935A-4A9F-9D9B-75F670BC2EFB}"/>
              </a:ext>
            </a:extLst>
          </p:cNvPr>
          <p:cNvSpPr txBox="1"/>
          <p:nvPr/>
        </p:nvSpPr>
        <p:spPr>
          <a:xfrm>
            <a:off x="-1123" y="4478260"/>
            <a:ext cx="121920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a-IR" sz="4000" dirty="0">
                <a:solidFill>
                  <a:schemeClr val="bg1"/>
                </a:solidFill>
                <a:latin typeface="+mj-lt"/>
                <a:cs typeface="B Nazanin" panose="00000700000000000000" pitchFamily="2" charset="-78"/>
              </a:rPr>
              <a:t>تم : انقلاب صنعت</a:t>
            </a:r>
            <a:endParaRPr lang="ko-KR" altLang="en-US" sz="4000" dirty="0">
              <a:solidFill>
                <a:schemeClr val="bg1"/>
              </a:solidFill>
              <a:latin typeface="+mj-lt"/>
              <a:cs typeface="B Nazanin" panose="00000700000000000000" pitchFamily="2" charset="-78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F10AD175-3BE0-4030-A3E2-687241974AF5}"/>
              </a:ext>
            </a:extLst>
          </p:cNvPr>
          <p:cNvSpPr txBox="1"/>
          <p:nvPr/>
        </p:nvSpPr>
        <p:spPr>
          <a:xfrm>
            <a:off x="-1123" y="5209085"/>
            <a:ext cx="1219185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a-IR" altLang="ko-KR" sz="2400" dirty="0">
                <a:solidFill>
                  <a:schemeClr val="bg1"/>
                </a:solidFill>
                <a:cs typeface="B Nazanin" panose="00000700000000000000" pitchFamily="2" charset="-78"/>
              </a:rPr>
              <a:t>قالب پاورپوینت مدیریت دولتی</a:t>
            </a:r>
            <a:endParaRPr lang="ko-KR" altLang="en-US" sz="2400" dirty="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443A88D-85DD-43A3-8732-47D97401EECE}"/>
              </a:ext>
            </a:extLst>
          </p:cNvPr>
          <p:cNvGrpSpPr/>
          <p:nvPr/>
        </p:nvGrpSpPr>
        <p:grpSpPr>
          <a:xfrm>
            <a:off x="2904492" y="1491640"/>
            <a:ext cx="719484" cy="1265041"/>
            <a:chOff x="2904492" y="1491640"/>
            <a:chExt cx="719484" cy="1265041"/>
          </a:xfrm>
        </p:grpSpPr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102E8560-FD37-4513-B6D2-1C6C77AAFC4D}"/>
                </a:ext>
              </a:extLst>
            </p:cNvPr>
            <p:cNvGrpSpPr/>
            <p:nvPr/>
          </p:nvGrpSpPr>
          <p:grpSpPr>
            <a:xfrm rot="3348710">
              <a:off x="2921335" y="2054040"/>
              <a:ext cx="827730" cy="577552"/>
              <a:chOff x="5405974" y="1533288"/>
              <a:chExt cx="608646" cy="424685"/>
            </a:xfrm>
          </p:grpSpPr>
          <p:sp>
            <p:nvSpPr>
              <p:cNvPr id="90" name="Trapezoid 89">
                <a:extLst>
                  <a:ext uri="{FF2B5EF4-FFF2-40B4-BE49-F238E27FC236}">
                    <a16:creationId xmlns:a16="http://schemas.microsoft.com/office/drawing/2014/main" id="{66F17736-523B-4733-8F89-65A939EC03E5}"/>
                  </a:ext>
                </a:extLst>
              </p:cNvPr>
              <p:cNvSpPr/>
              <p:nvPr/>
            </p:nvSpPr>
            <p:spPr>
              <a:xfrm rot="5912136" flipH="1">
                <a:off x="5633173" y="1617814"/>
                <a:ext cx="141626" cy="93186"/>
              </a:xfrm>
              <a:prstGeom prst="trapezoid">
                <a:avLst>
                  <a:gd name="adj" fmla="val 12383"/>
                </a:avLst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94" name="Trapezoid 93">
                <a:extLst>
                  <a:ext uri="{FF2B5EF4-FFF2-40B4-BE49-F238E27FC236}">
                    <a16:creationId xmlns:a16="http://schemas.microsoft.com/office/drawing/2014/main" id="{9718FD80-7C49-4094-8FBD-D3601FF8C90E}"/>
                  </a:ext>
                </a:extLst>
              </p:cNvPr>
              <p:cNvSpPr/>
              <p:nvPr/>
            </p:nvSpPr>
            <p:spPr>
              <a:xfrm rot="7277434" flipH="1">
                <a:off x="5857778" y="1735728"/>
                <a:ext cx="103331" cy="96694"/>
              </a:xfrm>
              <a:prstGeom prst="trapezoid">
                <a:avLst>
                  <a:gd name="adj" fmla="val 12383"/>
                </a:avLst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89" name="Trapezoid 88">
                <a:extLst>
                  <a:ext uri="{FF2B5EF4-FFF2-40B4-BE49-F238E27FC236}">
                    <a16:creationId xmlns:a16="http://schemas.microsoft.com/office/drawing/2014/main" id="{EF77CC75-10ED-4334-8C55-E2BFF7F39355}"/>
                  </a:ext>
                </a:extLst>
              </p:cNvPr>
              <p:cNvSpPr/>
              <p:nvPr/>
            </p:nvSpPr>
            <p:spPr>
              <a:xfrm rot="5912136" flipH="1">
                <a:off x="5438996" y="1500266"/>
                <a:ext cx="200130" cy="266173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93" name="Trapezoid 92">
                <a:extLst>
                  <a:ext uri="{FF2B5EF4-FFF2-40B4-BE49-F238E27FC236}">
                    <a16:creationId xmlns:a16="http://schemas.microsoft.com/office/drawing/2014/main" id="{B7AD5D59-46AE-4863-AE03-B88E6E7A5510}"/>
                  </a:ext>
                </a:extLst>
              </p:cNvPr>
              <p:cNvSpPr/>
              <p:nvPr/>
            </p:nvSpPr>
            <p:spPr>
              <a:xfrm rot="7277434" flipH="1">
                <a:off x="5727739" y="1619233"/>
                <a:ext cx="146016" cy="194202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B Nazanin" panose="00000700000000000000" pitchFamily="2" charset="-78"/>
                </a:endParaRPr>
              </a:p>
            </p:txBody>
          </p:sp>
          <p:sp>
            <p:nvSpPr>
              <p:cNvPr id="92" name="Trapezoid 91">
                <a:extLst>
                  <a:ext uri="{FF2B5EF4-FFF2-40B4-BE49-F238E27FC236}">
                    <a16:creationId xmlns:a16="http://schemas.microsoft.com/office/drawing/2014/main" id="{15E0BCD7-EF9F-4A1E-BE33-C96CD4ACA15D}"/>
                  </a:ext>
                </a:extLst>
              </p:cNvPr>
              <p:cNvSpPr/>
              <p:nvPr/>
            </p:nvSpPr>
            <p:spPr>
              <a:xfrm rot="8867088" flipH="1">
                <a:off x="5921123" y="1778027"/>
                <a:ext cx="93497" cy="179946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B Nazanin" panose="00000700000000000000" pitchFamily="2" charset="-78"/>
                </a:endParaRPr>
              </a:p>
            </p:txBody>
          </p:sp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2A82C3C5-6304-401A-82B3-EDC0E26976CF}"/>
                </a:ext>
              </a:extLst>
            </p:cNvPr>
            <p:cNvGrpSpPr/>
            <p:nvPr/>
          </p:nvGrpSpPr>
          <p:grpSpPr>
            <a:xfrm rot="3536101">
              <a:off x="2904493" y="1491639"/>
              <a:ext cx="509488" cy="509489"/>
              <a:chOff x="5108331" y="1463790"/>
              <a:chExt cx="374637" cy="374637"/>
            </a:xfrm>
          </p:grpSpPr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56792953-F4B9-43CC-8511-49184ED79294}"/>
                  </a:ext>
                </a:extLst>
              </p:cNvPr>
              <p:cNvSpPr/>
              <p:nvPr/>
            </p:nvSpPr>
            <p:spPr>
              <a:xfrm>
                <a:off x="5108331" y="1463790"/>
                <a:ext cx="374637" cy="374637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cs typeface="B Nazanin" panose="00000700000000000000" pitchFamily="2" charset="-78"/>
                </a:endParaRPr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FE9EAEF9-FEFC-4538-A8A8-6863A8156719}"/>
                  </a:ext>
                </a:extLst>
              </p:cNvPr>
              <p:cNvSpPr/>
              <p:nvPr/>
            </p:nvSpPr>
            <p:spPr>
              <a:xfrm>
                <a:off x="5167785" y="1523588"/>
                <a:ext cx="255882" cy="255676"/>
              </a:xfrm>
              <a:custGeom>
                <a:avLst/>
                <a:gdLst>
                  <a:gd name="connsiteX0" fmla="*/ 127864 w 255882"/>
                  <a:gd name="connsiteY0" fmla="*/ 81461 h 255676"/>
                  <a:gd name="connsiteX1" fmla="*/ 81805 w 255882"/>
                  <a:gd name="connsiteY1" fmla="*/ 127520 h 255676"/>
                  <a:gd name="connsiteX2" fmla="*/ 127864 w 255882"/>
                  <a:gd name="connsiteY2" fmla="*/ 173579 h 255676"/>
                  <a:gd name="connsiteX3" fmla="*/ 173923 w 255882"/>
                  <a:gd name="connsiteY3" fmla="*/ 127520 h 255676"/>
                  <a:gd name="connsiteX4" fmla="*/ 127864 w 255882"/>
                  <a:gd name="connsiteY4" fmla="*/ 81461 h 255676"/>
                  <a:gd name="connsiteX5" fmla="*/ 122296 w 255882"/>
                  <a:gd name="connsiteY5" fmla="*/ 86 h 255676"/>
                  <a:gd name="connsiteX6" fmla="*/ 127383 w 255882"/>
                  <a:gd name="connsiteY6" fmla="*/ 4211 h 255676"/>
                  <a:gd name="connsiteX7" fmla="*/ 132401 w 255882"/>
                  <a:gd name="connsiteY7" fmla="*/ 21809 h 255676"/>
                  <a:gd name="connsiteX8" fmla="*/ 145188 w 255882"/>
                  <a:gd name="connsiteY8" fmla="*/ 29027 h 255676"/>
                  <a:gd name="connsiteX9" fmla="*/ 149312 w 255882"/>
                  <a:gd name="connsiteY9" fmla="*/ 25452 h 255676"/>
                  <a:gd name="connsiteX10" fmla="*/ 158937 w 255882"/>
                  <a:gd name="connsiteY10" fmla="*/ 9160 h 255676"/>
                  <a:gd name="connsiteX11" fmla="*/ 166705 w 255882"/>
                  <a:gd name="connsiteY11" fmla="*/ 5929 h 255676"/>
                  <a:gd name="connsiteX12" fmla="*/ 174404 w 255882"/>
                  <a:gd name="connsiteY12" fmla="*/ 18372 h 255676"/>
                  <a:gd name="connsiteX13" fmla="*/ 172479 w 255882"/>
                  <a:gd name="connsiteY13" fmla="*/ 34046 h 255676"/>
                  <a:gd name="connsiteX14" fmla="*/ 172479 w 255882"/>
                  <a:gd name="connsiteY14" fmla="*/ 35695 h 255676"/>
                  <a:gd name="connsiteX15" fmla="*/ 186434 w 255882"/>
                  <a:gd name="connsiteY15" fmla="*/ 41882 h 255676"/>
                  <a:gd name="connsiteX16" fmla="*/ 201764 w 255882"/>
                  <a:gd name="connsiteY16" fmla="*/ 30402 h 255676"/>
                  <a:gd name="connsiteX17" fmla="*/ 211045 w 255882"/>
                  <a:gd name="connsiteY17" fmla="*/ 30540 h 255676"/>
                  <a:gd name="connsiteX18" fmla="*/ 212488 w 255882"/>
                  <a:gd name="connsiteY18" fmla="*/ 31777 h 255676"/>
                  <a:gd name="connsiteX19" fmla="*/ 214069 w 255882"/>
                  <a:gd name="connsiteY19" fmla="*/ 42364 h 255676"/>
                  <a:gd name="connsiteX20" fmla="*/ 205614 w 255882"/>
                  <a:gd name="connsiteY20" fmla="*/ 57418 h 255676"/>
                  <a:gd name="connsiteX21" fmla="*/ 206783 w 255882"/>
                  <a:gd name="connsiteY21" fmla="*/ 67180 h 255676"/>
                  <a:gd name="connsiteX22" fmla="*/ 215719 w 255882"/>
                  <a:gd name="connsiteY22" fmla="*/ 70755 h 255676"/>
                  <a:gd name="connsiteX23" fmla="*/ 233799 w 255882"/>
                  <a:gd name="connsiteY23" fmla="*/ 66011 h 255676"/>
                  <a:gd name="connsiteX24" fmla="*/ 241498 w 255882"/>
                  <a:gd name="connsiteY24" fmla="*/ 68967 h 255676"/>
                  <a:gd name="connsiteX25" fmla="*/ 243836 w 255882"/>
                  <a:gd name="connsiteY25" fmla="*/ 73573 h 255676"/>
                  <a:gd name="connsiteX26" fmla="*/ 241911 w 255882"/>
                  <a:gd name="connsiteY26" fmla="*/ 80379 h 255676"/>
                  <a:gd name="connsiteX27" fmla="*/ 226443 w 255882"/>
                  <a:gd name="connsiteY27" fmla="*/ 92684 h 255676"/>
                  <a:gd name="connsiteX28" fmla="*/ 223694 w 255882"/>
                  <a:gd name="connsiteY28" fmla="*/ 100177 h 255676"/>
                  <a:gd name="connsiteX29" fmla="*/ 224519 w 255882"/>
                  <a:gd name="connsiteY29" fmla="*/ 103202 h 255676"/>
                  <a:gd name="connsiteX30" fmla="*/ 230843 w 255882"/>
                  <a:gd name="connsiteY30" fmla="*/ 108633 h 255676"/>
                  <a:gd name="connsiteX31" fmla="*/ 249541 w 255882"/>
                  <a:gd name="connsiteY31" fmla="*/ 111176 h 255676"/>
                  <a:gd name="connsiteX32" fmla="*/ 255591 w 255882"/>
                  <a:gd name="connsiteY32" fmla="*/ 117157 h 255676"/>
                  <a:gd name="connsiteX33" fmla="*/ 255797 w 255882"/>
                  <a:gd name="connsiteY33" fmla="*/ 122519 h 255676"/>
                  <a:gd name="connsiteX34" fmla="*/ 251398 w 255882"/>
                  <a:gd name="connsiteY34" fmla="*/ 127675 h 255676"/>
                  <a:gd name="connsiteX35" fmla="*/ 233799 w 255882"/>
                  <a:gd name="connsiteY35" fmla="*/ 132693 h 255676"/>
                  <a:gd name="connsiteX36" fmla="*/ 226650 w 255882"/>
                  <a:gd name="connsiteY36" fmla="*/ 144586 h 255676"/>
                  <a:gd name="connsiteX37" fmla="*/ 230293 w 255882"/>
                  <a:gd name="connsiteY37" fmla="*/ 149398 h 255676"/>
                  <a:gd name="connsiteX38" fmla="*/ 246448 w 255882"/>
                  <a:gd name="connsiteY38" fmla="*/ 158884 h 255676"/>
                  <a:gd name="connsiteX39" fmla="*/ 249954 w 255882"/>
                  <a:gd name="connsiteY39" fmla="*/ 167065 h 255676"/>
                  <a:gd name="connsiteX40" fmla="*/ 249816 w 255882"/>
                  <a:gd name="connsiteY40" fmla="*/ 167890 h 255676"/>
                  <a:gd name="connsiteX41" fmla="*/ 240123 w 255882"/>
                  <a:gd name="connsiteY41" fmla="*/ 174833 h 255676"/>
                  <a:gd name="connsiteX42" fmla="*/ 223212 w 255882"/>
                  <a:gd name="connsiteY42" fmla="*/ 172702 h 255676"/>
                  <a:gd name="connsiteX43" fmla="*/ 214688 w 255882"/>
                  <a:gd name="connsiteY43" fmla="*/ 177102 h 255676"/>
                  <a:gd name="connsiteX44" fmla="*/ 214551 w 255882"/>
                  <a:gd name="connsiteY44" fmla="*/ 187276 h 255676"/>
                  <a:gd name="connsiteX45" fmla="*/ 225481 w 255882"/>
                  <a:gd name="connsiteY45" fmla="*/ 201712 h 255676"/>
                  <a:gd name="connsiteX46" fmla="*/ 225481 w 255882"/>
                  <a:gd name="connsiteY46" fmla="*/ 211130 h 255676"/>
                  <a:gd name="connsiteX47" fmla="*/ 225068 w 255882"/>
                  <a:gd name="connsiteY47" fmla="*/ 211611 h 255676"/>
                  <a:gd name="connsiteX48" fmla="*/ 213245 w 255882"/>
                  <a:gd name="connsiteY48" fmla="*/ 213948 h 255676"/>
                  <a:gd name="connsiteX49" fmla="*/ 198602 w 255882"/>
                  <a:gd name="connsiteY49" fmla="*/ 205699 h 255676"/>
                  <a:gd name="connsiteX50" fmla="*/ 188565 w 255882"/>
                  <a:gd name="connsiteY50" fmla="*/ 207143 h 255676"/>
                  <a:gd name="connsiteX51" fmla="*/ 185334 w 255882"/>
                  <a:gd name="connsiteY51" fmla="*/ 216217 h 255676"/>
                  <a:gd name="connsiteX52" fmla="*/ 190078 w 255882"/>
                  <a:gd name="connsiteY52" fmla="*/ 234503 h 255676"/>
                  <a:gd name="connsiteX53" fmla="*/ 187397 w 255882"/>
                  <a:gd name="connsiteY53" fmla="*/ 241377 h 255676"/>
                  <a:gd name="connsiteX54" fmla="*/ 182585 w 255882"/>
                  <a:gd name="connsiteY54" fmla="*/ 243852 h 255676"/>
                  <a:gd name="connsiteX55" fmla="*/ 175366 w 255882"/>
                  <a:gd name="connsiteY55" fmla="*/ 241859 h 255676"/>
                  <a:gd name="connsiteX56" fmla="*/ 164024 w 255882"/>
                  <a:gd name="connsiteY56" fmla="*/ 227491 h 255676"/>
                  <a:gd name="connsiteX57" fmla="*/ 149381 w 255882"/>
                  <a:gd name="connsiteY57" fmla="*/ 226254 h 255676"/>
                  <a:gd name="connsiteX58" fmla="*/ 147456 w 255882"/>
                  <a:gd name="connsiteY58" fmla="*/ 230103 h 255676"/>
                  <a:gd name="connsiteX59" fmla="*/ 144844 w 255882"/>
                  <a:gd name="connsiteY59" fmla="*/ 249008 h 255676"/>
                  <a:gd name="connsiteX60" fmla="*/ 139895 w 255882"/>
                  <a:gd name="connsiteY60" fmla="*/ 255676 h 255676"/>
                  <a:gd name="connsiteX61" fmla="*/ 131577 w 255882"/>
                  <a:gd name="connsiteY61" fmla="*/ 255676 h 255676"/>
                  <a:gd name="connsiteX62" fmla="*/ 127933 w 255882"/>
                  <a:gd name="connsiteY62" fmla="*/ 250589 h 255676"/>
                  <a:gd name="connsiteX63" fmla="*/ 122777 w 255882"/>
                  <a:gd name="connsiteY63" fmla="*/ 232372 h 255676"/>
                  <a:gd name="connsiteX64" fmla="*/ 116659 w 255882"/>
                  <a:gd name="connsiteY64" fmla="*/ 227010 h 255676"/>
                  <a:gd name="connsiteX65" fmla="*/ 112947 w 255882"/>
                  <a:gd name="connsiteY65" fmla="*/ 226597 h 255676"/>
                  <a:gd name="connsiteX66" fmla="*/ 106622 w 255882"/>
                  <a:gd name="connsiteY66" fmla="*/ 230103 h 255676"/>
                  <a:gd name="connsiteX67" fmla="*/ 105041 w 255882"/>
                  <a:gd name="connsiteY67" fmla="*/ 232784 h 255676"/>
                  <a:gd name="connsiteX68" fmla="*/ 96380 w 255882"/>
                  <a:gd name="connsiteY68" fmla="*/ 247427 h 255676"/>
                  <a:gd name="connsiteX69" fmla="*/ 89849 w 255882"/>
                  <a:gd name="connsiteY69" fmla="*/ 250108 h 255676"/>
                  <a:gd name="connsiteX70" fmla="*/ 84555 w 255882"/>
                  <a:gd name="connsiteY70" fmla="*/ 248320 h 255676"/>
                  <a:gd name="connsiteX71" fmla="*/ 80981 w 255882"/>
                  <a:gd name="connsiteY71" fmla="*/ 241652 h 255676"/>
                  <a:gd name="connsiteX72" fmla="*/ 83249 w 255882"/>
                  <a:gd name="connsiteY72" fmla="*/ 222885 h 255676"/>
                  <a:gd name="connsiteX73" fmla="*/ 78094 w 255882"/>
                  <a:gd name="connsiteY73" fmla="*/ 214155 h 255676"/>
                  <a:gd name="connsiteX74" fmla="*/ 68538 w 255882"/>
                  <a:gd name="connsiteY74" fmla="*/ 214636 h 255676"/>
                  <a:gd name="connsiteX75" fmla="*/ 55133 w 255882"/>
                  <a:gd name="connsiteY75" fmla="*/ 224810 h 255676"/>
                  <a:gd name="connsiteX76" fmla="*/ 43240 w 255882"/>
                  <a:gd name="connsiteY76" fmla="*/ 224123 h 255676"/>
                  <a:gd name="connsiteX77" fmla="*/ 42209 w 255882"/>
                  <a:gd name="connsiteY77" fmla="*/ 223091 h 255676"/>
                  <a:gd name="connsiteX78" fmla="*/ 41178 w 255882"/>
                  <a:gd name="connsiteY78" fmla="*/ 214842 h 255676"/>
                  <a:gd name="connsiteX79" fmla="*/ 50115 w 255882"/>
                  <a:gd name="connsiteY79" fmla="*/ 198893 h 255676"/>
                  <a:gd name="connsiteX80" fmla="*/ 51627 w 255882"/>
                  <a:gd name="connsiteY80" fmla="*/ 194013 h 255676"/>
                  <a:gd name="connsiteX81" fmla="*/ 39597 w 255882"/>
                  <a:gd name="connsiteY81" fmla="*/ 185420 h 255676"/>
                  <a:gd name="connsiteX82" fmla="*/ 21105 w 255882"/>
                  <a:gd name="connsiteY82" fmla="*/ 190232 h 255676"/>
                  <a:gd name="connsiteX83" fmla="*/ 15193 w 255882"/>
                  <a:gd name="connsiteY83" fmla="*/ 188238 h 255676"/>
                  <a:gd name="connsiteX84" fmla="*/ 12237 w 255882"/>
                  <a:gd name="connsiteY84" fmla="*/ 183014 h 255676"/>
                  <a:gd name="connsiteX85" fmla="*/ 14230 w 255882"/>
                  <a:gd name="connsiteY85" fmla="*/ 175314 h 255676"/>
                  <a:gd name="connsiteX86" fmla="*/ 27910 w 255882"/>
                  <a:gd name="connsiteY86" fmla="*/ 164453 h 255676"/>
                  <a:gd name="connsiteX87" fmla="*/ 31554 w 255882"/>
                  <a:gd name="connsiteY87" fmla="*/ 153385 h 255676"/>
                  <a:gd name="connsiteX88" fmla="*/ 24198 w 255882"/>
                  <a:gd name="connsiteY88" fmla="*/ 147198 h 255676"/>
                  <a:gd name="connsiteX89" fmla="*/ 6943 w 255882"/>
                  <a:gd name="connsiteY89" fmla="*/ 144861 h 255676"/>
                  <a:gd name="connsiteX90" fmla="*/ 138 w 255882"/>
                  <a:gd name="connsiteY90" fmla="*/ 140049 h 255676"/>
                  <a:gd name="connsiteX91" fmla="*/ 0 w 255882"/>
                  <a:gd name="connsiteY91" fmla="*/ 131525 h 255676"/>
                  <a:gd name="connsiteX92" fmla="*/ 5019 w 255882"/>
                  <a:gd name="connsiteY92" fmla="*/ 127881 h 255676"/>
                  <a:gd name="connsiteX93" fmla="*/ 22617 w 255882"/>
                  <a:gd name="connsiteY93" fmla="*/ 122931 h 255676"/>
                  <a:gd name="connsiteX94" fmla="*/ 28667 w 255882"/>
                  <a:gd name="connsiteY94" fmla="*/ 116194 h 255676"/>
                  <a:gd name="connsiteX95" fmla="*/ 29010 w 255882"/>
                  <a:gd name="connsiteY95" fmla="*/ 113307 h 255676"/>
                  <a:gd name="connsiteX96" fmla="*/ 25229 w 255882"/>
                  <a:gd name="connsiteY96" fmla="*/ 106295 h 255676"/>
                  <a:gd name="connsiteX97" fmla="*/ 9281 w 255882"/>
                  <a:gd name="connsiteY97" fmla="*/ 96946 h 255676"/>
                  <a:gd name="connsiteX98" fmla="*/ 5843 w 255882"/>
                  <a:gd name="connsiteY98" fmla="*/ 88560 h 255676"/>
                  <a:gd name="connsiteX99" fmla="*/ 6187 w 255882"/>
                  <a:gd name="connsiteY99" fmla="*/ 87391 h 255676"/>
                  <a:gd name="connsiteX100" fmla="*/ 15261 w 255882"/>
                  <a:gd name="connsiteY100" fmla="*/ 81135 h 255676"/>
                  <a:gd name="connsiteX101" fmla="*/ 32173 w 255882"/>
                  <a:gd name="connsiteY101" fmla="*/ 83060 h 255676"/>
                  <a:gd name="connsiteX102" fmla="*/ 40834 w 255882"/>
                  <a:gd name="connsiteY102" fmla="*/ 79073 h 255676"/>
                  <a:gd name="connsiteX103" fmla="*/ 40147 w 255882"/>
                  <a:gd name="connsiteY103" fmla="*/ 67318 h 255676"/>
                  <a:gd name="connsiteX104" fmla="*/ 29629 w 255882"/>
                  <a:gd name="connsiteY104" fmla="*/ 53363 h 255676"/>
                  <a:gd name="connsiteX105" fmla="*/ 29629 w 255882"/>
                  <a:gd name="connsiteY105" fmla="*/ 45595 h 255676"/>
                  <a:gd name="connsiteX106" fmla="*/ 33066 w 255882"/>
                  <a:gd name="connsiteY106" fmla="*/ 41745 h 255676"/>
                  <a:gd name="connsiteX107" fmla="*/ 40422 w 255882"/>
                  <a:gd name="connsiteY107" fmla="*/ 40920 h 255676"/>
                  <a:gd name="connsiteX108" fmla="*/ 56027 w 255882"/>
                  <a:gd name="connsiteY108" fmla="*/ 49719 h 255676"/>
                  <a:gd name="connsiteX109" fmla="*/ 69982 w 255882"/>
                  <a:gd name="connsiteY109" fmla="*/ 45801 h 255676"/>
                  <a:gd name="connsiteX110" fmla="*/ 70325 w 255882"/>
                  <a:gd name="connsiteY110" fmla="*/ 39751 h 255676"/>
                  <a:gd name="connsiteX111" fmla="*/ 65788 w 255882"/>
                  <a:gd name="connsiteY111" fmla="*/ 22221 h 255676"/>
                  <a:gd name="connsiteX112" fmla="*/ 69088 w 255882"/>
                  <a:gd name="connsiteY112" fmla="*/ 14110 h 255676"/>
                  <a:gd name="connsiteX113" fmla="*/ 71632 w 255882"/>
                  <a:gd name="connsiteY113" fmla="*/ 12735 h 255676"/>
                  <a:gd name="connsiteX114" fmla="*/ 81118 w 255882"/>
                  <a:gd name="connsiteY114" fmla="*/ 15072 h 255676"/>
                  <a:gd name="connsiteX115" fmla="*/ 92049 w 255882"/>
                  <a:gd name="connsiteY115" fmla="*/ 28958 h 255676"/>
                  <a:gd name="connsiteX116" fmla="*/ 106966 w 255882"/>
                  <a:gd name="connsiteY116" fmla="*/ 28890 h 255676"/>
                  <a:gd name="connsiteX117" fmla="*/ 108754 w 255882"/>
                  <a:gd name="connsiteY117" fmla="*/ 22565 h 255676"/>
                  <a:gd name="connsiteX118" fmla="*/ 110953 w 255882"/>
                  <a:gd name="connsiteY118" fmla="*/ 6479 h 255676"/>
                  <a:gd name="connsiteX119" fmla="*/ 116934 w 255882"/>
                  <a:gd name="connsiteY119" fmla="*/ 292 h 255676"/>
                  <a:gd name="connsiteX120" fmla="*/ 122296 w 255882"/>
                  <a:gd name="connsiteY120" fmla="*/ 86 h 255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</a:cxnLst>
                <a:rect l="l" t="t" r="r" b="b"/>
                <a:pathLst>
                  <a:path w="255882" h="255676">
                    <a:moveTo>
                      <a:pt x="127864" y="81461"/>
                    </a:moveTo>
                    <a:cubicBezTo>
                      <a:pt x="102426" y="81461"/>
                      <a:pt x="81805" y="102082"/>
                      <a:pt x="81805" y="127520"/>
                    </a:cubicBezTo>
                    <a:cubicBezTo>
                      <a:pt x="81805" y="152958"/>
                      <a:pt x="102426" y="173579"/>
                      <a:pt x="127864" y="173579"/>
                    </a:cubicBezTo>
                    <a:cubicBezTo>
                      <a:pt x="153302" y="173579"/>
                      <a:pt x="173923" y="152958"/>
                      <a:pt x="173923" y="127520"/>
                    </a:cubicBezTo>
                    <a:cubicBezTo>
                      <a:pt x="173923" y="102082"/>
                      <a:pt x="153302" y="81461"/>
                      <a:pt x="127864" y="81461"/>
                    </a:cubicBezTo>
                    <a:close/>
                    <a:moveTo>
                      <a:pt x="122296" y="86"/>
                    </a:moveTo>
                    <a:cubicBezTo>
                      <a:pt x="124908" y="223"/>
                      <a:pt x="126696" y="1598"/>
                      <a:pt x="127383" y="4211"/>
                    </a:cubicBezTo>
                    <a:cubicBezTo>
                      <a:pt x="129033" y="10054"/>
                      <a:pt x="130752" y="15966"/>
                      <a:pt x="132401" y="21809"/>
                    </a:cubicBezTo>
                    <a:cubicBezTo>
                      <a:pt x="134120" y="27790"/>
                      <a:pt x="139070" y="30608"/>
                      <a:pt x="145188" y="29027"/>
                    </a:cubicBezTo>
                    <a:cubicBezTo>
                      <a:pt x="147181" y="28546"/>
                      <a:pt x="148350" y="27102"/>
                      <a:pt x="149312" y="25452"/>
                    </a:cubicBezTo>
                    <a:cubicBezTo>
                      <a:pt x="152475" y="20022"/>
                      <a:pt x="155706" y="14591"/>
                      <a:pt x="158937" y="9160"/>
                    </a:cubicBezTo>
                    <a:cubicBezTo>
                      <a:pt x="160999" y="5654"/>
                      <a:pt x="162786" y="4898"/>
                      <a:pt x="166705" y="5929"/>
                    </a:cubicBezTo>
                    <a:cubicBezTo>
                      <a:pt x="174542" y="7923"/>
                      <a:pt x="175573" y="9641"/>
                      <a:pt x="174404" y="18372"/>
                    </a:cubicBezTo>
                    <a:cubicBezTo>
                      <a:pt x="173717" y="23596"/>
                      <a:pt x="173098" y="28821"/>
                      <a:pt x="172479" y="34046"/>
                    </a:cubicBezTo>
                    <a:cubicBezTo>
                      <a:pt x="172410" y="34595"/>
                      <a:pt x="172410" y="35145"/>
                      <a:pt x="172479" y="35695"/>
                    </a:cubicBezTo>
                    <a:cubicBezTo>
                      <a:pt x="173373" y="41264"/>
                      <a:pt x="181828" y="45113"/>
                      <a:pt x="186434" y="41882"/>
                    </a:cubicBezTo>
                    <a:cubicBezTo>
                      <a:pt x="191659" y="38170"/>
                      <a:pt x="196677" y="34252"/>
                      <a:pt x="201764" y="30402"/>
                    </a:cubicBezTo>
                    <a:cubicBezTo>
                      <a:pt x="205476" y="27584"/>
                      <a:pt x="207333" y="27652"/>
                      <a:pt x="211045" y="30540"/>
                    </a:cubicBezTo>
                    <a:cubicBezTo>
                      <a:pt x="211526" y="30952"/>
                      <a:pt x="212007" y="31296"/>
                      <a:pt x="212488" y="31777"/>
                    </a:cubicBezTo>
                    <a:cubicBezTo>
                      <a:pt x="216819" y="35902"/>
                      <a:pt x="217025" y="37139"/>
                      <a:pt x="214069" y="42364"/>
                    </a:cubicBezTo>
                    <a:cubicBezTo>
                      <a:pt x="211251" y="47382"/>
                      <a:pt x="208570" y="52469"/>
                      <a:pt x="205614" y="57418"/>
                    </a:cubicBezTo>
                    <a:cubicBezTo>
                      <a:pt x="203483" y="61062"/>
                      <a:pt x="204445" y="64087"/>
                      <a:pt x="206783" y="67180"/>
                    </a:cubicBezTo>
                    <a:cubicBezTo>
                      <a:pt x="209120" y="70274"/>
                      <a:pt x="211801" y="71786"/>
                      <a:pt x="215719" y="70755"/>
                    </a:cubicBezTo>
                    <a:cubicBezTo>
                      <a:pt x="221769" y="69174"/>
                      <a:pt x="227818" y="67661"/>
                      <a:pt x="233799" y="66011"/>
                    </a:cubicBezTo>
                    <a:cubicBezTo>
                      <a:pt x="237649" y="64980"/>
                      <a:pt x="239367" y="65599"/>
                      <a:pt x="241498" y="68967"/>
                    </a:cubicBezTo>
                    <a:cubicBezTo>
                      <a:pt x="242461" y="70411"/>
                      <a:pt x="243286" y="71923"/>
                      <a:pt x="243836" y="73573"/>
                    </a:cubicBezTo>
                    <a:cubicBezTo>
                      <a:pt x="244867" y="76529"/>
                      <a:pt x="244385" y="78385"/>
                      <a:pt x="241911" y="80379"/>
                    </a:cubicBezTo>
                    <a:cubicBezTo>
                      <a:pt x="236755" y="84504"/>
                      <a:pt x="231668" y="88628"/>
                      <a:pt x="226443" y="92684"/>
                    </a:cubicBezTo>
                    <a:cubicBezTo>
                      <a:pt x="223831" y="94678"/>
                      <a:pt x="223144" y="97152"/>
                      <a:pt x="223694" y="100177"/>
                    </a:cubicBezTo>
                    <a:cubicBezTo>
                      <a:pt x="223900" y="101208"/>
                      <a:pt x="224244" y="102171"/>
                      <a:pt x="224519" y="103202"/>
                    </a:cubicBezTo>
                    <a:cubicBezTo>
                      <a:pt x="225412" y="106433"/>
                      <a:pt x="227543" y="108220"/>
                      <a:pt x="230843" y="108633"/>
                    </a:cubicBezTo>
                    <a:cubicBezTo>
                      <a:pt x="237099" y="109458"/>
                      <a:pt x="243354" y="110351"/>
                      <a:pt x="249541" y="111176"/>
                    </a:cubicBezTo>
                    <a:cubicBezTo>
                      <a:pt x="253254" y="111657"/>
                      <a:pt x="255178" y="113445"/>
                      <a:pt x="255591" y="117157"/>
                    </a:cubicBezTo>
                    <a:cubicBezTo>
                      <a:pt x="255797" y="118944"/>
                      <a:pt x="256003" y="120732"/>
                      <a:pt x="255797" y="122519"/>
                    </a:cubicBezTo>
                    <a:cubicBezTo>
                      <a:pt x="255453" y="125337"/>
                      <a:pt x="254010" y="126919"/>
                      <a:pt x="251398" y="127675"/>
                    </a:cubicBezTo>
                    <a:cubicBezTo>
                      <a:pt x="245554" y="129325"/>
                      <a:pt x="239642" y="130974"/>
                      <a:pt x="233799" y="132693"/>
                    </a:cubicBezTo>
                    <a:cubicBezTo>
                      <a:pt x="228093" y="134343"/>
                      <a:pt x="225481" y="138674"/>
                      <a:pt x="226650" y="144586"/>
                    </a:cubicBezTo>
                    <a:cubicBezTo>
                      <a:pt x="227062" y="146854"/>
                      <a:pt x="228368" y="148298"/>
                      <a:pt x="230293" y="149398"/>
                    </a:cubicBezTo>
                    <a:cubicBezTo>
                      <a:pt x="235655" y="152560"/>
                      <a:pt x="241017" y="155722"/>
                      <a:pt x="246448" y="158884"/>
                    </a:cubicBezTo>
                    <a:cubicBezTo>
                      <a:pt x="250435" y="161222"/>
                      <a:pt x="251054" y="162597"/>
                      <a:pt x="249954" y="167065"/>
                    </a:cubicBezTo>
                    <a:cubicBezTo>
                      <a:pt x="249885" y="167340"/>
                      <a:pt x="249885" y="167615"/>
                      <a:pt x="249816" y="167890"/>
                    </a:cubicBezTo>
                    <a:cubicBezTo>
                      <a:pt x="248166" y="173321"/>
                      <a:pt x="246310" y="176002"/>
                      <a:pt x="240123" y="174833"/>
                    </a:cubicBezTo>
                    <a:cubicBezTo>
                      <a:pt x="234555" y="173733"/>
                      <a:pt x="228849" y="173527"/>
                      <a:pt x="223212" y="172702"/>
                    </a:cubicBezTo>
                    <a:cubicBezTo>
                      <a:pt x="219225" y="172152"/>
                      <a:pt x="216613" y="173733"/>
                      <a:pt x="214688" y="177102"/>
                    </a:cubicBezTo>
                    <a:cubicBezTo>
                      <a:pt x="212695" y="180539"/>
                      <a:pt x="211801" y="183770"/>
                      <a:pt x="214551" y="187276"/>
                    </a:cubicBezTo>
                    <a:cubicBezTo>
                      <a:pt x="218263" y="192019"/>
                      <a:pt x="221838" y="196900"/>
                      <a:pt x="225481" y="201712"/>
                    </a:cubicBezTo>
                    <a:cubicBezTo>
                      <a:pt x="228506" y="205630"/>
                      <a:pt x="228506" y="207212"/>
                      <a:pt x="225481" y="211130"/>
                    </a:cubicBezTo>
                    <a:cubicBezTo>
                      <a:pt x="225343" y="211267"/>
                      <a:pt x="225206" y="211474"/>
                      <a:pt x="225068" y="211611"/>
                    </a:cubicBezTo>
                    <a:cubicBezTo>
                      <a:pt x="221081" y="215873"/>
                      <a:pt x="219500" y="217729"/>
                      <a:pt x="213245" y="213948"/>
                    </a:cubicBezTo>
                    <a:cubicBezTo>
                      <a:pt x="208432" y="211061"/>
                      <a:pt x="203345" y="208586"/>
                      <a:pt x="198602" y="205699"/>
                    </a:cubicBezTo>
                    <a:cubicBezTo>
                      <a:pt x="194684" y="203362"/>
                      <a:pt x="191659" y="204737"/>
                      <a:pt x="188565" y="207143"/>
                    </a:cubicBezTo>
                    <a:cubicBezTo>
                      <a:pt x="185472" y="209480"/>
                      <a:pt x="184234" y="212299"/>
                      <a:pt x="185334" y="216217"/>
                    </a:cubicBezTo>
                    <a:cubicBezTo>
                      <a:pt x="187053" y="222267"/>
                      <a:pt x="188565" y="228385"/>
                      <a:pt x="190078" y="234503"/>
                    </a:cubicBezTo>
                    <a:cubicBezTo>
                      <a:pt x="190903" y="237803"/>
                      <a:pt x="190215" y="239590"/>
                      <a:pt x="187397" y="241377"/>
                    </a:cubicBezTo>
                    <a:cubicBezTo>
                      <a:pt x="185884" y="242340"/>
                      <a:pt x="184303" y="243233"/>
                      <a:pt x="182585" y="243852"/>
                    </a:cubicBezTo>
                    <a:cubicBezTo>
                      <a:pt x="179560" y="244952"/>
                      <a:pt x="177360" y="244402"/>
                      <a:pt x="175366" y="241859"/>
                    </a:cubicBezTo>
                    <a:cubicBezTo>
                      <a:pt x="171585" y="237115"/>
                      <a:pt x="167805" y="232303"/>
                      <a:pt x="164024" y="227491"/>
                    </a:cubicBezTo>
                    <a:cubicBezTo>
                      <a:pt x="160380" y="222954"/>
                      <a:pt x="153781" y="222335"/>
                      <a:pt x="149381" y="226254"/>
                    </a:cubicBezTo>
                    <a:cubicBezTo>
                      <a:pt x="148213" y="227285"/>
                      <a:pt x="147663" y="228591"/>
                      <a:pt x="147456" y="230103"/>
                    </a:cubicBezTo>
                    <a:cubicBezTo>
                      <a:pt x="146563" y="236428"/>
                      <a:pt x="145532" y="242683"/>
                      <a:pt x="144844" y="249008"/>
                    </a:cubicBezTo>
                    <a:cubicBezTo>
                      <a:pt x="144432" y="252308"/>
                      <a:pt x="143126" y="254645"/>
                      <a:pt x="139895" y="255676"/>
                    </a:cubicBezTo>
                    <a:cubicBezTo>
                      <a:pt x="137145" y="255676"/>
                      <a:pt x="134326" y="255676"/>
                      <a:pt x="131577" y="255676"/>
                    </a:cubicBezTo>
                    <a:cubicBezTo>
                      <a:pt x="129652" y="254507"/>
                      <a:pt x="128552" y="252789"/>
                      <a:pt x="127933" y="250589"/>
                    </a:cubicBezTo>
                    <a:cubicBezTo>
                      <a:pt x="126283" y="244540"/>
                      <a:pt x="124427" y="238490"/>
                      <a:pt x="122777" y="232372"/>
                    </a:cubicBezTo>
                    <a:cubicBezTo>
                      <a:pt x="121884" y="229141"/>
                      <a:pt x="119890" y="227422"/>
                      <a:pt x="116659" y="227010"/>
                    </a:cubicBezTo>
                    <a:cubicBezTo>
                      <a:pt x="115422" y="226872"/>
                      <a:pt x="114184" y="226666"/>
                      <a:pt x="112947" y="226597"/>
                    </a:cubicBezTo>
                    <a:cubicBezTo>
                      <a:pt x="110060" y="226391"/>
                      <a:pt x="108066" y="227697"/>
                      <a:pt x="106622" y="230103"/>
                    </a:cubicBezTo>
                    <a:cubicBezTo>
                      <a:pt x="106072" y="230997"/>
                      <a:pt x="105591" y="231891"/>
                      <a:pt x="105041" y="232784"/>
                    </a:cubicBezTo>
                    <a:cubicBezTo>
                      <a:pt x="102154" y="237665"/>
                      <a:pt x="99335" y="242615"/>
                      <a:pt x="96380" y="247427"/>
                    </a:cubicBezTo>
                    <a:cubicBezTo>
                      <a:pt x="94798" y="250108"/>
                      <a:pt x="92873" y="250795"/>
                      <a:pt x="89849" y="250108"/>
                    </a:cubicBezTo>
                    <a:cubicBezTo>
                      <a:pt x="87993" y="249695"/>
                      <a:pt x="86274" y="249077"/>
                      <a:pt x="84555" y="248320"/>
                    </a:cubicBezTo>
                    <a:cubicBezTo>
                      <a:pt x="81531" y="246877"/>
                      <a:pt x="80568" y="245021"/>
                      <a:pt x="80981" y="241652"/>
                    </a:cubicBezTo>
                    <a:cubicBezTo>
                      <a:pt x="81737" y="235397"/>
                      <a:pt x="82356" y="229141"/>
                      <a:pt x="83249" y="222885"/>
                    </a:cubicBezTo>
                    <a:cubicBezTo>
                      <a:pt x="83868" y="218486"/>
                      <a:pt x="81531" y="216080"/>
                      <a:pt x="78094" y="214155"/>
                    </a:cubicBezTo>
                    <a:cubicBezTo>
                      <a:pt x="74725" y="212299"/>
                      <a:pt x="71700" y="212024"/>
                      <a:pt x="68538" y="214636"/>
                    </a:cubicBezTo>
                    <a:cubicBezTo>
                      <a:pt x="64139" y="218142"/>
                      <a:pt x="59533" y="221373"/>
                      <a:pt x="55133" y="224810"/>
                    </a:cubicBezTo>
                    <a:cubicBezTo>
                      <a:pt x="50665" y="228316"/>
                      <a:pt x="48740" y="229072"/>
                      <a:pt x="43240" y="224123"/>
                    </a:cubicBezTo>
                    <a:cubicBezTo>
                      <a:pt x="42897" y="223779"/>
                      <a:pt x="42553" y="223435"/>
                      <a:pt x="42209" y="223091"/>
                    </a:cubicBezTo>
                    <a:cubicBezTo>
                      <a:pt x="39528" y="220342"/>
                      <a:pt x="39253" y="218211"/>
                      <a:pt x="41178" y="214842"/>
                    </a:cubicBezTo>
                    <a:cubicBezTo>
                      <a:pt x="44134" y="209549"/>
                      <a:pt x="47159" y="204187"/>
                      <a:pt x="50115" y="198893"/>
                    </a:cubicBezTo>
                    <a:cubicBezTo>
                      <a:pt x="50940" y="197381"/>
                      <a:pt x="51833" y="195869"/>
                      <a:pt x="51627" y="194013"/>
                    </a:cubicBezTo>
                    <a:cubicBezTo>
                      <a:pt x="51146" y="188444"/>
                      <a:pt x="44959" y="184045"/>
                      <a:pt x="39597" y="185420"/>
                    </a:cubicBezTo>
                    <a:cubicBezTo>
                      <a:pt x="33410" y="187001"/>
                      <a:pt x="27223" y="188582"/>
                      <a:pt x="21105" y="190232"/>
                    </a:cubicBezTo>
                    <a:cubicBezTo>
                      <a:pt x="18630" y="190919"/>
                      <a:pt x="16774" y="190163"/>
                      <a:pt x="15193" y="188238"/>
                    </a:cubicBezTo>
                    <a:cubicBezTo>
                      <a:pt x="13887" y="186657"/>
                      <a:pt x="13062" y="184870"/>
                      <a:pt x="12237" y="183014"/>
                    </a:cubicBezTo>
                    <a:cubicBezTo>
                      <a:pt x="10862" y="179783"/>
                      <a:pt x="11481" y="177445"/>
                      <a:pt x="14230" y="175314"/>
                    </a:cubicBezTo>
                    <a:cubicBezTo>
                      <a:pt x="18767" y="171671"/>
                      <a:pt x="23373" y="168096"/>
                      <a:pt x="27910" y="164453"/>
                    </a:cubicBezTo>
                    <a:cubicBezTo>
                      <a:pt x="32722" y="160741"/>
                      <a:pt x="33135" y="159159"/>
                      <a:pt x="31554" y="153385"/>
                    </a:cubicBezTo>
                    <a:cubicBezTo>
                      <a:pt x="30454" y="149604"/>
                      <a:pt x="28185" y="147611"/>
                      <a:pt x="24198" y="147198"/>
                    </a:cubicBezTo>
                    <a:cubicBezTo>
                      <a:pt x="18424" y="146579"/>
                      <a:pt x="12718" y="145479"/>
                      <a:pt x="6943" y="144861"/>
                    </a:cubicBezTo>
                    <a:cubicBezTo>
                      <a:pt x="3644" y="144517"/>
                      <a:pt x="1306" y="143211"/>
                      <a:pt x="138" y="140049"/>
                    </a:cubicBezTo>
                    <a:cubicBezTo>
                      <a:pt x="0" y="137093"/>
                      <a:pt x="0" y="134343"/>
                      <a:pt x="0" y="131525"/>
                    </a:cubicBezTo>
                    <a:cubicBezTo>
                      <a:pt x="1100" y="129462"/>
                      <a:pt x="2819" y="128431"/>
                      <a:pt x="5019" y="127881"/>
                    </a:cubicBezTo>
                    <a:cubicBezTo>
                      <a:pt x="10931" y="126300"/>
                      <a:pt x="16705" y="124513"/>
                      <a:pt x="22617" y="122931"/>
                    </a:cubicBezTo>
                    <a:cubicBezTo>
                      <a:pt x="26192" y="121969"/>
                      <a:pt x="28323" y="119975"/>
                      <a:pt x="28667" y="116194"/>
                    </a:cubicBezTo>
                    <a:cubicBezTo>
                      <a:pt x="28735" y="115232"/>
                      <a:pt x="28873" y="114270"/>
                      <a:pt x="29010" y="113307"/>
                    </a:cubicBezTo>
                    <a:cubicBezTo>
                      <a:pt x="29354" y="110076"/>
                      <a:pt x="27910" y="107876"/>
                      <a:pt x="25229" y="106295"/>
                    </a:cubicBezTo>
                    <a:cubicBezTo>
                      <a:pt x="19867" y="103202"/>
                      <a:pt x="14574" y="100040"/>
                      <a:pt x="9281" y="96946"/>
                    </a:cubicBezTo>
                    <a:cubicBezTo>
                      <a:pt x="5362" y="94678"/>
                      <a:pt x="4675" y="92959"/>
                      <a:pt x="5843" y="88560"/>
                    </a:cubicBezTo>
                    <a:cubicBezTo>
                      <a:pt x="5981" y="88147"/>
                      <a:pt x="6050" y="87735"/>
                      <a:pt x="6187" y="87391"/>
                    </a:cubicBezTo>
                    <a:cubicBezTo>
                      <a:pt x="7906" y="81685"/>
                      <a:pt x="9418" y="80585"/>
                      <a:pt x="15261" y="81135"/>
                    </a:cubicBezTo>
                    <a:cubicBezTo>
                      <a:pt x="20898" y="81685"/>
                      <a:pt x="26535" y="82304"/>
                      <a:pt x="32173" y="83060"/>
                    </a:cubicBezTo>
                    <a:cubicBezTo>
                      <a:pt x="36641" y="83610"/>
                      <a:pt x="38566" y="82854"/>
                      <a:pt x="40834" y="79073"/>
                    </a:cubicBezTo>
                    <a:cubicBezTo>
                      <a:pt x="44065" y="73848"/>
                      <a:pt x="43928" y="72198"/>
                      <a:pt x="40147" y="67318"/>
                    </a:cubicBezTo>
                    <a:cubicBezTo>
                      <a:pt x="36572" y="62712"/>
                      <a:pt x="33066" y="58037"/>
                      <a:pt x="29629" y="53363"/>
                    </a:cubicBezTo>
                    <a:cubicBezTo>
                      <a:pt x="27567" y="50613"/>
                      <a:pt x="27567" y="48344"/>
                      <a:pt x="29629" y="45595"/>
                    </a:cubicBezTo>
                    <a:cubicBezTo>
                      <a:pt x="30660" y="44220"/>
                      <a:pt x="31760" y="42845"/>
                      <a:pt x="33066" y="41745"/>
                    </a:cubicBezTo>
                    <a:cubicBezTo>
                      <a:pt x="35678" y="39545"/>
                      <a:pt x="37466" y="39270"/>
                      <a:pt x="40422" y="40920"/>
                    </a:cubicBezTo>
                    <a:cubicBezTo>
                      <a:pt x="45646" y="43807"/>
                      <a:pt x="51008" y="46488"/>
                      <a:pt x="56027" y="49719"/>
                    </a:cubicBezTo>
                    <a:cubicBezTo>
                      <a:pt x="61801" y="53431"/>
                      <a:pt x="65788" y="50957"/>
                      <a:pt x="69982" y="45801"/>
                    </a:cubicBezTo>
                    <a:cubicBezTo>
                      <a:pt x="71357" y="44082"/>
                      <a:pt x="70875" y="41814"/>
                      <a:pt x="70325" y="39751"/>
                    </a:cubicBezTo>
                    <a:cubicBezTo>
                      <a:pt x="68813" y="33908"/>
                      <a:pt x="67301" y="28065"/>
                      <a:pt x="65788" y="22221"/>
                    </a:cubicBezTo>
                    <a:cubicBezTo>
                      <a:pt x="64688" y="18028"/>
                      <a:pt x="65376" y="16309"/>
                      <a:pt x="69088" y="14110"/>
                    </a:cubicBezTo>
                    <a:cubicBezTo>
                      <a:pt x="69913" y="13628"/>
                      <a:pt x="70738" y="13147"/>
                      <a:pt x="71632" y="12735"/>
                    </a:cubicBezTo>
                    <a:cubicBezTo>
                      <a:pt x="76100" y="10672"/>
                      <a:pt x="78094" y="11154"/>
                      <a:pt x="81118" y="15072"/>
                    </a:cubicBezTo>
                    <a:cubicBezTo>
                      <a:pt x="84762" y="19678"/>
                      <a:pt x="88405" y="24353"/>
                      <a:pt x="92049" y="28958"/>
                    </a:cubicBezTo>
                    <a:cubicBezTo>
                      <a:pt x="95486" y="33221"/>
                      <a:pt x="103529" y="33221"/>
                      <a:pt x="106966" y="28890"/>
                    </a:cubicBezTo>
                    <a:cubicBezTo>
                      <a:pt x="108410" y="27034"/>
                      <a:pt x="108410" y="24696"/>
                      <a:pt x="108754" y="22565"/>
                    </a:cubicBezTo>
                    <a:cubicBezTo>
                      <a:pt x="109578" y="17203"/>
                      <a:pt x="110266" y="11841"/>
                      <a:pt x="110953" y="6479"/>
                    </a:cubicBezTo>
                    <a:cubicBezTo>
                      <a:pt x="111503" y="2217"/>
                      <a:pt x="112672" y="1048"/>
                      <a:pt x="116934" y="292"/>
                    </a:cubicBezTo>
                    <a:cubicBezTo>
                      <a:pt x="118721" y="-52"/>
                      <a:pt x="120509" y="-52"/>
                      <a:pt x="122296" y="86"/>
                    </a:cubicBezTo>
                    <a:close/>
                  </a:path>
                </a:pathLst>
              </a:custGeom>
              <a:solidFill>
                <a:schemeClr val="bg1"/>
              </a:solidFill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700000000000000" pitchFamily="2" charset="-78"/>
                </a:endParaRPr>
              </a:p>
            </p:txBody>
          </p:sp>
        </p:grpSp>
      </p:grp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C5589ED8-A774-01F4-72C8-CB5435FD3182}"/>
              </a:ext>
            </a:extLst>
          </p:cNvPr>
          <p:cNvSpPr/>
          <p:nvPr/>
        </p:nvSpPr>
        <p:spPr>
          <a:xfrm>
            <a:off x="9501678" y="264640"/>
            <a:ext cx="2430326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accent2"/>
                </a:solidFill>
                <a:cs typeface="B Nazanin" panose="00000700000000000000" pitchFamily="2" charset="-78"/>
              </a:rPr>
              <a:t>20begir.com</a:t>
            </a:r>
            <a:endParaRPr lang="ko-KR" altLang="en-US" sz="2700" dirty="0">
              <a:solidFill>
                <a:schemeClr val="accent2"/>
              </a:solidFill>
              <a:cs typeface="B Nazanin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854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Box 139">
            <a:extLst>
              <a:ext uri="{FF2B5EF4-FFF2-40B4-BE49-F238E27FC236}">
                <a16:creationId xmlns:a16="http://schemas.microsoft.com/office/drawing/2014/main" id="{13623931-15D2-4834-8280-54ACC1445BD1}"/>
              </a:ext>
            </a:extLst>
          </p:cNvPr>
          <p:cNvSpPr txBox="1"/>
          <p:nvPr/>
        </p:nvSpPr>
        <p:spPr>
          <a:xfrm>
            <a:off x="4864662" y="391514"/>
            <a:ext cx="660343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5400" dirty="0">
                <a:solidFill>
                  <a:schemeClr val="accent2"/>
                </a:solidFill>
                <a:cs typeface="B Nazanin" panose="00000400000000000000" pitchFamily="2" charset="-78"/>
              </a:rPr>
              <a:t>سبک </a:t>
            </a:r>
            <a:r>
              <a:rPr lang="fa-IR" altLang="ko-KR" sz="5400" dirty="0">
                <a:cs typeface="B Nazanin" panose="00000400000000000000" pitchFamily="2" charset="-78"/>
              </a:rPr>
              <a:t>دستور کار</a:t>
            </a:r>
            <a:endParaRPr lang="ko-KR" altLang="en-US" sz="5400" dirty="0">
              <a:cs typeface="B Nazanin" panose="00000400000000000000" pitchFamily="2" charset="-78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CC8905E8-278A-4BD2-B75B-0CAAFBDB26F1}"/>
              </a:ext>
            </a:extLst>
          </p:cNvPr>
          <p:cNvSpPr txBox="1"/>
          <p:nvPr/>
        </p:nvSpPr>
        <p:spPr>
          <a:xfrm>
            <a:off x="4660065" y="1624437"/>
            <a:ext cx="958096" cy="646331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/>
                </a:solidFill>
                <a:cs typeface="B Nazanin" panose="00000400000000000000" pitchFamily="2" charset="-78"/>
              </a:rPr>
              <a:t>01</a:t>
            </a:r>
            <a:endParaRPr lang="ko-KR" altLang="en-US" sz="3600" b="1" dirty="0">
              <a:solidFill>
                <a:schemeClr val="accent1"/>
              </a:solidFill>
              <a:cs typeface="B Nazanin" panose="00000400000000000000" pitchFamily="2" charset="-78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B904A8F-9E53-4454-9EE8-7899E445985B}"/>
              </a:ext>
            </a:extLst>
          </p:cNvPr>
          <p:cNvGrpSpPr/>
          <p:nvPr/>
        </p:nvGrpSpPr>
        <p:grpSpPr>
          <a:xfrm>
            <a:off x="5730920" y="1736115"/>
            <a:ext cx="5737181" cy="956690"/>
            <a:chOff x="665833" y="2698787"/>
            <a:chExt cx="3322837" cy="95669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D67D6A4-5513-4B78-82BC-5AE8CFA67E7E}"/>
                </a:ext>
              </a:extLst>
            </p:cNvPr>
            <p:cNvSpPr txBox="1"/>
            <p:nvPr/>
          </p:nvSpPr>
          <p:spPr>
            <a:xfrm>
              <a:off x="787499" y="3193812"/>
              <a:ext cx="3201171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آسان برای تغییر رنگ، عکس و متن.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BEEEB66-0819-4EF7-B983-0AFE673F7D27}"/>
                </a:ext>
              </a:extLst>
            </p:cNvPr>
            <p:cNvSpPr txBox="1"/>
            <p:nvPr/>
          </p:nvSpPr>
          <p:spPr>
            <a:xfrm>
              <a:off x="665833" y="2698787"/>
              <a:ext cx="3322837" cy="432792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</p:spPr>
          <p:txBody>
            <a:bodyPr wrap="square" lIns="274320" rtlCol="0" anchor="ctr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عنوان مطالب</a:t>
              </a:r>
              <a:endParaRPr lang="ko-KR" altLang="en-US" sz="14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84E08AEC-260E-4620-A344-02DA4D7253FC}"/>
              </a:ext>
            </a:extLst>
          </p:cNvPr>
          <p:cNvSpPr txBox="1"/>
          <p:nvPr/>
        </p:nvSpPr>
        <p:spPr>
          <a:xfrm>
            <a:off x="4660065" y="2828487"/>
            <a:ext cx="958096" cy="646331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2"/>
                </a:solidFill>
                <a:cs typeface="B Nazanin" panose="00000400000000000000" pitchFamily="2" charset="-78"/>
              </a:rPr>
              <a:t>02</a:t>
            </a:r>
            <a:endParaRPr lang="ko-KR" altLang="en-US" sz="3600" b="1" dirty="0">
              <a:solidFill>
                <a:schemeClr val="accent2"/>
              </a:solidFill>
              <a:cs typeface="B Nazanin" panose="00000400000000000000" pitchFamily="2" charset="-78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AC77AEE-019F-4BEE-AF9D-872FD75C4204}"/>
              </a:ext>
            </a:extLst>
          </p:cNvPr>
          <p:cNvGrpSpPr/>
          <p:nvPr/>
        </p:nvGrpSpPr>
        <p:grpSpPr>
          <a:xfrm>
            <a:off x="5730920" y="2940165"/>
            <a:ext cx="5737181" cy="956690"/>
            <a:chOff x="665833" y="2698787"/>
            <a:chExt cx="3322837" cy="95669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047AA3C-D7A9-417B-9843-A86F77CCD3B5}"/>
                </a:ext>
              </a:extLst>
            </p:cNvPr>
            <p:cNvSpPr txBox="1"/>
            <p:nvPr/>
          </p:nvSpPr>
          <p:spPr>
            <a:xfrm>
              <a:off x="787499" y="3193812"/>
              <a:ext cx="3201171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آسان برای تغییر رنگ، عکس و متن.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63675F2-9A72-4B96-9291-9F0BED2AF5D7}"/>
                </a:ext>
              </a:extLst>
            </p:cNvPr>
            <p:cNvSpPr txBox="1"/>
            <p:nvPr/>
          </p:nvSpPr>
          <p:spPr>
            <a:xfrm>
              <a:off x="665833" y="2698787"/>
              <a:ext cx="3322837" cy="43279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</p:spPr>
          <p:txBody>
            <a:bodyPr wrap="square" lIns="274320" rtlCol="0" anchor="ctr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عنوان مطالب</a:t>
              </a:r>
              <a:endParaRPr lang="ko-KR" altLang="en-US" sz="14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9DC92E20-0B25-47A5-9ABF-8CBCF8F31CF5}"/>
              </a:ext>
            </a:extLst>
          </p:cNvPr>
          <p:cNvSpPr txBox="1"/>
          <p:nvPr/>
        </p:nvSpPr>
        <p:spPr>
          <a:xfrm>
            <a:off x="4660065" y="4032537"/>
            <a:ext cx="958096" cy="646331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3"/>
                </a:solidFill>
                <a:cs typeface="B Nazanin" panose="00000400000000000000" pitchFamily="2" charset="-78"/>
              </a:rPr>
              <a:t>03</a:t>
            </a:r>
            <a:endParaRPr lang="ko-KR" altLang="en-US" sz="3600" b="1" dirty="0">
              <a:solidFill>
                <a:schemeClr val="accent3"/>
              </a:solidFill>
              <a:cs typeface="B Nazanin" panose="00000400000000000000" pitchFamily="2" charset="-78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76C0250-0F2C-4CDC-A275-45F8850F9452}"/>
              </a:ext>
            </a:extLst>
          </p:cNvPr>
          <p:cNvGrpSpPr/>
          <p:nvPr/>
        </p:nvGrpSpPr>
        <p:grpSpPr>
          <a:xfrm>
            <a:off x="5730920" y="4144215"/>
            <a:ext cx="5737181" cy="956690"/>
            <a:chOff x="665833" y="2698787"/>
            <a:chExt cx="3322837" cy="95669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939549C-B0C1-4F98-A44B-8A7A73279643}"/>
                </a:ext>
              </a:extLst>
            </p:cNvPr>
            <p:cNvSpPr txBox="1"/>
            <p:nvPr/>
          </p:nvSpPr>
          <p:spPr>
            <a:xfrm>
              <a:off x="787499" y="3193812"/>
              <a:ext cx="3201171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آسان برای تغییر رنگ، عکس و متن.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B2A0BE8-4E1C-478F-AE7B-D913C667D3CA}"/>
                </a:ext>
              </a:extLst>
            </p:cNvPr>
            <p:cNvSpPr txBox="1"/>
            <p:nvPr/>
          </p:nvSpPr>
          <p:spPr>
            <a:xfrm>
              <a:off x="665833" y="2698787"/>
              <a:ext cx="3322837" cy="432792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</p:spPr>
          <p:txBody>
            <a:bodyPr wrap="square" lIns="274320" rtlCol="0" anchor="ctr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عنوان مطالب</a:t>
              </a:r>
              <a:endParaRPr lang="ko-KR" altLang="en-US" sz="14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A775E27B-4D35-43D7-8422-85D445BDB7E1}"/>
              </a:ext>
            </a:extLst>
          </p:cNvPr>
          <p:cNvSpPr txBox="1"/>
          <p:nvPr/>
        </p:nvSpPr>
        <p:spPr>
          <a:xfrm>
            <a:off x="4660065" y="5236587"/>
            <a:ext cx="958096" cy="646331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4"/>
                </a:solidFill>
                <a:cs typeface="B Nazanin" panose="00000400000000000000" pitchFamily="2" charset="-78"/>
              </a:rPr>
              <a:t>04</a:t>
            </a:r>
            <a:endParaRPr lang="ko-KR" altLang="en-US" sz="3600" b="1" dirty="0">
              <a:solidFill>
                <a:schemeClr val="accent4"/>
              </a:solidFill>
              <a:cs typeface="B Nazanin" panose="00000400000000000000" pitchFamily="2" charset="-78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A0B77FE-28D5-4EC6-9841-F3FD55BE7F0E}"/>
              </a:ext>
            </a:extLst>
          </p:cNvPr>
          <p:cNvGrpSpPr/>
          <p:nvPr/>
        </p:nvGrpSpPr>
        <p:grpSpPr>
          <a:xfrm>
            <a:off x="5730920" y="5348265"/>
            <a:ext cx="5737181" cy="956690"/>
            <a:chOff x="665833" y="2698787"/>
            <a:chExt cx="3322837" cy="956690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A086495-D0E6-4EDF-B0A3-3E7C7F8378EA}"/>
                </a:ext>
              </a:extLst>
            </p:cNvPr>
            <p:cNvSpPr txBox="1"/>
            <p:nvPr/>
          </p:nvSpPr>
          <p:spPr>
            <a:xfrm>
              <a:off x="787499" y="3193812"/>
              <a:ext cx="3201171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آسان برای تغییر رنگ، عکس و متن.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4AE23BF-9144-41BB-82CF-6D901195B783}"/>
                </a:ext>
              </a:extLst>
            </p:cNvPr>
            <p:cNvSpPr txBox="1"/>
            <p:nvPr/>
          </p:nvSpPr>
          <p:spPr>
            <a:xfrm>
              <a:off x="665833" y="2698787"/>
              <a:ext cx="3322837" cy="432792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</p:spPr>
          <p:txBody>
            <a:bodyPr wrap="square" lIns="274320" rtlCol="0" anchor="ctr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عنوان مطالب</a:t>
              </a:r>
              <a:endParaRPr lang="ko-KR" altLang="en-US" sz="14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61022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rtl="1"/>
            <a:r>
              <a:rPr lang="fa-IR" dirty="0">
                <a:cs typeface="B Nazanin" panose="00000400000000000000" pitchFamily="2" charset="-78"/>
              </a:rPr>
              <a:t>اینفوگرافیک جدول زمانی</a:t>
            </a:r>
            <a:endParaRPr lang="en-US" dirty="0">
              <a:cs typeface="B Nazanin" panose="00000400000000000000" pitchFamily="2" charset="-78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F13A143-FABB-4419-8242-942D0B28963F}"/>
              </a:ext>
            </a:extLst>
          </p:cNvPr>
          <p:cNvGrpSpPr/>
          <p:nvPr/>
        </p:nvGrpSpPr>
        <p:grpSpPr>
          <a:xfrm>
            <a:off x="1297545" y="2488476"/>
            <a:ext cx="419949" cy="419949"/>
            <a:chOff x="2037500" y="3040187"/>
            <a:chExt cx="419949" cy="419949"/>
          </a:xfrm>
          <a:solidFill>
            <a:schemeClr val="accent5"/>
          </a:solidFill>
        </p:grpSpPr>
        <p:sp>
          <p:nvSpPr>
            <p:cNvPr id="3" name="Circle: Hollow 2">
              <a:extLst>
                <a:ext uri="{FF2B5EF4-FFF2-40B4-BE49-F238E27FC236}">
                  <a16:creationId xmlns:a16="http://schemas.microsoft.com/office/drawing/2014/main" id="{EEB31F12-24DE-47BD-96A4-4772956DE499}"/>
                </a:ext>
              </a:extLst>
            </p:cNvPr>
            <p:cNvSpPr/>
            <p:nvPr/>
          </p:nvSpPr>
          <p:spPr>
            <a:xfrm>
              <a:off x="2037500" y="3040187"/>
              <a:ext cx="419949" cy="419949"/>
            </a:xfrm>
            <a:prstGeom prst="donut">
              <a:avLst>
                <a:gd name="adj" fmla="val 11391"/>
              </a:avLst>
            </a:pr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68E69175-0207-4400-9307-16A395CEF473}"/>
                </a:ext>
              </a:extLst>
            </p:cNvPr>
            <p:cNvSpPr/>
            <p:nvPr/>
          </p:nvSpPr>
          <p:spPr>
            <a:xfrm>
              <a:off x="2133174" y="3135861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F75BF166-7072-4AA4-8069-95FD145B99C4}"/>
              </a:ext>
            </a:extLst>
          </p:cNvPr>
          <p:cNvSpPr/>
          <p:nvPr/>
        </p:nvSpPr>
        <p:spPr>
          <a:xfrm>
            <a:off x="1518285" y="2488476"/>
            <a:ext cx="9189720" cy="476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6FBDA3-ED66-49D2-BEF6-9F5587F30E48}"/>
              </a:ext>
            </a:extLst>
          </p:cNvPr>
          <p:cNvSpPr/>
          <p:nvPr/>
        </p:nvSpPr>
        <p:spPr>
          <a:xfrm>
            <a:off x="1518285" y="2860800"/>
            <a:ext cx="9189720" cy="476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B5B7656-A25F-4708-B7CC-F3B88884B984}"/>
              </a:ext>
            </a:extLst>
          </p:cNvPr>
          <p:cNvGrpSpPr/>
          <p:nvPr/>
        </p:nvGrpSpPr>
        <p:grpSpPr>
          <a:xfrm>
            <a:off x="10474506" y="2497225"/>
            <a:ext cx="419949" cy="419949"/>
            <a:chOff x="2037500" y="3040187"/>
            <a:chExt cx="419949" cy="419949"/>
          </a:xfrm>
          <a:solidFill>
            <a:schemeClr val="accent5"/>
          </a:solidFill>
        </p:grpSpPr>
        <p:sp>
          <p:nvSpPr>
            <p:cNvPr id="10" name="Circle: Hollow 9">
              <a:extLst>
                <a:ext uri="{FF2B5EF4-FFF2-40B4-BE49-F238E27FC236}">
                  <a16:creationId xmlns:a16="http://schemas.microsoft.com/office/drawing/2014/main" id="{6F3EA9AC-33DD-4240-9690-1E53E7BBA878}"/>
                </a:ext>
              </a:extLst>
            </p:cNvPr>
            <p:cNvSpPr/>
            <p:nvPr/>
          </p:nvSpPr>
          <p:spPr>
            <a:xfrm>
              <a:off x="2037500" y="3040187"/>
              <a:ext cx="419949" cy="419949"/>
            </a:xfrm>
            <a:prstGeom prst="donut">
              <a:avLst>
                <a:gd name="adj" fmla="val 11391"/>
              </a:avLst>
            </a:pr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A451C7B-2039-4F27-B6CE-30082BCC35D5}"/>
                </a:ext>
              </a:extLst>
            </p:cNvPr>
            <p:cNvSpPr/>
            <p:nvPr/>
          </p:nvSpPr>
          <p:spPr>
            <a:xfrm>
              <a:off x="2133174" y="3135861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</p:grpSp>
      <p:sp>
        <p:nvSpPr>
          <p:cNvPr id="12" name="Oval 7">
            <a:extLst>
              <a:ext uri="{FF2B5EF4-FFF2-40B4-BE49-F238E27FC236}">
                <a16:creationId xmlns:a16="http://schemas.microsoft.com/office/drawing/2014/main" id="{12070E40-9F06-44F8-A2E8-ACA21E52F4E7}"/>
              </a:ext>
            </a:extLst>
          </p:cNvPr>
          <p:cNvSpPr/>
          <p:nvPr/>
        </p:nvSpPr>
        <p:spPr>
          <a:xfrm>
            <a:off x="5946532" y="2539078"/>
            <a:ext cx="288000" cy="28803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 dirty="0">
              <a:cs typeface="B Nazanin" panose="00000400000000000000" pitchFamily="2" charset="-78"/>
            </a:endParaRPr>
          </a:p>
        </p:txBody>
      </p:sp>
      <p:sp>
        <p:nvSpPr>
          <p:cNvPr id="13" name="Oval 8">
            <a:extLst>
              <a:ext uri="{FF2B5EF4-FFF2-40B4-BE49-F238E27FC236}">
                <a16:creationId xmlns:a16="http://schemas.microsoft.com/office/drawing/2014/main" id="{0369B48D-185D-43CE-A13D-9909D1C397DF}"/>
              </a:ext>
            </a:extLst>
          </p:cNvPr>
          <p:cNvSpPr/>
          <p:nvPr/>
        </p:nvSpPr>
        <p:spPr>
          <a:xfrm>
            <a:off x="7480851" y="2539078"/>
            <a:ext cx="288000" cy="28803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 dirty="0">
              <a:cs typeface="B Nazanin" panose="00000400000000000000" pitchFamily="2" charset="-78"/>
            </a:endParaRPr>
          </a:p>
        </p:txBody>
      </p:sp>
      <p:sp>
        <p:nvSpPr>
          <p:cNvPr id="14" name="Oval 9">
            <a:extLst>
              <a:ext uri="{FF2B5EF4-FFF2-40B4-BE49-F238E27FC236}">
                <a16:creationId xmlns:a16="http://schemas.microsoft.com/office/drawing/2014/main" id="{C6436BBC-A00D-493C-B710-ADA6F3F520F5}"/>
              </a:ext>
            </a:extLst>
          </p:cNvPr>
          <p:cNvSpPr/>
          <p:nvPr/>
        </p:nvSpPr>
        <p:spPr>
          <a:xfrm>
            <a:off x="9015170" y="2539078"/>
            <a:ext cx="288000" cy="2880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 dirty="0">
              <a:cs typeface="B Nazanin" panose="00000400000000000000" pitchFamily="2" charset="-78"/>
            </a:endParaRPr>
          </a:p>
        </p:txBody>
      </p:sp>
      <p:sp>
        <p:nvSpPr>
          <p:cNvPr id="16" name="Oval 12">
            <a:extLst>
              <a:ext uri="{FF2B5EF4-FFF2-40B4-BE49-F238E27FC236}">
                <a16:creationId xmlns:a16="http://schemas.microsoft.com/office/drawing/2014/main" id="{97084A4E-2D1B-4271-8572-653178BF0EF3}"/>
              </a:ext>
            </a:extLst>
          </p:cNvPr>
          <p:cNvSpPr/>
          <p:nvPr/>
        </p:nvSpPr>
        <p:spPr>
          <a:xfrm>
            <a:off x="2877894" y="2539078"/>
            <a:ext cx="288000" cy="2880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 dirty="0">
              <a:cs typeface="B Nazanin" panose="00000400000000000000" pitchFamily="2" charset="-78"/>
            </a:endParaRPr>
          </a:p>
        </p:txBody>
      </p:sp>
      <p:sp>
        <p:nvSpPr>
          <p:cNvPr id="17" name="Oval 13">
            <a:extLst>
              <a:ext uri="{FF2B5EF4-FFF2-40B4-BE49-F238E27FC236}">
                <a16:creationId xmlns:a16="http://schemas.microsoft.com/office/drawing/2014/main" id="{A0240128-0CEF-4E48-A50F-6587512F0713}"/>
              </a:ext>
            </a:extLst>
          </p:cNvPr>
          <p:cNvSpPr/>
          <p:nvPr/>
        </p:nvSpPr>
        <p:spPr>
          <a:xfrm>
            <a:off x="4412213" y="2539078"/>
            <a:ext cx="288000" cy="28803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 dirty="0">
              <a:cs typeface="B Nazanin" panose="00000400000000000000" pitchFamily="2" charset="-78"/>
            </a:endParaRPr>
          </a:p>
        </p:txBody>
      </p:sp>
      <p:sp>
        <p:nvSpPr>
          <p:cNvPr id="18" name="Oval 113">
            <a:extLst>
              <a:ext uri="{FF2B5EF4-FFF2-40B4-BE49-F238E27FC236}">
                <a16:creationId xmlns:a16="http://schemas.microsoft.com/office/drawing/2014/main" id="{3E890389-F6B7-4E7F-873B-DC5920EE3ACF}"/>
              </a:ext>
            </a:extLst>
          </p:cNvPr>
          <p:cNvSpPr/>
          <p:nvPr/>
        </p:nvSpPr>
        <p:spPr>
          <a:xfrm>
            <a:off x="4214213" y="3235606"/>
            <a:ext cx="684000" cy="68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 dirty="0">
              <a:cs typeface="B Nazanin" panose="00000400000000000000" pitchFamily="2" charset="-78"/>
            </a:endParaRPr>
          </a:p>
        </p:txBody>
      </p:sp>
      <p:grpSp>
        <p:nvGrpSpPr>
          <p:cNvPr id="19" name="Group 5">
            <a:extLst>
              <a:ext uri="{FF2B5EF4-FFF2-40B4-BE49-F238E27FC236}">
                <a16:creationId xmlns:a16="http://schemas.microsoft.com/office/drawing/2014/main" id="{68DB03E9-E73C-4931-B713-AE590DD1FEE9}"/>
              </a:ext>
            </a:extLst>
          </p:cNvPr>
          <p:cNvGrpSpPr/>
          <p:nvPr/>
        </p:nvGrpSpPr>
        <p:grpSpPr>
          <a:xfrm>
            <a:off x="3781080" y="3962463"/>
            <a:ext cx="1550267" cy="901805"/>
            <a:chOff x="2676933" y="3348115"/>
            <a:chExt cx="1550267" cy="90180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77C9AC5-BDD4-4F68-B24D-5489F038CA81}"/>
                </a:ext>
              </a:extLst>
            </p:cNvPr>
            <p:cNvSpPr txBox="1"/>
            <p:nvPr/>
          </p:nvSpPr>
          <p:spPr>
            <a:xfrm>
              <a:off x="2676933" y="3348115"/>
              <a:ext cx="155026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11778EE-ECBA-44D6-9C55-EDAECFEABB39}"/>
                </a:ext>
              </a:extLst>
            </p:cNvPr>
            <p:cNvSpPr txBox="1"/>
            <p:nvPr/>
          </p:nvSpPr>
          <p:spPr>
            <a:xfrm>
              <a:off x="2676933" y="3603589"/>
              <a:ext cx="15502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cxnSp>
        <p:nvCxnSpPr>
          <p:cNvPr id="22" name="Straight Arrow Connector 115">
            <a:extLst>
              <a:ext uri="{FF2B5EF4-FFF2-40B4-BE49-F238E27FC236}">
                <a16:creationId xmlns:a16="http://schemas.microsoft.com/office/drawing/2014/main" id="{952D92D8-6A16-489C-81DB-48A1BD9AD74A}"/>
              </a:ext>
            </a:extLst>
          </p:cNvPr>
          <p:cNvCxnSpPr>
            <a:cxnSpLocks/>
          </p:cNvCxnSpPr>
          <p:nvPr/>
        </p:nvCxnSpPr>
        <p:spPr>
          <a:xfrm flipV="1">
            <a:off x="4556213" y="2941709"/>
            <a:ext cx="0" cy="293898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119">
            <a:extLst>
              <a:ext uri="{FF2B5EF4-FFF2-40B4-BE49-F238E27FC236}">
                <a16:creationId xmlns:a16="http://schemas.microsoft.com/office/drawing/2014/main" id="{EC428F3E-86E5-4C7E-8BB6-C19481FC476A}"/>
              </a:ext>
            </a:extLst>
          </p:cNvPr>
          <p:cNvSpPr/>
          <p:nvPr/>
        </p:nvSpPr>
        <p:spPr>
          <a:xfrm>
            <a:off x="7282851" y="3236765"/>
            <a:ext cx="684000" cy="68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 dirty="0">
              <a:cs typeface="B Nazanin" panose="00000400000000000000" pitchFamily="2" charset="-78"/>
            </a:endParaRPr>
          </a:p>
        </p:txBody>
      </p:sp>
      <p:grpSp>
        <p:nvGrpSpPr>
          <p:cNvPr id="24" name="Group 15">
            <a:extLst>
              <a:ext uri="{FF2B5EF4-FFF2-40B4-BE49-F238E27FC236}">
                <a16:creationId xmlns:a16="http://schemas.microsoft.com/office/drawing/2014/main" id="{2A5BB4C8-E69F-45C8-A663-C258CC19F233}"/>
              </a:ext>
            </a:extLst>
          </p:cNvPr>
          <p:cNvGrpSpPr/>
          <p:nvPr/>
        </p:nvGrpSpPr>
        <p:grpSpPr>
          <a:xfrm>
            <a:off x="6849718" y="3963622"/>
            <a:ext cx="1550267" cy="901805"/>
            <a:chOff x="4898136" y="3349274"/>
            <a:chExt cx="1550267" cy="90180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78EF781-76A1-4B0F-A911-4E1AEBF5122C}"/>
                </a:ext>
              </a:extLst>
            </p:cNvPr>
            <p:cNvSpPr txBox="1"/>
            <p:nvPr/>
          </p:nvSpPr>
          <p:spPr>
            <a:xfrm>
              <a:off x="4898136" y="3349274"/>
              <a:ext cx="155026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89098CB-95E4-43CE-84B8-A26CABB013A6}"/>
                </a:ext>
              </a:extLst>
            </p:cNvPr>
            <p:cNvSpPr txBox="1"/>
            <p:nvPr/>
          </p:nvSpPr>
          <p:spPr>
            <a:xfrm>
              <a:off x="4898136" y="3604748"/>
              <a:ext cx="15502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cxnSp>
        <p:nvCxnSpPr>
          <p:cNvPr id="27" name="Straight Arrow Connector 121">
            <a:extLst>
              <a:ext uri="{FF2B5EF4-FFF2-40B4-BE49-F238E27FC236}">
                <a16:creationId xmlns:a16="http://schemas.microsoft.com/office/drawing/2014/main" id="{B524CF61-D42C-433C-89AF-6FBD0B552EAF}"/>
              </a:ext>
            </a:extLst>
          </p:cNvPr>
          <p:cNvCxnSpPr>
            <a:cxnSpLocks/>
          </p:cNvCxnSpPr>
          <p:nvPr/>
        </p:nvCxnSpPr>
        <p:spPr>
          <a:xfrm flipV="1">
            <a:off x="7624851" y="2884260"/>
            <a:ext cx="0" cy="352505"/>
          </a:xfrm>
          <a:prstGeom prst="straightConnector1">
            <a:avLst/>
          </a:prstGeom>
          <a:ln w="254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125">
            <a:extLst>
              <a:ext uri="{FF2B5EF4-FFF2-40B4-BE49-F238E27FC236}">
                <a16:creationId xmlns:a16="http://schemas.microsoft.com/office/drawing/2014/main" id="{7585456F-2EE4-427D-A3D5-E7B386C6EB30}"/>
              </a:ext>
            </a:extLst>
          </p:cNvPr>
          <p:cNvSpPr/>
          <p:nvPr/>
        </p:nvSpPr>
        <p:spPr>
          <a:xfrm>
            <a:off x="10351486" y="3237923"/>
            <a:ext cx="684000" cy="68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grpSp>
        <p:nvGrpSpPr>
          <p:cNvPr id="29" name="Group 17">
            <a:extLst>
              <a:ext uri="{FF2B5EF4-FFF2-40B4-BE49-F238E27FC236}">
                <a16:creationId xmlns:a16="http://schemas.microsoft.com/office/drawing/2014/main" id="{7F621EA8-D715-4A52-AE06-08AE772E3D30}"/>
              </a:ext>
            </a:extLst>
          </p:cNvPr>
          <p:cNvGrpSpPr/>
          <p:nvPr/>
        </p:nvGrpSpPr>
        <p:grpSpPr>
          <a:xfrm>
            <a:off x="9918353" y="3964780"/>
            <a:ext cx="1550267" cy="901805"/>
            <a:chOff x="7119339" y="3350432"/>
            <a:chExt cx="1550267" cy="901805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27560A5-EAB1-46B5-B774-8809BFA4015B}"/>
                </a:ext>
              </a:extLst>
            </p:cNvPr>
            <p:cNvSpPr txBox="1"/>
            <p:nvPr/>
          </p:nvSpPr>
          <p:spPr>
            <a:xfrm>
              <a:off x="7119339" y="3350432"/>
              <a:ext cx="155026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9F278A3-5E58-41C4-AE56-2E037BD27C3B}"/>
                </a:ext>
              </a:extLst>
            </p:cNvPr>
            <p:cNvSpPr txBox="1"/>
            <p:nvPr/>
          </p:nvSpPr>
          <p:spPr>
            <a:xfrm>
              <a:off x="7119339" y="3605906"/>
              <a:ext cx="15502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cxnSp>
        <p:nvCxnSpPr>
          <p:cNvPr id="32" name="Straight Arrow Connector 127">
            <a:extLst>
              <a:ext uri="{FF2B5EF4-FFF2-40B4-BE49-F238E27FC236}">
                <a16:creationId xmlns:a16="http://schemas.microsoft.com/office/drawing/2014/main" id="{869B45C0-81CA-4CEB-9E38-633FCC891DE2}"/>
              </a:ext>
            </a:extLst>
          </p:cNvPr>
          <p:cNvCxnSpPr/>
          <p:nvPr/>
        </p:nvCxnSpPr>
        <p:spPr>
          <a:xfrm flipH="1" flipV="1">
            <a:off x="10691196" y="2956813"/>
            <a:ext cx="4580" cy="281110"/>
          </a:xfrm>
          <a:prstGeom prst="straightConnector1">
            <a:avLst/>
          </a:prstGeom>
          <a:ln w="254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131">
            <a:extLst>
              <a:ext uri="{FF2B5EF4-FFF2-40B4-BE49-F238E27FC236}">
                <a16:creationId xmlns:a16="http://schemas.microsoft.com/office/drawing/2014/main" id="{B5ED1EAB-01FD-47C7-AA3B-BC5755E35DC6}"/>
              </a:ext>
            </a:extLst>
          </p:cNvPr>
          <p:cNvSpPr/>
          <p:nvPr/>
        </p:nvSpPr>
        <p:spPr>
          <a:xfrm>
            <a:off x="2679894" y="4245472"/>
            <a:ext cx="684000" cy="68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 dirty="0">
              <a:cs typeface="B Nazanin" panose="00000400000000000000" pitchFamily="2" charset="-78"/>
            </a:endParaRPr>
          </a:p>
        </p:txBody>
      </p:sp>
      <p:grpSp>
        <p:nvGrpSpPr>
          <p:cNvPr id="34" name="Group 4">
            <a:extLst>
              <a:ext uri="{FF2B5EF4-FFF2-40B4-BE49-F238E27FC236}">
                <a16:creationId xmlns:a16="http://schemas.microsoft.com/office/drawing/2014/main" id="{DF9EDD2A-3426-4A3E-BB5A-3D266B5A5919}"/>
              </a:ext>
            </a:extLst>
          </p:cNvPr>
          <p:cNvGrpSpPr/>
          <p:nvPr/>
        </p:nvGrpSpPr>
        <p:grpSpPr>
          <a:xfrm>
            <a:off x="2246761" y="4965380"/>
            <a:ext cx="1550267" cy="901805"/>
            <a:chOff x="1570525" y="4862808"/>
            <a:chExt cx="1550267" cy="901805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44999C8-0638-49CF-B338-BEB18702EE2E}"/>
                </a:ext>
              </a:extLst>
            </p:cNvPr>
            <p:cNvSpPr txBox="1"/>
            <p:nvPr/>
          </p:nvSpPr>
          <p:spPr>
            <a:xfrm>
              <a:off x="1570525" y="4862808"/>
              <a:ext cx="155026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D9846EC-9F76-4479-BAAE-5C74EE4A5693}"/>
                </a:ext>
              </a:extLst>
            </p:cNvPr>
            <p:cNvSpPr txBox="1"/>
            <p:nvPr/>
          </p:nvSpPr>
          <p:spPr>
            <a:xfrm>
              <a:off x="1570525" y="5118282"/>
              <a:ext cx="15502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cxnSp>
        <p:nvCxnSpPr>
          <p:cNvPr id="37" name="Straight Arrow Connector 133">
            <a:extLst>
              <a:ext uri="{FF2B5EF4-FFF2-40B4-BE49-F238E27FC236}">
                <a16:creationId xmlns:a16="http://schemas.microsoft.com/office/drawing/2014/main" id="{1F3FFDDA-56D9-4F78-996E-F8EB56AD64D9}"/>
              </a:ext>
            </a:extLst>
          </p:cNvPr>
          <p:cNvCxnSpPr>
            <a:cxnSpLocks/>
          </p:cNvCxnSpPr>
          <p:nvPr/>
        </p:nvCxnSpPr>
        <p:spPr>
          <a:xfrm flipV="1">
            <a:off x="3021894" y="2941709"/>
            <a:ext cx="0" cy="1371600"/>
          </a:xfrm>
          <a:prstGeom prst="straightConnector1">
            <a:avLst/>
          </a:prstGeom>
          <a:ln w="254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150">
            <a:extLst>
              <a:ext uri="{FF2B5EF4-FFF2-40B4-BE49-F238E27FC236}">
                <a16:creationId xmlns:a16="http://schemas.microsoft.com/office/drawing/2014/main" id="{0124CCED-A3FA-4017-835F-69C76A39EF4E}"/>
              </a:ext>
            </a:extLst>
          </p:cNvPr>
          <p:cNvSpPr/>
          <p:nvPr/>
        </p:nvSpPr>
        <p:spPr>
          <a:xfrm>
            <a:off x="5748532" y="4241996"/>
            <a:ext cx="684000" cy="68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 dirty="0">
              <a:cs typeface="B Nazanin" panose="00000400000000000000" pitchFamily="2" charset="-78"/>
            </a:endParaRPr>
          </a:p>
        </p:txBody>
      </p:sp>
      <p:grpSp>
        <p:nvGrpSpPr>
          <p:cNvPr id="39" name="Group 14">
            <a:extLst>
              <a:ext uri="{FF2B5EF4-FFF2-40B4-BE49-F238E27FC236}">
                <a16:creationId xmlns:a16="http://schemas.microsoft.com/office/drawing/2014/main" id="{2A4385A5-1B53-43D8-B873-59F91B8A145F}"/>
              </a:ext>
            </a:extLst>
          </p:cNvPr>
          <p:cNvGrpSpPr/>
          <p:nvPr/>
        </p:nvGrpSpPr>
        <p:grpSpPr>
          <a:xfrm>
            <a:off x="5315399" y="4965380"/>
            <a:ext cx="1550267" cy="901805"/>
            <a:chOff x="3790962" y="4859332"/>
            <a:chExt cx="1550267" cy="901805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6FFF08B-405C-4CBB-8233-B43406C1174D}"/>
                </a:ext>
              </a:extLst>
            </p:cNvPr>
            <p:cNvSpPr txBox="1"/>
            <p:nvPr/>
          </p:nvSpPr>
          <p:spPr>
            <a:xfrm>
              <a:off x="3790962" y="4859332"/>
              <a:ext cx="155026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119C86A-1B94-4F2E-A507-60F2524EA1BD}"/>
                </a:ext>
              </a:extLst>
            </p:cNvPr>
            <p:cNvSpPr txBox="1"/>
            <p:nvPr/>
          </p:nvSpPr>
          <p:spPr>
            <a:xfrm>
              <a:off x="3790962" y="5114806"/>
              <a:ext cx="15502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cxnSp>
        <p:nvCxnSpPr>
          <p:cNvPr id="42" name="Straight Arrow Connector 152">
            <a:extLst>
              <a:ext uri="{FF2B5EF4-FFF2-40B4-BE49-F238E27FC236}">
                <a16:creationId xmlns:a16="http://schemas.microsoft.com/office/drawing/2014/main" id="{3BD7EB61-FC9A-46D2-91EA-CF68F7E5CB48}"/>
              </a:ext>
            </a:extLst>
          </p:cNvPr>
          <p:cNvCxnSpPr/>
          <p:nvPr/>
        </p:nvCxnSpPr>
        <p:spPr>
          <a:xfrm flipV="1">
            <a:off x="6085281" y="2916599"/>
            <a:ext cx="10503" cy="1371600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156">
            <a:extLst>
              <a:ext uri="{FF2B5EF4-FFF2-40B4-BE49-F238E27FC236}">
                <a16:creationId xmlns:a16="http://schemas.microsoft.com/office/drawing/2014/main" id="{21B204EF-0F31-4D48-A1CB-38E1DC38A240}"/>
              </a:ext>
            </a:extLst>
          </p:cNvPr>
          <p:cNvSpPr/>
          <p:nvPr/>
        </p:nvSpPr>
        <p:spPr>
          <a:xfrm>
            <a:off x="8817170" y="4238520"/>
            <a:ext cx="684000" cy="68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 dirty="0">
              <a:cs typeface="B Nazanin" panose="00000400000000000000" pitchFamily="2" charset="-78"/>
            </a:endParaRPr>
          </a:p>
        </p:txBody>
      </p:sp>
      <p:grpSp>
        <p:nvGrpSpPr>
          <p:cNvPr id="44" name="Group 16">
            <a:extLst>
              <a:ext uri="{FF2B5EF4-FFF2-40B4-BE49-F238E27FC236}">
                <a16:creationId xmlns:a16="http://schemas.microsoft.com/office/drawing/2014/main" id="{CB32DB25-DE8B-428F-81E4-F4D42E744759}"/>
              </a:ext>
            </a:extLst>
          </p:cNvPr>
          <p:cNvGrpSpPr/>
          <p:nvPr/>
        </p:nvGrpSpPr>
        <p:grpSpPr>
          <a:xfrm>
            <a:off x="8384037" y="4965380"/>
            <a:ext cx="1550267" cy="901805"/>
            <a:chOff x="6011399" y="4855856"/>
            <a:chExt cx="1550267" cy="901805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CA9AF05-6744-4C4B-8B06-87B3EBDE4839}"/>
                </a:ext>
              </a:extLst>
            </p:cNvPr>
            <p:cNvSpPr txBox="1"/>
            <p:nvPr/>
          </p:nvSpPr>
          <p:spPr>
            <a:xfrm>
              <a:off x="6011399" y="4855856"/>
              <a:ext cx="155026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664B452-3EEA-4E30-B079-F0F1A5EC1326}"/>
                </a:ext>
              </a:extLst>
            </p:cNvPr>
            <p:cNvSpPr txBox="1"/>
            <p:nvPr/>
          </p:nvSpPr>
          <p:spPr>
            <a:xfrm>
              <a:off x="6011399" y="5111330"/>
              <a:ext cx="15502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cxnSp>
        <p:nvCxnSpPr>
          <p:cNvPr id="47" name="Straight Arrow Connector 158">
            <a:extLst>
              <a:ext uri="{FF2B5EF4-FFF2-40B4-BE49-F238E27FC236}">
                <a16:creationId xmlns:a16="http://schemas.microsoft.com/office/drawing/2014/main" id="{3013CF37-13D8-4226-AC88-43D47A4D108D}"/>
              </a:ext>
            </a:extLst>
          </p:cNvPr>
          <p:cNvCxnSpPr>
            <a:cxnSpLocks/>
          </p:cNvCxnSpPr>
          <p:nvPr/>
        </p:nvCxnSpPr>
        <p:spPr>
          <a:xfrm flipH="1" flipV="1">
            <a:off x="9158026" y="2941709"/>
            <a:ext cx="2288" cy="1371600"/>
          </a:xfrm>
          <a:prstGeom prst="straightConnector1">
            <a:avLst/>
          </a:prstGeom>
          <a:ln w="254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E5020811-3675-4699-9BEC-BF3FF46B4D6E}"/>
              </a:ext>
            </a:extLst>
          </p:cNvPr>
          <p:cNvSpPr txBox="1"/>
          <p:nvPr/>
        </p:nvSpPr>
        <p:spPr>
          <a:xfrm>
            <a:off x="10227147" y="1987233"/>
            <a:ext cx="93267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2019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C63DBE5-49DB-4424-B2AE-F0EB5268B9D9}"/>
              </a:ext>
            </a:extLst>
          </p:cNvPr>
          <p:cNvSpPr txBox="1"/>
          <p:nvPr/>
        </p:nvSpPr>
        <p:spPr>
          <a:xfrm>
            <a:off x="8692831" y="1987233"/>
            <a:ext cx="93267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rPr>
              <a:t>2018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FF35ACB-0426-4778-AE2E-D206CDC17397}"/>
              </a:ext>
            </a:extLst>
          </p:cNvPr>
          <p:cNvSpPr txBox="1"/>
          <p:nvPr/>
        </p:nvSpPr>
        <p:spPr>
          <a:xfrm>
            <a:off x="7158512" y="1987233"/>
            <a:ext cx="93267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rPr>
              <a:t>2017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37C30B9-71E7-429C-87DB-DCB17808D950}"/>
              </a:ext>
            </a:extLst>
          </p:cNvPr>
          <p:cNvSpPr txBox="1"/>
          <p:nvPr/>
        </p:nvSpPr>
        <p:spPr>
          <a:xfrm>
            <a:off x="5624193" y="1987233"/>
            <a:ext cx="93267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rPr>
              <a:t>2016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C44BB62-FCF4-42C9-AB39-6764E5A9A687}"/>
              </a:ext>
            </a:extLst>
          </p:cNvPr>
          <p:cNvSpPr txBox="1"/>
          <p:nvPr/>
        </p:nvSpPr>
        <p:spPr>
          <a:xfrm>
            <a:off x="4089874" y="1987233"/>
            <a:ext cx="93267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rPr>
              <a:t>2015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6928A80-3668-45FE-879A-7F828F293C9F}"/>
              </a:ext>
            </a:extLst>
          </p:cNvPr>
          <p:cNvSpPr txBox="1"/>
          <p:nvPr/>
        </p:nvSpPr>
        <p:spPr>
          <a:xfrm>
            <a:off x="2555555" y="1987233"/>
            <a:ext cx="93267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rPr>
              <a:t>2014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54" name="Rectangle 7">
            <a:extLst>
              <a:ext uri="{FF2B5EF4-FFF2-40B4-BE49-F238E27FC236}">
                <a16:creationId xmlns:a16="http://schemas.microsoft.com/office/drawing/2014/main" id="{C9E00C0B-1AD0-4DEC-8569-C1B4C4906912}"/>
              </a:ext>
            </a:extLst>
          </p:cNvPr>
          <p:cNvSpPr/>
          <p:nvPr/>
        </p:nvSpPr>
        <p:spPr>
          <a:xfrm>
            <a:off x="2860874" y="4419498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55" name="Oval 7">
            <a:extLst>
              <a:ext uri="{FF2B5EF4-FFF2-40B4-BE49-F238E27FC236}">
                <a16:creationId xmlns:a16="http://schemas.microsoft.com/office/drawing/2014/main" id="{2F829467-DEB6-4AC9-B56D-F92A4B040F58}"/>
              </a:ext>
            </a:extLst>
          </p:cNvPr>
          <p:cNvSpPr/>
          <p:nvPr/>
        </p:nvSpPr>
        <p:spPr>
          <a:xfrm>
            <a:off x="10520926" y="3399259"/>
            <a:ext cx="345121" cy="34512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56" name="Rounded Rectangle 27">
            <a:extLst>
              <a:ext uri="{FF2B5EF4-FFF2-40B4-BE49-F238E27FC236}">
                <a16:creationId xmlns:a16="http://schemas.microsoft.com/office/drawing/2014/main" id="{70F4ED28-041B-4162-8304-24DC4110682B}"/>
              </a:ext>
            </a:extLst>
          </p:cNvPr>
          <p:cNvSpPr/>
          <p:nvPr/>
        </p:nvSpPr>
        <p:spPr>
          <a:xfrm>
            <a:off x="5906868" y="4441822"/>
            <a:ext cx="367329" cy="28215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57" name="Rounded Rectangle 7">
            <a:extLst>
              <a:ext uri="{FF2B5EF4-FFF2-40B4-BE49-F238E27FC236}">
                <a16:creationId xmlns:a16="http://schemas.microsoft.com/office/drawing/2014/main" id="{D66415AA-C1E4-4C40-A935-D9B09B6255FD}"/>
              </a:ext>
            </a:extLst>
          </p:cNvPr>
          <p:cNvSpPr/>
          <p:nvPr/>
        </p:nvSpPr>
        <p:spPr>
          <a:xfrm>
            <a:off x="7438122" y="3405095"/>
            <a:ext cx="373459" cy="322291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58" name="Block Arc 25">
            <a:extLst>
              <a:ext uri="{FF2B5EF4-FFF2-40B4-BE49-F238E27FC236}">
                <a16:creationId xmlns:a16="http://schemas.microsoft.com/office/drawing/2014/main" id="{20E0B708-6837-4DD8-A292-CD1B202226C0}"/>
              </a:ext>
            </a:extLst>
          </p:cNvPr>
          <p:cNvSpPr/>
          <p:nvPr/>
        </p:nvSpPr>
        <p:spPr>
          <a:xfrm>
            <a:off x="4433516" y="3389859"/>
            <a:ext cx="245394" cy="354521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ko-KR" alt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59" name="Round Same Side Corner Rectangle 36">
            <a:extLst>
              <a:ext uri="{FF2B5EF4-FFF2-40B4-BE49-F238E27FC236}">
                <a16:creationId xmlns:a16="http://schemas.microsoft.com/office/drawing/2014/main" id="{E760882E-6FCD-4508-8880-6A2ABF02867B}"/>
              </a:ext>
            </a:extLst>
          </p:cNvPr>
          <p:cNvSpPr/>
          <p:nvPr/>
        </p:nvSpPr>
        <p:spPr>
          <a:xfrm>
            <a:off x="8983397" y="4446042"/>
            <a:ext cx="351546" cy="277938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62" name="Oval 113">
            <a:extLst>
              <a:ext uri="{FF2B5EF4-FFF2-40B4-BE49-F238E27FC236}">
                <a16:creationId xmlns:a16="http://schemas.microsoft.com/office/drawing/2014/main" id="{69C733C2-2FA8-4516-A1B5-C4E1702701EE}"/>
              </a:ext>
            </a:extLst>
          </p:cNvPr>
          <p:cNvSpPr/>
          <p:nvPr/>
        </p:nvSpPr>
        <p:spPr>
          <a:xfrm>
            <a:off x="1145574" y="3235606"/>
            <a:ext cx="684000" cy="68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 dirty="0">
              <a:cs typeface="B Nazanin" panose="00000400000000000000" pitchFamily="2" charset="-78"/>
            </a:endParaRPr>
          </a:p>
        </p:txBody>
      </p:sp>
      <p:grpSp>
        <p:nvGrpSpPr>
          <p:cNvPr id="63" name="Group 5">
            <a:extLst>
              <a:ext uri="{FF2B5EF4-FFF2-40B4-BE49-F238E27FC236}">
                <a16:creationId xmlns:a16="http://schemas.microsoft.com/office/drawing/2014/main" id="{F2B4ABED-A1BD-4C16-8B53-0818FC1DD935}"/>
              </a:ext>
            </a:extLst>
          </p:cNvPr>
          <p:cNvGrpSpPr/>
          <p:nvPr/>
        </p:nvGrpSpPr>
        <p:grpSpPr>
          <a:xfrm>
            <a:off x="712442" y="3962463"/>
            <a:ext cx="1550267" cy="901805"/>
            <a:chOff x="2676933" y="3348115"/>
            <a:chExt cx="1550267" cy="901805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D6358BDD-DD7B-40E5-A7E6-B120D037861D}"/>
                </a:ext>
              </a:extLst>
            </p:cNvPr>
            <p:cNvSpPr txBox="1"/>
            <p:nvPr/>
          </p:nvSpPr>
          <p:spPr>
            <a:xfrm>
              <a:off x="2676933" y="3348115"/>
              <a:ext cx="155026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3111809C-4391-44F7-98BD-E061958DD2E1}"/>
                </a:ext>
              </a:extLst>
            </p:cNvPr>
            <p:cNvSpPr txBox="1"/>
            <p:nvPr/>
          </p:nvSpPr>
          <p:spPr>
            <a:xfrm>
              <a:off x="2676933" y="3603589"/>
              <a:ext cx="15502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cxnSp>
        <p:nvCxnSpPr>
          <p:cNvPr id="66" name="Straight Arrow Connector 115">
            <a:extLst>
              <a:ext uri="{FF2B5EF4-FFF2-40B4-BE49-F238E27FC236}">
                <a16:creationId xmlns:a16="http://schemas.microsoft.com/office/drawing/2014/main" id="{81CFEAB3-B3DC-4E5B-8FB1-E08A7E453F47}"/>
              </a:ext>
            </a:extLst>
          </p:cNvPr>
          <p:cNvCxnSpPr>
            <a:cxnSpLocks/>
          </p:cNvCxnSpPr>
          <p:nvPr/>
        </p:nvCxnSpPr>
        <p:spPr>
          <a:xfrm flipV="1">
            <a:off x="1487574" y="2941709"/>
            <a:ext cx="0" cy="293898"/>
          </a:xfrm>
          <a:prstGeom prst="straightConnector1">
            <a:avLst/>
          </a:prstGeom>
          <a:ln w="254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D5423D9B-8F85-492A-B36F-7886CAF47ECF}"/>
              </a:ext>
            </a:extLst>
          </p:cNvPr>
          <p:cNvSpPr txBox="1"/>
          <p:nvPr/>
        </p:nvSpPr>
        <p:spPr>
          <a:xfrm>
            <a:off x="1041180" y="1987233"/>
            <a:ext cx="93267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rPr>
              <a:t>2013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69" name="Rectangle 9">
            <a:extLst>
              <a:ext uri="{FF2B5EF4-FFF2-40B4-BE49-F238E27FC236}">
                <a16:creationId xmlns:a16="http://schemas.microsoft.com/office/drawing/2014/main" id="{438AFCCA-4CBE-468E-B03A-38DC9C25DF0B}"/>
              </a:ext>
            </a:extLst>
          </p:cNvPr>
          <p:cNvSpPr/>
          <p:nvPr/>
        </p:nvSpPr>
        <p:spPr>
          <a:xfrm>
            <a:off x="1297545" y="3398104"/>
            <a:ext cx="360125" cy="3371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ko-KR" alt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627988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rtl="1"/>
            <a:r>
              <a:rPr lang="fa-IR" dirty="0">
                <a:cs typeface="B Nazanin" panose="00000400000000000000" pitchFamily="2" charset="-78"/>
              </a:rPr>
              <a:t>سبک اینفوگرافیک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C8640D-6CC5-4E9B-8978-5C4F2F24A552}"/>
              </a:ext>
            </a:extLst>
          </p:cNvPr>
          <p:cNvSpPr txBox="1"/>
          <p:nvPr/>
        </p:nvSpPr>
        <p:spPr>
          <a:xfrm>
            <a:off x="4698402" y="2264877"/>
            <a:ext cx="2796225" cy="2511355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3465646"/>
              </a:avLst>
            </a:prstTxWarp>
            <a:spAutoFit/>
          </a:bodyPr>
          <a:lstStyle/>
          <a:p>
            <a:pPr algn="ctr" rtl="1"/>
            <a:r>
              <a:rPr lang="fa-IR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نقاط قوت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E86681-DCF3-45CE-8732-0723376C6802}"/>
              </a:ext>
            </a:extLst>
          </p:cNvPr>
          <p:cNvSpPr txBox="1"/>
          <p:nvPr/>
        </p:nvSpPr>
        <p:spPr>
          <a:xfrm rot="5400000">
            <a:off x="5113324" y="2650639"/>
            <a:ext cx="2796225" cy="2511355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3465646"/>
              </a:avLst>
            </a:prstTxWarp>
            <a:spAutoFit/>
          </a:bodyPr>
          <a:lstStyle/>
          <a:p>
            <a:pPr algn="ctr" rtl="1"/>
            <a:r>
              <a:rPr lang="fa-IR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ضعف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41840C-DFB0-4E1A-8111-358E37664859}"/>
              </a:ext>
            </a:extLst>
          </p:cNvPr>
          <p:cNvSpPr txBox="1"/>
          <p:nvPr/>
        </p:nvSpPr>
        <p:spPr>
          <a:xfrm rot="16200000">
            <a:off x="4250202" y="2650639"/>
            <a:ext cx="2796225" cy="2511355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3465646"/>
              </a:avLst>
            </a:prstTxWarp>
            <a:spAutoFit/>
          </a:bodyPr>
          <a:lstStyle/>
          <a:p>
            <a:pPr algn="ctr" rtl="1"/>
            <a:r>
              <a:rPr lang="fa-IR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فرصت ها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159DD7-8D2D-4635-B670-F26AA6D85739}"/>
              </a:ext>
            </a:extLst>
          </p:cNvPr>
          <p:cNvSpPr txBox="1"/>
          <p:nvPr/>
        </p:nvSpPr>
        <p:spPr>
          <a:xfrm rot="10800000">
            <a:off x="4698402" y="3048040"/>
            <a:ext cx="2796225" cy="2511355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3465646"/>
              </a:avLst>
            </a:prstTxWarp>
            <a:spAutoFit/>
          </a:bodyPr>
          <a:lstStyle/>
          <a:p>
            <a:pPr algn="ctr" rtl="1"/>
            <a:r>
              <a:rPr lang="fa-IR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تهدیدها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7" name="Donut 6">
            <a:extLst>
              <a:ext uri="{FF2B5EF4-FFF2-40B4-BE49-F238E27FC236}">
                <a16:creationId xmlns:a16="http://schemas.microsoft.com/office/drawing/2014/main" id="{92A25C78-40AB-4447-97BE-78D4577D4FC4}"/>
              </a:ext>
            </a:extLst>
          </p:cNvPr>
          <p:cNvSpPr/>
          <p:nvPr/>
        </p:nvSpPr>
        <p:spPr>
          <a:xfrm>
            <a:off x="4071825" y="1887959"/>
            <a:ext cx="4032000" cy="4032000"/>
          </a:xfrm>
          <a:prstGeom prst="donut">
            <a:avLst>
              <a:gd name="adj" fmla="val 29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47DFAB1-7CA7-45B2-BC42-5A368106CA0F}"/>
              </a:ext>
            </a:extLst>
          </p:cNvPr>
          <p:cNvSpPr/>
          <p:nvPr/>
        </p:nvSpPr>
        <p:spPr>
          <a:xfrm rot="2700000">
            <a:off x="5576990" y="1413447"/>
            <a:ext cx="1008000" cy="4968000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  <a:alpha val="3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B93AC16-A738-412D-A884-4D67C937603F}"/>
              </a:ext>
            </a:extLst>
          </p:cNvPr>
          <p:cNvSpPr/>
          <p:nvPr/>
        </p:nvSpPr>
        <p:spPr>
          <a:xfrm rot="18900000">
            <a:off x="5576990" y="1413447"/>
            <a:ext cx="1008000" cy="4968000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  <a:alpha val="3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0D461CE-5F1D-4C78-B7E0-B4E61BE49A0E}"/>
              </a:ext>
            </a:extLst>
          </p:cNvPr>
          <p:cNvSpPr/>
          <p:nvPr/>
        </p:nvSpPr>
        <p:spPr>
          <a:xfrm>
            <a:off x="5140630" y="2956051"/>
            <a:ext cx="1912524" cy="1912524"/>
          </a:xfrm>
          <a:prstGeom prst="ellipse">
            <a:avLst/>
          </a:prstGeom>
          <a:solidFill>
            <a:schemeClr val="tx1">
              <a:lumMod val="75000"/>
              <a:lumOff val="25000"/>
              <a:alpha val="30000"/>
            </a:schemeClr>
          </a:solidFill>
          <a:ln w="63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D047957-7482-43A8-B0BF-E1C52F51BC9B}"/>
              </a:ext>
            </a:extLst>
          </p:cNvPr>
          <p:cNvCxnSpPr/>
          <p:nvPr/>
        </p:nvCxnSpPr>
        <p:spPr>
          <a:xfrm>
            <a:off x="5109978" y="2932624"/>
            <a:ext cx="1944000" cy="1944000"/>
          </a:xfrm>
          <a:prstGeom prst="straightConnector1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5BF28EB-3818-41F1-8206-94E182F1EBD0}"/>
              </a:ext>
            </a:extLst>
          </p:cNvPr>
          <p:cNvCxnSpPr/>
          <p:nvPr/>
        </p:nvCxnSpPr>
        <p:spPr>
          <a:xfrm rot="5400000">
            <a:off x="5109978" y="2932624"/>
            <a:ext cx="1944000" cy="1944000"/>
          </a:xfrm>
          <a:prstGeom prst="straightConnector1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0A9F72C1-259E-48B6-8D75-A089C4B2DDC7}"/>
              </a:ext>
            </a:extLst>
          </p:cNvPr>
          <p:cNvSpPr/>
          <p:nvPr/>
        </p:nvSpPr>
        <p:spPr>
          <a:xfrm>
            <a:off x="5385825" y="3201959"/>
            <a:ext cx="1404000" cy="1404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2153930-82BE-47AD-924A-E480E0A71D99}"/>
              </a:ext>
            </a:extLst>
          </p:cNvPr>
          <p:cNvSpPr/>
          <p:nvPr/>
        </p:nvSpPr>
        <p:spPr>
          <a:xfrm>
            <a:off x="5511825" y="3327959"/>
            <a:ext cx="1152000" cy="1152000"/>
          </a:xfrm>
          <a:prstGeom prst="ellipse">
            <a:avLst/>
          </a:prstGeom>
          <a:solidFill>
            <a:schemeClr val="accent6"/>
          </a:solidFill>
          <a:ln w="63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84C74DA-011A-47B9-AB56-569ECCBE793D}"/>
              </a:ext>
            </a:extLst>
          </p:cNvPr>
          <p:cNvGrpSpPr/>
          <p:nvPr/>
        </p:nvGrpSpPr>
        <p:grpSpPr>
          <a:xfrm>
            <a:off x="910574" y="4936273"/>
            <a:ext cx="3082067" cy="923330"/>
            <a:chOff x="3017859" y="4283314"/>
            <a:chExt cx="1890849" cy="92333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F4BACCC-7BB9-4834-A846-FE50F26D0D0E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آسان برای تغییر رنگ، عکس و متن.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98C6666-841E-4248-8F3D-4E361C165C18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7E922BC-C5E1-44B5-8564-DE860D310104}"/>
              </a:ext>
            </a:extLst>
          </p:cNvPr>
          <p:cNvGrpSpPr/>
          <p:nvPr/>
        </p:nvGrpSpPr>
        <p:grpSpPr>
          <a:xfrm>
            <a:off x="910574" y="1823902"/>
            <a:ext cx="3049406" cy="923330"/>
            <a:chOff x="3017859" y="4283314"/>
            <a:chExt cx="1870812" cy="92333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2908F7C-EBA5-4131-8A45-D5CEDE62A7A6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آسان برای تغییر رنگ، عکس و متن.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0C016E8-28BD-43F9-A519-1DA247461D2B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C9575C4-8AE6-4245-BF60-2BBB7D23769C}"/>
              </a:ext>
            </a:extLst>
          </p:cNvPr>
          <p:cNvGrpSpPr/>
          <p:nvPr/>
        </p:nvGrpSpPr>
        <p:grpSpPr>
          <a:xfrm>
            <a:off x="8235014" y="4936273"/>
            <a:ext cx="3082067" cy="923330"/>
            <a:chOff x="3017859" y="4283314"/>
            <a:chExt cx="1890849" cy="92333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B580E32-2B24-45E3-B2BA-589B260D6A08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آسان برای تغییر رنگ، عکس و متن.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A3DBDC0-48BC-4385-89CF-1B0217041D85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75F8D62-44E6-49B0-A63F-FE72735F0408}"/>
              </a:ext>
            </a:extLst>
          </p:cNvPr>
          <p:cNvGrpSpPr/>
          <p:nvPr/>
        </p:nvGrpSpPr>
        <p:grpSpPr>
          <a:xfrm>
            <a:off x="8267676" y="1823902"/>
            <a:ext cx="3049406" cy="923330"/>
            <a:chOff x="3017859" y="4283314"/>
            <a:chExt cx="1870812" cy="92333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3950782-3B52-4A17-8C94-EA15893CD732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آسان برای تغییر رنگ، عکس و متن.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F69FC66-C9F6-4F11-B3CA-B8CBE7012118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28" name="Oval 27">
            <a:extLst>
              <a:ext uri="{FF2B5EF4-FFF2-40B4-BE49-F238E27FC236}">
                <a16:creationId xmlns:a16="http://schemas.microsoft.com/office/drawing/2014/main" id="{9C5AB78D-66CC-48C6-8715-BAB5D0904F97}"/>
              </a:ext>
            </a:extLst>
          </p:cNvPr>
          <p:cNvSpPr/>
          <p:nvPr/>
        </p:nvSpPr>
        <p:spPr>
          <a:xfrm>
            <a:off x="4262456" y="2070379"/>
            <a:ext cx="828000" cy="828000"/>
          </a:xfrm>
          <a:prstGeom prst="ellipse">
            <a:avLst/>
          </a:prstGeom>
          <a:solidFill>
            <a:schemeClr val="accent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 dirty="0">
              <a:cs typeface="B Nazanin" panose="00000400000000000000" pitchFamily="2" charset="-78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49CD4A5-F9C5-4D00-ABE4-FD1326646B44}"/>
              </a:ext>
            </a:extLst>
          </p:cNvPr>
          <p:cNvSpPr/>
          <p:nvPr/>
        </p:nvSpPr>
        <p:spPr>
          <a:xfrm>
            <a:off x="7054150" y="2078028"/>
            <a:ext cx="828000" cy="828000"/>
          </a:xfrm>
          <a:prstGeom prst="ellipse">
            <a:avLst/>
          </a:prstGeom>
          <a:solidFill>
            <a:schemeClr val="accent4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 dirty="0">
              <a:cs typeface="B Nazanin" panose="00000400000000000000" pitchFamily="2" charset="-78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C3E2E56-6DE5-461C-8C13-457F75B2660E}"/>
              </a:ext>
            </a:extLst>
          </p:cNvPr>
          <p:cNvSpPr/>
          <p:nvPr/>
        </p:nvSpPr>
        <p:spPr>
          <a:xfrm>
            <a:off x="4281978" y="4865217"/>
            <a:ext cx="828000" cy="828000"/>
          </a:xfrm>
          <a:prstGeom prst="ellipse">
            <a:avLst/>
          </a:prstGeom>
          <a:solidFill>
            <a:schemeClr val="accent2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 dirty="0">
              <a:cs typeface="B Nazanin" panose="00000400000000000000" pitchFamily="2" charset="-78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1E48269-9840-463A-BA66-B501F8657409}"/>
              </a:ext>
            </a:extLst>
          </p:cNvPr>
          <p:cNvSpPr/>
          <p:nvPr/>
        </p:nvSpPr>
        <p:spPr>
          <a:xfrm>
            <a:off x="7053154" y="4865217"/>
            <a:ext cx="828000" cy="828000"/>
          </a:xfrm>
          <a:prstGeom prst="ellipse">
            <a:avLst/>
          </a:prstGeom>
          <a:solidFill>
            <a:schemeClr val="accent3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 dirty="0">
              <a:cs typeface="B Nazanin" panose="00000400000000000000" pitchFamily="2" charset="-78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C0B13C8-62BC-4282-9907-DABBE172BD49}"/>
              </a:ext>
            </a:extLst>
          </p:cNvPr>
          <p:cNvSpPr txBox="1"/>
          <p:nvPr/>
        </p:nvSpPr>
        <p:spPr>
          <a:xfrm>
            <a:off x="4269506" y="2138085"/>
            <a:ext cx="82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altLang="ko-KR" sz="4000" b="1" dirty="0">
                <a:solidFill>
                  <a:schemeClr val="bg1"/>
                </a:solidFill>
                <a:cs typeface="B Nazanin" panose="00000400000000000000" pitchFamily="2" charset="-78"/>
              </a:rPr>
              <a:t>S</a:t>
            </a:r>
            <a:endParaRPr lang="ko-KR" altLang="en-US" sz="40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27729EE-19D0-47BD-85C1-9340C7332682}"/>
              </a:ext>
            </a:extLst>
          </p:cNvPr>
          <p:cNvSpPr txBox="1"/>
          <p:nvPr/>
        </p:nvSpPr>
        <p:spPr>
          <a:xfrm>
            <a:off x="7053382" y="2138085"/>
            <a:ext cx="82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altLang="ko-KR" sz="4000" b="1" dirty="0">
                <a:solidFill>
                  <a:schemeClr val="bg1"/>
                </a:solidFill>
                <a:cs typeface="B Nazanin" panose="00000400000000000000" pitchFamily="2" charset="-78"/>
              </a:rPr>
              <a:t>W</a:t>
            </a:r>
            <a:endParaRPr lang="ko-KR" altLang="en-US" sz="40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DB82761-739E-4B44-A25F-4DDA06F61C64}"/>
              </a:ext>
            </a:extLst>
          </p:cNvPr>
          <p:cNvSpPr txBox="1"/>
          <p:nvPr/>
        </p:nvSpPr>
        <p:spPr>
          <a:xfrm>
            <a:off x="4287754" y="4929343"/>
            <a:ext cx="82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altLang="ko-KR" sz="4000" b="1" dirty="0">
                <a:solidFill>
                  <a:schemeClr val="bg1"/>
                </a:solidFill>
                <a:cs typeface="B Nazanin" panose="00000400000000000000" pitchFamily="2" charset="-78"/>
              </a:rPr>
              <a:t>O</a:t>
            </a:r>
            <a:endParaRPr lang="ko-KR" altLang="en-US" sz="40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29B0D18-F9FD-414C-8E03-D4055B4FA394}"/>
              </a:ext>
            </a:extLst>
          </p:cNvPr>
          <p:cNvSpPr txBox="1"/>
          <p:nvPr/>
        </p:nvSpPr>
        <p:spPr>
          <a:xfrm>
            <a:off x="7072432" y="4919819"/>
            <a:ext cx="82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altLang="ko-KR" sz="4000" b="1" dirty="0">
                <a:solidFill>
                  <a:schemeClr val="bg1"/>
                </a:solidFill>
                <a:cs typeface="B Nazanin" panose="00000400000000000000" pitchFamily="2" charset="-78"/>
              </a:rPr>
              <a:t>T</a:t>
            </a:r>
            <a:endParaRPr lang="ko-KR" altLang="en-US" sz="40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ABEC3A9-0F59-4D26-85C2-FBCBF5723E3E}"/>
              </a:ext>
            </a:extLst>
          </p:cNvPr>
          <p:cNvGrpSpPr/>
          <p:nvPr/>
        </p:nvGrpSpPr>
        <p:grpSpPr>
          <a:xfrm>
            <a:off x="5732106" y="3522566"/>
            <a:ext cx="880699" cy="655835"/>
            <a:chOff x="970334" y="886028"/>
            <a:chExt cx="8012348" cy="5966596"/>
          </a:xfrm>
          <a:solidFill>
            <a:schemeClr val="bg1"/>
          </a:solidFill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5476E50-1532-4395-AF06-D3E739F7D758}"/>
                </a:ext>
              </a:extLst>
            </p:cNvPr>
            <p:cNvSpPr/>
            <p:nvPr/>
          </p:nvSpPr>
          <p:spPr>
            <a:xfrm>
              <a:off x="970334" y="1485859"/>
              <a:ext cx="5488021" cy="4644957"/>
            </a:xfrm>
            <a:custGeom>
              <a:avLst/>
              <a:gdLst>
                <a:gd name="connsiteX0" fmla="*/ 2432 w 5488021"/>
                <a:gd name="connsiteY0" fmla="*/ 2651639 h 4644957"/>
                <a:gd name="connsiteX1" fmla="*/ 375326 w 5488021"/>
                <a:gd name="connsiteY1" fmla="*/ 2650829 h 4644957"/>
                <a:gd name="connsiteX2" fmla="*/ 431260 w 5488021"/>
                <a:gd name="connsiteY2" fmla="*/ 2604622 h 4644957"/>
                <a:gd name="connsiteX3" fmla="*/ 817934 w 5488021"/>
                <a:gd name="connsiteY3" fmla="*/ 56786 h 4644957"/>
                <a:gd name="connsiteX4" fmla="*/ 890892 w 5488021"/>
                <a:gd name="connsiteY4" fmla="*/ 41 h 4644957"/>
                <a:gd name="connsiteX5" fmla="*/ 3874041 w 5488021"/>
                <a:gd name="connsiteY5" fmla="*/ 41 h 4644957"/>
                <a:gd name="connsiteX6" fmla="*/ 3919436 w 5488021"/>
                <a:gd name="connsiteY6" fmla="*/ 30035 h 4644957"/>
                <a:gd name="connsiteX7" fmla="*/ 3980234 w 5488021"/>
                <a:gd name="connsiteY7" fmla="*/ 351048 h 4644957"/>
                <a:gd name="connsiteX8" fmla="*/ 4316649 w 5488021"/>
                <a:gd name="connsiteY8" fmla="*/ 1802090 h 4644957"/>
                <a:gd name="connsiteX9" fmla="*/ 4531468 w 5488021"/>
                <a:gd name="connsiteY9" fmla="*/ 2732703 h 4644957"/>
                <a:gd name="connsiteX10" fmla="*/ 4588213 w 5488021"/>
                <a:gd name="connsiteY10" fmla="*/ 2778099 h 4644957"/>
                <a:gd name="connsiteX11" fmla="*/ 4730075 w 5488021"/>
                <a:gd name="connsiteY11" fmla="*/ 2777288 h 4644957"/>
                <a:gd name="connsiteX12" fmla="*/ 5034064 w 5488021"/>
                <a:gd name="connsiteY12" fmla="*/ 2742431 h 4644957"/>
                <a:gd name="connsiteX13" fmla="*/ 5034064 w 5488021"/>
                <a:gd name="connsiteY13" fmla="*/ 2705952 h 4644957"/>
                <a:gd name="connsiteX14" fmla="*/ 5034064 w 5488021"/>
                <a:gd name="connsiteY14" fmla="*/ 71378 h 4644957"/>
                <a:gd name="connsiteX15" fmla="*/ 5099726 w 5488021"/>
                <a:gd name="connsiteY15" fmla="*/ 4905 h 4644957"/>
                <a:gd name="connsiteX16" fmla="*/ 5444247 w 5488021"/>
                <a:gd name="connsiteY16" fmla="*/ 4095 h 4644957"/>
                <a:gd name="connsiteX17" fmla="*/ 5491264 w 5488021"/>
                <a:gd name="connsiteY17" fmla="*/ 51112 h 4644957"/>
                <a:gd name="connsiteX18" fmla="*/ 5490453 w 5488021"/>
                <a:gd name="connsiteY18" fmla="*/ 399686 h 4644957"/>
                <a:gd name="connsiteX19" fmla="*/ 5491264 w 5488021"/>
                <a:gd name="connsiteY19" fmla="*/ 4006216 h 4644957"/>
                <a:gd name="connsiteX20" fmla="*/ 5158902 w 5488021"/>
                <a:gd name="connsiteY20" fmla="*/ 3652778 h 4644957"/>
                <a:gd name="connsiteX21" fmla="*/ 4579296 w 5488021"/>
                <a:gd name="connsiteY21" fmla="*/ 3489029 h 4644957"/>
                <a:gd name="connsiteX22" fmla="*/ 3945377 w 5488021"/>
                <a:gd name="connsiteY22" fmla="*/ 3866786 h 4644957"/>
                <a:gd name="connsiteX23" fmla="*/ 3764604 w 5488021"/>
                <a:gd name="connsiteY23" fmla="*/ 4588254 h 4644957"/>
                <a:gd name="connsiteX24" fmla="*/ 3712724 w 5488021"/>
                <a:gd name="connsiteY24" fmla="*/ 4645810 h 4644957"/>
                <a:gd name="connsiteX25" fmla="*/ 2265734 w 5488021"/>
                <a:gd name="connsiteY25" fmla="*/ 4646620 h 4644957"/>
                <a:gd name="connsiteX26" fmla="*/ 2218717 w 5488021"/>
                <a:gd name="connsiteY26" fmla="*/ 4599603 h 4644957"/>
                <a:gd name="connsiteX27" fmla="*/ 1768002 w 5488021"/>
                <a:gd name="connsiteY27" fmla="*/ 3804367 h 4644957"/>
                <a:gd name="connsiteX28" fmla="*/ 886838 w 5488021"/>
                <a:gd name="connsiteY28" fmla="*/ 3923531 h 4644957"/>
                <a:gd name="connsiteX29" fmla="*/ 603926 w 5488021"/>
                <a:gd name="connsiteY29" fmla="*/ 4590686 h 4644957"/>
                <a:gd name="connsiteX30" fmla="*/ 551234 w 5488021"/>
                <a:gd name="connsiteY30" fmla="*/ 4644999 h 4644957"/>
                <a:gd name="connsiteX31" fmla="*/ 170234 w 5488021"/>
                <a:gd name="connsiteY31" fmla="*/ 4644999 h 4644957"/>
                <a:gd name="connsiteX32" fmla="*/ 129702 w 5488021"/>
                <a:gd name="connsiteY32" fmla="*/ 4606899 h 4644957"/>
                <a:gd name="connsiteX33" fmla="*/ 79443 w 5488021"/>
                <a:gd name="connsiteY33" fmla="*/ 4026482 h 4644957"/>
                <a:gd name="connsiteX34" fmla="*/ 34857 w 5488021"/>
                <a:gd name="connsiteY34" fmla="*/ 3551448 h 4644957"/>
                <a:gd name="connsiteX35" fmla="*/ 15402 w 5488021"/>
                <a:gd name="connsiteY35" fmla="*/ 3338250 h 4644957"/>
                <a:gd name="connsiteX36" fmla="*/ 55934 w 5488021"/>
                <a:gd name="connsiteY36" fmla="*/ 3294476 h 4644957"/>
                <a:gd name="connsiteX37" fmla="*/ 100519 w 5488021"/>
                <a:gd name="connsiteY37" fmla="*/ 3294476 h 4644957"/>
                <a:gd name="connsiteX38" fmla="*/ 3326860 w 5488021"/>
                <a:gd name="connsiteY38" fmla="*/ 3295286 h 4644957"/>
                <a:gd name="connsiteX39" fmla="*/ 3425757 w 5488021"/>
                <a:gd name="connsiteY39" fmla="*/ 3268535 h 4644957"/>
                <a:gd name="connsiteX40" fmla="*/ 4066162 w 5488021"/>
                <a:gd name="connsiteY40" fmla="*/ 2885914 h 4644957"/>
                <a:gd name="connsiteX41" fmla="*/ 4093724 w 5488021"/>
                <a:gd name="connsiteY41" fmla="*/ 2821063 h 4644957"/>
                <a:gd name="connsiteX42" fmla="*/ 3965643 w 5488021"/>
                <a:gd name="connsiteY42" fmla="*/ 2509778 h 4644957"/>
                <a:gd name="connsiteX43" fmla="*/ 3562756 w 5488021"/>
                <a:gd name="connsiteY43" fmla="*/ 1877480 h 4644957"/>
                <a:gd name="connsiteX44" fmla="*/ 3494662 w 5488021"/>
                <a:gd name="connsiteY44" fmla="*/ 1862888 h 4644957"/>
                <a:gd name="connsiteX45" fmla="*/ 3290381 w 5488021"/>
                <a:gd name="connsiteY45" fmla="*/ 1988537 h 4644957"/>
                <a:gd name="connsiteX46" fmla="*/ 3073940 w 5488021"/>
                <a:gd name="connsiteY46" fmla="*/ 1947195 h 4644957"/>
                <a:gd name="connsiteX47" fmla="*/ 3098260 w 5488021"/>
                <a:gd name="connsiteY47" fmla="*/ 1854782 h 4644957"/>
                <a:gd name="connsiteX48" fmla="*/ 3425757 w 5488021"/>
                <a:gd name="connsiteY48" fmla="*/ 1658607 h 4644957"/>
                <a:gd name="connsiteX49" fmla="*/ 3742717 w 5488021"/>
                <a:gd name="connsiteY49" fmla="*/ 1470539 h 4644957"/>
                <a:gd name="connsiteX50" fmla="*/ 3766226 w 5488021"/>
                <a:gd name="connsiteY50" fmla="*/ 1415416 h 4644957"/>
                <a:gd name="connsiteX51" fmla="*/ 3514928 w 5488021"/>
                <a:gd name="connsiteY51" fmla="*/ 330782 h 4644957"/>
                <a:gd name="connsiteX52" fmla="*/ 3463047 w 5488021"/>
                <a:gd name="connsiteY52" fmla="*/ 289439 h 4644957"/>
                <a:gd name="connsiteX53" fmla="*/ 1262164 w 5488021"/>
                <a:gd name="connsiteY53" fmla="*/ 289439 h 4644957"/>
                <a:gd name="connsiteX54" fmla="*/ 1212715 w 5488021"/>
                <a:gd name="connsiteY54" fmla="*/ 332403 h 4644957"/>
                <a:gd name="connsiteX55" fmla="*/ 889270 w 5488021"/>
                <a:gd name="connsiteY55" fmla="*/ 2599758 h 4644957"/>
                <a:gd name="connsiteX56" fmla="*/ 926560 w 5488021"/>
                <a:gd name="connsiteY56" fmla="*/ 2645154 h 4644957"/>
                <a:gd name="connsiteX57" fmla="*/ 1542645 w 5488021"/>
                <a:gd name="connsiteY57" fmla="*/ 2644344 h 4644957"/>
                <a:gd name="connsiteX58" fmla="*/ 1577502 w 5488021"/>
                <a:gd name="connsiteY58" fmla="*/ 2598137 h 4644957"/>
                <a:gd name="connsiteX59" fmla="*/ 1376464 w 5488021"/>
                <a:gd name="connsiteY59" fmla="*/ 1485941 h 4644957"/>
                <a:gd name="connsiteX60" fmla="*/ 1412943 w 5488021"/>
                <a:gd name="connsiteY60" fmla="*/ 1422712 h 4644957"/>
                <a:gd name="connsiteX61" fmla="*/ 1616413 w 5488021"/>
                <a:gd name="connsiteY61" fmla="*/ 1400824 h 4644957"/>
                <a:gd name="connsiteX62" fmla="*/ 1801238 w 5488021"/>
                <a:gd name="connsiteY62" fmla="*/ 1545929 h 4644957"/>
                <a:gd name="connsiteX63" fmla="*/ 1939857 w 5488021"/>
                <a:gd name="connsiteY63" fmla="*/ 2044471 h 4644957"/>
                <a:gd name="connsiteX64" fmla="*/ 1957692 w 5488021"/>
                <a:gd name="connsiteY64" fmla="*/ 2144180 h 4644957"/>
                <a:gd name="connsiteX65" fmla="*/ 2006330 w 5488021"/>
                <a:gd name="connsiteY65" fmla="*/ 2183901 h 4644957"/>
                <a:gd name="connsiteX66" fmla="*/ 2529192 w 5488021"/>
                <a:gd name="connsiteY66" fmla="*/ 2183090 h 4644957"/>
                <a:gd name="connsiteX67" fmla="*/ 2609445 w 5488021"/>
                <a:gd name="connsiteY67" fmla="*/ 2192818 h 4644957"/>
                <a:gd name="connsiteX68" fmla="*/ 2686455 w 5488021"/>
                <a:gd name="connsiteY68" fmla="*/ 2297391 h 4644957"/>
                <a:gd name="connsiteX69" fmla="*/ 2685645 w 5488021"/>
                <a:gd name="connsiteY69" fmla="*/ 2605433 h 4644957"/>
                <a:gd name="connsiteX70" fmla="*/ 2725366 w 5488021"/>
                <a:gd name="connsiteY70" fmla="*/ 2645965 h 4644957"/>
                <a:gd name="connsiteX71" fmla="*/ 2984770 w 5488021"/>
                <a:gd name="connsiteY71" fmla="*/ 2645154 h 4644957"/>
                <a:gd name="connsiteX72" fmla="*/ 3027734 w 5488021"/>
                <a:gd name="connsiteY72" fmla="*/ 2687307 h 4644957"/>
                <a:gd name="connsiteX73" fmla="*/ 3027734 w 5488021"/>
                <a:gd name="connsiteY73" fmla="*/ 3137212 h 4644957"/>
                <a:gd name="connsiteX74" fmla="*/ 2987202 w 5488021"/>
                <a:gd name="connsiteY74" fmla="*/ 3176933 h 4644957"/>
                <a:gd name="connsiteX75" fmla="*/ 2942617 w 5488021"/>
                <a:gd name="connsiteY75" fmla="*/ 3176933 h 4644957"/>
                <a:gd name="connsiteX76" fmla="*/ 64851 w 5488021"/>
                <a:gd name="connsiteY76" fmla="*/ 3176933 h 4644957"/>
                <a:gd name="connsiteX77" fmla="*/ 0 w 5488021"/>
                <a:gd name="connsiteY77" fmla="*/ 3174501 h 4644957"/>
                <a:gd name="connsiteX78" fmla="*/ 2432 w 5488021"/>
                <a:gd name="connsiteY78" fmla="*/ 2651639 h 4644957"/>
                <a:gd name="connsiteX79" fmla="*/ 3891064 w 5488021"/>
                <a:gd name="connsiteY79" fmla="*/ 1975567 h 4644957"/>
                <a:gd name="connsiteX80" fmla="*/ 3895928 w 5488021"/>
                <a:gd name="connsiteY80" fmla="*/ 1973135 h 4644957"/>
                <a:gd name="connsiteX81" fmla="*/ 3843236 w 5488021"/>
                <a:gd name="connsiteY81" fmla="*/ 1746156 h 4644957"/>
                <a:gd name="connsiteX82" fmla="*/ 3755687 w 5488021"/>
                <a:gd name="connsiteY82" fmla="*/ 1712920 h 4644957"/>
                <a:gd name="connsiteX83" fmla="*/ 3745960 w 5488021"/>
                <a:gd name="connsiteY83" fmla="*/ 1747778 h 4644957"/>
                <a:gd name="connsiteX84" fmla="*/ 3891064 w 5488021"/>
                <a:gd name="connsiteY84" fmla="*/ 1975567 h 4644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488021" h="4644957">
                  <a:moveTo>
                    <a:pt x="2432" y="2651639"/>
                  </a:moveTo>
                  <a:cubicBezTo>
                    <a:pt x="126460" y="2650829"/>
                    <a:pt x="251298" y="2649207"/>
                    <a:pt x="375326" y="2650829"/>
                  </a:cubicBezTo>
                  <a:cubicBezTo>
                    <a:pt x="410994" y="2651639"/>
                    <a:pt x="423964" y="2638669"/>
                    <a:pt x="431260" y="2604622"/>
                  </a:cubicBezTo>
                  <a:cubicBezTo>
                    <a:pt x="565015" y="1828031"/>
                    <a:pt x="779023" y="239180"/>
                    <a:pt x="817934" y="56786"/>
                  </a:cubicBezTo>
                  <a:cubicBezTo>
                    <a:pt x="827662" y="12201"/>
                    <a:pt x="845496" y="41"/>
                    <a:pt x="890892" y="41"/>
                  </a:cubicBezTo>
                  <a:cubicBezTo>
                    <a:pt x="1690992" y="1663"/>
                    <a:pt x="3073940" y="852"/>
                    <a:pt x="3874041" y="41"/>
                  </a:cubicBezTo>
                  <a:cubicBezTo>
                    <a:pt x="3895928" y="41"/>
                    <a:pt x="3920247" y="-2391"/>
                    <a:pt x="3919436" y="30035"/>
                  </a:cubicBezTo>
                  <a:cubicBezTo>
                    <a:pt x="3943756" y="188109"/>
                    <a:pt x="3955915" y="244854"/>
                    <a:pt x="3980234" y="351048"/>
                  </a:cubicBezTo>
                  <a:cubicBezTo>
                    <a:pt x="4090481" y="834999"/>
                    <a:pt x="4203970" y="1318950"/>
                    <a:pt x="4316649" y="1802090"/>
                  </a:cubicBezTo>
                  <a:cubicBezTo>
                    <a:pt x="4388796" y="2112565"/>
                    <a:pt x="4460943" y="2422229"/>
                    <a:pt x="4531468" y="2732703"/>
                  </a:cubicBezTo>
                  <a:cubicBezTo>
                    <a:pt x="4538764" y="2766750"/>
                    <a:pt x="4552545" y="2780531"/>
                    <a:pt x="4588213" y="2778099"/>
                  </a:cubicBezTo>
                  <a:cubicBezTo>
                    <a:pt x="4635230" y="2774856"/>
                    <a:pt x="4683058" y="2776478"/>
                    <a:pt x="4730075" y="2777288"/>
                  </a:cubicBezTo>
                  <a:cubicBezTo>
                    <a:pt x="4755204" y="2778099"/>
                    <a:pt x="5035686" y="2769993"/>
                    <a:pt x="5034064" y="2742431"/>
                  </a:cubicBezTo>
                  <a:cubicBezTo>
                    <a:pt x="5033253" y="2730271"/>
                    <a:pt x="5034064" y="2718111"/>
                    <a:pt x="5034064" y="2705952"/>
                  </a:cubicBezTo>
                  <a:cubicBezTo>
                    <a:pt x="5034064" y="1828031"/>
                    <a:pt x="5034064" y="949299"/>
                    <a:pt x="5034064" y="71378"/>
                  </a:cubicBezTo>
                  <a:cubicBezTo>
                    <a:pt x="5034064" y="4905"/>
                    <a:pt x="5034064" y="4905"/>
                    <a:pt x="5099726" y="4905"/>
                  </a:cubicBezTo>
                  <a:cubicBezTo>
                    <a:pt x="5214836" y="4905"/>
                    <a:pt x="5329136" y="5716"/>
                    <a:pt x="5444247" y="4095"/>
                  </a:cubicBezTo>
                  <a:cubicBezTo>
                    <a:pt x="5479915" y="3284"/>
                    <a:pt x="5491264" y="16254"/>
                    <a:pt x="5491264" y="51112"/>
                  </a:cubicBezTo>
                  <a:cubicBezTo>
                    <a:pt x="5489643" y="167033"/>
                    <a:pt x="5490453" y="283765"/>
                    <a:pt x="5490453" y="399686"/>
                  </a:cubicBezTo>
                  <a:cubicBezTo>
                    <a:pt x="5490453" y="1473782"/>
                    <a:pt x="5491264" y="2932120"/>
                    <a:pt x="5491264" y="4006216"/>
                  </a:cubicBezTo>
                  <a:cubicBezTo>
                    <a:pt x="5439383" y="3943797"/>
                    <a:pt x="5419928" y="3830307"/>
                    <a:pt x="5158902" y="3652778"/>
                  </a:cubicBezTo>
                  <a:cubicBezTo>
                    <a:pt x="4986236" y="3526318"/>
                    <a:pt x="4791683" y="3467952"/>
                    <a:pt x="4579296" y="3489029"/>
                  </a:cubicBezTo>
                  <a:cubicBezTo>
                    <a:pt x="4311785" y="3516590"/>
                    <a:pt x="4100209" y="3647103"/>
                    <a:pt x="3945377" y="3866786"/>
                  </a:cubicBezTo>
                  <a:cubicBezTo>
                    <a:pt x="3792166" y="4083227"/>
                    <a:pt x="3734611" y="4324797"/>
                    <a:pt x="3764604" y="4588254"/>
                  </a:cubicBezTo>
                  <a:cubicBezTo>
                    <a:pt x="3771089" y="4642567"/>
                    <a:pt x="3767847" y="4645810"/>
                    <a:pt x="3712724" y="4645810"/>
                  </a:cubicBezTo>
                  <a:cubicBezTo>
                    <a:pt x="3313889" y="4645810"/>
                    <a:pt x="2664568" y="4645810"/>
                    <a:pt x="2265734" y="4646620"/>
                  </a:cubicBezTo>
                  <a:cubicBezTo>
                    <a:pt x="2230066" y="4646620"/>
                    <a:pt x="2219528" y="4639324"/>
                    <a:pt x="2218717" y="4599603"/>
                  </a:cubicBezTo>
                  <a:cubicBezTo>
                    <a:pt x="2208990" y="4255893"/>
                    <a:pt x="2076045" y="3977844"/>
                    <a:pt x="1768002" y="3804367"/>
                  </a:cubicBezTo>
                  <a:cubicBezTo>
                    <a:pt x="1484279" y="3643861"/>
                    <a:pt x="1121924" y="3697363"/>
                    <a:pt x="886838" y="3923531"/>
                  </a:cubicBezTo>
                  <a:cubicBezTo>
                    <a:pt x="697149" y="4105924"/>
                    <a:pt x="607979" y="4330471"/>
                    <a:pt x="603926" y="4590686"/>
                  </a:cubicBezTo>
                  <a:cubicBezTo>
                    <a:pt x="603115" y="4644999"/>
                    <a:pt x="603926" y="4644999"/>
                    <a:pt x="551234" y="4644999"/>
                  </a:cubicBezTo>
                  <a:cubicBezTo>
                    <a:pt x="502596" y="4644999"/>
                    <a:pt x="218872" y="4644189"/>
                    <a:pt x="170234" y="4644999"/>
                  </a:cubicBezTo>
                  <a:cubicBezTo>
                    <a:pt x="141862" y="4645810"/>
                    <a:pt x="132134" y="4633650"/>
                    <a:pt x="129702" y="4606899"/>
                  </a:cubicBezTo>
                  <a:cubicBezTo>
                    <a:pt x="113489" y="4413157"/>
                    <a:pt x="96466" y="4220225"/>
                    <a:pt x="79443" y="4026482"/>
                  </a:cubicBezTo>
                  <a:cubicBezTo>
                    <a:pt x="64851" y="3867597"/>
                    <a:pt x="49449" y="3709523"/>
                    <a:pt x="34857" y="3551448"/>
                  </a:cubicBezTo>
                  <a:cubicBezTo>
                    <a:pt x="28372" y="3480111"/>
                    <a:pt x="22698" y="3408775"/>
                    <a:pt x="15402" y="3338250"/>
                  </a:cubicBezTo>
                  <a:cubicBezTo>
                    <a:pt x="12160" y="3306635"/>
                    <a:pt x="23509" y="3292044"/>
                    <a:pt x="55934" y="3294476"/>
                  </a:cubicBezTo>
                  <a:cubicBezTo>
                    <a:pt x="70526" y="3295286"/>
                    <a:pt x="85928" y="3294476"/>
                    <a:pt x="100519" y="3294476"/>
                  </a:cubicBezTo>
                  <a:cubicBezTo>
                    <a:pt x="1014109" y="3294476"/>
                    <a:pt x="2413270" y="3294476"/>
                    <a:pt x="3326860" y="3295286"/>
                  </a:cubicBezTo>
                  <a:cubicBezTo>
                    <a:pt x="3363338" y="3295286"/>
                    <a:pt x="3394953" y="3287991"/>
                    <a:pt x="3425757" y="3268535"/>
                  </a:cubicBezTo>
                  <a:cubicBezTo>
                    <a:pt x="3638145" y="3140454"/>
                    <a:pt x="3851343" y="3012374"/>
                    <a:pt x="4066162" y="2885914"/>
                  </a:cubicBezTo>
                  <a:cubicBezTo>
                    <a:pt x="4094534" y="2868891"/>
                    <a:pt x="4099398" y="2853488"/>
                    <a:pt x="4093724" y="2821063"/>
                  </a:cubicBezTo>
                  <a:cubicBezTo>
                    <a:pt x="4073458" y="2707573"/>
                    <a:pt x="4029683" y="2606244"/>
                    <a:pt x="3965643" y="2509778"/>
                  </a:cubicBezTo>
                  <a:cubicBezTo>
                    <a:pt x="3827834" y="2301444"/>
                    <a:pt x="3694889" y="2089867"/>
                    <a:pt x="3562756" y="1877480"/>
                  </a:cubicBezTo>
                  <a:cubicBezTo>
                    <a:pt x="3541679" y="1843433"/>
                    <a:pt x="3525466" y="1842622"/>
                    <a:pt x="3494662" y="1862888"/>
                  </a:cubicBezTo>
                  <a:cubicBezTo>
                    <a:pt x="3436296" y="1900988"/>
                    <a:pt x="3349557" y="1950437"/>
                    <a:pt x="3290381" y="1988537"/>
                  </a:cubicBezTo>
                  <a:cubicBezTo>
                    <a:pt x="3210938" y="2039607"/>
                    <a:pt x="3122579" y="1998265"/>
                    <a:pt x="3073940" y="1947195"/>
                  </a:cubicBezTo>
                  <a:cubicBezTo>
                    <a:pt x="3043947" y="1915580"/>
                    <a:pt x="3054485" y="1881533"/>
                    <a:pt x="3098260" y="1854782"/>
                  </a:cubicBezTo>
                  <a:cubicBezTo>
                    <a:pt x="3198779" y="1794795"/>
                    <a:pt x="3324428" y="1718595"/>
                    <a:pt x="3425757" y="1658607"/>
                  </a:cubicBezTo>
                  <a:cubicBezTo>
                    <a:pt x="3531140" y="1596188"/>
                    <a:pt x="3636523" y="1532148"/>
                    <a:pt x="3742717" y="1470539"/>
                  </a:cubicBezTo>
                  <a:cubicBezTo>
                    <a:pt x="3767036" y="1456758"/>
                    <a:pt x="3772711" y="1442167"/>
                    <a:pt x="3766226" y="1415416"/>
                  </a:cubicBezTo>
                  <a:cubicBezTo>
                    <a:pt x="3681919" y="1053871"/>
                    <a:pt x="3598424" y="692327"/>
                    <a:pt x="3514928" y="330782"/>
                  </a:cubicBezTo>
                  <a:cubicBezTo>
                    <a:pt x="3508443" y="300788"/>
                    <a:pt x="3494662" y="289439"/>
                    <a:pt x="3463047" y="289439"/>
                  </a:cubicBezTo>
                  <a:cubicBezTo>
                    <a:pt x="2923972" y="290250"/>
                    <a:pt x="1801238" y="290250"/>
                    <a:pt x="1262164" y="289439"/>
                  </a:cubicBezTo>
                  <a:cubicBezTo>
                    <a:pt x="1228117" y="289439"/>
                    <a:pt x="1219200" y="304031"/>
                    <a:pt x="1212715" y="332403"/>
                  </a:cubicBezTo>
                  <a:cubicBezTo>
                    <a:pt x="1100036" y="947678"/>
                    <a:pt x="909536" y="2319278"/>
                    <a:pt x="889270" y="2599758"/>
                  </a:cubicBezTo>
                  <a:cubicBezTo>
                    <a:pt x="880353" y="2636237"/>
                    <a:pt x="889270" y="2645965"/>
                    <a:pt x="926560" y="2645154"/>
                  </a:cubicBezTo>
                  <a:cubicBezTo>
                    <a:pt x="1110574" y="2643533"/>
                    <a:pt x="1358630" y="2644344"/>
                    <a:pt x="1542645" y="2644344"/>
                  </a:cubicBezTo>
                  <a:cubicBezTo>
                    <a:pt x="1588041" y="2644344"/>
                    <a:pt x="1588851" y="2642722"/>
                    <a:pt x="1577502" y="2598137"/>
                  </a:cubicBezTo>
                  <a:cubicBezTo>
                    <a:pt x="1497249" y="2180658"/>
                    <a:pt x="1435641" y="1881533"/>
                    <a:pt x="1376464" y="1485941"/>
                  </a:cubicBezTo>
                  <a:cubicBezTo>
                    <a:pt x="1363494" y="1436492"/>
                    <a:pt x="1363494" y="1434871"/>
                    <a:pt x="1412943" y="1422712"/>
                  </a:cubicBezTo>
                  <a:cubicBezTo>
                    <a:pt x="1498060" y="1401635"/>
                    <a:pt x="1527243" y="1387854"/>
                    <a:pt x="1616413" y="1400824"/>
                  </a:cubicBezTo>
                  <a:cubicBezTo>
                    <a:pt x="1707204" y="1414605"/>
                    <a:pt x="1766381" y="1464054"/>
                    <a:pt x="1801238" y="1545929"/>
                  </a:cubicBezTo>
                  <a:cubicBezTo>
                    <a:pt x="1870143" y="1705624"/>
                    <a:pt x="1905811" y="1875048"/>
                    <a:pt x="1939857" y="2044471"/>
                  </a:cubicBezTo>
                  <a:cubicBezTo>
                    <a:pt x="1946343" y="2077707"/>
                    <a:pt x="1952828" y="2110944"/>
                    <a:pt x="1957692" y="2144180"/>
                  </a:cubicBezTo>
                  <a:cubicBezTo>
                    <a:pt x="1961745" y="2173363"/>
                    <a:pt x="1976336" y="2183901"/>
                    <a:pt x="2006330" y="2183901"/>
                  </a:cubicBezTo>
                  <a:cubicBezTo>
                    <a:pt x="2183049" y="2183090"/>
                    <a:pt x="2352472" y="2183090"/>
                    <a:pt x="2529192" y="2183090"/>
                  </a:cubicBezTo>
                  <a:cubicBezTo>
                    <a:pt x="2556753" y="2183090"/>
                    <a:pt x="2583504" y="2184712"/>
                    <a:pt x="2609445" y="2192818"/>
                  </a:cubicBezTo>
                  <a:cubicBezTo>
                    <a:pt x="2663757" y="2209031"/>
                    <a:pt x="2686455" y="2240646"/>
                    <a:pt x="2686455" y="2297391"/>
                  </a:cubicBezTo>
                  <a:cubicBezTo>
                    <a:pt x="2686455" y="2400341"/>
                    <a:pt x="2687266" y="2502482"/>
                    <a:pt x="2685645" y="2605433"/>
                  </a:cubicBezTo>
                  <a:cubicBezTo>
                    <a:pt x="2685645" y="2635427"/>
                    <a:pt x="2695373" y="2645965"/>
                    <a:pt x="2725366" y="2645965"/>
                  </a:cubicBezTo>
                  <a:cubicBezTo>
                    <a:pt x="2792649" y="2644344"/>
                    <a:pt x="2917487" y="2646775"/>
                    <a:pt x="2984770" y="2645154"/>
                  </a:cubicBezTo>
                  <a:cubicBezTo>
                    <a:pt x="3015575" y="2644344"/>
                    <a:pt x="3027734" y="2655692"/>
                    <a:pt x="3027734" y="2687307"/>
                  </a:cubicBezTo>
                  <a:cubicBezTo>
                    <a:pt x="3026924" y="2837275"/>
                    <a:pt x="3026924" y="2987244"/>
                    <a:pt x="3027734" y="3137212"/>
                  </a:cubicBezTo>
                  <a:cubicBezTo>
                    <a:pt x="3027734" y="3167205"/>
                    <a:pt x="3017196" y="3179365"/>
                    <a:pt x="2987202" y="3176933"/>
                  </a:cubicBezTo>
                  <a:cubicBezTo>
                    <a:pt x="2972611" y="3175312"/>
                    <a:pt x="2957209" y="3176933"/>
                    <a:pt x="2942617" y="3176933"/>
                  </a:cubicBezTo>
                  <a:cubicBezTo>
                    <a:pt x="2032270" y="3176933"/>
                    <a:pt x="975198" y="3176933"/>
                    <a:pt x="64851" y="3176933"/>
                  </a:cubicBezTo>
                  <a:cubicBezTo>
                    <a:pt x="42964" y="3176933"/>
                    <a:pt x="21887" y="3175312"/>
                    <a:pt x="0" y="3174501"/>
                  </a:cubicBezTo>
                  <a:cubicBezTo>
                    <a:pt x="2432" y="3002646"/>
                    <a:pt x="2432" y="2826737"/>
                    <a:pt x="2432" y="2651639"/>
                  </a:cubicBezTo>
                  <a:close/>
                  <a:moveTo>
                    <a:pt x="3891064" y="1975567"/>
                  </a:moveTo>
                  <a:cubicBezTo>
                    <a:pt x="3892685" y="1974756"/>
                    <a:pt x="3894307" y="1973946"/>
                    <a:pt x="3895928" y="1973135"/>
                  </a:cubicBezTo>
                  <a:cubicBezTo>
                    <a:pt x="3878094" y="1897746"/>
                    <a:pt x="3860260" y="1821546"/>
                    <a:pt x="3843236" y="1746156"/>
                  </a:cubicBezTo>
                  <a:cubicBezTo>
                    <a:pt x="3823781" y="1661039"/>
                    <a:pt x="3837562" y="1666714"/>
                    <a:pt x="3755687" y="1712920"/>
                  </a:cubicBezTo>
                  <a:cubicBezTo>
                    <a:pt x="3739475" y="1721837"/>
                    <a:pt x="3735421" y="1730754"/>
                    <a:pt x="3745960" y="1747778"/>
                  </a:cubicBezTo>
                  <a:cubicBezTo>
                    <a:pt x="3794598" y="1823167"/>
                    <a:pt x="3842426" y="1899367"/>
                    <a:pt x="3891064" y="1975567"/>
                  </a:cubicBezTo>
                  <a:close/>
                </a:path>
              </a:pathLst>
            </a:custGeom>
            <a:grpFill/>
            <a:ln w="810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C3802E8-0919-4F56-9D63-34092746B81F}"/>
                </a:ext>
              </a:extLst>
            </p:cNvPr>
            <p:cNvSpPr/>
            <p:nvPr/>
          </p:nvSpPr>
          <p:spPr>
            <a:xfrm>
              <a:off x="6558874" y="886028"/>
              <a:ext cx="2423808" cy="4174787"/>
            </a:xfrm>
            <a:custGeom>
              <a:avLst/>
              <a:gdLst>
                <a:gd name="connsiteX0" fmla="*/ 0 w 2423808"/>
                <a:gd name="connsiteY0" fmla="*/ 2089826 h 4174787"/>
                <a:gd name="connsiteX1" fmla="*/ 0 w 2423808"/>
                <a:gd name="connsiteY1" fmla="*/ 63230 h 4174787"/>
                <a:gd name="connsiteX2" fmla="*/ 62419 w 2423808"/>
                <a:gd name="connsiteY2" fmla="*/ 0 h 4174787"/>
                <a:gd name="connsiteX3" fmla="*/ 398834 w 2423808"/>
                <a:gd name="connsiteY3" fmla="*/ 0 h 4174787"/>
                <a:gd name="connsiteX4" fmla="*/ 458011 w 2423808"/>
                <a:gd name="connsiteY4" fmla="*/ 57555 h 4174787"/>
                <a:gd name="connsiteX5" fmla="*/ 458011 w 2423808"/>
                <a:gd name="connsiteY5" fmla="*/ 3105555 h 4174787"/>
                <a:gd name="connsiteX6" fmla="*/ 510702 w 2423808"/>
                <a:gd name="connsiteY6" fmla="*/ 3159058 h 4174787"/>
                <a:gd name="connsiteX7" fmla="*/ 2363011 w 2423808"/>
                <a:gd name="connsiteY7" fmla="*/ 3159058 h 4174787"/>
                <a:gd name="connsiteX8" fmla="*/ 2427862 w 2423808"/>
                <a:gd name="connsiteY8" fmla="*/ 3225530 h 4174787"/>
                <a:gd name="connsiteX9" fmla="*/ 2354094 w 2423808"/>
                <a:gd name="connsiteY9" fmla="*/ 3300919 h 4174787"/>
                <a:gd name="connsiteX10" fmla="*/ 1603443 w 2423808"/>
                <a:gd name="connsiteY10" fmla="*/ 3351179 h 4174787"/>
                <a:gd name="connsiteX11" fmla="*/ 489626 w 2423808"/>
                <a:gd name="connsiteY11" fmla="*/ 3430621 h 4174787"/>
                <a:gd name="connsiteX12" fmla="*/ 458011 w 2423808"/>
                <a:gd name="connsiteY12" fmla="*/ 3461426 h 4174787"/>
                <a:gd name="connsiteX13" fmla="*/ 458011 w 2423808"/>
                <a:gd name="connsiteY13" fmla="*/ 3501957 h 4174787"/>
                <a:gd name="connsiteX14" fmla="*/ 458011 w 2423808"/>
                <a:gd name="connsiteY14" fmla="*/ 4097777 h 4174787"/>
                <a:gd name="connsiteX15" fmla="*/ 376947 w 2423808"/>
                <a:gd name="connsiteY15" fmla="*/ 4177219 h 4174787"/>
                <a:gd name="connsiteX16" fmla="*/ 52691 w 2423808"/>
                <a:gd name="connsiteY16" fmla="*/ 4177219 h 4174787"/>
                <a:gd name="connsiteX17" fmla="*/ 0 w 2423808"/>
                <a:gd name="connsiteY17" fmla="*/ 4122907 h 4174787"/>
                <a:gd name="connsiteX18" fmla="*/ 0 w 2423808"/>
                <a:gd name="connsiteY18" fmla="*/ 3405492 h 4174787"/>
                <a:gd name="connsiteX19" fmla="*/ 0 w 2423808"/>
                <a:gd name="connsiteY19" fmla="*/ 2089826 h 4174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423808" h="4174787">
                  <a:moveTo>
                    <a:pt x="0" y="2089826"/>
                  </a:moveTo>
                  <a:cubicBezTo>
                    <a:pt x="0" y="1414564"/>
                    <a:pt x="0" y="738491"/>
                    <a:pt x="0" y="63230"/>
                  </a:cubicBezTo>
                  <a:cubicBezTo>
                    <a:pt x="0" y="0"/>
                    <a:pt x="0" y="0"/>
                    <a:pt x="62419" y="0"/>
                  </a:cubicBezTo>
                  <a:cubicBezTo>
                    <a:pt x="174287" y="0"/>
                    <a:pt x="286966" y="0"/>
                    <a:pt x="398834" y="0"/>
                  </a:cubicBezTo>
                  <a:cubicBezTo>
                    <a:pt x="458011" y="0"/>
                    <a:pt x="458011" y="0"/>
                    <a:pt x="458011" y="57555"/>
                  </a:cubicBezTo>
                  <a:cubicBezTo>
                    <a:pt x="458011" y="195364"/>
                    <a:pt x="458011" y="2967747"/>
                    <a:pt x="458011" y="3105555"/>
                  </a:cubicBezTo>
                  <a:cubicBezTo>
                    <a:pt x="458011" y="3159058"/>
                    <a:pt x="458011" y="3159058"/>
                    <a:pt x="510702" y="3159058"/>
                  </a:cubicBezTo>
                  <a:cubicBezTo>
                    <a:pt x="1128409" y="3159058"/>
                    <a:pt x="1745305" y="3159058"/>
                    <a:pt x="2363011" y="3159058"/>
                  </a:cubicBezTo>
                  <a:cubicBezTo>
                    <a:pt x="2427862" y="3159058"/>
                    <a:pt x="2427862" y="3159058"/>
                    <a:pt x="2427862" y="3225530"/>
                  </a:cubicBezTo>
                  <a:cubicBezTo>
                    <a:pt x="2427862" y="3296866"/>
                    <a:pt x="2427862" y="3296056"/>
                    <a:pt x="2354094" y="3300919"/>
                  </a:cubicBezTo>
                  <a:cubicBezTo>
                    <a:pt x="2103606" y="3317132"/>
                    <a:pt x="1853119" y="3334155"/>
                    <a:pt x="1603443" y="3351179"/>
                  </a:cubicBezTo>
                  <a:cubicBezTo>
                    <a:pt x="1378896" y="3366581"/>
                    <a:pt x="636351" y="3420894"/>
                    <a:pt x="489626" y="3430621"/>
                  </a:cubicBezTo>
                  <a:cubicBezTo>
                    <a:pt x="467738" y="3432243"/>
                    <a:pt x="456390" y="3438728"/>
                    <a:pt x="458011" y="3461426"/>
                  </a:cubicBezTo>
                  <a:cubicBezTo>
                    <a:pt x="458822" y="3475206"/>
                    <a:pt x="458011" y="3488176"/>
                    <a:pt x="458011" y="3501957"/>
                  </a:cubicBezTo>
                  <a:cubicBezTo>
                    <a:pt x="458011" y="4578485"/>
                    <a:pt x="458011" y="3626796"/>
                    <a:pt x="458011" y="4097777"/>
                  </a:cubicBezTo>
                  <a:cubicBezTo>
                    <a:pt x="458011" y="4187758"/>
                    <a:pt x="466928" y="4176409"/>
                    <a:pt x="376947" y="4177219"/>
                  </a:cubicBezTo>
                  <a:cubicBezTo>
                    <a:pt x="269132" y="4178030"/>
                    <a:pt x="160507" y="4177219"/>
                    <a:pt x="52691" y="4177219"/>
                  </a:cubicBezTo>
                  <a:cubicBezTo>
                    <a:pt x="811" y="4177219"/>
                    <a:pt x="811" y="4177219"/>
                    <a:pt x="0" y="4122907"/>
                  </a:cubicBezTo>
                  <a:cubicBezTo>
                    <a:pt x="0" y="3883768"/>
                    <a:pt x="0" y="3644630"/>
                    <a:pt x="0" y="3405492"/>
                  </a:cubicBezTo>
                  <a:cubicBezTo>
                    <a:pt x="0" y="2967747"/>
                    <a:pt x="0" y="2528381"/>
                    <a:pt x="0" y="2089826"/>
                  </a:cubicBezTo>
                  <a:close/>
                </a:path>
              </a:pathLst>
            </a:custGeom>
            <a:grpFill/>
            <a:ln w="810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323CF90-E6D9-44DD-849A-131CD3D7F515}"/>
                </a:ext>
              </a:extLst>
            </p:cNvPr>
            <p:cNvSpPr/>
            <p:nvPr/>
          </p:nvSpPr>
          <p:spPr>
            <a:xfrm>
              <a:off x="4808706" y="5068443"/>
              <a:ext cx="1629383" cy="1775298"/>
            </a:xfrm>
            <a:custGeom>
              <a:avLst/>
              <a:gdLst>
                <a:gd name="connsiteX0" fmla="*/ 0 w 1629382"/>
                <a:gd name="connsiteY0" fmla="*/ 882453 h 1775297"/>
                <a:gd name="connsiteX1" fmla="*/ 231842 w 1629382"/>
                <a:gd name="connsiteY1" fmla="*/ 267179 h 1775297"/>
                <a:gd name="connsiteX2" fmla="*/ 1301075 w 1629382"/>
                <a:gd name="connsiteY2" fmla="*/ 169902 h 1775297"/>
                <a:gd name="connsiteX3" fmla="*/ 1631815 w 1629382"/>
                <a:gd name="connsiteY3" fmla="*/ 804632 h 1775297"/>
                <a:gd name="connsiteX4" fmla="*/ 1242708 w 1629382"/>
                <a:gd name="connsiteY4" fmla="*/ 1646885 h 1775297"/>
                <a:gd name="connsiteX5" fmla="*/ 285345 w 1629382"/>
                <a:gd name="connsiteY5" fmla="*/ 1560957 h 1775297"/>
                <a:gd name="connsiteX6" fmla="*/ 4053 w 1629382"/>
                <a:gd name="connsiteY6" fmla="*/ 927038 h 1775297"/>
                <a:gd name="connsiteX7" fmla="*/ 0 w 1629382"/>
                <a:gd name="connsiteY7" fmla="*/ 882453 h 1775297"/>
                <a:gd name="connsiteX8" fmla="*/ 820366 w 1629382"/>
                <a:gd name="connsiteY8" fmla="*/ 503885 h 1775297"/>
                <a:gd name="connsiteX9" fmla="*/ 623381 w 1629382"/>
                <a:gd name="connsiteY9" fmla="*/ 567925 h 1775297"/>
                <a:gd name="connsiteX10" fmla="*/ 587713 w 1629382"/>
                <a:gd name="connsiteY10" fmla="*/ 1178336 h 1775297"/>
                <a:gd name="connsiteX11" fmla="*/ 1073285 w 1629382"/>
                <a:gd name="connsiteY11" fmla="*/ 1153206 h 1775297"/>
                <a:gd name="connsiteX12" fmla="*/ 1127598 w 1629382"/>
                <a:gd name="connsiteY12" fmla="*/ 705734 h 1775297"/>
                <a:gd name="connsiteX13" fmla="*/ 820366 w 1629382"/>
                <a:gd name="connsiteY13" fmla="*/ 503885 h 1775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9382" h="1775297">
                  <a:moveTo>
                    <a:pt x="0" y="882453"/>
                  </a:moveTo>
                  <a:cubicBezTo>
                    <a:pt x="1621" y="648989"/>
                    <a:pt x="80253" y="445519"/>
                    <a:pt x="231842" y="267179"/>
                  </a:cubicBezTo>
                  <a:cubicBezTo>
                    <a:pt x="497732" y="-45728"/>
                    <a:pt x="983304" y="-91124"/>
                    <a:pt x="1301075" y="169902"/>
                  </a:cubicBezTo>
                  <a:cubicBezTo>
                    <a:pt x="1501302" y="334462"/>
                    <a:pt x="1612359" y="546849"/>
                    <a:pt x="1631815" y="804632"/>
                  </a:cubicBezTo>
                  <a:cubicBezTo>
                    <a:pt x="1657755" y="1156449"/>
                    <a:pt x="1536160" y="1445036"/>
                    <a:pt x="1242708" y="1646885"/>
                  </a:cubicBezTo>
                  <a:cubicBezTo>
                    <a:pt x="945204" y="1851166"/>
                    <a:pt x="545560" y="1812255"/>
                    <a:pt x="285345" y="1560957"/>
                  </a:cubicBezTo>
                  <a:cubicBezTo>
                    <a:pt x="106193" y="1388291"/>
                    <a:pt x="12160" y="1176715"/>
                    <a:pt x="4053" y="927038"/>
                  </a:cubicBezTo>
                  <a:cubicBezTo>
                    <a:pt x="2432" y="912447"/>
                    <a:pt x="1621" y="897045"/>
                    <a:pt x="0" y="882453"/>
                  </a:cubicBezTo>
                  <a:close/>
                  <a:moveTo>
                    <a:pt x="820366" y="503885"/>
                  </a:moveTo>
                  <a:cubicBezTo>
                    <a:pt x="746598" y="501453"/>
                    <a:pt x="681747" y="524962"/>
                    <a:pt x="623381" y="567925"/>
                  </a:cubicBezTo>
                  <a:cubicBezTo>
                    <a:pt x="431260" y="708977"/>
                    <a:pt x="413426" y="1009723"/>
                    <a:pt x="587713" y="1178336"/>
                  </a:cubicBezTo>
                  <a:cubicBezTo>
                    <a:pt x="727953" y="1313713"/>
                    <a:pt x="950068" y="1303985"/>
                    <a:pt x="1073285" y="1153206"/>
                  </a:cubicBezTo>
                  <a:cubicBezTo>
                    <a:pt x="1185153" y="1017019"/>
                    <a:pt x="1202987" y="863808"/>
                    <a:pt x="1127598" y="705734"/>
                  </a:cubicBezTo>
                  <a:cubicBezTo>
                    <a:pt x="1067611" y="579274"/>
                    <a:pt x="963849" y="507938"/>
                    <a:pt x="820366" y="503885"/>
                  </a:cubicBezTo>
                  <a:close/>
                </a:path>
              </a:pathLst>
            </a:custGeom>
            <a:grpFill/>
            <a:ln w="810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A1FA7CD5-DF3E-4CFB-9150-A595DC24677A}"/>
                </a:ext>
              </a:extLst>
            </p:cNvPr>
            <p:cNvSpPr/>
            <p:nvPr/>
          </p:nvSpPr>
          <p:spPr>
            <a:xfrm>
              <a:off x="1665189" y="5304305"/>
              <a:ext cx="1426723" cy="1548319"/>
            </a:xfrm>
            <a:custGeom>
              <a:avLst/>
              <a:gdLst>
                <a:gd name="connsiteX0" fmla="*/ 1433881 w 1426723"/>
                <a:gd name="connsiteY0" fmla="*/ 753595 h 1548319"/>
                <a:gd name="connsiteX1" fmla="*/ 965333 w 1426723"/>
                <a:gd name="connsiteY1" fmla="*/ 1506678 h 1548319"/>
                <a:gd name="connsiteX2" fmla="*/ 170907 w 1426723"/>
                <a:gd name="connsiteY2" fmla="*/ 1280510 h 1548319"/>
                <a:gd name="connsiteX3" fmla="*/ 239811 w 1426723"/>
                <a:gd name="connsiteY3" fmla="*/ 196686 h 1548319"/>
                <a:gd name="connsiteX4" fmla="*/ 1272564 w 1426723"/>
                <a:gd name="connsiteY4" fmla="*/ 285046 h 1548319"/>
                <a:gd name="connsiteX5" fmla="*/ 1433881 w 1426723"/>
                <a:gd name="connsiteY5" fmla="*/ 753595 h 1548319"/>
                <a:gd name="connsiteX6" fmla="*/ 1018024 w 1426723"/>
                <a:gd name="connsiteY6" fmla="*/ 768997 h 1548319"/>
                <a:gd name="connsiteX7" fmla="*/ 981545 w 1426723"/>
                <a:gd name="connsiteY7" fmla="*/ 614976 h 1548319"/>
                <a:gd name="connsiteX8" fmla="*/ 507322 w 1426723"/>
                <a:gd name="connsiteY8" fmla="*/ 536344 h 1548319"/>
                <a:gd name="connsiteX9" fmla="*/ 504890 w 1426723"/>
                <a:gd name="connsiteY9" fmla="*/ 1014620 h 1548319"/>
                <a:gd name="connsiteX10" fmla="*/ 924801 w 1426723"/>
                <a:gd name="connsiteY10" fmla="*/ 1017863 h 1548319"/>
                <a:gd name="connsiteX11" fmla="*/ 1018024 w 1426723"/>
                <a:gd name="connsiteY11" fmla="*/ 768997 h 1548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26723" h="1548319">
                  <a:moveTo>
                    <a:pt x="1433881" y="753595"/>
                  </a:moveTo>
                  <a:cubicBezTo>
                    <a:pt x="1433881" y="1101359"/>
                    <a:pt x="1245003" y="1395620"/>
                    <a:pt x="965333" y="1506678"/>
                  </a:cubicBezTo>
                  <a:cubicBezTo>
                    <a:pt x="683230" y="1619356"/>
                    <a:pt x="363839" y="1528565"/>
                    <a:pt x="170907" y="1280510"/>
                  </a:cubicBezTo>
                  <a:cubicBezTo>
                    <a:pt x="-81201" y="956254"/>
                    <a:pt x="-51208" y="484463"/>
                    <a:pt x="239811" y="196686"/>
                  </a:cubicBezTo>
                  <a:cubicBezTo>
                    <a:pt x="538126" y="-98386"/>
                    <a:pt x="1026941" y="-55422"/>
                    <a:pt x="1272564" y="285046"/>
                  </a:cubicBezTo>
                  <a:cubicBezTo>
                    <a:pt x="1378758" y="433393"/>
                    <a:pt x="1430639" y="597142"/>
                    <a:pt x="1433881" y="753595"/>
                  </a:cubicBezTo>
                  <a:close/>
                  <a:moveTo>
                    <a:pt x="1018024" y="768997"/>
                  </a:moveTo>
                  <a:cubicBezTo>
                    <a:pt x="1020456" y="721169"/>
                    <a:pt x="1007486" y="666046"/>
                    <a:pt x="981545" y="614976"/>
                  </a:cubicBezTo>
                  <a:cubicBezTo>
                    <a:pt x="887511" y="426097"/>
                    <a:pt x="651616" y="387186"/>
                    <a:pt x="507322" y="536344"/>
                  </a:cubicBezTo>
                  <a:cubicBezTo>
                    <a:pt x="382484" y="665235"/>
                    <a:pt x="380862" y="883297"/>
                    <a:pt x="504890" y="1014620"/>
                  </a:cubicBezTo>
                  <a:cubicBezTo>
                    <a:pt x="623243" y="1140269"/>
                    <a:pt x="804826" y="1141891"/>
                    <a:pt x="924801" y="1017863"/>
                  </a:cubicBezTo>
                  <a:cubicBezTo>
                    <a:pt x="989652" y="951391"/>
                    <a:pt x="1018835" y="871137"/>
                    <a:pt x="1018024" y="768997"/>
                  </a:cubicBezTo>
                  <a:close/>
                </a:path>
              </a:pathLst>
            </a:custGeom>
            <a:grpFill/>
            <a:ln w="810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24172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rtl="1"/>
            <a:r>
              <a:rPr lang="fa-IR" dirty="0">
                <a:cs typeface="B Nazanin" panose="00000400000000000000" pitchFamily="2" charset="-78"/>
              </a:rPr>
              <a:t>سبک اینفوگرافیک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4362EF8-E3E3-4F1C-B04B-CAB308B6274C}"/>
              </a:ext>
            </a:extLst>
          </p:cNvPr>
          <p:cNvSpPr/>
          <p:nvPr/>
        </p:nvSpPr>
        <p:spPr>
          <a:xfrm>
            <a:off x="2063181" y="2669398"/>
            <a:ext cx="792088" cy="7920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 dirty="0">
              <a:cs typeface="B Nazanin" panose="00000400000000000000" pitchFamily="2" charset="-78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53F40C8-8010-4108-9F73-2A5D4A82ACEE}"/>
              </a:ext>
            </a:extLst>
          </p:cNvPr>
          <p:cNvSpPr/>
          <p:nvPr/>
        </p:nvSpPr>
        <p:spPr>
          <a:xfrm>
            <a:off x="9350920" y="2669398"/>
            <a:ext cx="792088" cy="7920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 dirty="0">
              <a:cs typeface="B Nazanin" panose="00000400000000000000" pitchFamily="2" charset="-78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00ACF17-5B62-4CCD-9969-2CD787F39748}"/>
              </a:ext>
            </a:extLst>
          </p:cNvPr>
          <p:cNvSpPr/>
          <p:nvPr/>
        </p:nvSpPr>
        <p:spPr>
          <a:xfrm>
            <a:off x="9350920" y="4193556"/>
            <a:ext cx="792088" cy="7920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 dirty="0">
              <a:cs typeface="B Nazanin" panose="00000400000000000000" pitchFamily="2" charset="-78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C365984-D2D0-4F97-94B8-3E6E3E66E63B}"/>
              </a:ext>
            </a:extLst>
          </p:cNvPr>
          <p:cNvSpPr/>
          <p:nvPr/>
        </p:nvSpPr>
        <p:spPr>
          <a:xfrm>
            <a:off x="2063181" y="4193556"/>
            <a:ext cx="792088" cy="79208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 dirty="0">
              <a:cs typeface="B Nazanin" panose="00000400000000000000" pitchFamily="2" charset="-78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111D823-0061-4D02-A486-14D3049A8C20}"/>
              </a:ext>
            </a:extLst>
          </p:cNvPr>
          <p:cNvGrpSpPr/>
          <p:nvPr/>
        </p:nvGrpSpPr>
        <p:grpSpPr>
          <a:xfrm>
            <a:off x="4051882" y="1920646"/>
            <a:ext cx="4068312" cy="4173038"/>
            <a:chOff x="2527882" y="1769366"/>
            <a:chExt cx="4068312" cy="4173038"/>
          </a:xfrm>
        </p:grpSpPr>
        <p:sp>
          <p:nvSpPr>
            <p:cNvPr id="8" name="Rectangle 8">
              <a:extLst>
                <a:ext uri="{FF2B5EF4-FFF2-40B4-BE49-F238E27FC236}">
                  <a16:creationId xmlns:a16="http://schemas.microsoft.com/office/drawing/2014/main" id="{6197318D-8121-4894-B822-57F602A99361}"/>
                </a:ext>
              </a:extLst>
            </p:cNvPr>
            <p:cNvSpPr/>
            <p:nvPr/>
          </p:nvSpPr>
          <p:spPr>
            <a:xfrm>
              <a:off x="2527882" y="3860800"/>
              <a:ext cx="2044119" cy="2024231"/>
            </a:xfrm>
            <a:custGeom>
              <a:avLst/>
              <a:gdLst/>
              <a:ahLst/>
              <a:cxnLst/>
              <a:rect l="l" t="t" r="r" b="b"/>
              <a:pathLst>
                <a:path w="2044119" h="2024231">
                  <a:moveTo>
                    <a:pt x="366464" y="0"/>
                  </a:moveTo>
                  <a:lnTo>
                    <a:pt x="556662" y="0"/>
                  </a:lnTo>
                  <a:cubicBezTo>
                    <a:pt x="561251" y="574041"/>
                    <a:pt x="908815" y="1117284"/>
                    <a:pt x="1480062" y="1349474"/>
                  </a:cubicBezTo>
                  <a:cubicBezTo>
                    <a:pt x="1664906" y="1424606"/>
                    <a:pt x="1856123" y="1460241"/>
                    <a:pt x="2044119" y="1459681"/>
                  </a:cubicBezTo>
                  <a:lnTo>
                    <a:pt x="2044119" y="1643731"/>
                  </a:lnTo>
                  <a:cubicBezTo>
                    <a:pt x="1976201" y="1643868"/>
                    <a:pt x="1907852" y="1639074"/>
                    <a:pt x="1839496" y="1629946"/>
                  </a:cubicBezTo>
                  <a:lnTo>
                    <a:pt x="1546504" y="2024231"/>
                  </a:lnTo>
                  <a:lnTo>
                    <a:pt x="955093" y="1783846"/>
                  </a:lnTo>
                  <a:lnTo>
                    <a:pt x="1025507" y="1299093"/>
                  </a:lnTo>
                  <a:cubicBezTo>
                    <a:pt x="905134" y="1209445"/>
                    <a:pt x="799404" y="1105116"/>
                    <a:pt x="713898" y="986746"/>
                  </a:cubicBezTo>
                  <a:lnTo>
                    <a:pt x="719682" y="1004573"/>
                  </a:lnTo>
                  <a:lnTo>
                    <a:pt x="195230" y="1037088"/>
                  </a:lnTo>
                  <a:lnTo>
                    <a:pt x="0" y="435261"/>
                  </a:lnTo>
                  <a:lnTo>
                    <a:pt x="381694" y="20215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  <p:sp>
          <p:nvSpPr>
            <p:cNvPr id="9" name="Oval 21">
              <a:extLst>
                <a:ext uri="{FF2B5EF4-FFF2-40B4-BE49-F238E27FC236}">
                  <a16:creationId xmlns:a16="http://schemas.microsoft.com/office/drawing/2014/main" id="{78B0C82D-1DB1-47F0-B784-D8CB8B58D5C0}"/>
                </a:ext>
              </a:extLst>
            </p:cNvPr>
            <p:cNvSpPr/>
            <p:nvPr/>
          </p:nvSpPr>
          <p:spPr>
            <a:xfrm rot="437364">
              <a:off x="4621552" y="3784736"/>
              <a:ext cx="1916761" cy="2157668"/>
            </a:xfrm>
            <a:custGeom>
              <a:avLst/>
              <a:gdLst/>
              <a:ahLst/>
              <a:cxnLst/>
              <a:rect l="l" t="t" r="r" b="b"/>
              <a:pathLst>
                <a:path w="1916761" h="2157668">
                  <a:moveTo>
                    <a:pt x="1708415" y="144041"/>
                  </a:moveTo>
                  <a:lnTo>
                    <a:pt x="1725767" y="154715"/>
                  </a:lnTo>
                  <a:lnTo>
                    <a:pt x="1708415" y="150430"/>
                  </a:lnTo>
                  <a:close/>
                  <a:moveTo>
                    <a:pt x="1300025" y="24192"/>
                  </a:moveTo>
                  <a:lnTo>
                    <a:pt x="1489147" y="0"/>
                  </a:lnTo>
                  <a:cubicBezTo>
                    <a:pt x="1500273" y="82796"/>
                    <a:pt x="1504062" y="167059"/>
                    <a:pt x="1500308" y="252054"/>
                  </a:cubicBezTo>
                  <a:lnTo>
                    <a:pt x="1916761" y="480508"/>
                  </a:lnTo>
                  <a:lnTo>
                    <a:pt x="1751401" y="1090339"/>
                  </a:lnTo>
                  <a:lnTo>
                    <a:pt x="1246060" y="1081941"/>
                  </a:lnTo>
                  <a:cubicBezTo>
                    <a:pt x="1182167" y="1187433"/>
                    <a:pt x="1104758" y="1282578"/>
                    <a:pt x="1018020" y="1367515"/>
                  </a:cubicBezTo>
                  <a:lnTo>
                    <a:pt x="1183977" y="1795543"/>
                  </a:lnTo>
                  <a:lnTo>
                    <a:pt x="660625" y="2157668"/>
                  </a:lnTo>
                  <a:lnTo>
                    <a:pt x="452734" y="1979318"/>
                  </a:lnTo>
                  <a:lnTo>
                    <a:pt x="452343" y="1979754"/>
                  </a:lnTo>
                  <a:lnTo>
                    <a:pt x="407306" y="1940346"/>
                  </a:lnTo>
                  <a:lnTo>
                    <a:pt x="263664" y="1817114"/>
                  </a:lnTo>
                  <a:lnTo>
                    <a:pt x="265236" y="1816026"/>
                  </a:lnTo>
                  <a:lnTo>
                    <a:pt x="248277" y="1801186"/>
                  </a:lnTo>
                  <a:cubicBezTo>
                    <a:pt x="175016" y="1821669"/>
                    <a:pt x="99852" y="1836107"/>
                    <a:pt x="23294" y="1843500"/>
                  </a:cubicBezTo>
                  <a:lnTo>
                    <a:pt x="0" y="1661401"/>
                  </a:lnTo>
                  <a:cubicBezTo>
                    <a:pt x="586249" y="1594555"/>
                    <a:pt x="1099236" y="1182477"/>
                    <a:pt x="1261282" y="584868"/>
                  </a:cubicBezTo>
                  <a:cubicBezTo>
                    <a:pt x="1312404" y="396331"/>
                    <a:pt x="1323933" y="206529"/>
                    <a:pt x="1300025" y="2419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  <p:sp>
          <p:nvSpPr>
            <p:cNvPr id="10" name="Oval 21">
              <a:extLst>
                <a:ext uri="{FF2B5EF4-FFF2-40B4-BE49-F238E27FC236}">
                  <a16:creationId xmlns:a16="http://schemas.microsoft.com/office/drawing/2014/main" id="{A3E335BB-755B-4BF5-83BD-E41AF5524A35}"/>
                </a:ext>
              </a:extLst>
            </p:cNvPr>
            <p:cNvSpPr/>
            <p:nvPr/>
          </p:nvSpPr>
          <p:spPr>
            <a:xfrm rot="437364">
              <a:off x="2587685" y="1769366"/>
              <a:ext cx="1903947" cy="2166804"/>
            </a:xfrm>
            <a:custGeom>
              <a:avLst/>
              <a:gdLst/>
              <a:ahLst/>
              <a:cxnLst/>
              <a:rect l="l" t="t" r="r" b="b"/>
              <a:pathLst>
                <a:path w="1903947" h="2166804">
                  <a:moveTo>
                    <a:pt x="1248722" y="0"/>
                  </a:moveTo>
                  <a:lnTo>
                    <a:pt x="1627097" y="360618"/>
                  </a:lnTo>
                  <a:lnTo>
                    <a:pt x="1623294" y="362966"/>
                  </a:lnTo>
                  <a:cubicBezTo>
                    <a:pt x="1706758" y="337014"/>
                    <a:pt x="1792834" y="318893"/>
                    <a:pt x="1880669" y="309126"/>
                  </a:cubicBezTo>
                  <a:lnTo>
                    <a:pt x="1903947" y="491102"/>
                  </a:lnTo>
                  <a:cubicBezTo>
                    <a:pt x="1322097" y="562522"/>
                    <a:pt x="814151" y="973268"/>
                    <a:pt x="653054" y="1567381"/>
                  </a:cubicBezTo>
                  <a:cubicBezTo>
                    <a:pt x="600572" y="1760932"/>
                    <a:pt x="589817" y="1955818"/>
                    <a:pt x="615630" y="2142672"/>
                  </a:cubicBezTo>
                  <a:lnTo>
                    <a:pt x="426969" y="2166804"/>
                  </a:lnTo>
                  <a:cubicBezTo>
                    <a:pt x="416234" y="2094458"/>
                    <a:pt x="410995" y="2020927"/>
                    <a:pt x="410980" y="1946726"/>
                  </a:cubicBezTo>
                  <a:lnTo>
                    <a:pt x="0" y="1721274"/>
                  </a:lnTo>
                  <a:lnTo>
                    <a:pt x="165358" y="1111442"/>
                  </a:lnTo>
                  <a:lnTo>
                    <a:pt x="636319" y="1119271"/>
                  </a:lnTo>
                  <a:cubicBezTo>
                    <a:pt x="700213" y="1007851"/>
                    <a:pt x="777366" y="906262"/>
                    <a:pt x="864645" y="815331"/>
                  </a:cubicBezTo>
                  <a:lnTo>
                    <a:pt x="706904" y="33456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  <p:sp>
          <p:nvSpPr>
            <p:cNvPr id="11" name="Rectangle 15">
              <a:extLst>
                <a:ext uri="{FF2B5EF4-FFF2-40B4-BE49-F238E27FC236}">
                  <a16:creationId xmlns:a16="http://schemas.microsoft.com/office/drawing/2014/main" id="{D9A027EF-60F6-44BA-86FC-8633EDA07393}"/>
                </a:ext>
              </a:extLst>
            </p:cNvPr>
            <p:cNvSpPr/>
            <p:nvPr/>
          </p:nvSpPr>
          <p:spPr>
            <a:xfrm>
              <a:off x="4555381" y="1792645"/>
              <a:ext cx="2040813" cy="2068155"/>
            </a:xfrm>
            <a:custGeom>
              <a:avLst/>
              <a:gdLst/>
              <a:ahLst/>
              <a:cxnLst/>
              <a:rect l="l" t="t" r="r" b="b"/>
              <a:pathLst>
                <a:path w="2040813" h="2068155">
                  <a:moveTo>
                    <a:pt x="520053" y="0"/>
                  </a:moveTo>
                  <a:lnTo>
                    <a:pt x="1111462" y="240384"/>
                  </a:lnTo>
                  <a:lnTo>
                    <a:pt x="1036786" y="754460"/>
                  </a:lnTo>
                  <a:lnTo>
                    <a:pt x="1021317" y="748171"/>
                  </a:lnTo>
                  <a:cubicBezTo>
                    <a:pt x="1142506" y="837417"/>
                    <a:pt x="1249045" y="941474"/>
                    <a:pt x="1335290" y="1059739"/>
                  </a:cubicBezTo>
                  <a:lnTo>
                    <a:pt x="1814020" y="1005063"/>
                  </a:lnTo>
                  <a:lnTo>
                    <a:pt x="2040813" y="1596059"/>
                  </a:lnTo>
                  <a:lnTo>
                    <a:pt x="1672411" y="1848385"/>
                  </a:lnTo>
                  <a:cubicBezTo>
                    <a:pt x="1682906" y="1920885"/>
                    <a:pt x="1688379" y="1994315"/>
                    <a:pt x="1687912" y="2068155"/>
                  </a:cubicBezTo>
                  <a:lnTo>
                    <a:pt x="1497249" y="2068155"/>
                  </a:lnTo>
                  <a:cubicBezTo>
                    <a:pt x="1499106" y="1488724"/>
                    <a:pt x="1150503" y="938186"/>
                    <a:pt x="574393" y="704018"/>
                  </a:cubicBezTo>
                  <a:cubicBezTo>
                    <a:pt x="467666" y="660637"/>
                    <a:pt x="358815" y="630425"/>
                    <a:pt x="249685" y="612618"/>
                  </a:cubicBezTo>
                  <a:cubicBezTo>
                    <a:pt x="213308" y="606683"/>
                    <a:pt x="176901" y="602126"/>
                    <a:pt x="140531" y="598919"/>
                  </a:cubicBezTo>
                  <a:cubicBezTo>
                    <a:pt x="93574" y="594779"/>
                    <a:pt x="46680" y="592889"/>
                    <a:pt x="0" y="593905"/>
                  </a:cubicBezTo>
                  <a:lnTo>
                    <a:pt x="0" y="409496"/>
                  </a:lnTo>
                  <a:cubicBezTo>
                    <a:pt x="74584" y="408781"/>
                    <a:pt x="149703" y="413983"/>
                    <a:pt x="224810" y="424420"/>
                  </a:cubicBezTo>
                  <a:lnTo>
                    <a:pt x="209339" y="41813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54838BDB-78C9-4794-A97C-0705044498F5}"/>
              </a:ext>
            </a:extLst>
          </p:cNvPr>
          <p:cNvSpPr/>
          <p:nvPr/>
        </p:nvSpPr>
        <p:spPr>
          <a:xfrm>
            <a:off x="4971456" y="2892582"/>
            <a:ext cx="2229169" cy="2229169"/>
          </a:xfrm>
          <a:prstGeom prst="ellipse">
            <a:avLst/>
          </a:prstGeom>
          <a:solidFill>
            <a:schemeClr val="accent6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 dirty="0">
              <a:cs typeface="B Nazanin" panose="00000400000000000000" pitchFamily="2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AD8D1E-31DA-4C46-A886-33650C157319}"/>
              </a:ext>
            </a:extLst>
          </p:cNvPr>
          <p:cNvSpPr txBox="1"/>
          <p:nvPr/>
        </p:nvSpPr>
        <p:spPr>
          <a:xfrm>
            <a:off x="5365422" y="4341462"/>
            <a:ext cx="1427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2000" b="1" dirty="0">
                <a:solidFill>
                  <a:schemeClr val="bg1"/>
                </a:solidFill>
                <a:cs typeface="B Nazanin" panose="00000400000000000000" pitchFamily="2" charset="-78"/>
              </a:rPr>
              <a:t>متن را اینجا بنویسید</a:t>
            </a:r>
            <a:endParaRPr lang="ko-KR" altLang="en-US" sz="20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49999F5-41A2-4363-9382-34B5571ED4EC}"/>
              </a:ext>
            </a:extLst>
          </p:cNvPr>
          <p:cNvGrpSpPr/>
          <p:nvPr/>
        </p:nvGrpSpPr>
        <p:grpSpPr>
          <a:xfrm>
            <a:off x="914400" y="5198583"/>
            <a:ext cx="3089650" cy="863358"/>
            <a:chOff x="803640" y="3362835"/>
            <a:chExt cx="2059657" cy="86335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5E5BCA4-E702-4251-A909-9EFAFF3BE3DB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10988EA-F759-4CA9-B778-11CCEEA0BA48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b="1" dirty="0">
                  <a:solidFill>
                    <a:schemeClr val="accent4"/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accent4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A2A7C9F-1649-48F0-9BC0-6B34BFB3519B}"/>
              </a:ext>
            </a:extLst>
          </p:cNvPr>
          <p:cNvGrpSpPr/>
          <p:nvPr/>
        </p:nvGrpSpPr>
        <p:grpSpPr>
          <a:xfrm>
            <a:off x="8202140" y="5198583"/>
            <a:ext cx="3089650" cy="863358"/>
            <a:chOff x="803640" y="3362835"/>
            <a:chExt cx="2059657" cy="86335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201B335-A283-4D4C-B76B-15ED17390119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C50B21A-2BC2-4B51-AAAF-32439C010BA7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b="1" dirty="0">
                  <a:solidFill>
                    <a:schemeClr val="accent3"/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accent3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F08F97F-CC96-4532-91C4-C70B06DDE118}"/>
              </a:ext>
            </a:extLst>
          </p:cNvPr>
          <p:cNvGrpSpPr/>
          <p:nvPr/>
        </p:nvGrpSpPr>
        <p:grpSpPr>
          <a:xfrm>
            <a:off x="8202140" y="1731714"/>
            <a:ext cx="3089650" cy="863358"/>
            <a:chOff x="803640" y="3362835"/>
            <a:chExt cx="2059657" cy="86335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3C59261-F70E-4D0F-A631-1D681F3A0761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D3E9BD1-0965-488E-AC1B-98A36E1ABE8A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b="1" dirty="0">
                  <a:solidFill>
                    <a:schemeClr val="accent2"/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accent2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EA89DBA-4F67-47F5-9ACC-8107986C6C7F}"/>
              </a:ext>
            </a:extLst>
          </p:cNvPr>
          <p:cNvGrpSpPr/>
          <p:nvPr/>
        </p:nvGrpSpPr>
        <p:grpSpPr>
          <a:xfrm>
            <a:off x="914400" y="1731714"/>
            <a:ext cx="3089650" cy="863358"/>
            <a:chOff x="803640" y="3362835"/>
            <a:chExt cx="2059657" cy="86335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9DFFEBF-DCA0-4CDB-9289-3F10BBBFDF47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D80E282-6051-48C1-9D22-C32924B3CBE0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b="1" dirty="0">
                  <a:solidFill>
                    <a:schemeClr val="accent1"/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accent1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26" name="Donut 2">
            <a:extLst>
              <a:ext uri="{FF2B5EF4-FFF2-40B4-BE49-F238E27FC236}">
                <a16:creationId xmlns:a16="http://schemas.microsoft.com/office/drawing/2014/main" id="{02043B42-7927-4089-BD3F-E8EA7E5B3827}"/>
              </a:ext>
            </a:extLst>
          </p:cNvPr>
          <p:cNvSpPr/>
          <p:nvPr/>
        </p:nvSpPr>
        <p:spPr>
          <a:xfrm>
            <a:off x="4733980" y="2655106"/>
            <a:ext cx="2704121" cy="2704121"/>
          </a:xfrm>
          <a:prstGeom prst="donut">
            <a:avLst>
              <a:gd name="adj" fmla="val 386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27" name="Rounded Rectangle 5">
            <a:extLst>
              <a:ext uri="{FF2B5EF4-FFF2-40B4-BE49-F238E27FC236}">
                <a16:creationId xmlns:a16="http://schemas.microsoft.com/office/drawing/2014/main" id="{623682D8-78B9-49F5-B8FC-F7D515E2C56D}"/>
              </a:ext>
            </a:extLst>
          </p:cNvPr>
          <p:cNvSpPr/>
          <p:nvPr/>
        </p:nvSpPr>
        <p:spPr>
          <a:xfrm flipH="1">
            <a:off x="2273090" y="4434214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28" name="Teardrop 1">
            <a:extLst>
              <a:ext uri="{FF2B5EF4-FFF2-40B4-BE49-F238E27FC236}">
                <a16:creationId xmlns:a16="http://schemas.microsoft.com/office/drawing/2014/main" id="{378C8268-5CEE-4334-A6AB-938539C083F9}"/>
              </a:ext>
            </a:extLst>
          </p:cNvPr>
          <p:cNvSpPr/>
          <p:nvPr/>
        </p:nvSpPr>
        <p:spPr>
          <a:xfrm rot="18805991">
            <a:off x="2278292" y="2890530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ko-KR" alt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29" name="Rectangle 36">
            <a:extLst>
              <a:ext uri="{FF2B5EF4-FFF2-40B4-BE49-F238E27FC236}">
                <a16:creationId xmlns:a16="http://schemas.microsoft.com/office/drawing/2014/main" id="{A23D1EC5-16E0-4897-8EC7-D7477FB50A68}"/>
              </a:ext>
            </a:extLst>
          </p:cNvPr>
          <p:cNvSpPr/>
          <p:nvPr/>
        </p:nvSpPr>
        <p:spPr>
          <a:xfrm>
            <a:off x="9553150" y="2909298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30" name="Chord 15">
            <a:extLst>
              <a:ext uri="{FF2B5EF4-FFF2-40B4-BE49-F238E27FC236}">
                <a16:creationId xmlns:a16="http://schemas.microsoft.com/office/drawing/2014/main" id="{B7747C17-4661-48AB-9F07-833A32786940}"/>
              </a:ext>
            </a:extLst>
          </p:cNvPr>
          <p:cNvSpPr/>
          <p:nvPr/>
        </p:nvSpPr>
        <p:spPr>
          <a:xfrm>
            <a:off x="9647402" y="4395152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ko-KR" altLang="en-US" dirty="0">
              <a:cs typeface="B Nazanin" panose="00000400000000000000" pitchFamily="2" charset="-78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B3D007A-D82A-49D7-B3B8-18453E891372}"/>
              </a:ext>
            </a:extLst>
          </p:cNvPr>
          <p:cNvGrpSpPr/>
          <p:nvPr/>
        </p:nvGrpSpPr>
        <p:grpSpPr>
          <a:xfrm>
            <a:off x="5275903" y="3456149"/>
            <a:ext cx="1689597" cy="840075"/>
            <a:chOff x="6670497" y="4267516"/>
            <a:chExt cx="4190656" cy="2083613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03E3A74-7550-42F6-B91B-C021B5D15F86}"/>
                </a:ext>
              </a:extLst>
            </p:cNvPr>
            <p:cNvSpPr/>
            <p:nvPr/>
          </p:nvSpPr>
          <p:spPr>
            <a:xfrm>
              <a:off x="6670497" y="4910589"/>
              <a:ext cx="2028518" cy="1440540"/>
            </a:xfrm>
            <a:custGeom>
              <a:avLst/>
              <a:gdLst>
                <a:gd name="connsiteX0" fmla="*/ 1359605 w 2028518"/>
                <a:gd name="connsiteY0" fmla="*/ 1366447 h 1440540"/>
                <a:gd name="connsiteX1" fmla="*/ 1359605 w 2028518"/>
                <a:gd name="connsiteY1" fmla="*/ 1406271 h 1440540"/>
                <a:gd name="connsiteX2" fmla="*/ 1942246 w 2028518"/>
                <a:gd name="connsiteY2" fmla="*/ 1406271 h 1440540"/>
                <a:gd name="connsiteX3" fmla="*/ 1942246 w 2028518"/>
                <a:gd name="connsiteY3" fmla="*/ 1366447 h 1440540"/>
                <a:gd name="connsiteX4" fmla="*/ 1359605 w 2028518"/>
                <a:gd name="connsiteY4" fmla="*/ 1305350 h 1440540"/>
                <a:gd name="connsiteX5" fmla="*/ 1359605 w 2028518"/>
                <a:gd name="connsiteY5" fmla="*/ 1345174 h 1440540"/>
                <a:gd name="connsiteX6" fmla="*/ 1942246 w 2028518"/>
                <a:gd name="connsiteY6" fmla="*/ 1345174 h 1440540"/>
                <a:gd name="connsiteX7" fmla="*/ 1942246 w 2028518"/>
                <a:gd name="connsiteY7" fmla="*/ 1305350 h 1440540"/>
                <a:gd name="connsiteX8" fmla="*/ 1359605 w 2028518"/>
                <a:gd name="connsiteY8" fmla="*/ 1244254 h 1440540"/>
                <a:gd name="connsiteX9" fmla="*/ 1359605 w 2028518"/>
                <a:gd name="connsiteY9" fmla="*/ 1284078 h 1440540"/>
                <a:gd name="connsiteX10" fmla="*/ 1942246 w 2028518"/>
                <a:gd name="connsiteY10" fmla="*/ 1284078 h 1440540"/>
                <a:gd name="connsiteX11" fmla="*/ 1942246 w 2028518"/>
                <a:gd name="connsiteY11" fmla="*/ 1244254 h 1440540"/>
                <a:gd name="connsiteX12" fmla="*/ 1359605 w 2028518"/>
                <a:gd name="connsiteY12" fmla="*/ 1183157 h 1440540"/>
                <a:gd name="connsiteX13" fmla="*/ 1359605 w 2028518"/>
                <a:gd name="connsiteY13" fmla="*/ 1222981 h 1440540"/>
                <a:gd name="connsiteX14" fmla="*/ 1942246 w 2028518"/>
                <a:gd name="connsiteY14" fmla="*/ 1222981 h 1440540"/>
                <a:gd name="connsiteX15" fmla="*/ 1942246 w 2028518"/>
                <a:gd name="connsiteY15" fmla="*/ 1183157 h 1440540"/>
                <a:gd name="connsiteX16" fmla="*/ 1003047 w 2028518"/>
                <a:gd name="connsiteY16" fmla="*/ 821458 h 1440540"/>
                <a:gd name="connsiteX17" fmla="*/ 1003047 w 2028518"/>
                <a:gd name="connsiteY17" fmla="*/ 1439143 h 1440540"/>
                <a:gd name="connsiteX18" fmla="*/ 1259865 w 2028518"/>
                <a:gd name="connsiteY18" fmla="*/ 1439143 h 1440540"/>
                <a:gd name="connsiteX19" fmla="*/ 1259865 w 2028518"/>
                <a:gd name="connsiteY19" fmla="*/ 821458 h 1440540"/>
                <a:gd name="connsiteX20" fmla="*/ 640721 w 2028518"/>
                <a:gd name="connsiteY20" fmla="*/ 818736 h 1440540"/>
                <a:gd name="connsiteX21" fmla="*/ 640721 w 2028518"/>
                <a:gd name="connsiteY21" fmla="*/ 1436421 h 1440540"/>
                <a:gd name="connsiteX22" fmla="*/ 860983 w 2028518"/>
                <a:gd name="connsiteY22" fmla="*/ 1436421 h 1440540"/>
                <a:gd name="connsiteX23" fmla="*/ 860983 w 2028518"/>
                <a:gd name="connsiteY23" fmla="*/ 818736 h 1440540"/>
                <a:gd name="connsiteX24" fmla="*/ 1818380 w 2028518"/>
                <a:gd name="connsiteY24" fmla="*/ 734607 h 1440540"/>
                <a:gd name="connsiteX25" fmla="*/ 1818380 w 2028518"/>
                <a:gd name="connsiteY25" fmla="*/ 807677 h 1440540"/>
                <a:gd name="connsiteX26" fmla="*/ 1916476 w 2028518"/>
                <a:gd name="connsiteY26" fmla="*/ 807677 h 1440540"/>
                <a:gd name="connsiteX27" fmla="*/ 1916476 w 2028518"/>
                <a:gd name="connsiteY27" fmla="*/ 734607 h 1440540"/>
                <a:gd name="connsiteX28" fmla="*/ 1634779 w 2028518"/>
                <a:gd name="connsiteY28" fmla="*/ 734607 h 1440540"/>
                <a:gd name="connsiteX29" fmla="*/ 1634779 w 2028518"/>
                <a:gd name="connsiteY29" fmla="*/ 807677 h 1440540"/>
                <a:gd name="connsiteX30" fmla="*/ 1732875 w 2028518"/>
                <a:gd name="connsiteY30" fmla="*/ 807677 h 1440540"/>
                <a:gd name="connsiteX31" fmla="*/ 1732875 w 2028518"/>
                <a:gd name="connsiteY31" fmla="*/ 734607 h 1440540"/>
                <a:gd name="connsiteX32" fmla="*/ 1451179 w 2028518"/>
                <a:gd name="connsiteY32" fmla="*/ 734607 h 1440540"/>
                <a:gd name="connsiteX33" fmla="*/ 1451179 w 2028518"/>
                <a:gd name="connsiteY33" fmla="*/ 807677 h 1440540"/>
                <a:gd name="connsiteX34" fmla="*/ 1549275 w 2028518"/>
                <a:gd name="connsiteY34" fmla="*/ 807677 h 1440540"/>
                <a:gd name="connsiteX35" fmla="*/ 1549275 w 2028518"/>
                <a:gd name="connsiteY35" fmla="*/ 734607 h 1440540"/>
                <a:gd name="connsiteX36" fmla="*/ 1818380 w 2028518"/>
                <a:gd name="connsiteY36" fmla="*/ 582994 h 1440540"/>
                <a:gd name="connsiteX37" fmla="*/ 1818380 w 2028518"/>
                <a:gd name="connsiteY37" fmla="*/ 656064 h 1440540"/>
                <a:gd name="connsiteX38" fmla="*/ 1916476 w 2028518"/>
                <a:gd name="connsiteY38" fmla="*/ 656064 h 1440540"/>
                <a:gd name="connsiteX39" fmla="*/ 1916476 w 2028518"/>
                <a:gd name="connsiteY39" fmla="*/ 582994 h 1440540"/>
                <a:gd name="connsiteX40" fmla="*/ 1634779 w 2028518"/>
                <a:gd name="connsiteY40" fmla="*/ 582994 h 1440540"/>
                <a:gd name="connsiteX41" fmla="*/ 1634779 w 2028518"/>
                <a:gd name="connsiteY41" fmla="*/ 656064 h 1440540"/>
                <a:gd name="connsiteX42" fmla="*/ 1732875 w 2028518"/>
                <a:gd name="connsiteY42" fmla="*/ 656064 h 1440540"/>
                <a:gd name="connsiteX43" fmla="*/ 1732875 w 2028518"/>
                <a:gd name="connsiteY43" fmla="*/ 582994 h 1440540"/>
                <a:gd name="connsiteX44" fmla="*/ 1451179 w 2028518"/>
                <a:gd name="connsiteY44" fmla="*/ 582994 h 1440540"/>
                <a:gd name="connsiteX45" fmla="*/ 1451179 w 2028518"/>
                <a:gd name="connsiteY45" fmla="*/ 656064 h 1440540"/>
                <a:gd name="connsiteX46" fmla="*/ 1549275 w 2028518"/>
                <a:gd name="connsiteY46" fmla="*/ 656064 h 1440540"/>
                <a:gd name="connsiteX47" fmla="*/ 1549275 w 2028518"/>
                <a:gd name="connsiteY47" fmla="*/ 582994 h 1440540"/>
                <a:gd name="connsiteX48" fmla="*/ 403424 w 2028518"/>
                <a:gd name="connsiteY48" fmla="*/ 499916 h 1440540"/>
                <a:gd name="connsiteX49" fmla="*/ 348620 w 2028518"/>
                <a:gd name="connsiteY49" fmla="*/ 554720 h 1440540"/>
                <a:gd name="connsiteX50" fmla="*/ 348620 w 2028518"/>
                <a:gd name="connsiteY50" fmla="*/ 1438886 h 1440540"/>
                <a:gd name="connsiteX51" fmla="*/ 458227 w 2028518"/>
                <a:gd name="connsiteY51" fmla="*/ 1438886 h 1440540"/>
                <a:gd name="connsiteX52" fmla="*/ 458228 w 2028518"/>
                <a:gd name="connsiteY52" fmla="*/ 554720 h 1440540"/>
                <a:gd name="connsiteX53" fmla="*/ 403424 w 2028518"/>
                <a:gd name="connsiteY53" fmla="*/ 499916 h 1440540"/>
                <a:gd name="connsiteX54" fmla="*/ 169200 w 2028518"/>
                <a:gd name="connsiteY54" fmla="*/ 496212 h 1440540"/>
                <a:gd name="connsiteX55" fmla="*/ 114396 w 2028518"/>
                <a:gd name="connsiteY55" fmla="*/ 551016 h 1440540"/>
                <a:gd name="connsiteX56" fmla="*/ 114396 w 2028518"/>
                <a:gd name="connsiteY56" fmla="*/ 1435182 h 1440540"/>
                <a:gd name="connsiteX57" fmla="*/ 224003 w 2028518"/>
                <a:gd name="connsiteY57" fmla="*/ 1435182 h 1440540"/>
                <a:gd name="connsiteX58" fmla="*/ 224004 w 2028518"/>
                <a:gd name="connsiteY58" fmla="*/ 551016 h 1440540"/>
                <a:gd name="connsiteX59" fmla="*/ 169200 w 2028518"/>
                <a:gd name="connsiteY59" fmla="*/ 496212 h 1440540"/>
                <a:gd name="connsiteX60" fmla="*/ 1818380 w 2028518"/>
                <a:gd name="connsiteY60" fmla="*/ 431380 h 1440540"/>
                <a:gd name="connsiteX61" fmla="*/ 1818380 w 2028518"/>
                <a:gd name="connsiteY61" fmla="*/ 504450 h 1440540"/>
                <a:gd name="connsiteX62" fmla="*/ 1916476 w 2028518"/>
                <a:gd name="connsiteY62" fmla="*/ 504450 h 1440540"/>
                <a:gd name="connsiteX63" fmla="*/ 1916476 w 2028518"/>
                <a:gd name="connsiteY63" fmla="*/ 431380 h 1440540"/>
                <a:gd name="connsiteX64" fmla="*/ 1634779 w 2028518"/>
                <a:gd name="connsiteY64" fmla="*/ 431380 h 1440540"/>
                <a:gd name="connsiteX65" fmla="*/ 1634779 w 2028518"/>
                <a:gd name="connsiteY65" fmla="*/ 504450 h 1440540"/>
                <a:gd name="connsiteX66" fmla="*/ 1732875 w 2028518"/>
                <a:gd name="connsiteY66" fmla="*/ 504450 h 1440540"/>
                <a:gd name="connsiteX67" fmla="*/ 1732875 w 2028518"/>
                <a:gd name="connsiteY67" fmla="*/ 431380 h 1440540"/>
                <a:gd name="connsiteX68" fmla="*/ 1451179 w 2028518"/>
                <a:gd name="connsiteY68" fmla="*/ 431380 h 1440540"/>
                <a:gd name="connsiteX69" fmla="*/ 1451179 w 2028518"/>
                <a:gd name="connsiteY69" fmla="*/ 504450 h 1440540"/>
                <a:gd name="connsiteX70" fmla="*/ 1549275 w 2028518"/>
                <a:gd name="connsiteY70" fmla="*/ 504450 h 1440540"/>
                <a:gd name="connsiteX71" fmla="*/ 1549275 w 2028518"/>
                <a:gd name="connsiteY71" fmla="*/ 431380 h 1440540"/>
                <a:gd name="connsiteX72" fmla="*/ 1254606 w 2028518"/>
                <a:gd name="connsiteY72" fmla="*/ 431380 h 1440540"/>
                <a:gd name="connsiteX73" fmla="*/ 1254606 w 2028518"/>
                <a:gd name="connsiteY73" fmla="*/ 504450 h 1440540"/>
                <a:gd name="connsiteX74" fmla="*/ 1352702 w 2028518"/>
                <a:gd name="connsiteY74" fmla="*/ 504450 h 1440540"/>
                <a:gd name="connsiteX75" fmla="*/ 1352702 w 2028518"/>
                <a:gd name="connsiteY75" fmla="*/ 431380 h 1440540"/>
                <a:gd name="connsiteX76" fmla="*/ 1071005 w 2028518"/>
                <a:gd name="connsiteY76" fmla="*/ 431380 h 1440540"/>
                <a:gd name="connsiteX77" fmla="*/ 1071005 w 2028518"/>
                <a:gd name="connsiteY77" fmla="*/ 504450 h 1440540"/>
                <a:gd name="connsiteX78" fmla="*/ 1169101 w 2028518"/>
                <a:gd name="connsiteY78" fmla="*/ 504450 h 1440540"/>
                <a:gd name="connsiteX79" fmla="*/ 1169101 w 2028518"/>
                <a:gd name="connsiteY79" fmla="*/ 431380 h 1440540"/>
                <a:gd name="connsiteX80" fmla="*/ 887405 w 2028518"/>
                <a:gd name="connsiteY80" fmla="*/ 431380 h 1440540"/>
                <a:gd name="connsiteX81" fmla="*/ 887405 w 2028518"/>
                <a:gd name="connsiteY81" fmla="*/ 504450 h 1440540"/>
                <a:gd name="connsiteX82" fmla="*/ 985501 w 2028518"/>
                <a:gd name="connsiteY82" fmla="*/ 504450 h 1440540"/>
                <a:gd name="connsiteX83" fmla="*/ 985501 w 2028518"/>
                <a:gd name="connsiteY83" fmla="*/ 431380 h 1440540"/>
                <a:gd name="connsiteX84" fmla="*/ 726849 w 2028518"/>
                <a:gd name="connsiteY84" fmla="*/ 431380 h 1440540"/>
                <a:gd name="connsiteX85" fmla="*/ 726849 w 2028518"/>
                <a:gd name="connsiteY85" fmla="*/ 504450 h 1440540"/>
                <a:gd name="connsiteX86" fmla="*/ 824945 w 2028518"/>
                <a:gd name="connsiteY86" fmla="*/ 504450 h 1440540"/>
                <a:gd name="connsiteX87" fmla="*/ 824945 w 2028518"/>
                <a:gd name="connsiteY87" fmla="*/ 431380 h 1440540"/>
                <a:gd name="connsiteX88" fmla="*/ 543248 w 2028518"/>
                <a:gd name="connsiteY88" fmla="*/ 431380 h 1440540"/>
                <a:gd name="connsiteX89" fmla="*/ 543248 w 2028518"/>
                <a:gd name="connsiteY89" fmla="*/ 504450 h 1440540"/>
                <a:gd name="connsiteX90" fmla="*/ 641344 w 2028518"/>
                <a:gd name="connsiteY90" fmla="*/ 504450 h 1440540"/>
                <a:gd name="connsiteX91" fmla="*/ 641344 w 2028518"/>
                <a:gd name="connsiteY91" fmla="*/ 431380 h 1440540"/>
                <a:gd name="connsiteX92" fmla="*/ 525663 w 2028518"/>
                <a:gd name="connsiteY92" fmla="*/ 0 h 1440540"/>
                <a:gd name="connsiteX93" fmla="*/ 525663 w 2028518"/>
                <a:gd name="connsiteY93" fmla="*/ 296929 h 1440540"/>
                <a:gd name="connsiteX94" fmla="*/ 1026614 w 2028518"/>
                <a:gd name="connsiteY94" fmla="*/ 0 h 1440540"/>
                <a:gd name="connsiteX95" fmla="*/ 1026614 w 2028518"/>
                <a:gd name="connsiteY95" fmla="*/ 296930 h 1440540"/>
                <a:gd name="connsiteX96" fmla="*/ 1527566 w 2028518"/>
                <a:gd name="connsiteY96" fmla="*/ 0 h 1440540"/>
                <a:gd name="connsiteX97" fmla="*/ 1527566 w 2028518"/>
                <a:gd name="connsiteY97" fmla="*/ 296930 h 1440540"/>
                <a:gd name="connsiteX98" fmla="*/ 2028518 w 2028518"/>
                <a:gd name="connsiteY98" fmla="*/ 0 h 1440540"/>
                <a:gd name="connsiteX99" fmla="*/ 2028518 w 2028518"/>
                <a:gd name="connsiteY99" fmla="*/ 311577 h 1440540"/>
                <a:gd name="connsiteX100" fmla="*/ 2028518 w 2028518"/>
                <a:gd name="connsiteY100" fmla="*/ 1440540 h 1440540"/>
                <a:gd name="connsiteX101" fmla="*/ 0 w 2028518"/>
                <a:gd name="connsiteY101" fmla="*/ 1440540 h 1440540"/>
                <a:gd name="connsiteX102" fmla="*/ 0 w 2028518"/>
                <a:gd name="connsiteY102" fmla="*/ 311577 h 1440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2028518" h="1440540">
                  <a:moveTo>
                    <a:pt x="1359605" y="1366447"/>
                  </a:moveTo>
                  <a:lnTo>
                    <a:pt x="1359605" y="1406271"/>
                  </a:lnTo>
                  <a:lnTo>
                    <a:pt x="1942246" y="1406271"/>
                  </a:lnTo>
                  <a:lnTo>
                    <a:pt x="1942246" y="1366447"/>
                  </a:lnTo>
                  <a:close/>
                  <a:moveTo>
                    <a:pt x="1359605" y="1305350"/>
                  </a:moveTo>
                  <a:lnTo>
                    <a:pt x="1359605" y="1345174"/>
                  </a:lnTo>
                  <a:lnTo>
                    <a:pt x="1942246" y="1345174"/>
                  </a:lnTo>
                  <a:lnTo>
                    <a:pt x="1942246" y="1305350"/>
                  </a:lnTo>
                  <a:close/>
                  <a:moveTo>
                    <a:pt x="1359605" y="1244254"/>
                  </a:moveTo>
                  <a:lnTo>
                    <a:pt x="1359605" y="1284078"/>
                  </a:lnTo>
                  <a:lnTo>
                    <a:pt x="1942246" y="1284078"/>
                  </a:lnTo>
                  <a:lnTo>
                    <a:pt x="1942246" y="1244254"/>
                  </a:lnTo>
                  <a:close/>
                  <a:moveTo>
                    <a:pt x="1359605" y="1183157"/>
                  </a:moveTo>
                  <a:lnTo>
                    <a:pt x="1359605" y="1222981"/>
                  </a:lnTo>
                  <a:lnTo>
                    <a:pt x="1942246" y="1222981"/>
                  </a:lnTo>
                  <a:lnTo>
                    <a:pt x="1942246" y="1183157"/>
                  </a:lnTo>
                  <a:close/>
                  <a:moveTo>
                    <a:pt x="1003047" y="821458"/>
                  </a:moveTo>
                  <a:lnTo>
                    <a:pt x="1003047" y="1439143"/>
                  </a:lnTo>
                  <a:lnTo>
                    <a:pt x="1259865" y="1439143"/>
                  </a:lnTo>
                  <a:lnTo>
                    <a:pt x="1259865" y="821458"/>
                  </a:lnTo>
                  <a:close/>
                  <a:moveTo>
                    <a:pt x="640721" y="818736"/>
                  </a:moveTo>
                  <a:lnTo>
                    <a:pt x="640721" y="1436421"/>
                  </a:lnTo>
                  <a:lnTo>
                    <a:pt x="860983" y="1436421"/>
                  </a:lnTo>
                  <a:lnTo>
                    <a:pt x="860983" y="818736"/>
                  </a:lnTo>
                  <a:close/>
                  <a:moveTo>
                    <a:pt x="1818380" y="734607"/>
                  </a:moveTo>
                  <a:lnTo>
                    <a:pt x="1818380" y="807677"/>
                  </a:lnTo>
                  <a:lnTo>
                    <a:pt x="1916476" y="807677"/>
                  </a:lnTo>
                  <a:lnTo>
                    <a:pt x="1916476" y="734607"/>
                  </a:lnTo>
                  <a:close/>
                  <a:moveTo>
                    <a:pt x="1634779" y="734607"/>
                  </a:moveTo>
                  <a:lnTo>
                    <a:pt x="1634779" y="807677"/>
                  </a:lnTo>
                  <a:lnTo>
                    <a:pt x="1732875" y="807677"/>
                  </a:lnTo>
                  <a:lnTo>
                    <a:pt x="1732875" y="734607"/>
                  </a:lnTo>
                  <a:close/>
                  <a:moveTo>
                    <a:pt x="1451179" y="734607"/>
                  </a:moveTo>
                  <a:lnTo>
                    <a:pt x="1451179" y="807677"/>
                  </a:lnTo>
                  <a:lnTo>
                    <a:pt x="1549275" y="807677"/>
                  </a:lnTo>
                  <a:lnTo>
                    <a:pt x="1549275" y="734607"/>
                  </a:lnTo>
                  <a:close/>
                  <a:moveTo>
                    <a:pt x="1818380" y="582994"/>
                  </a:moveTo>
                  <a:lnTo>
                    <a:pt x="1818380" y="656064"/>
                  </a:lnTo>
                  <a:lnTo>
                    <a:pt x="1916476" y="656064"/>
                  </a:lnTo>
                  <a:lnTo>
                    <a:pt x="1916476" y="582994"/>
                  </a:lnTo>
                  <a:close/>
                  <a:moveTo>
                    <a:pt x="1634779" y="582994"/>
                  </a:moveTo>
                  <a:lnTo>
                    <a:pt x="1634779" y="656064"/>
                  </a:lnTo>
                  <a:lnTo>
                    <a:pt x="1732875" y="656064"/>
                  </a:lnTo>
                  <a:lnTo>
                    <a:pt x="1732875" y="582994"/>
                  </a:lnTo>
                  <a:close/>
                  <a:moveTo>
                    <a:pt x="1451179" y="582994"/>
                  </a:moveTo>
                  <a:lnTo>
                    <a:pt x="1451179" y="656064"/>
                  </a:lnTo>
                  <a:lnTo>
                    <a:pt x="1549275" y="656064"/>
                  </a:lnTo>
                  <a:lnTo>
                    <a:pt x="1549275" y="582994"/>
                  </a:lnTo>
                  <a:close/>
                  <a:moveTo>
                    <a:pt x="403424" y="499916"/>
                  </a:moveTo>
                  <a:cubicBezTo>
                    <a:pt x="373157" y="499916"/>
                    <a:pt x="348620" y="524453"/>
                    <a:pt x="348620" y="554720"/>
                  </a:cubicBezTo>
                  <a:lnTo>
                    <a:pt x="348620" y="1438886"/>
                  </a:lnTo>
                  <a:lnTo>
                    <a:pt x="458227" y="1438886"/>
                  </a:lnTo>
                  <a:cubicBezTo>
                    <a:pt x="458227" y="1144164"/>
                    <a:pt x="458228" y="849442"/>
                    <a:pt x="458228" y="554720"/>
                  </a:cubicBezTo>
                  <a:cubicBezTo>
                    <a:pt x="458228" y="524453"/>
                    <a:pt x="433691" y="499916"/>
                    <a:pt x="403424" y="499916"/>
                  </a:cubicBezTo>
                  <a:close/>
                  <a:moveTo>
                    <a:pt x="169200" y="496212"/>
                  </a:moveTo>
                  <a:cubicBezTo>
                    <a:pt x="138933" y="496212"/>
                    <a:pt x="114396" y="520749"/>
                    <a:pt x="114396" y="551016"/>
                  </a:cubicBezTo>
                  <a:lnTo>
                    <a:pt x="114396" y="1435182"/>
                  </a:lnTo>
                  <a:lnTo>
                    <a:pt x="224003" y="1435182"/>
                  </a:lnTo>
                  <a:cubicBezTo>
                    <a:pt x="224003" y="1140460"/>
                    <a:pt x="224004" y="845738"/>
                    <a:pt x="224004" y="551016"/>
                  </a:cubicBezTo>
                  <a:cubicBezTo>
                    <a:pt x="224004" y="520749"/>
                    <a:pt x="199467" y="496212"/>
                    <a:pt x="169200" y="496212"/>
                  </a:cubicBezTo>
                  <a:close/>
                  <a:moveTo>
                    <a:pt x="1818380" y="431380"/>
                  </a:moveTo>
                  <a:lnTo>
                    <a:pt x="1818380" y="504450"/>
                  </a:lnTo>
                  <a:lnTo>
                    <a:pt x="1916476" y="504450"/>
                  </a:lnTo>
                  <a:lnTo>
                    <a:pt x="1916476" y="431380"/>
                  </a:lnTo>
                  <a:close/>
                  <a:moveTo>
                    <a:pt x="1634779" y="431380"/>
                  </a:moveTo>
                  <a:lnTo>
                    <a:pt x="1634779" y="504450"/>
                  </a:lnTo>
                  <a:lnTo>
                    <a:pt x="1732875" y="504450"/>
                  </a:lnTo>
                  <a:lnTo>
                    <a:pt x="1732875" y="431380"/>
                  </a:lnTo>
                  <a:close/>
                  <a:moveTo>
                    <a:pt x="1451179" y="431380"/>
                  </a:moveTo>
                  <a:lnTo>
                    <a:pt x="1451179" y="504450"/>
                  </a:lnTo>
                  <a:lnTo>
                    <a:pt x="1549275" y="504450"/>
                  </a:lnTo>
                  <a:lnTo>
                    <a:pt x="1549275" y="431380"/>
                  </a:lnTo>
                  <a:close/>
                  <a:moveTo>
                    <a:pt x="1254606" y="431380"/>
                  </a:moveTo>
                  <a:lnTo>
                    <a:pt x="1254606" y="504450"/>
                  </a:lnTo>
                  <a:lnTo>
                    <a:pt x="1352702" y="504450"/>
                  </a:lnTo>
                  <a:lnTo>
                    <a:pt x="1352702" y="431380"/>
                  </a:lnTo>
                  <a:close/>
                  <a:moveTo>
                    <a:pt x="1071005" y="431380"/>
                  </a:moveTo>
                  <a:lnTo>
                    <a:pt x="1071005" y="504450"/>
                  </a:lnTo>
                  <a:lnTo>
                    <a:pt x="1169101" y="504450"/>
                  </a:lnTo>
                  <a:lnTo>
                    <a:pt x="1169101" y="431380"/>
                  </a:lnTo>
                  <a:close/>
                  <a:moveTo>
                    <a:pt x="887405" y="431380"/>
                  </a:moveTo>
                  <a:lnTo>
                    <a:pt x="887405" y="504450"/>
                  </a:lnTo>
                  <a:lnTo>
                    <a:pt x="985501" y="504450"/>
                  </a:lnTo>
                  <a:lnTo>
                    <a:pt x="985501" y="431380"/>
                  </a:lnTo>
                  <a:close/>
                  <a:moveTo>
                    <a:pt x="726849" y="431380"/>
                  </a:moveTo>
                  <a:lnTo>
                    <a:pt x="726849" y="504450"/>
                  </a:lnTo>
                  <a:lnTo>
                    <a:pt x="824945" y="504450"/>
                  </a:lnTo>
                  <a:lnTo>
                    <a:pt x="824945" y="431380"/>
                  </a:lnTo>
                  <a:close/>
                  <a:moveTo>
                    <a:pt x="543248" y="431380"/>
                  </a:moveTo>
                  <a:lnTo>
                    <a:pt x="543248" y="504450"/>
                  </a:lnTo>
                  <a:lnTo>
                    <a:pt x="641344" y="504450"/>
                  </a:lnTo>
                  <a:lnTo>
                    <a:pt x="641344" y="431380"/>
                  </a:lnTo>
                  <a:close/>
                  <a:moveTo>
                    <a:pt x="525663" y="0"/>
                  </a:moveTo>
                  <a:lnTo>
                    <a:pt x="525663" y="296929"/>
                  </a:lnTo>
                  <a:lnTo>
                    <a:pt x="1026614" y="0"/>
                  </a:lnTo>
                  <a:lnTo>
                    <a:pt x="1026614" y="296930"/>
                  </a:lnTo>
                  <a:lnTo>
                    <a:pt x="1527566" y="0"/>
                  </a:lnTo>
                  <a:lnTo>
                    <a:pt x="1527566" y="296930"/>
                  </a:lnTo>
                  <a:lnTo>
                    <a:pt x="2028518" y="0"/>
                  </a:lnTo>
                  <a:lnTo>
                    <a:pt x="2028518" y="311577"/>
                  </a:lnTo>
                  <a:lnTo>
                    <a:pt x="2028518" y="1440540"/>
                  </a:lnTo>
                  <a:lnTo>
                    <a:pt x="0" y="1440540"/>
                  </a:lnTo>
                  <a:lnTo>
                    <a:pt x="0" y="3115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0E38D91-E45F-4EB9-8423-C4C5FA1698F8}"/>
                </a:ext>
              </a:extLst>
            </p:cNvPr>
            <p:cNvSpPr/>
            <p:nvPr/>
          </p:nvSpPr>
          <p:spPr>
            <a:xfrm>
              <a:off x="8698073" y="4267516"/>
              <a:ext cx="2163080" cy="2082019"/>
            </a:xfrm>
            <a:custGeom>
              <a:avLst/>
              <a:gdLst>
                <a:gd name="connsiteX0" fmla="*/ 1708938 w 2163080"/>
                <a:gd name="connsiteY0" fmla="*/ 2004560 h 2082019"/>
                <a:gd name="connsiteX1" fmla="*/ 1708938 w 2163080"/>
                <a:gd name="connsiteY1" fmla="*/ 2044384 h 2082019"/>
                <a:gd name="connsiteX2" fmla="*/ 2059441 w 2163080"/>
                <a:gd name="connsiteY2" fmla="*/ 2044384 h 2082019"/>
                <a:gd name="connsiteX3" fmla="*/ 2059441 w 2163080"/>
                <a:gd name="connsiteY3" fmla="*/ 2004560 h 2082019"/>
                <a:gd name="connsiteX4" fmla="*/ 1293406 w 2163080"/>
                <a:gd name="connsiteY4" fmla="*/ 2004560 h 2082019"/>
                <a:gd name="connsiteX5" fmla="*/ 1293406 w 2163080"/>
                <a:gd name="connsiteY5" fmla="*/ 2044384 h 2082019"/>
                <a:gd name="connsiteX6" fmla="*/ 1643909 w 2163080"/>
                <a:gd name="connsiteY6" fmla="*/ 2044384 h 2082019"/>
                <a:gd name="connsiteX7" fmla="*/ 1643909 w 2163080"/>
                <a:gd name="connsiteY7" fmla="*/ 2004560 h 2082019"/>
                <a:gd name="connsiteX8" fmla="*/ 1708938 w 2163080"/>
                <a:gd name="connsiteY8" fmla="*/ 1943463 h 2082019"/>
                <a:gd name="connsiteX9" fmla="*/ 1708938 w 2163080"/>
                <a:gd name="connsiteY9" fmla="*/ 1983287 h 2082019"/>
                <a:gd name="connsiteX10" fmla="*/ 2059441 w 2163080"/>
                <a:gd name="connsiteY10" fmla="*/ 1983287 h 2082019"/>
                <a:gd name="connsiteX11" fmla="*/ 2059441 w 2163080"/>
                <a:gd name="connsiteY11" fmla="*/ 1943463 h 2082019"/>
                <a:gd name="connsiteX12" fmla="*/ 1293406 w 2163080"/>
                <a:gd name="connsiteY12" fmla="*/ 1943463 h 2082019"/>
                <a:gd name="connsiteX13" fmla="*/ 1293406 w 2163080"/>
                <a:gd name="connsiteY13" fmla="*/ 1983287 h 2082019"/>
                <a:gd name="connsiteX14" fmla="*/ 1643909 w 2163080"/>
                <a:gd name="connsiteY14" fmla="*/ 1983287 h 2082019"/>
                <a:gd name="connsiteX15" fmla="*/ 1643909 w 2163080"/>
                <a:gd name="connsiteY15" fmla="*/ 1943463 h 2082019"/>
                <a:gd name="connsiteX16" fmla="*/ 1708938 w 2163080"/>
                <a:gd name="connsiteY16" fmla="*/ 1882367 h 2082019"/>
                <a:gd name="connsiteX17" fmla="*/ 1708938 w 2163080"/>
                <a:gd name="connsiteY17" fmla="*/ 1922191 h 2082019"/>
                <a:gd name="connsiteX18" fmla="*/ 2059441 w 2163080"/>
                <a:gd name="connsiteY18" fmla="*/ 1922191 h 2082019"/>
                <a:gd name="connsiteX19" fmla="*/ 2059441 w 2163080"/>
                <a:gd name="connsiteY19" fmla="*/ 1882367 h 2082019"/>
                <a:gd name="connsiteX20" fmla="*/ 1293406 w 2163080"/>
                <a:gd name="connsiteY20" fmla="*/ 1882367 h 2082019"/>
                <a:gd name="connsiteX21" fmla="*/ 1293406 w 2163080"/>
                <a:gd name="connsiteY21" fmla="*/ 1922191 h 2082019"/>
                <a:gd name="connsiteX22" fmla="*/ 1643909 w 2163080"/>
                <a:gd name="connsiteY22" fmla="*/ 1922191 h 2082019"/>
                <a:gd name="connsiteX23" fmla="*/ 1643909 w 2163080"/>
                <a:gd name="connsiteY23" fmla="*/ 1882367 h 2082019"/>
                <a:gd name="connsiteX24" fmla="*/ 1024178 w 2163080"/>
                <a:gd name="connsiteY24" fmla="*/ 1873675 h 2082019"/>
                <a:gd name="connsiteX25" fmla="*/ 1024178 w 2163080"/>
                <a:gd name="connsiteY25" fmla="*/ 1939321 h 2082019"/>
                <a:gd name="connsiteX26" fmla="*/ 1122274 w 2163080"/>
                <a:gd name="connsiteY26" fmla="*/ 1939321 h 2082019"/>
                <a:gd name="connsiteX27" fmla="*/ 1122274 w 2163080"/>
                <a:gd name="connsiteY27" fmla="*/ 1873675 h 2082019"/>
                <a:gd name="connsiteX28" fmla="*/ 840577 w 2163080"/>
                <a:gd name="connsiteY28" fmla="*/ 1873675 h 2082019"/>
                <a:gd name="connsiteX29" fmla="*/ 840577 w 2163080"/>
                <a:gd name="connsiteY29" fmla="*/ 1939321 h 2082019"/>
                <a:gd name="connsiteX30" fmla="*/ 938673 w 2163080"/>
                <a:gd name="connsiteY30" fmla="*/ 1939321 h 2082019"/>
                <a:gd name="connsiteX31" fmla="*/ 938673 w 2163080"/>
                <a:gd name="connsiteY31" fmla="*/ 1873675 h 2082019"/>
                <a:gd name="connsiteX32" fmla="*/ 656977 w 2163080"/>
                <a:gd name="connsiteY32" fmla="*/ 1873675 h 2082019"/>
                <a:gd name="connsiteX33" fmla="*/ 656977 w 2163080"/>
                <a:gd name="connsiteY33" fmla="*/ 1939321 h 2082019"/>
                <a:gd name="connsiteX34" fmla="*/ 755073 w 2163080"/>
                <a:gd name="connsiteY34" fmla="*/ 1939321 h 2082019"/>
                <a:gd name="connsiteX35" fmla="*/ 755073 w 2163080"/>
                <a:gd name="connsiteY35" fmla="*/ 1873675 h 2082019"/>
                <a:gd name="connsiteX36" fmla="*/ 1708938 w 2163080"/>
                <a:gd name="connsiteY36" fmla="*/ 1821270 h 2082019"/>
                <a:gd name="connsiteX37" fmla="*/ 1708938 w 2163080"/>
                <a:gd name="connsiteY37" fmla="*/ 1861094 h 2082019"/>
                <a:gd name="connsiteX38" fmla="*/ 2059441 w 2163080"/>
                <a:gd name="connsiteY38" fmla="*/ 1861094 h 2082019"/>
                <a:gd name="connsiteX39" fmla="*/ 2059441 w 2163080"/>
                <a:gd name="connsiteY39" fmla="*/ 1821270 h 2082019"/>
                <a:gd name="connsiteX40" fmla="*/ 1293406 w 2163080"/>
                <a:gd name="connsiteY40" fmla="*/ 1821270 h 2082019"/>
                <a:gd name="connsiteX41" fmla="*/ 1293406 w 2163080"/>
                <a:gd name="connsiteY41" fmla="*/ 1861094 h 2082019"/>
                <a:gd name="connsiteX42" fmla="*/ 1643909 w 2163080"/>
                <a:gd name="connsiteY42" fmla="*/ 1861094 h 2082019"/>
                <a:gd name="connsiteX43" fmla="*/ 1643909 w 2163080"/>
                <a:gd name="connsiteY43" fmla="*/ 1821270 h 2082019"/>
                <a:gd name="connsiteX44" fmla="*/ 1024178 w 2163080"/>
                <a:gd name="connsiteY44" fmla="*/ 1737466 h 2082019"/>
                <a:gd name="connsiteX45" fmla="*/ 1024178 w 2163080"/>
                <a:gd name="connsiteY45" fmla="*/ 1803112 h 2082019"/>
                <a:gd name="connsiteX46" fmla="*/ 1122274 w 2163080"/>
                <a:gd name="connsiteY46" fmla="*/ 1803112 h 2082019"/>
                <a:gd name="connsiteX47" fmla="*/ 1122274 w 2163080"/>
                <a:gd name="connsiteY47" fmla="*/ 1737466 h 2082019"/>
                <a:gd name="connsiteX48" fmla="*/ 840577 w 2163080"/>
                <a:gd name="connsiteY48" fmla="*/ 1737466 h 2082019"/>
                <a:gd name="connsiteX49" fmla="*/ 840577 w 2163080"/>
                <a:gd name="connsiteY49" fmla="*/ 1803112 h 2082019"/>
                <a:gd name="connsiteX50" fmla="*/ 938673 w 2163080"/>
                <a:gd name="connsiteY50" fmla="*/ 1803112 h 2082019"/>
                <a:gd name="connsiteX51" fmla="*/ 938673 w 2163080"/>
                <a:gd name="connsiteY51" fmla="*/ 1737466 h 2082019"/>
                <a:gd name="connsiteX52" fmla="*/ 656977 w 2163080"/>
                <a:gd name="connsiteY52" fmla="*/ 1737466 h 2082019"/>
                <a:gd name="connsiteX53" fmla="*/ 656977 w 2163080"/>
                <a:gd name="connsiteY53" fmla="*/ 1803112 h 2082019"/>
                <a:gd name="connsiteX54" fmla="*/ 755073 w 2163080"/>
                <a:gd name="connsiteY54" fmla="*/ 1803112 h 2082019"/>
                <a:gd name="connsiteX55" fmla="*/ 755073 w 2163080"/>
                <a:gd name="connsiteY55" fmla="*/ 1737466 h 2082019"/>
                <a:gd name="connsiteX56" fmla="*/ 1024178 w 2163080"/>
                <a:gd name="connsiteY56" fmla="*/ 1601257 h 2082019"/>
                <a:gd name="connsiteX57" fmla="*/ 1024178 w 2163080"/>
                <a:gd name="connsiteY57" fmla="*/ 1666903 h 2082019"/>
                <a:gd name="connsiteX58" fmla="*/ 1122274 w 2163080"/>
                <a:gd name="connsiteY58" fmla="*/ 1666903 h 2082019"/>
                <a:gd name="connsiteX59" fmla="*/ 1122274 w 2163080"/>
                <a:gd name="connsiteY59" fmla="*/ 1601257 h 2082019"/>
                <a:gd name="connsiteX60" fmla="*/ 840577 w 2163080"/>
                <a:gd name="connsiteY60" fmla="*/ 1601257 h 2082019"/>
                <a:gd name="connsiteX61" fmla="*/ 840577 w 2163080"/>
                <a:gd name="connsiteY61" fmla="*/ 1666903 h 2082019"/>
                <a:gd name="connsiteX62" fmla="*/ 938673 w 2163080"/>
                <a:gd name="connsiteY62" fmla="*/ 1666903 h 2082019"/>
                <a:gd name="connsiteX63" fmla="*/ 938673 w 2163080"/>
                <a:gd name="connsiteY63" fmla="*/ 1601257 h 2082019"/>
                <a:gd name="connsiteX64" fmla="*/ 656977 w 2163080"/>
                <a:gd name="connsiteY64" fmla="*/ 1601257 h 2082019"/>
                <a:gd name="connsiteX65" fmla="*/ 656977 w 2163080"/>
                <a:gd name="connsiteY65" fmla="*/ 1666903 h 2082019"/>
                <a:gd name="connsiteX66" fmla="*/ 755073 w 2163080"/>
                <a:gd name="connsiteY66" fmla="*/ 1666903 h 2082019"/>
                <a:gd name="connsiteX67" fmla="*/ 755073 w 2163080"/>
                <a:gd name="connsiteY67" fmla="*/ 1601257 h 2082019"/>
                <a:gd name="connsiteX68" fmla="*/ 1949811 w 2163080"/>
                <a:gd name="connsiteY68" fmla="*/ 1437108 h 2082019"/>
                <a:gd name="connsiteX69" fmla="*/ 1949811 w 2163080"/>
                <a:gd name="connsiteY69" fmla="*/ 1502754 h 2082019"/>
                <a:gd name="connsiteX70" fmla="*/ 2047907 w 2163080"/>
                <a:gd name="connsiteY70" fmla="*/ 1502754 h 2082019"/>
                <a:gd name="connsiteX71" fmla="*/ 2047907 w 2163080"/>
                <a:gd name="connsiteY71" fmla="*/ 1437108 h 2082019"/>
                <a:gd name="connsiteX72" fmla="*/ 1766210 w 2163080"/>
                <a:gd name="connsiteY72" fmla="*/ 1437108 h 2082019"/>
                <a:gd name="connsiteX73" fmla="*/ 1766210 w 2163080"/>
                <a:gd name="connsiteY73" fmla="*/ 1502754 h 2082019"/>
                <a:gd name="connsiteX74" fmla="*/ 1864306 w 2163080"/>
                <a:gd name="connsiteY74" fmla="*/ 1502754 h 2082019"/>
                <a:gd name="connsiteX75" fmla="*/ 1864306 w 2163080"/>
                <a:gd name="connsiteY75" fmla="*/ 1437108 h 2082019"/>
                <a:gd name="connsiteX76" fmla="*/ 1582610 w 2163080"/>
                <a:gd name="connsiteY76" fmla="*/ 1437108 h 2082019"/>
                <a:gd name="connsiteX77" fmla="*/ 1582610 w 2163080"/>
                <a:gd name="connsiteY77" fmla="*/ 1502754 h 2082019"/>
                <a:gd name="connsiteX78" fmla="*/ 1680706 w 2163080"/>
                <a:gd name="connsiteY78" fmla="*/ 1502754 h 2082019"/>
                <a:gd name="connsiteX79" fmla="*/ 1680706 w 2163080"/>
                <a:gd name="connsiteY79" fmla="*/ 1437108 h 2082019"/>
                <a:gd name="connsiteX80" fmla="*/ 1386037 w 2163080"/>
                <a:gd name="connsiteY80" fmla="*/ 1437108 h 2082019"/>
                <a:gd name="connsiteX81" fmla="*/ 1386037 w 2163080"/>
                <a:gd name="connsiteY81" fmla="*/ 1502754 h 2082019"/>
                <a:gd name="connsiteX82" fmla="*/ 1484133 w 2163080"/>
                <a:gd name="connsiteY82" fmla="*/ 1502754 h 2082019"/>
                <a:gd name="connsiteX83" fmla="*/ 1484133 w 2163080"/>
                <a:gd name="connsiteY83" fmla="*/ 1437108 h 2082019"/>
                <a:gd name="connsiteX84" fmla="*/ 1202437 w 2163080"/>
                <a:gd name="connsiteY84" fmla="*/ 1437108 h 2082019"/>
                <a:gd name="connsiteX85" fmla="*/ 1202437 w 2163080"/>
                <a:gd name="connsiteY85" fmla="*/ 1502754 h 2082019"/>
                <a:gd name="connsiteX86" fmla="*/ 1300533 w 2163080"/>
                <a:gd name="connsiteY86" fmla="*/ 1502754 h 2082019"/>
                <a:gd name="connsiteX87" fmla="*/ 1300533 w 2163080"/>
                <a:gd name="connsiteY87" fmla="*/ 1437108 h 2082019"/>
                <a:gd name="connsiteX88" fmla="*/ 1024178 w 2163080"/>
                <a:gd name="connsiteY88" fmla="*/ 1437108 h 2082019"/>
                <a:gd name="connsiteX89" fmla="*/ 1024178 w 2163080"/>
                <a:gd name="connsiteY89" fmla="*/ 1502754 h 2082019"/>
                <a:gd name="connsiteX90" fmla="*/ 1122274 w 2163080"/>
                <a:gd name="connsiteY90" fmla="*/ 1502754 h 2082019"/>
                <a:gd name="connsiteX91" fmla="*/ 1122274 w 2163080"/>
                <a:gd name="connsiteY91" fmla="*/ 1437108 h 2082019"/>
                <a:gd name="connsiteX92" fmla="*/ 840577 w 2163080"/>
                <a:gd name="connsiteY92" fmla="*/ 1437108 h 2082019"/>
                <a:gd name="connsiteX93" fmla="*/ 840577 w 2163080"/>
                <a:gd name="connsiteY93" fmla="*/ 1502754 h 2082019"/>
                <a:gd name="connsiteX94" fmla="*/ 938673 w 2163080"/>
                <a:gd name="connsiteY94" fmla="*/ 1502754 h 2082019"/>
                <a:gd name="connsiteX95" fmla="*/ 938673 w 2163080"/>
                <a:gd name="connsiteY95" fmla="*/ 1437108 h 2082019"/>
                <a:gd name="connsiteX96" fmla="*/ 656977 w 2163080"/>
                <a:gd name="connsiteY96" fmla="*/ 1437108 h 2082019"/>
                <a:gd name="connsiteX97" fmla="*/ 656977 w 2163080"/>
                <a:gd name="connsiteY97" fmla="*/ 1502754 h 2082019"/>
                <a:gd name="connsiteX98" fmla="*/ 755073 w 2163080"/>
                <a:gd name="connsiteY98" fmla="*/ 1502754 h 2082019"/>
                <a:gd name="connsiteX99" fmla="*/ 755073 w 2163080"/>
                <a:gd name="connsiteY99" fmla="*/ 1437108 h 2082019"/>
                <a:gd name="connsiteX100" fmla="*/ 1037978 w 2163080"/>
                <a:gd name="connsiteY100" fmla="*/ 331011 h 2082019"/>
                <a:gd name="connsiteX101" fmla="*/ 1037978 w 2163080"/>
                <a:gd name="connsiteY101" fmla="*/ 465308 h 2082019"/>
                <a:gd name="connsiteX102" fmla="*/ 1059098 w 2163080"/>
                <a:gd name="connsiteY102" fmla="*/ 468502 h 2082019"/>
                <a:gd name="connsiteX103" fmla="*/ 1162875 w 2163080"/>
                <a:gd name="connsiteY103" fmla="*/ 562591 h 2082019"/>
                <a:gd name="connsiteX104" fmla="*/ 1173239 w 2163080"/>
                <a:gd name="connsiteY104" fmla="*/ 613926 h 2082019"/>
                <a:gd name="connsiteX105" fmla="*/ 1175942 w 2163080"/>
                <a:gd name="connsiteY105" fmla="*/ 613926 h 2082019"/>
                <a:gd name="connsiteX106" fmla="*/ 1175942 w 2163080"/>
                <a:gd name="connsiteY106" fmla="*/ 627317 h 2082019"/>
                <a:gd name="connsiteX107" fmla="*/ 1175943 w 2163080"/>
                <a:gd name="connsiteY107" fmla="*/ 627321 h 2082019"/>
                <a:gd name="connsiteX108" fmla="*/ 1175942 w 2163080"/>
                <a:gd name="connsiteY108" fmla="*/ 1063497 h 2082019"/>
                <a:gd name="connsiteX109" fmla="*/ 1283069 w 2163080"/>
                <a:gd name="connsiteY109" fmla="*/ 1063497 h 2082019"/>
                <a:gd name="connsiteX110" fmla="*/ 1283069 w 2163080"/>
                <a:gd name="connsiteY110" fmla="*/ 627216 h 2082019"/>
                <a:gd name="connsiteX111" fmla="*/ 1384635 w 2163080"/>
                <a:gd name="connsiteY111" fmla="*/ 473988 h 2082019"/>
                <a:gd name="connsiteX112" fmla="*/ 1437863 w 2163080"/>
                <a:gd name="connsiteY112" fmla="*/ 463242 h 2082019"/>
                <a:gd name="connsiteX113" fmla="*/ 1437863 w 2163080"/>
                <a:gd name="connsiteY113" fmla="*/ 331011 h 2082019"/>
                <a:gd name="connsiteX114" fmla="*/ 785279 w 2163080"/>
                <a:gd name="connsiteY114" fmla="*/ 331011 h 2082019"/>
                <a:gd name="connsiteX115" fmla="*/ 785279 w 2163080"/>
                <a:gd name="connsiteY115" fmla="*/ 1063497 h 2082019"/>
                <a:gd name="connsiteX116" fmla="*/ 843351 w 2163080"/>
                <a:gd name="connsiteY116" fmla="*/ 1063497 h 2082019"/>
                <a:gd name="connsiteX117" fmla="*/ 843351 w 2163080"/>
                <a:gd name="connsiteY117" fmla="*/ 627321 h 2082019"/>
                <a:gd name="connsiteX118" fmla="*/ 944917 w 2163080"/>
                <a:gd name="connsiteY118" fmla="*/ 474094 h 2082019"/>
                <a:gd name="connsiteX119" fmla="*/ 996379 w 2163080"/>
                <a:gd name="connsiteY119" fmla="*/ 463704 h 2082019"/>
                <a:gd name="connsiteX120" fmla="*/ 996379 w 2163080"/>
                <a:gd name="connsiteY120" fmla="*/ 331011 h 2082019"/>
                <a:gd name="connsiteX121" fmla="*/ 683756 w 2163080"/>
                <a:gd name="connsiteY121" fmla="*/ 0 h 2082019"/>
                <a:gd name="connsiteX122" fmla="*/ 785279 w 2163080"/>
                <a:gd name="connsiteY122" fmla="*/ 0 h 2082019"/>
                <a:gd name="connsiteX123" fmla="*/ 785279 w 2163080"/>
                <a:gd name="connsiteY123" fmla="*/ 1 h 2082019"/>
                <a:gd name="connsiteX124" fmla="*/ 785279 w 2163080"/>
                <a:gd name="connsiteY124" fmla="*/ 150699 h 2082019"/>
                <a:gd name="connsiteX125" fmla="*/ 785279 w 2163080"/>
                <a:gd name="connsiteY125" fmla="*/ 150703 h 2082019"/>
                <a:gd name="connsiteX126" fmla="*/ 785279 w 2163080"/>
                <a:gd name="connsiteY126" fmla="*/ 185573 h 2082019"/>
                <a:gd name="connsiteX127" fmla="*/ 785279 w 2163080"/>
                <a:gd name="connsiteY127" fmla="*/ 268612 h 2082019"/>
                <a:gd name="connsiteX128" fmla="*/ 1437863 w 2163080"/>
                <a:gd name="connsiteY128" fmla="*/ 268612 h 2082019"/>
                <a:gd name="connsiteX129" fmla="*/ 1437863 w 2163080"/>
                <a:gd name="connsiteY129" fmla="*/ 268180 h 2082019"/>
                <a:gd name="connsiteX130" fmla="*/ 1479462 w 2163080"/>
                <a:gd name="connsiteY130" fmla="*/ 268180 h 2082019"/>
                <a:gd name="connsiteX131" fmla="*/ 1479462 w 2163080"/>
                <a:gd name="connsiteY131" fmla="*/ 466997 h 2082019"/>
                <a:gd name="connsiteX132" fmla="*/ 1514095 w 2163080"/>
                <a:gd name="connsiteY132" fmla="*/ 473988 h 2082019"/>
                <a:gd name="connsiteX133" fmla="*/ 1608185 w 2163080"/>
                <a:gd name="connsiteY133" fmla="*/ 577765 h 2082019"/>
                <a:gd name="connsiteX134" fmla="*/ 1613636 w 2163080"/>
                <a:gd name="connsiteY134" fmla="*/ 613821 h 2082019"/>
                <a:gd name="connsiteX135" fmla="*/ 1615660 w 2163080"/>
                <a:gd name="connsiteY135" fmla="*/ 613821 h 2082019"/>
                <a:gd name="connsiteX136" fmla="*/ 1615660 w 2163080"/>
                <a:gd name="connsiteY136" fmla="*/ 627210 h 2082019"/>
                <a:gd name="connsiteX137" fmla="*/ 1615661 w 2163080"/>
                <a:gd name="connsiteY137" fmla="*/ 627216 h 2082019"/>
                <a:gd name="connsiteX138" fmla="*/ 1615660 w 2163080"/>
                <a:gd name="connsiteY138" fmla="*/ 1063497 h 2082019"/>
                <a:gd name="connsiteX139" fmla="*/ 2163080 w 2163080"/>
                <a:gd name="connsiteY139" fmla="*/ 1063497 h 2082019"/>
                <a:gd name="connsiteX140" fmla="*/ 2163080 w 2163080"/>
                <a:gd name="connsiteY140" fmla="*/ 1184656 h 2082019"/>
                <a:gd name="connsiteX141" fmla="*/ 2163080 w 2163080"/>
                <a:gd name="connsiteY141" fmla="*/ 1530190 h 2082019"/>
                <a:gd name="connsiteX142" fmla="*/ 2163080 w 2163080"/>
                <a:gd name="connsiteY142" fmla="*/ 2078653 h 2082019"/>
                <a:gd name="connsiteX143" fmla="*/ 2163080 w 2163080"/>
                <a:gd name="connsiteY143" fmla="*/ 2082019 h 2082019"/>
                <a:gd name="connsiteX144" fmla="*/ 499194 w 2163080"/>
                <a:gd name="connsiteY144" fmla="*/ 2082019 h 2082019"/>
                <a:gd name="connsiteX145" fmla="*/ 499105 w 2163080"/>
                <a:gd name="connsiteY145" fmla="*/ 2082019 h 2082019"/>
                <a:gd name="connsiteX146" fmla="*/ 421721 w 2163080"/>
                <a:gd name="connsiteY146" fmla="*/ 2082019 h 2082019"/>
                <a:gd name="connsiteX147" fmla="*/ 421721 w 2163080"/>
                <a:gd name="connsiteY147" fmla="*/ 1864776 h 2082019"/>
                <a:gd name="connsiteX148" fmla="*/ 327071 w 2163080"/>
                <a:gd name="connsiteY148" fmla="*/ 1864776 h 2082019"/>
                <a:gd name="connsiteX149" fmla="*/ 327071 w 2163080"/>
                <a:gd name="connsiteY149" fmla="*/ 2082019 h 2082019"/>
                <a:gd name="connsiteX150" fmla="*/ 249597 w 2163080"/>
                <a:gd name="connsiteY150" fmla="*/ 2082019 h 2082019"/>
                <a:gd name="connsiteX151" fmla="*/ 249597 w 2163080"/>
                <a:gd name="connsiteY151" fmla="*/ 2082018 h 2082019"/>
                <a:gd name="connsiteX152" fmla="*/ 163326 w 2163080"/>
                <a:gd name="connsiteY152" fmla="*/ 2082018 h 2082019"/>
                <a:gd name="connsiteX153" fmla="*/ 163326 w 2163080"/>
                <a:gd name="connsiteY153" fmla="*/ 1864776 h 2082019"/>
                <a:gd name="connsiteX154" fmla="*/ 68676 w 2163080"/>
                <a:gd name="connsiteY154" fmla="*/ 1864776 h 2082019"/>
                <a:gd name="connsiteX155" fmla="*/ 68676 w 2163080"/>
                <a:gd name="connsiteY155" fmla="*/ 2082018 h 2082019"/>
                <a:gd name="connsiteX156" fmla="*/ 0 w 2163080"/>
                <a:gd name="connsiteY156" fmla="*/ 2082018 h 2082019"/>
                <a:gd name="connsiteX157" fmla="*/ 0 w 2163080"/>
                <a:gd name="connsiteY157" fmla="*/ 1070653 h 2082019"/>
                <a:gd name="connsiteX158" fmla="*/ 0 w 2163080"/>
                <a:gd name="connsiteY158" fmla="*/ 957871 h 2082019"/>
                <a:gd name="connsiteX159" fmla="*/ 0 w 2163080"/>
                <a:gd name="connsiteY159" fmla="*/ 957207 h 2082019"/>
                <a:gd name="connsiteX160" fmla="*/ 91842 w 2163080"/>
                <a:gd name="connsiteY160" fmla="*/ 957207 h 2082019"/>
                <a:gd name="connsiteX161" fmla="*/ 91842 w 2163080"/>
                <a:gd name="connsiteY161" fmla="*/ 351653 h 2082019"/>
                <a:gd name="connsiteX162" fmla="*/ 91841 w 2163080"/>
                <a:gd name="connsiteY162" fmla="*/ 351653 h 2082019"/>
                <a:gd name="connsiteX163" fmla="*/ 91841 w 2163080"/>
                <a:gd name="connsiteY163" fmla="*/ 185571 h 2082019"/>
                <a:gd name="connsiteX164" fmla="*/ 237438 w 2163080"/>
                <a:gd name="connsiteY164" fmla="*/ 185571 h 2082019"/>
                <a:gd name="connsiteX165" fmla="*/ 383036 w 2163080"/>
                <a:gd name="connsiteY165" fmla="*/ 185571 h 2082019"/>
                <a:gd name="connsiteX166" fmla="*/ 383037 w 2163080"/>
                <a:gd name="connsiteY166" fmla="*/ 185571 h 2082019"/>
                <a:gd name="connsiteX167" fmla="*/ 383037 w 2163080"/>
                <a:gd name="connsiteY167" fmla="*/ 337527 h 2082019"/>
                <a:gd name="connsiteX168" fmla="*/ 383038 w 2163080"/>
                <a:gd name="connsiteY168" fmla="*/ 337527 h 2082019"/>
                <a:gd name="connsiteX169" fmla="*/ 383038 w 2163080"/>
                <a:gd name="connsiteY169" fmla="*/ 337530 h 2082019"/>
                <a:gd name="connsiteX170" fmla="*/ 383038 w 2163080"/>
                <a:gd name="connsiteY170" fmla="*/ 955499 h 2082019"/>
                <a:gd name="connsiteX171" fmla="*/ 499194 w 2163080"/>
                <a:gd name="connsiteY171" fmla="*/ 955499 h 2082019"/>
                <a:gd name="connsiteX172" fmla="*/ 499194 w 2163080"/>
                <a:gd name="connsiteY172" fmla="*/ 956944 h 2082019"/>
                <a:gd name="connsiteX173" fmla="*/ 499194 w 2163080"/>
                <a:gd name="connsiteY173" fmla="*/ 1063497 h 2082019"/>
                <a:gd name="connsiteX174" fmla="*/ 591966 w 2163080"/>
                <a:gd name="connsiteY174" fmla="*/ 1063497 h 2082019"/>
                <a:gd name="connsiteX175" fmla="*/ 591966 w 2163080"/>
                <a:gd name="connsiteY175" fmla="*/ 185573 h 2082019"/>
                <a:gd name="connsiteX176" fmla="*/ 591966 w 2163080"/>
                <a:gd name="connsiteY176" fmla="*/ 150703 h 2082019"/>
                <a:gd name="connsiteX177" fmla="*/ 591966 w 2163080"/>
                <a:gd name="connsiteY177" fmla="*/ 1 h 2082019"/>
                <a:gd name="connsiteX178" fmla="*/ 683756 w 2163080"/>
                <a:gd name="connsiteY178" fmla="*/ 1 h 2082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</a:cxnLst>
              <a:rect l="l" t="t" r="r" b="b"/>
              <a:pathLst>
                <a:path w="2163080" h="2082019">
                  <a:moveTo>
                    <a:pt x="1708938" y="2004560"/>
                  </a:moveTo>
                  <a:lnTo>
                    <a:pt x="1708938" y="2044384"/>
                  </a:lnTo>
                  <a:lnTo>
                    <a:pt x="2059441" y="2044384"/>
                  </a:lnTo>
                  <a:lnTo>
                    <a:pt x="2059441" y="2004560"/>
                  </a:lnTo>
                  <a:close/>
                  <a:moveTo>
                    <a:pt x="1293406" y="2004560"/>
                  </a:moveTo>
                  <a:lnTo>
                    <a:pt x="1293406" y="2044384"/>
                  </a:lnTo>
                  <a:lnTo>
                    <a:pt x="1643909" y="2044384"/>
                  </a:lnTo>
                  <a:lnTo>
                    <a:pt x="1643909" y="2004560"/>
                  </a:lnTo>
                  <a:close/>
                  <a:moveTo>
                    <a:pt x="1708938" y="1943463"/>
                  </a:moveTo>
                  <a:lnTo>
                    <a:pt x="1708938" y="1983287"/>
                  </a:lnTo>
                  <a:lnTo>
                    <a:pt x="2059441" y="1983287"/>
                  </a:lnTo>
                  <a:lnTo>
                    <a:pt x="2059441" y="1943463"/>
                  </a:lnTo>
                  <a:close/>
                  <a:moveTo>
                    <a:pt x="1293406" y="1943463"/>
                  </a:moveTo>
                  <a:lnTo>
                    <a:pt x="1293406" y="1983287"/>
                  </a:lnTo>
                  <a:lnTo>
                    <a:pt x="1643909" y="1983287"/>
                  </a:lnTo>
                  <a:lnTo>
                    <a:pt x="1643909" y="1943463"/>
                  </a:lnTo>
                  <a:close/>
                  <a:moveTo>
                    <a:pt x="1708938" y="1882367"/>
                  </a:moveTo>
                  <a:lnTo>
                    <a:pt x="1708938" y="1922191"/>
                  </a:lnTo>
                  <a:lnTo>
                    <a:pt x="2059441" y="1922191"/>
                  </a:lnTo>
                  <a:lnTo>
                    <a:pt x="2059441" y="1882367"/>
                  </a:lnTo>
                  <a:close/>
                  <a:moveTo>
                    <a:pt x="1293406" y="1882367"/>
                  </a:moveTo>
                  <a:lnTo>
                    <a:pt x="1293406" y="1922191"/>
                  </a:lnTo>
                  <a:lnTo>
                    <a:pt x="1643909" y="1922191"/>
                  </a:lnTo>
                  <a:lnTo>
                    <a:pt x="1643909" y="1882367"/>
                  </a:lnTo>
                  <a:close/>
                  <a:moveTo>
                    <a:pt x="1024178" y="1873675"/>
                  </a:moveTo>
                  <a:lnTo>
                    <a:pt x="1024178" y="1939321"/>
                  </a:lnTo>
                  <a:lnTo>
                    <a:pt x="1122274" y="1939321"/>
                  </a:lnTo>
                  <a:lnTo>
                    <a:pt x="1122274" y="1873675"/>
                  </a:lnTo>
                  <a:close/>
                  <a:moveTo>
                    <a:pt x="840577" y="1873675"/>
                  </a:moveTo>
                  <a:lnTo>
                    <a:pt x="840577" y="1939321"/>
                  </a:lnTo>
                  <a:lnTo>
                    <a:pt x="938673" y="1939321"/>
                  </a:lnTo>
                  <a:lnTo>
                    <a:pt x="938673" y="1873675"/>
                  </a:lnTo>
                  <a:close/>
                  <a:moveTo>
                    <a:pt x="656977" y="1873675"/>
                  </a:moveTo>
                  <a:lnTo>
                    <a:pt x="656977" y="1939321"/>
                  </a:lnTo>
                  <a:lnTo>
                    <a:pt x="755073" y="1939321"/>
                  </a:lnTo>
                  <a:lnTo>
                    <a:pt x="755073" y="1873675"/>
                  </a:lnTo>
                  <a:close/>
                  <a:moveTo>
                    <a:pt x="1708938" y="1821270"/>
                  </a:moveTo>
                  <a:lnTo>
                    <a:pt x="1708938" y="1861094"/>
                  </a:lnTo>
                  <a:lnTo>
                    <a:pt x="2059441" y="1861094"/>
                  </a:lnTo>
                  <a:lnTo>
                    <a:pt x="2059441" y="1821270"/>
                  </a:lnTo>
                  <a:close/>
                  <a:moveTo>
                    <a:pt x="1293406" y="1821270"/>
                  </a:moveTo>
                  <a:lnTo>
                    <a:pt x="1293406" y="1861094"/>
                  </a:lnTo>
                  <a:lnTo>
                    <a:pt x="1643909" y="1861094"/>
                  </a:lnTo>
                  <a:lnTo>
                    <a:pt x="1643909" y="1821270"/>
                  </a:lnTo>
                  <a:close/>
                  <a:moveTo>
                    <a:pt x="1024178" y="1737466"/>
                  </a:moveTo>
                  <a:lnTo>
                    <a:pt x="1024178" y="1803112"/>
                  </a:lnTo>
                  <a:lnTo>
                    <a:pt x="1122274" y="1803112"/>
                  </a:lnTo>
                  <a:lnTo>
                    <a:pt x="1122274" y="1737466"/>
                  </a:lnTo>
                  <a:close/>
                  <a:moveTo>
                    <a:pt x="840577" y="1737466"/>
                  </a:moveTo>
                  <a:lnTo>
                    <a:pt x="840577" y="1803112"/>
                  </a:lnTo>
                  <a:lnTo>
                    <a:pt x="938673" y="1803112"/>
                  </a:lnTo>
                  <a:lnTo>
                    <a:pt x="938673" y="1737466"/>
                  </a:lnTo>
                  <a:close/>
                  <a:moveTo>
                    <a:pt x="656977" y="1737466"/>
                  </a:moveTo>
                  <a:lnTo>
                    <a:pt x="656977" y="1803112"/>
                  </a:lnTo>
                  <a:lnTo>
                    <a:pt x="755073" y="1803112"/>
                  </a:lnTo>
                  <a:lnTo>
                    <a:pt x="755073" y="1737466"/>
                  </a:lnTo>
                  <a:close/>
                  <a:moveTo>
                    <a:pt x="1024178" y="1601257"/>
                  </a:moveTo>
                  <a:lnTo>
                    <a:pt x="1024178" y="1666903"/>
                  </a:lnTo>
                  <a:lnTo>
                    <a:pt x="1122274" y="1666903"/>
                  </a:lnTo>
                  <a:lnTo>
                    <a:pt x="1122274" y="1601257"/>
                  </a:lnTo>
                  <a:close/>
                  <a:moveTo>
                    <a:pt x="840577" y="1601257"/>
                  </a:moveTo>
                  <a:lnTo>
                    <a:pt x="840577" y="1666903"/>
                  </a:lnTo>
                  <a:lnTo>
                    <a:pt x="938673" y="1666903"/>
                  </a:lnTo>
                  <a:lnTo>
                    <a:pt x="938673" y="1601257"/>
                  </a:lnTo>
                  <a:close/>
                  <a:moveTo>
                    <a:pt x="656977" y="1601257"/>
                  </a:moveTo>
                  <a:lnTo>
                    <a:pt x="656977" y="1666903"/>
                  </a:lnTo>
                  <a:lnTo>
                    <a:pt x="755073" y="1666903"/>
                  </a:lnTo>
                  <a:lnTo>
                    <a:pt x="755073" y="1601257"/>
                  </a:lnTo>
                  <a:close/>
                  <a:moveTo>
                    <a:pt x="1949811" y="1437108"/>
                  </a:moveTo>
                  <a:lnTo>
                    <a:pt x="1949811" y="1502754"/>
                  </a:lnTo>
                  <a:lnTo>
                    <a:pt x="2047907" y="1502754"/>
                  </a:lnTo>
                  <a:lnTo>
                    <a:pt x="2047907" y="1437108"/>
                  </a:lnTo>
                  <a:close/>
                  <a:moveTo>
                    <a:pt x="1766210" y="1437108"/>
                  </a:moveTo>
                  <a:lnTo>
                    <a:pt x="1766210" y="1502754"/>
                  </a:lnTo>
                  <a:lnTo>
                    <a:pt x="1864306" y="1502754"/>
                  </a:lnTo>
                  <a:lnTo>
                    <a:pt x="1864306" y="1437108"/>
                  </a:lnTo>
                  <a:close/>
                  <a:moveTo>
                    <a:pt x="1582610" y="1437108"/>
                  </a:moveTo>
                  <a:lnTo>
                    <a:pt x="1582610" y="1502754"/>
                  </a:lnTo>
                  <a:lnTo>
                    <a:pt x="1680706" y="1502754"/>
                  </a:lnTo>
                  <a:lnTo>
                    <a:pt x="1680706" y="1437108"/>
                  </a:lnTo>
                  <a:close/>
                  <a:moveTo>
                    <a:pt x="1386037" y="1437108"/>
                  </a:moveTo>
                  <a:lnTo>
                    <a:pt x="1386037" y="1502754"/>
                  </a:lnTo>
                  <a:lnTo>
                    <a:pt x="1484133" y="1502754"/>
                  </a:lnTo>
                  <a:lnTo>
                    <a:pt x="1484133" y="1437108"/>
                  </a:lnTo>
                  <a:close/>
                  <a:moveTo>
                    <a:pt x="1202437" y="1437108"/>
                  </a:moveTo>
                  <a:lnTo>
                    <a:pt x="1202437" y="1502754"/>
                  </a:lnTo>
                  <a:lnTo>
                    <a:pt x="1300533" y="1502754"/>
                  </a:lnTo>
                  <a:lnTo>
                    <a:pt x="1300533" y="1437108"/>
                  </a:lnTo>
                  <a:close/>
                  <a:moveTo>
                    <a:pt x="1024178" y="1437108"/>
                  </a:moveTo>
                  <a:lnTo>
                    <a:pt x="1024178" y="1502754"/>
                  </a:lnTo>
                  <a:lnTo>
                    <a:pt x="1122274" y="1502754"/>
                  </a:lnTo>
                  <a:lnTo>
                    <a:pt x="1122274" y="1437108"/>
                  </a:lnTo>
                  <a:close/>
                  <a:moveTo>
                    <a:pt x="840577" y="1437108"/>
                  </a:moveTo>
                  <a:lnTo>
                    <a:pt x="840577" y="1502754"/>
                  </a:lnTo>
                  <a:lnTo>
                    <a:pt x="938673" y="1502754"/>
                  </a:lnTo>
                  <a:lnTo>
                    <a:pt x="938673" y="1437108"/>
                  </a:lnTo>
                  <a:close/>
                  <a:moveTo>
                    <a:pt x="656977" y="1437108"/>
                  </a:moveTo>
                  <a:lnTo>
                    <a:pt x="656977" y="1502754"/>
                  </a:lnTo>
                  <a:lnTo>
                    <a:pt x="755073" y="1502754"/>
                  </a:lnTo>
                  <a:lnTo>
                    <a:pt x="755073" y="1437108"/>
                  </a:lnTo>
                  <a:close/>
                  <a:moveTo>
                    <a:pt x="1037978" y="331011"/>
                  </a:moveTo>
                  <a:lnTo>
                    <a:pt x="1037978" y="465308"/>
                  </a:lnTo>
                  <a:lnTo>
                    <a:pt x="1059098" y="468502"/>
                  </a:lnTo>
                  <a:cubicBezTo>
                    <a:pt x="1105963" y="483078"/>
                    <a:pt x="1143941" y="517827"/>
                    <a:pt x="1162875" y="562591"/>
                  </a:cubicBezTo>
                  <a:lnTo>
                    <a:pt x="1173239" y="613926"/>
                  </a:lnTo>
                  <a:lnTo>
                    <a:pt x="1175942" y="613926"/>
                  </a:lnTo>
                  <a:lnTo>
                    <a:pt x="1175942" y="627317"/>
                  </a:lnTo>
                  <a:lnTo>
                    <a:pt x="1175943" y="627321"/>
                  </a:lnTo>
                  <a:lnTo>
                    <a:pt x="1175942" y="1063497"/>
                  </a:lnTo>
                  <a:lnTo>
                    <a:pt x="1283069" y="1063497"/>
                  </a:lnTo>
                  <a:lnTo>
                    <a:pt x="1283069" y="627216"/>
                  </a:lnTo>
                  <a:cubicBezTo>
                    <a:pt x="1283069" y="558334"/>
                    <a:pt x="1324949" y="499233"/>
                    <a:pt x="1384635" y="473988"/>
                  </a:cubicBezTo>
                  <a:lnTo>
                    <a:pt x="1437863" y="463242"/>
                  </a:lnTo>
                  <a:lnTo>
                    <a:pt x="1437863" y="331011"/>
                  </a:lnTo>
                  <a:close/>
                  <a:moveTo>
                    <a:pt x="785279" y="331011"/>
                  </a:moveTo>
                  <a:lnTo>
                    <a:pt x="785279" y="1063497"/>
                  </a:lnTo>
                  <a:lnTo>
                    <a:pt x="843351" y="1063497"/>
                  </a:lnTo>
                  <a:lnTo>
                    <a:pt x="843351" y="627321"/>
                  </a:lnTo>
                  <a:cubicBezTo>
                    <a:pt x="843351" y="558439"/>
                    <a:pt x="885231" y="499339"/>
                    <a:pt x="944917" y="474094"/>
                  </a:cubicBezTo>
                  <a:lnTo>
                    <a:pt x="996379" y="463704"/>
                  </a:lnTo>
                  <a:lnTo>
                    <a:pt x="996379" y="331011"/>
                  </a:lnTo>
                  <a:close/>
                  <a:moveTo>
                    <a:pt x="683756" y="0"/>
                  </a:moveTo>
                  <a:lnTo>
                    <a:pt x="785279" y="0"/>
                  </a:lnTo>
                  <a:lnTo>
                    <a:pt x="785279" y="1"/>
                  </a:lnTo>
                  <a:lnTo>
                    <a:pt x="785279" y="150699"/>
                  </a:lnTo>
                  <a:lnTo>
                    <a:pt x="785279" y="150703"/>
                  </a:lnTo>
                  <a:lnTo>
                    <a:pt x="785279" y="185573"/>
                  </a:lnTo>
                  <a:lnTo>
                    <a:pt x="785279" y="268612"/>
                  </a:lnTo>
                  <a:lnTo>
                    <a:pt x="1437863" y="268612"/>
                  </a:lnTo>
                  <a:lnTo>
                    <a:pt x="1437863" y="268180"/>
                  </a:lnTo>
                  <a:lnTo>
                    <a:pt x="1479462" y="268180"/>
                  </a:lnTo>
                  <a:lnTo>
                    <a:pt x="1479462" y="466997"/>
                  </a:lnTo>
                  <a:lnTo>
                    <a:pt x="1514095" y="473988"/>
                  </a:lnTo>
                  <a:cubicBezTo>
                    <a:pt x="1558860" y="492922"/>
                    <a:pt x="1593608" y="530900"/>
                    <a:pt x="1608185" y="577765"/>
                  </a:cubicBezTo>
                  <a:lnTo>
                    <a:pt x="1613636" y="613821"/>
                  </a:lnTo>
                  <a:lnTo>
                    <a:pt x="1615660" y="613821"/>
                  </a:lnTo>
                  <a:lnTo>
                    <a:pt x="1615660" y="627210"/>
                  </a:lnTo>
                  <a:lnTo>
                    <a:pt x="1615661" y="627216"/>
                  </a:lnTo>
                  <a:lnTo>
                    <a:pt x="1615660" y="1063497"/>
                  </a:lnTo>
                  <a:lnTo>
                    <a:pt x="2163080" y="1063497"/>
                  </a:lnTo>
                  <a:lnTo>
                    <a:pt x="2163080" y="1184656"/>
                  </a:lnTo>
                  <a:lnTo>
                    <a:pt x="2163080" y="1530190"/>
                  </a:lnTo>
                  <a:lnTo>
                    <a:pt x="2163080" y="2078653"/>
                  </a:lnTo>
                  <a:lnTo>
                    <a:pt x="2163080" y="2082019"/>
                  </a:lnTo>
                  <a:lnTo>
                    <a:pt x="499194" y="2082019"/>
                  </a:lnTo>
                  <a:lnTo>
                    <a:pt x="499105" y="2082019"/>
                  </a:lnTo>
                  <a:lnTo>
                    <a:pt x="421721" y="2082019"/>
                  </a:lnTo>
                  <a:lnTo>
                    <a:pt x="421721" y="1864776"/>
                  </a:lnTo>
                  <a:lnTo>
                    <a:pt x="327071" y="1864776"/>
                  </a:lnTo>
                  <a:lnTo>
                    <a:pt x="327071" y="2082019"/>
                  </a:lnTo>
                  <a:lnTo>
                    <a:pt x="249597" y="2082019"/>
                  </a:lnTo>
                  <a:lnTo>
                    <a:pt x="249597" y="2082018"/>
                  </a:lnTo>
                  <a:lnTo>
                    <a:pt x="163326" y="2082018"/>
                  </a:lnTo>
                  <a:lnTo>
                    <a:pt x="163326" y="1864776"/>
                  </a:lnTo>
                  <a:lnTo>
                    <a:pt x="68676" y="1864776"/>
                  </a:lnTo>
                  <a:lnTo>
                    <a:pt x="68676" y="2082018"/>
                  </a:lnTo>
                  <a:lnTo>
                    <a:pt x="0" y="2082018"/>
                  </a:lnTo>
                  <a:lnTo>
                    <a:pt x="0" y="1070653"/>
                  </a:lnTo>
                  <a:lnTo>
                    <a:pt x="0" y="957871"/>
                  </a:lnTo>
                  <a:lnTo>
                    <a:pt x="0" y="957207"/>
                  </a:lnTo>
                  <a:lnTo>
                    <a:pt x="91842" y="957207"/>
                  </a:lnTo>
                  <a:lnTo>
                    <a:pt x="91842" y="351653"/>
                  </a:lnTo>
                  <a:lnTo>
                    <a:pt x="91841" y="351653"/>
                  </a:lnTo>
                  <a:lnTo>
                    <a:pt x="91841" y="185571"/>
                  </a:lnTo>
                  <a:lnTo>
                    <a:pt x="237438" y="185571"/>
                  </a:lnTo>
                  <a:lnTo>
                    <a:pt x="383036" y="185571"/>
                  </a:lnTo>
                  <a:lnTo>
                    <a:pt x="383037" y="185571"/>
                  </a:lnTo>
                  <a:lnTo>
                    <a:pt x="383037" y="337527"/>
                  </a:lnTo>
                  <a:lnTo>
                    <a:pt x="383038" y="337527"/>
                  </a:lnTo>
                  <a:lnTo>
                    <a:pt x="383038" y="337530"/>
                  </a:lnTo>
                  <a:lnTo>
                    <a:pt x="383038" y="955499"/>
                  </a:lnTo>
                  <a:lnTo>
                    <a:pt x="499194" y="955499"/>
                  </a:lnTo>
                  <a:lnTo>
                    <a:pt x="499194" y="956944"/>
                  </a:lnTo>
                  <a:lnTo>
                    <a:pt x="499194" y="1063497"/>
                  </a:lnTo>
                  <a:lnTo>
                    <a:pt x="591966" y="1063497"/>
                  </a:lnTo>
                  <a:lnTo>
                    <a:pt x="591966" y="185573"/>
                  </a:lnTo>
                  <a:lnTo>
                    <a:pt x="591966" y="150703"/>
                  </a:lnTo>
                  <a:lnTo>
                    <a:pt x="591966" y="1"/>
                  </a:lnTo>
                  <a:lnTo>
                    <a:pt x="68375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</p:grp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3EF754D1-733D-4023-8E93-A07336970229}"/>
              </a:ext>
            </a:extLst>
          </p:cNvPr>
          <p:cNvSpPr/>
          <p:nvPr/>
        </p:nvSpPr>
        <p:spPr>
          <a:xfrm>
            <a:off x="5568942" y="3157178"/>
            <a:ext cx="527058" cy="387991"/>
          </a:xfrm>
          <a:custGeom>
            <a:avLst/>
            <a:gdLst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788485 w 3738080"/>
              <a:gd name="connsiteY5" fmla="*/ 1841061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624294 w 3738080"/>
              <a:gd name="connsiteY5" fmla="*/ 1992174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1858846 w 3738080"/>
              <a:gd name="connsiteY5" fmla="*/ 1306247 h 2751770"/>
              <a:gd name="connsiteX6" fmla="*/ 2645621 w 3738080"/>
              <a:gd name="connsiteY6" fmla="*/ 1504218 h 2751770"/>
              <a:gd name="connsiteX7" fmla="*/ 2795575 w 3738080"/>
              <a:gd name="connsiteY7" fmla="*/ 1757331 h 2751770"/>
              <a:gd name="connsiteX8" fmla="*/ 2539052 w 3738080"/>
              <a:gd name="connsiteY8" fmla="*/ 1841672 h 2751770"/>
              <a:gd name="connsiteX9" fmla="*/ 1353947 w 3738080"/>
              <a:gd name="connsiteY9" fmla="*/ 1778974 h 2751770"/>
              <a:gd name="connsiteX10" fmla="*/ 982333 w 3738080"/>
              <a:gd name="connsiteY10" fmla="*/ 1780833 h 2751770"/>
              <a:gd name="connsiteX11" fmla="*/ 966756 w 3738080"/>
              <a:gd name="connsiteY11" fmla="*/ 1667407 h 2751770"/>
              <a:gd name="connsiteX12" fmla="*/ 1217540 w 3738080"/>
              <a:gd name="connsiteY12" fmla="*/ 1445700 h 2751770"/>
              <a:gd name="connsiteX13" fmla="*/ 1858846 w 3738080"/>
              <a:gd name="connsiteY13" fmla="*/ 1306247 h 2751770"/>
              <a:gd name="connsiteX14" fmla="*/ 1828129 w 3738080"/>
              <a:gd name="connsiteY14" fmla="*/ 650059 h 2751770"/>
              <a:gd name="connsiteX15" fmla="*/ 3108200 w 3738080"/>
              <a:gd name="connsiteY15" fmla="*/ 1008980 h 2751770"/>
              <a:gd name="connsiteX16" fmla="*/ 3258155 w 3738080"/>
              <a:gd name="connsiteY16" fmla="*/ 1319033 h 2751770"/>
              <a:gd name="connsiteX17" fmla="*/ 2937692 w 3738080"/>
              <a:gd name="connsiteY17" fmla="*/ 1304637 h 2751770"/>
              <a:gd name="connsiteX18" fmla="*/ 763561 w 3738080"/>
              <a:gd name="connsiteY18" fmla="*/ 1325535 h 2751770"/>
              <a:gd name="connsiteX19" fmla="*/ 464412 w 3738080"/>
              <a:gd name="connsiteY19" fmla="*/ 1278813 h 2751770"/>
              <a:gd name="connsiteX20" fmla="*/ 450482 w 3738080"/>
              <a:gd name="connsiteY20" fmla="*/ 1202928 h 2751770"/>
              <a:gd name="connsiteX21" fmla="*/ 622892 w 3738080"/>
              <a:gd name="connsiteY21" fmla="*/ 1008979 h 2751770"/>
              <a:gd name="connsiteX22" fmla="*/ 1828129 w 3738080"/>
              <a:gd name="connsiteY22" fmla="*/ 650059 h 2751770"/>
              <a:gd name="connsiteX23" fmla="*/ 1764313 w 3738080"/>
              <a:gd name="connsiteY23" fmla="*/ 591 h 2751770"/>
              <a:gd name="connsiteX24" fmla="*/ 3559697 w 3738080"/>
              <a:gd name="connsiteY24" fmla="*/ 547180 h 2751770"/>
              <a:gd name="connsiteX25" fmla="*/ 3709650 w 3738080"/>
              <a:gd name="connsiteY25" fmla="*/ 882310 h 2751770"/>
              <a:gd name="connsiteX26" fmla="*/ 3367875 w 3738080"/>
              <a:gd name="connsiteY26" fmla="*/ 834477 h 2751770"/>
              <a:gd name="connsiteX27" fmla="*/ 318417 w 3738080"/>
              <a:gd name="connsiteY27" fmla="*/ 884635 h 2751770"/>
              <a:gd name="connsiteX28" fmla="*/ 19267 w 3738080"/>
              <a:gd name="connsiteY28" fmla="*/ 846272 h 2751770"/>
              <a:gd name="connsiteX29" fmla="*/ 275 w 3738080"/>
              <a:gd name="connsiteY29" fmla="*/ 760137 h 2751770"/>
              <a:gd name="connsiteX30" fmla="*/ 173484 w 3738080"/>
              <a:gd name="connsiteY30" fmla="*/ 547180 h 2751770"/>
              <a:gd name="connsiteX31" fmla="*/ 1764313 w 3738080"/>
              <a:gd name="connsiteY31" fmla="*/ 591 h 275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738080" h="2751770">
                <a:moveTo>
                  <a:pt x="1869041" y="1997576"/>
                </a:moveTo>
                <a:cubicBezTo>
                  <a:pt x="2077306" y="1997576"/>
                  <a:pt x="2246138" y="2166408"/>
                  <a:pt x="2246138" y="2374673"/>
                </a:cubicBezTo>
                <a:cubicBezTo>
                  <a:pt x="2246138" y="2582938"/>
                  <a:pt x="2077306" y="2751770"/>
                  <a:pt x="1869041" y="2751770"/>
                </a:cubicBezTo>
                <a:cubicBezTo>
                  <a:pt x="1660776" y="2751770"/>
                  <a:pt x="1491944" y="2582938"/>
                  <a:pt x="1491944" y="2374673"/>
                </a:cubicBezTo>
                <a:cubicBezTo>
                  <a:pt x="1491944" y="2166408"/>
                  <a:pt x="1660776" y="1997576"/>
                  <a:pt x="1869041" y="1997576"/>
                </a:cubicBezTo>
                <a:close/>
                <a:moveTo>
                  <a:pt x="1858846" y="1306247"/>
                </a:moveTo>
                <a:cubicBezTo>
                  <a:pt x="2165924" y="1301758"/>
                  <a:pt x="2404940" y="1399722"/>
                  <a:pt x="2645621" y="1504218"/>
                </a:cubicBezTo>
                <a:cubicBezTo>
                  <a:pt x="2813424" y="1597955"/>
                  <a:pt x="2823993" y="1678797"/>
                  <a:pt x="2795575" y="1757331"/>
                </a:cubicBezTo>
                <a:cubicBezTo>
                  <a:pt x="2761471" y="1842158"/>
                  <a:pt x="2685239" y="1908552"/>
                  <a:pt x="2539052" y="1841672"/>
                </a:cubicBezTo>
                <a:cubicBezTo>
                  <a:pt x="2347207" y="1684231"/>
                  <a:pt x="1733351" y="1556050"/>
                  <a:pt x="1353947" y="1778974"/>
                </a:cubicBezTo>
                <a:cubicBezTo>
                  <a:pt x="1250080" y="1855218"/>
                  <a:pt x="1037749" y="1915097"/>
                  <a:pt x="982333" y="1780833"/>
                </a:cubicBezTo>
                <a:cubicBezTo>
                  <a:pt x="968480" y="1736637"/>
                  <a:pt x="963386" y="1699601"/>
                  <a:pt x="966756" y="1667407"/>
                </a:cubicBezTo>
                <a:cubicBezTo>
                  <a:pt x="976866" y="1570822"/>
                  <a:pt x="1063141" y="1517802"/>
                  <a:pt x="1217540" y="1445700"/>
                </a:cubicBezTo>
                <a:cubicBezTo>
                  <a:pt x="1465851" y="1348519"/>
                  <a:pt x="1674601" y="1308942"/>
                  <a:pt x="1858846" y="1306247"/>
                </a:cubicBezTo>
                <a:close/>
                <a:moveTo>
                  <a:pt x="1828129" y="650059"/>
                </a:moveTo>
                <a:cubicBezTo>
                  <a:pt x="2445754" y="646836"/>
                  <a:pt x="2937662" y="894034"/>
                  <a:pt x="3108200" y="1008980"/>
                </a:cubicBezTo>
                <a:cubicBezTo>
                  <a:pt x="3228810" y="1075858"/>
                  <a:pt x="3343409" y="1171509"/>
                  <a:pt x="3258155" y="1319033"/>
                </a:cubicBezTo>
                <a:cubicBezTo>
                  <a:pt x="3134282" y="1435449"/>
                  <a:pt x="3057301" y="1393031"/>
                  <a:pt x="2937692" y="1304637"/>
                </a:cubicBezTo>
                <a:cubicBezTo>
                  <a:pt x="2647778" y="1191783"/>
                  <a:pt x="2008321" y="619142"/>
                  <a:pt x="763561" y="1325535"/>
                </a:cubicBezTo>
                <a:cubicBezTo>
                  <a:pt x="621636" y="1425852"/>
                  <a:pt x="511304" y="1376178"/>
                  <a:pt x="464412" y="1278813"/>
                </a:cubicBezTo>
                <a:cubicBezTo>
                  <a:pt x="452398" y="1252494"/>
                  <a:pt x="448110" y="1227223"/>
                  <a:pt x="450482" y="1202928"/>
                </a:cubicBezTo>
                <a:cubicBezTo>
                  <a:pt x="457599" y="1130049"/>
                  <a:pt x="524660" y="1065987"/>
                  <a:pt x="622892" y="1008979"/>
                </a:cubicBezTo>
                <a:cubicBezTo>
                  <a:pt x="1041721" y="744082"/>
                  <a:pt x="1457554" y="651995"/>
                  <a:pt x="1828129" y="650059"/>
                </a:cubicBezTo>
                <a:close/>
                <a:moveTo>
                  <a:pt x="1764313" y="591"/>
                </a:moveTo>
                <a:cubicBezTo>
                  <a:pt x="2430887" y="-13278"/>
                  <a:pt x="3056659" y="218017"/>
                  <a:pt x="3559697" y="547180"/>
                </a:cubicBezTo>
                <a:cubicBezTo>
                  <a:pt x="3671781" y="597338"/>
                  <a:pt x="3794905" y="759863"/>
                  <a:pt x="3709650" y="882310"/>
                </a:cubicBezTo>
                <a:cubicBezTo>
                  <a:pt x="3594303" y="984791"/>
                  <a:pt x="3449118" y="907547"/>
                  <a:pt x="3367875" y="834477"/>
                </a:cubicBezTo>
                <a:cubicBezTo>
                  <a:pt x="3193985" y="725799"/>
                  <a:pt x="1920315" y="-235561"/>
                  <a:pt x="318417" y="884635"/>
                </a:cubicBezTo>
                <a:cubicBezTo>
                  <a:pt x="189280" y="993311"/>
                  <a:pt x="70419" y="922739"/>
                  <a:pt x="19267" y="846272"/>
                </a:cubicBezTo>
                <a:cubicBezTo>
                  <a:pt x="4410" y="817516"/>
                  <a:pt x="-1388" y="788500"/>
                  <a:pt x="275" y="760137"/>
                </a:cubicBezTo>
                <a:cubicBezTo>
                  <a:pt x="5260" y="675044"/>
                  <a:pt x="77384" y="595829"/>
                  <a:pt x="173484" y="547180"/>
                </a:cubicBezTo>
                <a:cubicBezTo>
                  <a:pt x="702741" y="170471"/>
                  <a:pt x="1245868" y="11376"/>
                  <a:pt x="1764313" y="5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52576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rtl="1"/>
            <a:r>
              <a:rPr lang="fa-IR" dirty="0">
                <a:cs typeface="B Nazanin" panose="00000400000000000000" pitchFamily="2" charset="-78"/>
              </a:rPr>
              <a:t>سبک اینفوگرافیک</a:t>
            </a:r>
            <a:endParaRPr lang="en-US" dirty="0">
              <a:cs typeface="B Nazanin" panose="00000400000000000000" pitchFamily="2" charset="-78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DF670FA-B56D-4DE8-AD35-CAE2B4CCBF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1029939"/>
              </p:ext>
            </p:extLst>
          </p:nvPr>
        </p:nvGraphicFramePr>
        <p:xfrm>
          <a:off x="921602" y="1767840"/>
          <a:ext cx="10348796" cy="43268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2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21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21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328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22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22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328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7212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7212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03283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8224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27757">
                <a:tc gridSpan="3"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1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متن شما در اینجا</a:t>
                      </a: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80445" marR="80445" marT="40222" marB="40222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1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متن شما در اینجا</a:t>
                      </a: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80445" marR="80445" marT="40222" marB="40222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1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متن شما در اینجا</a:t>
                      </a: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80445" marR="80445" marT="40222" marB="40222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متن شما در اینجا</a:t>
                      </a: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80445" marR="80445" marT="40222" marB="40222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0585">
                <a:tc gridSpan="3"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80445" marR="80445" marT="40222" marB="40222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1"/>
                      <a:endParaRPr lang="ko-KR" altLang="en-US" sz="2300" dirty="0"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80445" marR="80445" marT="40222" marB="40222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1"/>
                      <a:endParaRPr lang="ko-KR" altLang="en-US" sz="2300" dirty="0"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80445" marR="80445" marT="40222" marB="40222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1"/>
                      <a:endParaRPr lang="ko-KR" altLang="en-US" sz="2300" dirty="0"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80445" marR="80445" marT="40222" marB="40222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845">
                <a:tc>
                  <a:txBody>
                    <a:bodyPr/>
                    <a:lstStyle/>
                    <a:p>
                      <a:pPr algn="ctr" rtl="1"/>
                      <a:endParaRPr lang="ko-KR" altLang="en-US" sz="2300" dirty="0">
                        <a:cs typeface="B Nazanin" panose="00000400000000000000" pitchFamily="2" charset="-78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1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متن را اینجا بنویسید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1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متن را اینجا بنویسید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1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متن را اینجا بنویسید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1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متن را اینجا بنویسید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ko-KR" altLang="en-US" sz="2300" dirty="0"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9845">
                <a:tc>
                  <a:txBody>
                    <a:bodyPr/>
                    <a:lstStyle/>
                    <a:p>
                      <a:pPr algn="ctr" rtl="1"/>
                      <a:endParaRPr lang="ko-KR" altLang="en-US" sz="2300" dirty="0">
                        <a:cs typeface="B Nazanin" panose="00000400000000000000" pitchFamily="2" charset="-78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1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متن را اینجا بنویسید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1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متن را اینجا بنویسید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1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متن را اینجا بنویسید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متن را اینجا بنویسید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ko-KR" altLang="en-US" sz="2300" dirty="0"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845">
                <a:tc>
                  <a:txBody>
                    <a:bodyPr/>
                    <a:lstStyle/>
                    <a:p>
                      <a:pPr algn="ctr" rtl="1"/>
                      <a:endParaRPr lang="ko-KR" altLang="en-US" sz="2300" dirty="0">
                        <a:cs typeface="B Nazanin" panose="00000400000000000000" pitchFamily="2" charset="-78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متن را اینجا بنویسید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متن را اینجا بنویسید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متن را اینجا بنویسید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متن را اینجا بنویسید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ko-KR" altLang="en-US" sz="2300" dirty="0"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9845">
                <a:tc>
                  <a:txBody>
                    <a:bodyPr/>
                    <a:lstStyle/>
                    <a:p>
                      <a:pPr algn="ctr" rtl="1"/>
                      <a:endParaRPr lang="ko-KR" altLang="en-US" sz="2300" dirty="0">
                        <a:cs typeface="B Nazanin" panose="00000400000000000000" pitchFamily="2" charset="-78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1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متن را اینجا بنویسید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متن را اینجا بنویسید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1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متن را اینجا بنویسید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1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متن را اینجا بنویسید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9845">
                <a:tc>
                  <a:txBody>
                    <a:bodyPr/>
                    <a:lstStyle/>
                    <a:p>
                      <a:pPr algn="ctr" rtl="1"/>
                      <a:endParaRPr lang="ko-KR" altLang="en-US" sz="2300" dirty="0">
                        <a:cs typeface="B Nazanin" panose="00000400000000000000" pitchFamily="2" charset="-78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1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متن را اینجا بنویسید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1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متن را اینجا بنویسید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1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متن را اینجا بنویسید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1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متن را اینجا بنویسید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9845">
                <a:tc>
                  <a:txBody>
                    <a:bodyPr/>
                    <a:lstStyle/>
                    <a:p>
                      <a:pPr algn="ctr" rtl="1"/>
                      <a:endParaRPr lang="ko-KR" altLang="en-US" sz="2300" dirty="0">
                        <a:cs typeface="B Nazanin" panose="00000400000000000000" pitchFamily="2" charset="-78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متن را اینجا بنویسید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متن را اینجا بنویسید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متن را اینجا بنویسید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متن را اینجا بنویسید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9427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5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B Nazanin" panose="00000400000000000000" pitchFamily="2" charset="-78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1" dirty="0">
                          <a:solidFill>
                            <a:schemeClr val="bg1"/>
                          </a:solidFill>
                          <a:latin typeface="+mn-lt"/>
                          <a:cs typeface="B Nazanin" panose="00000400000000000000" pitchFamily="2" charset="-78"/>
                        </a:rPr>
                        <a:t>$ 1200</a:t>
                      </a:r>
                      <a:endParaRPr lang="ko-KR" altLang="en-US" sz="1500" b="1" dirty="0">
                        <a:solidFill>
                          <a:schemeClr val="bg1"/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500" b="1" dirty="0">
                        <a:solidFill>
                          <a:schemeClr val="bg1"/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500" b="1" dirty="0">
                        <a:solidFill>
                          <a:schemeClr val="bg1"/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1" dirty="0">
                          <a:solidFill>
                            <a:schemeClr val="bg1"/>
                          </a:solidFill>
                          <a:latin typeface="+mn-lt"/>
                          <a:cs typeface="B Nazanin" panose="00000400000000000000" pitchFamily="2" charset="-78"/>
                        </a:rPr>
                        <a:t>$1000</a:t>
                      </a: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500" b="1" dirty="0">
                        <a:solidFill>
                          <a:schemeClr val="bg1"/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500" b="1" dirty="0">
                        <a:solidFill>
                          <a:schemeClr val="bg1"/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1" dirty="0">
                          <a:solidFill>
                            <a:schemeClr val="bg1"/>
                          </a:solidFill>
                          <a:latin typeface="+mn-lt"/>
                          <a:cs typeface="B Nazanin" panose="00000400000000000000" pitchFamily="2" charset="-78"/>
                        </a:rPr>
                        <a:t>$600</a:t>
                      </a:r>
                      <a:endParaRPr lang="ko-KR" altLang="en-US" sz="1500" b="1" dirty="0">
                        <a:solidFill>
                          <a:schemeClr val="bg1"/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500" b="1" dirty="0">
                        <a:solidFill>
                          <a:schemeClr val="bg1"/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500" b="1" dirty="0">
                        <a:solidFill>
                          <a:schemeClr val="bg1"/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1">
                          <a:solidFill>
                            <a:schemeClr val="bg1"/>
                          </a:solidFill>
                          <a:latin typeface="+mn-lt"/>
                          <a:cs typeface="B Nazanin" panose="00000400000000000000" pitchFamily="2" charset="-78"/>
                        </a:rPr>
                        <a:t>$500</a:t>
                      </a:r>
                      <a:endParaRPr lang="ko-KR" altLang="en-US" sz="1500" b="1" dirty="0">
                        <a:solidFill>
                          <a:schemeClr val="bg1"/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500" b="1" dirty="0">
                        <a:solidFill>
                          <a:schemeClr val="bg1"/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22" name="Group 21">
            <a:extLst>
              <a:ext uri="{FF2B5EF4-FFF2-40B4-BE49-F238E27FC236}">
                <a16:creationId xmlns:a16="http://schemas.microsoft.com/office/drawing/2014/main" id="{A545FC02-19D3-4EAF-9148-382F8C61DBD0}"/>
              </a:ext>
            </a:extLst>
          </p:cNvPr>
          <p:cNvGrpSpPr/>
          <p:nvPr/>
        </p:nvGrpSpPr>
        <p:grpSpPr>
          <a:xfrm>
            <a:off x="1980664" y="2235917"/>
            <a:ext cx="538752" cy="643027"/>
            <a:chOff x="3570" y="619306"/>
            <a:chExt cx="4703649" cy="5614032"/>
          </a:xfrm>
          <a:solidFill>
            <a:schemeClr val="accent2"/>
          </a:solidFill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D7237F5-49B5-4B72-A721-761228200C72}"/>
                </a:ext>
              </a:extLst>
            </p:cNvPr>
            <p:cNvSpPr/>
            <p:nvPr/>
          </p:nvSpPr>
          <p:spPr>
            <a:xfrm>
              <a:off x="3570" y="619306"/>
              <a:ext cx="4703649" cy="4864305"/>
            </a:xfrm>
            <a:custGeom>
              <a:avLst/>
              <a:gdLst>
                <a:gd name="connsiteX0" fmla="*/ 1807379 w 4703648"/>
                <a:gd name="connsiteY0" fmla="*/ 4869660 h 4864304"/>
                <a:gd name="connsiteX1" fmla="*/ 2182243 w 4703648"/>
                <a:gd name="connsiteY1" fmla="*/ 4869660 h 4864304"/>
                <a:gd name="connsiteX2" fmla="*/ 2181351 w 4703648"/>
                <a:gd name="connsiteY2" fmla="*/ 4868768 h 4864304"/>
                <a:gd name="connsiteX3" fmla="*/ 2580313 w 4703648"/>
                <a:gd name="connsiteY3" fmla="*/ 4868768 h 4864304"/>
                <a:gd name="connsiteX4" fmla="*/ 2579420 w 4703648"/>
                <a:gd name="connsiteY4" fmla="*/ 4869660 h 4864304"/>
                <a:gd name="connsiteX5" fmla="*/ 2957854 w 4703648"/>
                <a:gd name="connsiteY5" fmla="*/ 4869660 h 4864304"/>
                <a:gd name="connsiteX6" fmla="*/ 3435359 w 4703648"/>
                <a:gd name="connsiteY6" fmla="*/ 4869660 h 4864304"/>
                <a:gd name="connsiteX7" fmla="*/ 3435359 w 4703648"/>
                <a:gd name="connsiteY7" fmla="*/ 4869660 h 4864304"/>
                <a:gd name="connsiteX8" fmla="*/ 3812901 w 4703648"/>
                <a:gd name="connsiteY8" fmla="*/ 4869660 h 4864304"/>
                <a:gd name="connsiteX9" fmla="*/ 3810223 w 4703648"/>
                <a:gd name="connsiteY9" fmla="*/ 4867875 h 4864304"/>
                <a:gd name="connsiteX10" fmla="*/ 3835214 w 4703648"/>
                <a:gd name="connsiteY10" fmla="*/ 4867875 h 4864304"/>
                <a:gd name="connsiteX11" fmla="*/ 4419823 w 4703648"/>
                <a:gd name="connsiteY11" fmla="*/ 4867875 h 4864304"/>
                <a:gd name="connsiteX12" fmla="*/ 4451955 w 4703648"/>
                <a:gd name="connsiteY12" fmla="*/ 4833067 h 4864304"/>
                <a:gd name="connsiteX13" fmla="*/ 4451955 w 4703648"/>
                <a:gd name="connsiteY13" fmla="*/ 4750953 h 4864304"/>
                <a:gd name="connsiteX14" fmla="*/ 4471590 w 4703648"/>
                <a:gd name="connsiteY14" fmla="*/ 4729532 h 4864304"/>
                <a:gd name="connsiteX15" fmla="*/ 4606363 w 4703648"/>
                <a:gd name="connsiteY15" fmla="*/ 4729532 h 4864304"/>
                <a:gd name="connsiteX16" fmla="*/ 4625999 w 4703648"/>
                <a:gd name="connsiteY16" fmla="*/ 4752739 h 4864304"/>
                <a:gd name="connsiteX17" fmla="*/ 4625999 w 4703648"/>
                <a:gd name="connsiteY17" fmla="*/ 4845562 h 4864304"/>
                <a:gd name="connsiteX18" fmla="*/ 4645634 w 4703648"/>
                <a:gd name="connsiteY18" fmla="*/ 4867875 h 4864304"/>
                <a:gd name="connsiteX19" fmla="*/ 4677765 w 4703648"/>
                <a:gd name="connsiteY19" fmla="*/ 4865198 h 4864304"/>
                <a:gd name="connsiteX20" fmla="*/ 4705434 w 4703648"/>
                <a:gd name="connsiteY20" fmla="*/ 4829496 h 4864304"/>
                <a:gd name="connsiteX21" fmla="*/ 4705434 w 4703648"/>
                <a:gd name="connsiteY21" fmla="*/ 4498367 h 4864304"/>
                <a:gd name="connsiteX22" fmla="*/ 4673303 w 4703648"/>
                <a:gd name="connsiteY22" fmla="*/ 4462665 h 4864304"/>
                <a:gd name="connsiteX23" fmla="*/ 4625999 w 4703648"/>
                <a:gd name="connsiteY23" fmla="*/ 4509077 h 4864304"/>
                <a:gd name="connsiteX24" fmla="*/ 4625999 w 4703648"/>
                <a:gd name="connsiteY24" fmla="*/ 4566199 h 4864304"/>
                <a:gd name="connsiteX25" fmla="*/ 4608148 w 4703648"/>
                <a:gd name="connsiteY25" fmla="*/ 4585835 h 4864304"/>
                <a:gd name="connsiteX26" fmla="*/ 4471590 w 4703648"/>
                <a:gd name="connsiteY26" fmla="*/ 4585835 h 4864304"/>
                <a:gd name="connsiteX27" fmla="*/ 4452847 w 4703648"/>
                <a:gd name="connsiteY27" fmla="*/ 4559951 h 4864304"/>
                <a:gd name="connsiteX28" fmla="*/ 4452847 w 4703648"/>
                <a:gd name="connsiteY28" fmla="*/ 4235070 h 4864304"/>
                <a:gd name="connsiteX29" fmla="*/ 4452847 w 4703648"/>
                <a:gd name="connsiteY29" fmla="*/ 3799513 h 4864304"/>
                <a:gd name="connsiteX30" fmla="*/ 4480516 w 4703648"/>
                <a:gd name="connsiteY30" fmla="*/ 3769167 h 4864304"/>
                <a:gd name="connsiteX31" fmla="*/ 4559059 w 4703648"/>
                <a:gd name="connsiteY31" fmla="*/ 3769167 h 4864304"/>
                <a:gd name="connsiteX32" fmla="*/ 4582264 w 4703648"/>
                <a:gd name="connsiteY32" fmla="*/ 3745069 h 4864304"/>
                <a:gd name="connsiteX33" fmla="*/ 4582264 w 4703648"/>
                <a:gd name="connsiteY33" fmla="*/ 3645998 h 4864304"/>
                <a:gd name="connsiteX34" fmla="*/ 4564414 w 4703648"/>
                <a:gd name="connsiteY34" fmla="*/ 3626362 h 4864304"/>
                <a:gd name="connsiteX35" fmla="*/ 4218111 w 4703648"/>
                <a:gd name="connsiteY35" fmla="*/ 3626362 h 4864304"/>
                <a:gd name="connsiteX36" fmla="*/ 4200260 w 4703648"/>
                <a:gd name="connsiteY36" fmla="*/ 3645998 h 4864304"/>
                <a:gd name="connsiteX37" fmla="*/ 4200260 w 4703648"/>
                <a:gd name="connsiteY37" fmla="*/ 3747746 h 4864304"/>
                <a:gd name="connsiteX38" fmla="*/ 4219004 w 4703648"/>
                <a:gd name="connsiteY38" fmla="*/ 3769167 h 4864304"/>
                <a:gd name="connsiteX39" fmla="*/ 4301116 w 4703648"/>
                <a:gd name="connsiteY39" fmla="*/ 3769167 h 4864304"/>
                <a:gd name="connsiteX40" fmla="*/ 4325215 w 4703648"/>
                <a:gd name="connsiteY40" fmla="*/ 3794158 h 4864304"/>
                <a:gd name="connsiteX41" fmla="*/ 4325215 w 4703648"/>
                <a:gd name="connsiteY41" fmla="*/ 4437674 h 4864304"/>
                <a:gd name="connsiteX42" fmla="*/ 4302009 w 4703648"/>
                <a:gd name="connsiteY42" fmla="*/ 4461773 h 4864304"/>
                <a:gd name="connsiteX43" fmla="*/ 4007473 w 4703648"/>
                <a:gd name="connsiteY43" fmla="*/ 4461773 h 4864304"/>
                <a:gd name="connsiteX44" fmla="*/ 3984267 w 4703648"/>
                <a:gd name="connsiteY44" fmla="*/ 4435889 h 4864304"/>
                <a:gd name="connsiteX45" fmla="*/ 3984267 w 4703648"/>
                <a:gd name="connsiteY45" fmla="*/ 3730788 h 4864304"/>
                <a:gd name="connsiteX46" fmla="*/ 4005688 w 4703648"/>
                <a:gd name="connsiteY46" fmla="*/ 3706690 h 4864304"/>
                <a:gd name="connsiteX47" fmla="*/ 4040497 w 4703648"/>
                <a:gd name="connsiteY47" fmla="*/ 3669203 h 4864304"/>
                <a:gd name="connsiteX48" fmla="*/ 4040497 w 4703648"/>
                <a:gd name="connsiteY48" fmla="*/ 3651353 h 4864304"/>
                <a:gd name="connsiteX49" fmla="*/ 4016398 w 4703648"/>
                <a:gd name="connsiteY49" fmla="*/ 3626362 h 4864304"/>
                <a:gd name="connsiteX50" fmla="*/ 3877163 w 4703648"/>
                <a:gd name="connsiteY50" fmla="*/ 3627254 h 4864304"/>
                <a:gd name="connsiteX51" fmla="*/ 3851280 w 4703648"/>
                <a:gd name="connsiteY51" fmla="*/ 3599586 h 4864304"/>
                <a:gd name="connsiteX52" fmla="*/ 3851280 w 4703648"/>
                <a:gd name="connsiteY52" fmla="*/ 2976598 h 4864304"/>
                <a:gd name="connsiteX53" fmla="*/ 3877163 w 4703648"/>
                <a:gd name="connsiteY53" fmla="*/ 2948929 h 4864304"/>
                <a:gd name="connsiteX54" fmla="*/ 4201153 w 4703648"/>
                <a:gd name="connsiteY54" fmla="*/ 2948929 h 4864304"/>
                <a:gd name="connsiteX55" fmla="*/ 4229714 w 4703648"/>
                <a:gd name="connsiteY55" fmla="*/ 2918583 h 4864304"/>
                <a:gd name="connsiteX56" fmla="*/ 4229714 w 4703648"/>
                <a:gd name="connsiteY56" fmla="*/ 2764175 h 4864304"/>
                <a:gd name="connsiteX57" fmla="*/ 4207400 w 4703648"/>
                <a:gd name="connsiteY57" fmla="*/ 2738291 h 4864304"/>
                <a:gd name="connsiteX58" fmla="*/ 3682591 w 4703648"/>
                <a:gd name="connsiteY58" fmla="*/ 2738291 h 4864304"/>
                <a:gd name="connsiteX59" fmla="*/ 3660278 w 4703648"/>
                <a:gd name="connsiteY59" fmla="*/ 2768637 h 4864304"/>
                <a:gd name="connsiteX60" fmla="*/ 3660278 w 4703648"/>
                <a:gd name="connsiteY60" fmla="*/ 3593338 h 4864304"/>
                <a:gd name="connsiteX61" fmla="*/ 3629039 w 4703648"/>
                <a:gd name="connsiteY61" fmla="*/ 3628147 h 4864304"/>
                <a:gd name="connsiteX62" fmla="*/ 3139931 w 4703648"/>
                <a:gd name="connsiteY62" fmla="*/ 3628147 h 4864304"/>
                <a:gd name="connsiteX63" fmla="*/ 3111370 w 4703648"/>
                <a:gd name="connsiteY63" fmla="*/ 3596016 h 4864304"/>
                <a:gd name="connsiteX64" fmla="*/ 3111370 w 4703648"/>
                <a:gd name="connsiteY64" fmla="*/ 3388055 h 4864304"/>
                <a:gd name="connsiteX65" fmla="*/ 2964995 w 4703648"/>
                <a:gd name="connsiteY65" fmla="*/ 3180095 h 4864304"/>
                <a:gd name="connsiteX66" fmla="*/ 2735614 w 4703648"/>
                <a:gd name="connsiteY66" fmla="*/ 3290769 h 4864304"/>
                <a:gd name="connsiteX67" fmla="*/ 2717763 w 4703648"/>
                <a:gd name="connsiteY67" fmla="*/ 3373775 h 4864304"/>
                <a:gd name="connsiteX68" fmla="*/ 2717763 w 4703648"/>
                <a:gd name="connsiteY68" fmla="*/ 3599586 h 4864304"/>
                <a:gd name="connsiteX69" fmla="*/ 2691879 w 4703648"/>
                <a:gd name="connsiteY69" fmla="*/ 3628147 h 4864304"/>
                <a:gd name="connsiteX70" fmla="*/ 2210804 w 4703648"/>
                <a:gd name="connsiteY70" fmla="*/ 3628147 h 4864304"/>
                <a:gd name="connsiteX71" fmla="*/ 2185813 w 4703648"/>
                <a:gd name="connsiteY71" fmla="*/ 3600478 h 4864304"/>
                <a:gd name="connsiteX72" fmla="*/ 2185813 w 4703648"/>
                <a:gd name="connsiteY72" fmla="*/ 3238110 h 4864304"/>
                <a:gd name="connsiteX73" fmla="*/ 2159037 w 4703648"/>
                <a:gd name="connsiteY73" fmla="*/ 3208656 h 4864304"/>
                <a:gd name="connsiteX74" fmla="*/ 2090312 w 4703648"/>
                <a:gd name="connsiteY74" fmla="*/ 3208656 h 4864304"/>
                <a:gd name="connsiteX75" fmla="*/ 2055503 w 4703648"/>
                <a:gd name="connsiteY75" fmla="*/ 3186343 h 4864304"/>
                <a:gd name="connsiteX76" fmla="*/ 1867179 w 4703648"/>
                <a:gd name="connsiteY76" fmla="*/ 3035505 h 4864304"/>
                <a:gd name="connsiteX77" fmla="*/ 1574428 w 4703648"/>
                <a:gd name="connsiteY77" fmla="*/ 3180988 h 4864304"/>
                <a:gd name="connsiteX78" fmla="*/ 1530694 w 4703648"/>
                <a:gd name="connsiteY78" fmla="*/ 3208656 h 4864304"/>
                <a:gd name="connsiteX79" fmla="*/ 1466432 w 4703648"/>
                <a:gd name="connsiteY79" fmla="*/ 3207764 h 4864304"/>
                <a:gd name="connsiteX80" fmla="*/ 1442333 w 4703648"/>
                <a:gd name="connsiteY80" fmla="*/ 3234540 h 4864304"/>
                <a:gd name="connsiteX81" fmla="*/ 1442333 w 4703648"/>
                <a:gd name="connsiteY81" fmla="*/ 3592446 h 4864304"/>
                <a:gd name="connsiteX82" fmla="*/ 1410202 w 4703648"/>
                <a:gd name="connsiteY82" fmla="*/ 3628147 h 4864304"/>
                <a:gd name="connsiteX83" fmla="*/ 896996 w 4703648"/>
                <a:gd name="connsiteY83" fmla="*/ 3628147 h 4864304"/>
                <a:gd name="connsiteX84" fmla="*/ 866650 w 4703648"/>
                <a:gd name="connsiteY84" fmla="*/ 3594231 h 4864304"/>
                <a:gd name="connsiteX85" fmla="*/ 866650 w 4703648"/>
                <a:gd name="connsiteY85" fmla="*/ 2811479 h 4864304"/>
                <a:gd name="connsiteX86" fmla="*/ 888963 w 4703648"/>
                <a:gd name="connsiteY86" fmla="*/ 2765067 h 4864304"/>
                <a:gd name="connsiteX87" fmla="*/ 1052296 w 4703648"/>
                <a:gd name="connsiteY87" fmla="*/ 2533009 h 4864304"/>
                <a:gd name="connsiteX88" fmla="*/ 1084428 w 4703648"/>
                <a:gd name="connsiteY88" fmla="*/ 2514266 h 4864304"/>
                <a:gd name="connsiteX89" fmla="*/ 1626195 w 4703648"/>
                <a:gd name="connsiteY89" fmla="*/ 2335759 h 4864304"/>
                <a:gd name="connsiteX90" fmla="*/ 1661896 w 4703648"/>
                <a:gd name="connsiteY90" fmla="*/ 2328619 h 4864304"/>
                <a:gd name="connsiteX91" fmla="*/ 2166178 w 4703648"/>
                <a:gd name="connsiteY91" fmla="*/ 2163500 h 4864304"/>
                <a:gd name="connsiteX92" fmla="*/ 2235795 w 4703648"/>
                <a:gd name="connsiteY92" fmla="*/ 2050148 h 4864304"/>
                <a:gd name="connsiteX93" fmla="*/ 2269711 w 4703648"/>
                <a:gd name="connsiteY93" fmla="*/ 2033190 h 4864304"/>
                <a:gd name="connsiteX94" fmla="*/ 2782918 w 4703648"/>
                <a:gd name="connsiteY94" fmla="*/ 1864502 h 4864304"/>
                <a:gd name="connsiteX95" fmla="*/ 2871279 w 4703648"/>
                <a:gd name="connsiteY95" fmla="*/ 1685102 h 4864304"/>
                <a:gd name="connsiteX96" fmla="*/ 2892699 w 4703648"/>
                <a:gd name="connsiteY96" fmla="*/ 1659219 h 4864304"/>
                <a:gd name="connsiteX97" fmla="*/ 3074776 w 4703648"/>
                <a:gd name="connsiteY97" fmla="*/ 1551222 h 4864304"/>
                <a:gd name="connsiteX98" fmla="*/ 3338966 w 4703648"/>
                <a:gd name="connsiteY98" fmla="*/ 1097816 h 4864304"/>
                <a:gd name="connsiteX99" fmla="*/ 3070313 w 4703648"/>
                <a:gd name="connsiteY99" fmla="*/ 545338 h 4864304"/>
                <a:gd name="connsiteX100" fmla="*/ 3038182 w 4703648"/>
                <a:gd name="connsiteY100" fmla="*/ 511421 h 4864304"/>
                <a:gd name="connsiteX101" fmla="*/ 2519621 w 4703648"/>
                <a:gd name="connsiteY101" fmla="*/ 8925 h 4864304"/>
                <a:gd name="connsiteX102" fmla="*/ 2467854 w 4703648"/>
                <a:gd name="connsiteY102" fmla="*/ 0 h 4864304"/>
                <a:gd name="connsiteX103" fmla="*/ 2347362 w 4703648"/>
                <a:gd name="connsiteY103" fmla="*/ 0 h 4864304"/>
                <a:gd name="connsiteX104" fmla="*/ 2221515 w 4703648"/>
                <a:gd name="connsiteY104" fmla="*/ 27669 h 4864304"/>
                <a:gd name="connsiteX105" fmla="*/ 1876997 w 4703648"/>
                <a:gd name="connsiteY105" fmla="*/ 315064 h 4864304"/>
                <a:gd name="connsiteX106" fmla="*/ 1747580 w 4703648"/>
                <a:gd name="connsiteY106" fmla="*/ 705101 h 4864304"/>
                <a:gd name="connsiteX107" fmla="*/ 1761860 w 4703648"/>
                <a:gd name="connsiteY107" fmla="*/ 944300 h 4864304"/>
                <a:gd name="connsiteX108" fmla="*/ 1750257 w 4703648"/>
                <a:gd name="connsiteY108" fmla="*/ 996067 h 4864304"/>
                <a:gd name="connsiteX109" fmla="*/ 1601204 w 4703648"/>
                <a:gd name="connsiteY109" fmla="*/ 1380749 h 4864304"/>
                <a:gd name="connsiteX110" fmla="*/ 1620840 w 4703648"/>
                <a:gd name="connsiteY110" fmla="*/ 1661004 h 4864304"/>
                <a:gd name="connsiteX111" fmla="*/ 1603882 w 4703648"/>
                <a:gd name="connsiteY111" fmla="*/ 1683317 h 4864304"/>
                <a:gd name="connsiteX112" fmla="*/ 1468217 w 4703648"/>
                <a:gd name="connsiteY112" fmla="*/ 1707416 h 4864304"/>
                <a:gd name="connsiteX113" fmla="*/ 1158508 w 4703648"/>
                <a:gd name="connsiteY113" fmla="*/ 1953755 h 4864304"/>
                <a:gd name="connsiteX114" fmla="*/ 1131732 w 4703648"/>
                <a:gd name="connsiteY114" fmla="*/ 1977853 h 4864304"/>
                <a:gd name="connsiteX115" fmla="*/ 815775 w 4703648"/>
                <a:gd name="connsiteY115" fmla="*/ 2411624 h 4864304"/>
                <a:gd name="connsiteX116" fmla="*/ 794354 w 4703648"/>
                <a:gd name="connsiteY116" fmla="*/ 2444648 h 4864304"/>
                <a:gd name="connsiteX117" fmla="*/ 498033 w 4703648"/>
                <a:gd name="connsiteY117" fmla="*/ 2781133 h 4864304"/>
                <a:gd name="connsiteX118" fmla="*/ 488216 w 4703648"/>
                <a:gd name="connsiteY118" fmla="*/ 2830222 h 4864304"/>
                <a:gd name="connsiteX119" fmla="*/ 488216 w 4703648"/>
                <a:gd name="connsiteY119" fmla="*/ 3592446 h 4864304"/>
                <a:gd name="connsiteX120" fmla="*/ 456977 w 4703648"/>
                <a:gd name="connsiteY120" fmla="*/ 3626362 h 4864304"/>
                <a:gd name="connsiteX121" fmla="*/ 280255 w 4703648"/>
                <a:gd name="connsiteY121" fmla="*/ 3626362 h 4864304"/>
                <a:gd name="connsiteX122" fmla="*/ 248124 w 4703648"/>
                <a:gd name="connsiteY122" fmla="*/ 3661171 h 4864304"/>
                <a:gd name="connsiteX123" fmla="*/ 248124 w 4703648"/>
                <a:gd name="connsiteY123" fmla="*/ 4542993 h 4864304"/>
                <a:gd name="connsiteX124" fmla="*/ 208853 w 4703648"/>
                <a:gd name="connsiteY124" fmla="*/ 4585835 h 4864304"/>
                <a:gd name="connsiteX125" fmla="*/ 99964 w 4703648"/>
                <a:gd name="connsiteY125" fmla="*/ 4585835 h 4864304"/>
                <a:gd name="connsiteX126" fmla="*/ 77650 w 4703648"/>
                <a:gd name="connsiteY126" fmla="*/ 4561736 h 4864304"/>
                <a:gd name="connsiteX127" fmla="*/ 77650 w 4703648"/>
                <a:gd name="connsiteY127" fmla="*/ 4482301 h 4864304"/>
                <a:gd name="connsiteX128" fmla="*/ 58907 w 4703648"/>
                <a:gd name="connsiteY128" fmla="*/ 4461773 h 4864304"/>
                <a:gd name="connsiteX129" fmla="*/ 0 w 4703648"/>
                <a:gd name="connsiteY129" fmla="*/ 4481408 h 4864304"/>
                <a:gd name="connsiteX130" fmla="*/ 0 w 4703648"/>
                <a:gd name="connsiteY130" fmla="*/ 4843777 h 4864304"/>
                <a:gd name="connsiteX131" fmla="*/ 68725 w 4703648"/>
                <a:gd name="connsiteY131" fmla="*/ 4866090 h 4864304"/>
                <a:gd name="connsiteX132" fmla="*/ 77650 w 4703648"/>
                <a:gd name="connsiteY132" fmla="*/ 4846455 h 4864304"/>
                <a:gd name="connsiteX133" fmla="*/ 77650 w 4703648"/>
                <a:gd name="connsiteY133" fmla="*/ 4755416 h 4864304"/>
                <a:gd name="connsiteX134" fmla="*/ 99964 w 4703648"/>
                <a:gd name="connsiteY134" fmla="*/ 4728640 h 4864304"/>
                <a:gd name="connsiteX135" fmla="*/ 226703 w 4703648"/>
                <a:gd name="connsiteY135" fmla="*/ 4728640 h 4864304"/>
                <a:gd name="connsiteX136" fmla="*/ 248124 w 4703648"/>
                <a:gd name="connsiteY136" fmla="*/ 4751846 h 4864304"/>
                <a:gd name="connsiteX137" fmla="*/ 248124 w 4703648"/>
                <a:gd name="connsiteY137" fmla="*/ 4829496 h 4864304"/>
                <a:gd name="connsiteX138" fmla="*/ 281148 w 4703648"/>
                <a:gd name="connsiteY138" fmla="*/ 4866090 h 4864304"/>
                <a:gd name="connsiteX139" fmla="*/ 691713 w 4703648"/>
                <a:gd name="connsiteY139" fmla="*/ 4865198 h 4864304"/>
                <a:gd name="connsiteX140" fmla="*/ 989819 w 4703648"/>
                <a:gd name="connsiteY140" fmla="*/ 4865198 h 4864304"/>
                <a:gd name="connsiteX141" fmla="*/ 1014810 w 4703648"/>
                <a:gd name="connsiteY141" fmla="*/ 4866983 h 4864304"/>
                <a:gd name="connsiteX142" fmla="*/ 1013025 w 4703648"/>
                <a:gd name="connsiteY142" fmla="*/ 4867875 h 4864304"/>
                <a:gd name="connsiteX143" fmla="*/ 1322734 w 4703648"/>
                <a:gd name="connsiteY143" fmla="*/ 4867875 h 4864304"/>
                <a:gd name="connsiteX144" fmla="*/ 1807379 w 4703648"/>
                <a:gd name="connsiteY144" fmla="*/ 4867875 h 4864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4703648" h="4864304">
                  <a:moveTo>
                    <a:pt x="1807379" y="4869660"/>
                  </a:moveTo>
                  <a:lnTo>
                    <a:pt x="2182243" y="4869660"/>
                  </a:lnTo>
                  <a:cubicBezTo>
                    <a:pt x="2182243" y="4869660"/>
                    <a:pt x="2181351" y="4868768"/>
                    <a:pt x="2181351" y="4868768"/>
                  </a:cubicBezTo>
                  <a:cubicBezTo>
                    <a:pt x="2341114" y="4868768"/>
                    <a:pt x="2418764" y="4868768"/>
                    <a:pt x="2580313" y="4868768"/>
                  </a:cubicBezTo>
                  <a:cubicBezTo>
                    <a:pt x="2580313" y="4868768"/>
                    <a:pt x="2579420" y="4869660"/>
                    <a:pt x="2579420" y="4869660"/>
                  </a:cubicBezTo>
                  <a:lnTo>
                    <a:pt x="2957854" y="4869660"/>
                  </a:lnTo>
                  <a:cubicBezTo>
                    <a:pt x="2997126" y="4866983"/>
                    <a:pt x="3413939" y="4866983"/>
                    <a:pt x="3435359" y="4869660"/>
                  </a:cubicBezTo>
                  <a:cubicBezTo>
                    <a:pt x="3435359" y="4869660"/>
                    <a:pt x="3435359" y="4869660"/>
                    <a:pt x="3435359" y="4869660"/>
                  </a:cubicBezTo>
                  <a:lnTo>
                    <a:pt x="3812901" y="4869660"/>
                  </a:lnTo>
                  <a:cubicBezTo>
                    <a:pt x="3812008" y="4868768"/>
                    <a:pt x="3811116" y="4867875"/>
                    <a:pt x="3810223" y="4867875"/>
                  </a:cubicBezTo>
                  <a:cubicBezTo>
                    <a:pt x="3821826" y="4867875"/>
                    <a:pt x="3828966" y="4867875"/>
                    <a:pt x="3835214" y="4867875"/>
                  </a:cubicBezTo>
                  <a:cubicBezTo>
                    <a:pt x="4080661" y="4867875"/>
                    <a:pt x="4174377" y="4867875"/>
                    <a:pt x="4419823" y="4867875"/>
                  </a:cubicBezTo>
                  <a:cubicBezTo>
                    <a:pt x="4451955" y="4867875"/>
                    <a:pt x="4451955" y="4867875"/>
                    <a:pt x="4451955" y="4833067"/>
                  </a:cubicBezTo>
                  <a:cubicBezTo>
                    <a:pt x="4451955" y="4805398"/>
                    <a:pt x="4451955" y="4778622"/>
                    <a:pt x="4451955" y="4750953"/>
                  </a:cubicBezTo>
                  <a:cubicBezTo>
                    <a:pt x="4451955" y="4735780"/>
                    <a:pt x="4457310" y="4729532"/>
                    <a:pt x="4471590" y="4729532"/>
                  </a:cubicBezTo>
                  <a:cubicBezTo>
                    <a:pt x="4516217" y="4729532"/>
                    <a:pt x="4561736" y="4730425"/>
                    <a:pt x="4606363" y="4729532"/>
                  </a:cubicBezTo>
                  <a:cubicBezTo>
                    <a:pt x="4621536" y="4729532"/>
                    <a:pt x="4625999" y="4736673"/>
                    <a:pt x="4625999" y="4752739"/>
                  </a:cubicBezTo>
                  <a:cubicBezTo>
                    <a:pt x="4625106" y="4783977"/>
                    <a:pt x="4625999" y="4814323"/>
                    <a:pt x="4625999" y="4845562"/>
                  </a:cubicBezTo>
                  <a:cubicBezTo>
                    <a:pt x="4625999" y="4861628"/>
                    <a:pt x="4631354" y="4868768"/>
                    <a:pt x="4645634" y="4867875"/>
                  </a:cubicBezTo>
                  <a:cubicBezTo>
                    <a:pt x="4656344" y="4866983"/>
                    <a:pt x="4667055" y="4867875"/>
                    <a:pt x="4677765" y="4865198"/>
                  </a:cubicBezTo>
                  <a:cubicBezTo>
                    <a:pt x="4694724" y="4861628"/>
                    <a:pt x="4705434" y="4849132"/>
                    <a:pt x="4705434" y="4829496"/>
                  </a:cubicBezTo>
                  <a:cubicBezTo>
                    <a:pt x="4705434" y="4718823"/>
                    <a:pt x="4705434" y="4608148"/>
                    <a:pt x="4705434" y="4498367"/>
                  </a:cubicBezTo>
                  <a:cubicBezTo>
                    <a:pt x="4705434" y="4477838"/>
                    <a:pt x="4692939" y="4465343"/>
                    <a:pt x="4673303" y="4462665"/>
                  </a:cubicBezTo>
                  <a:cubicBezTo>
                    <a:pt x="4627784" y="4457310"/>
                    <a:pt x="4625999" y="4458203"/>
                    <a:pt x="4625999" y="4509077"/>
                  </a:cubicBezTo>
                  <a:cubicBezTo>
                    <a:pt x="4625999" y="4527820"/>
                    <a:pt x="4625999" y="4547456"/>
                    <a:pt x="4625999" y="4566199"/>
                  </a:cubicBezTo>
                  <a:cubicBezTo>
                    <a:pt x="4625999" y="4580480"/>
                    <a:pt x="4620643" y="4586727"/>
                    <a:pt x="4608148" y="4585835"/>
                  </a:cubicBezTo>
                  <a:cubicBezTo>
                    <a:pt x="4562629" y="4585835"/>
                    <a:pt x="4517109" y="4584943"/>
                    <a:pt x="4471590" y="4585835"/>
                  </a:cubicBezTo>
                  <a:cubicBezTo>
                    <a:pt x="4453740" y="4585835"/>
                    <a:pt x="4452847" y="4574232"/>
                    <a:pt x="4452847" y="4559951"/>
                  </a:cubicBezTo>
                  <a:cubicBezTo>
                    <a:pt x="4452847" y="4451955"/>
                    <a:pt x="4452847" y="4343066"/>
                    <a:pt x="4452847" y="4235070"/>
                  </a:cubicBezTo>
                  <a:cubicBezTo>
                    <a:pt x="4452847" y="4089586"/>
                    <a:pt x="4452847" y="3944996"/>
                    <a:pt x="4452847" y="3799513"/>
                  </a:cubicBezTo>
                  <a:cubicBezTo>
                    <a:pt x="4452847" y="3770952"/>
                    <a:pt x="4453740" y="3770060"/>
                    <a:pt x="4480516" y="3769167"/>
                  </a:cubicBezTo>
                  <a:cubicBezTo>
                    <a:pt x="4506399" y="3769167"/>
                    <a:pt x="4533175" y="3768274"/>
                    <a:pt x="4559059" y="3769167"/>
                  </a:cubicBezTo>
                  <a:cubicBezTo>
                    <a:pt x="4574232" y="3769167"/>
                    <a:pt x="4582264" y="3763812"/>
                    <a:pt x="4582264" y="3745069"/>
                  </a:cubicBezTo>
                  <a:cubicBezTo>
                    <a:pt x="4581372" y="3712045"/>
                    <a:pt x="4581372" y="3679021"/>
                    <a:pt x="4582264" y="3645998"/>
                  </a:cubicBezTo>
                  <a:cubicBezTo>
                    <a:pt x="4582264" y="3631717"/>
                    <a:pt x="4576909" y="3626362"/>
                    <a:pt x="4564414" y="3626362"/>
                  </a:cubicBezTo>
                  <a:cubicBezTo>
                    <a:pt x="4449277" y="3626362"/>
                    <a:pt x="4334140" y="3626362"/>
                    <a:pt x="4218111" y="3626362"/>
                  </a:cubicBezTo>
                  <a:cubicBezTo>
                    <a:pt x="4204723" y="3626362"/>
                    <a:pt x="4200260" y="3632610"/>
                    <a:pt x="4200260" y="3645998"/>
                  </a:cubicBezTo>
                  <a:cubicBezTo>
                    <a:pt x="4200260" y="3679914"/>
                    <a:pt x="4201153" y="3713830"/>
                    <a:pt x="4200260" y="3747746"/>
                  </a:cubicBezTo>
                  <a:cubicBezTo>
                    <a:pt x="4200260" y="3762919"/>
                    <a:pt x="4205616" y="3769167"/>
                    <a:pt x="4219004" y="3769167"/>
                  </a:cubicBezTo>
                  <a:cubicBezTo>
                    <a:pt x="4246672" y="3769167"/>
                    <a:pt x="4274340" y="3770060"/>
                    <a:pt x="4301116" y="3769167"/>
                  </a:cubicBezTo>
                  <a:cubicBezTo>
                    <a:pt x="4318075" y="3768274"/>
                    <a:pt x="4325215" y="3774522"/>
                    <a:pt x="4325215" y="3794158"/>
                  </a:cubicBezTo>
                  <a:cubicBezTo>
                    <a:pt x="4324322" y="4008366"/>
                    <a:pt x="4325215" y="4222574"/>
                    <a:pt x="4325215" y="4437674"/>
                  </a:cubicBezTo>
                  <a:cubicBezTo>
                    <a:pt x="4325215" y="4456418"/>
                    <a:pt x="4318075" y="4461773"/>
                    <a:pt x="4302009" y="4461773"/>
                  </a:cubicBezTo>
                  <a:cubicBezTo>
                    <a:pt x="4152956" y="4461773"/>
                    <a:pt x="4155634" y="4460880"/>
                    <a:pt x="4007473" y="4461773"/>
                  </a:cubicBezTo>
                  <a:cubicBezTo>
                    <a:pt x="3989622" y="4461773"/>
                    <a:pt x="3984267" y="4454632"/>
                    <a:pt x="3984267" y="4435889"/>
                  </a:cubicBezTo>
                  <a:cubicBezTo>
                    <a:pt x="3984267" y="4201153"/>
                    <a:pt x="3984267" y="3965524"/>
                    <a:pt x="3984267" y="3730788"/>
                  </a:cubicBezTo>
                  <a:cubicBezTo>
                    <a:pt x="3984267" y="3712938"/>
                    <a:pt x="3987837" y="3705797"/>
                    <a:pt x="4005688" y="3706690"/>
                  </a:cubicBezTo>
                  <a:cubicBezTo>
                    <a:pt x="4040497" y="3707582"/>
                    <a:pt x="4040497" y="3706690"/>
                    <a:pt x="4040497" y="3669203"/>
                  </a:cubicBezTo>
                  <a:cubicBezTo>
                    <a:pt x="4040497" y="3662956"/>
                    <a:pt x="4040497" y="3657600"/>
                    <a:pt x="4040497" y="3651353"/>
                  </a:cubicBezTo>
                  <a:cubicBezTo>
                    <a:pt x="4042282" y="3632610"/>
                    <a:pt x="4034249" y="3625469"/>
                    <a:pt x="4016398" y="3626362"/>
                  </a:cubicBezTo>
                  <a:cubicBezTo>
                    <a:pt x="3969987" y="3627254"/>
                    <a:pt x="3923575" y="3625469"/>
                    <a:pt x="3877163" y="3627254"/>
                  </a:cubicBezTo>
                  <a:cubicBezTo>
                    <a:pt x="3858420" y="3628147"/>
                    <a:pt x="3851280" y="3621899"/>
                    <a:pt x="3851280" y="3599586"/>
                  </a:cubicBezTo>
                  <a:cubicBezTo>
                    <a:pt x="3852172" y="3391626"/>
                    <a:pt x="3852172" y="3183665"/>
                    <a:pt x="3851280" y="2976598"/>
                  </a:cubicBezTo>
                  <a:cubicBezTo>
                    <a:pt x="3851280" y="2955177"/>
                    <a:pt x="3857528" y="2948929"/>
                    <a:pt x="3877163" y="2948929"/>
                  </a:cubicBezTo>
                  <a:cubicBezTo>
                    <a:pt x="3985160" y="2949822"/>
                    <a:pt x="4093156" y="2948929"/>
                    <a:pt x="4201153" y="2948929"/>
                  </a:cubicBezTo>
                  <a:cubicBezTo>
                    <a:pt x="4228821" y="2948929"/>
                    <a:pt x="4229714" y="2948037"/>
                    <a:pt x="4229714" y="2918583"/>
                  </a:cubicBezTo>
                  <a:cubicBezTo>
                    <a:pt x="4229714" y="2866816"/>
                    <a:pt x="4229714" y="2815049"/>
                    <a:pt x="4229714" y="2764175"/>
                  </a:cubicBezTo>
                  <a:cubicBezTo>
                    <a:pt x="4229714" y="2745432"/>
                    <a:pt x="4225251" y="2738291"/>
                    <a:pt x="4207400" y="2738291"/>
                  </a:cubicBezTo>
                  <a:cubicBezTo>
                    <a:pt x="4032464" y="2739184"/>
                    <a:pt x="3857528" y="2739184"/>
                    <a:pt x="3682591" y="2738291"/>
                  </a:cubicBezTo>
                  <a:cubicBezTo>
                    <a:pt x="3660278" y="2738291"/>
                    <a:pt x="3660278" y="2750787"/>
                    <a:pt x="3660278" y="2768637"/>
                  </a:cubicBezTo>
                  <a:cubicBezTo>
                    <a:pt x="3660278" y="3043538"/>
                    <a:pt x="3660278" y="3318438"/>
                    <a:pt x="3660278" y="3593338"/>
                  </a:cubicBezTo>
                  <a:cubicBezTo>
                    <a:pt x="3660278" y="3628147"/>
                    <a:pt x="3660278" y="3628147"/>
                    <a:pt x="3629039" y="3628147"/>
                  </a:cubicBezTo>
                  <a:cubicBezTo>
                    <a:pt x="3465706" y="3628147"/>
                    <a:pt x="3303265" y="3628147"/>
                    <a:pt x="3139931" y="3628147"/>
                  </a:cubicBezTo>
                  <a:cubicBezTo>
                    <a:pt x="3111370" y="3628147"/>
                    <a:pt x="3111370" y="3628147"/>
                    <a:pt x="3111370" y="3596016"/>
                  </a:cubicBezTo>
                  <a:cubicBezTo>
                    <a:pt x="3111370" y="3526398"/>
                    <a:pt x="3112263" y="3457673"/>
                    <a:pt x="3111370" y="3388055"/>
                  </a:cubicBezTo>
                  <a:cubicBezTo>
                    <a:pt x="3109585" y="3280951"/>
                    <a:pt x="3055140" y="3203301"/>
                    <a:pt x="2964995" y="3180095"/>
                  </a:cubicBezTo>
                  <a:cubicBezTo>
                    <a:pt x="2868601" y="3155104"/>
                    <a:pt x="2773993" y="3200623"/>
                    <a:pt x="2735614" y="3290769"/>
                  </a:cubicBezTo>
                  <a:cubicBezTo>
                    <a:pt x="2724011" y="3316653"/>
                    <a:pt x="2717763" y="3345214"/>
                    <a:pt x="2717763" y="3373775"/>
                  </a:cubicBezTo>
                  <a:cubicBezTo>
                    <a:pt x="2717763" y="3448748"/>
                    <a:pt x="2717763" y="3523720"/>
                    <a:pt x="2717763" y="3599586"/>
                  </a:cubicBezTo>
                  <a:cubicBezTo>
                    <a:pt x="2717763" y="3627254"/>
                    <a:pt x="2716870" y="3628147"/>
                    <a:pt x="2691879" y="3628147"/>
                  </a:cubicBezTo>
                  <a:cubicBezTo>
                    <a:pt x="2504448" y="3628147"/>
                    <a:pt x="2398236" y="3628147"/>
                    <a:pt x="2210804" y="3628147"/>
                  </a:cubicBezTo>
                  <a:cubicBezTo>
                    <a:pt x="2191168" y="3628147"/>
                    <a:pt x="2184921" y="3621007"/>
                    <a:pt x="2185813" y="3600478"/>
                  </a:cubicBezTo>
                  <a:cubicBezTo>
                    <a:pt x="2186706" y="3479986"/>
                    <a:pt x="2185813" y="3358602"/>
                    <a:pt x="2185813" y="3238110"/>
                  </a:cubicBezTo>
                  <a:cubicBezTo>
                    <a:pt x="2185813" y="3208656"/>
                    <a:pt x="2185813" y="3208656"/>
                    <a:pt x="2159037" y="3208656"/>
                  </a:cubicBezTo>
                  <a:cubicBezTo>
                    <a:pt x="2135831" y="3208656"/>
                    <a:pt x="2113518" y="3207764"/>
                    <a:pt x="2090312" y="3208656"/>
                  </a:cubicBezTo>
                  <a:cubicBezTo>
                    <a:pt x="2073354" y="3209549"/>
                    <a:pt x="2063536" y="3203301"/>
                    <a:pt x="2055503" y="3186343"/>
                  </a:cubicBezTo>
                  <a:cubicBezTo>
                    <a:pt x="2014447" y="3104230"/>
                    <a:pt x="1951970" y="3053355"/>
                    <a:pt x="1867179" y="3035505"/>
                  </a:cubicBezTo>
                  <a:cubicBezTo>
                    <a:pt x="1750257" y="3009621"/>
                    <a:pt x="1634228" y="3066743"/>
                    <a:pt x="1574428" y="3180988"/>
                  </a:cubicBezTo>
                  <a:cubicBezTo>
                    <a:pt x="1563718" y="3201516"/>
                    <a:pt x="1552115" y="3211334"/>
                    <a:pt x="1530694" y="3208656"/>
                  </a:cubicBezTo>
                  <a:cubicBezTo>
                    <a:pt x="1509273" y="3206871"/>
                    <a:pt x="1487853" y="3209549"/>
                    <a:pt x="1466432" y="3207764"/>
                  </a:cubicBezTo>
                  <a:cubicBezTo>
                    <a:pt x="1447689" y="3206871"/>
                    <a:pt x="1442333" y="3214011"/>
                    <a:pt x="1442333" y="3234540"/>
                  </a:cubicBezTo>
                  <a:cubicBezTo>
                    <a:pt x="1443226" y="3354139"/>
                    <a:pt x="1442333" y="3472846"/>
                    <a:pt x="1442333" y="3592446"/>
                  </a:cubicBezTo>
                  <a:cubicBezTo>
                    <a:pt x="1442333" y="3628147"/>
                    <a:pt x="1442333" y="3628147"/>
                    <a:pt x="1410202" y="3628147"/>
                  </a:cubicBezTo>
                  <a:cubicBezTo>
                    <a:pt x="1209382" y="3628147"/>
                    <a:pt x="1079965" y="3628147"/>
                    <a:pt x="896996" y="3628147"/>
                  </a:cubicBezTo>
                  <a:cubicBezTo>
                    <a:pt x="867542" y="3628147"/>
                    <a:pt x="866650" y="3628147"/>
                    <a:pt x="866650" y="3594231"/>
                  </a:cubicBezTo>
                  <a:cubicBezTo>
                    <a:pt x="866650" y="3333611"/>
                    <a:pt x="866650" y="3072991"/>
                    <a:pt x="866650" y="2811479"/>
                  </a:cubicBezTo>
                  <a:cubicBezTo>
                    <a:pt x="866650" y="2790058"/>
                    <a:pt x="872897" y="2776670"/>
                    <a:pt x="888963" y="2765067"/>
                  </a:cubicBezTo>
                  <a:cubicBezTo>
                    <a:pt x="966613" y="2707945"/>
                    <a:pt x="1021058" y="2630295"/>
                    <a:pt x="1052296" y="2533009"/>
                  </a:cubicBezTo>
                  <a:cubicBezTo>
                    <a:pt x="1058544" y="2513373"/>
                    <a:pt x="1065684" y="2509803"/>
                    <a:pt x="1084428" y="2514266"/>
                  </a:cubicBezTo>
                  <a:cubicBezTo>
                    <a:pt x="1295958" y="2566925"/>
                    <a:pt x="1476250" y="2507125"/>
                    <a:pt x="1626195" y="2335759"/>
                  </a:cubicBezTo>
                  <a:cubicBezTo>
                    <a:pt x="1638691" y="2321478"/>
                    <a:pt x="1648508" y="2325049"/>
                    <a:pt x="1661896" y="2328619"/>
                  </a:cubicBezTo>
                  <a:cubicBezTo>
                    <a:pt x="1859146" y="2381278"/>
                    <a:pt x="2026942" y="2325049"/>
                    <a:pt x="2166178" y="2163500"/>
                  </a:cubicBezTo>
                  <a:cubicBezTo>
                    <a:pt x="2194739" y="2130476"/>
                    <a:pt x="2217944" y="2092098"/>
                    <a:pt x="2235795" y="2050148"/>
                  </a:cubicBezTo>
                  <a:cubicBezTo>
                    <a:pt x="2242935" y="2032298"/>
                    <a:pt x="2250968" y="2027835"/>
                    <a:pt x="2269711" y="2033190"/>
                  </a:cubicBezTo>
                  <a:cubicBezTo>
                    <a:pt x="2472316" y="2093883"/>
                    <a:pt x="2644575" y="2037653"/>
                    <a:pt x="2782918" y="1864502"/>
                  </a:cubicBezTo>
                  <a:cubicBezTo>
                    <a:pt x="2824867" y="1812735"/>
                    <a:pt x="2853428" y="1751150"/>
                    <a:pt x="2871279" y="1685102"/>
                  </a:cubicBezTo>
                  <a:cubicBezTo>
                    <a:pt x="2874849" y="1671714"/>
                    <a:pt x="2880204" y="1662789"/>
                    <a:pt x="2892699" y="1659219"/>
                  </a:cubicBezTo>
                  <a:cubicBezTo>
                    <a:pt x="2962317" y="1640476"/>
                    <a:pt x="3022117" y="1602097"/>
                    <a:pt x="3074776" y="1551222"/>
                  </a:cubicBezTo>
                  <a:cubicBezTo>
                    <a:pt x="3201516" y="1427160"/>
                    <a:pt x="3290769" y="1277215"/>
                    <a:pt x="3338966" y="1097816"/>
                  </a:cubicBezTo>
                  <a:cubicBezTo>
                    <a:pt x="3399658" y="869327"/>
                    <a:pt x="3277381" y="616740"/>
                    <a:pt x="3070313" y="545338"/>
                  </a:cubicBezTo>
                  <a:cubicBezTo>
                    <a:pt x="3053355" y="539090"/>
                    <a:pt x="3044430" y="530165"/>
                    <a:pt x="3038182" y="511421"/>
                  </a:cubicBezTo>
                  <a:cubicBezTo>
                    <a:pt x="2953392" y="234736"/>
                    <a:pt x="2778455" y="68725"/>
                    <a:pt x="2519621" y="8925"/>
                  </a:cubicBezTo>
                  <a:cubicBezTo>
                    <a:pt x="2502662" y="5355"/>
                    <a:pt x="2484812" y="3570"/>
                    <a:pt x="2467854" y="0"/>
                  </a:cubicBezTo>
                  <a:cubicBezTo>
                    <a:pt x="2427690" y="0"/>
                    <a:pt x="2387526" y="0"/>
                    <a:pt x="2347362" y="0"/>
                  </a:cubicBezTo>
                  <a:cubicBezTo>
                    <a:pt x="2304520" y="6248"/>
                    <a:pt x="2262571" y="13388"/>
                    <a:pt x="2221515" y="27669"/>
                  </a:cubicBezTo>
                  <a:cubicBezTo>
                    <a:pt x="2076032" y="79435"/>
                    <a:pt x="1964465" y="180292"/>
                    <a:pt x="1876997" y="315064"/>
                  </a:cubicBezTo>
                  <a:cubicBezTo>
                    <a:pt x="1802024" y="431986"/>
                    <a:pt x="1758290" y="562296"/>
                    <a:pt x="1747580" y="705101"/>
                  </a:cubicBezTo>
                  <a:cubicBezTo>
                    <a:pt x="1741332" y="785429"/>
                    <a:pt x="1744009" y="865757"/>
                    <a:pt x="1761860" y="944300"/>
                  </a:cubicBezTo>
                  <a:cubicBezTo>
                    <a:pt x="1766323" y="964828"/>
                    <a:pt x="1762753" y="980001"/>
                    <a:pt x="1750257" y="996067"/>
                  </a:cubicBezTo>
                  <a:cubicBezTo>
                    <a:pt x="1665467" y="1107634"/>
                    <a:pt x="1616377" y="1236158"/>
                    <a:pt x="1601204" y="1380749"/>
                  </a:cubicBezTo>
                  <a:cubicBezTo>
                    <a:pt x="1591386" y="1475357"/>
                    <a:pt x="1596742" y="1569073"/>
                    <a:pt x="1620840" y="1661004"/>
                  </a:cubicBezTo>
                  <a:cubicBezTo>
                    <a:pt x="1627088" y="1685102"/>
                    <a:pt x="1626195" y="1685995"/>
                    <a:pt x="1603882" y="1683317"/>
                  </a:cubicBezTo>
                  <a:cubicBezTo>
                    <a:pt x="1556578" y="1678855"/>
                    <a:pt x="1511951" y="1693135"/>
                    <a:pt x="1468217" y="1707416"/>
                  </a:cubicBezTo>
                  <a:cubicBezTo>
                    <a:pt x="1339692" y="1750257"/>
                    <a:pt x="1236158" y="1833263"/>
                    <a:pt x="1158508" y="1953755"/>
                  </a:cubicBezTo>
                  <a:cubicBezTo>
                    <a:pt x="1151368" y="1964465"/>
                    <a:pt x="1143335" y="1973391"/>
                    <a:pt x="1131732" y="1977853"/>
                  </a:cubicBezTo>
                  <a:cubicBezTo>
                    <a:pt x="947870" y="2052826"/>
                    <a:pt x="842551" y="2198309"/>
                    <a:pt x="815775" y="2411624"/>
                  </a:cubicBezTo>
                  <a:cubicBezTo>
                    <a:pt x="813990" y="2428582"/>
                    <a:pt x="807742" y="2437508"/>
                    <a:pt x="794354" y="2444648"/>
                  </a:cubicBezTo>
                  <a:cubicBezTo>
                    <a:pt x="660474" y="2519621"/>
                    <a:pt x="562296" y="2632080"/>
                    <a:pt x="498033" y="2781133"/>
                  </a:cubicBezTo>
                  <a:cubicBezTo>
                    <a:pt x="490893" y="2797199"/>
                    <a:pt x="488216" y="2812372"/>
                    <a:pt x="488216" y="2830222"/>
                  </a:cubicBezTo>
                  <a:cubicBezTo>
                    <a:pt x="488216" y="3084594"/>
                    <a:pt x="488216" y="3338966"/>
                    <a:pt x="488216" y="3592446"/>
                  </a:cubicBezTo>
                  <a:cubicBezTo>
                    <a:pt x="488216" y="3626362"/>
                    <a:pt x="488216" y="3626362"/>
                    <a:pt x="456977" y="3626362"/>
                  </a:cubicBezTo>
                  <a:cubicBezTo>
                    <a:pt x="398070" y="3626362"/>
                    <a:pt x="339163" y="3626362"/>
                    <a:pt x="280255" y="3626362"/>
                  </a:cubicBezTo>
                  <a:cubicBezTo>
                    <a:pt x="248124" y="3626362"/>
                    <a:pt x="248124" y="3626362"/>
                    <a:pt x="248124" y="3661171"/>
                  </a:cubicBezTo>
                  <a:cubicBezTo>
                    <a:pt x="248124" y="3954814"/>
                    <a:pt x="248124" y="4249350"/>
                    <a:pt x="248124" y="4542993"/>
                  </a:cubicBezTo>
                  <a:cubicBezTo>
                    <a:pt x="248124" y="4585835"/>
                    <a:pt x="248124" y="4585835"/>
                    <a:pt x="208853" y="4585835"/>
                  </a:cubicBezTo>
                  <a:cubicBezTo>
                    <a:pt x="172259" y="4585835"/>
                    <a:pt x="136558" y="4584943"/>
                    <a:pt x="99964" y="4585835"/>
                  </a:cubicBezTo>
                  <a:cubicBezTo>
                    <a:pt x="83898" y="4585835"/>
                    <a:pt x="76758" y="4579587"/>
                    <a:pt x="77650" y="4561736"/>
                  </a:cubicBezTo>
                  <a:cubicBezTo>
                    <a:pt x="78543" y="4534960"/>
                    <a:pt x="77650" y="4509077"/>
                    <a:pt x="77650" y="4482301"/>
                  </a:cubicBezTo>
                  <a:cubicBezTo>
                    <a:pt x="77650" y="4467128"/>
                    <a:pt x="72295" y="4461773"/>
                    <a:pt x="58907" y="4461773"/>
                  </a:cubicBezTo>
                  <a:cubicBezTo>
                    <a:pt x="37486" y="4461773"/>
                    <a:pt x="15173" y="4459095"/>
                    <a:pt x="0" y="4481408"/>
                  </a:cubicBezTo>
                  <a:cubicBezTo>
                    <a:pt x="0" y="4601900"/>
                    <a:pt x="0" y="4723285"/>
                    <a:pt x="0" y="4843777"/>
                  </a:cubicBezTo>
                  <a:cubicBezTo>
                    <a:pt x="15173" y="4865198"/>
                    <a:pt x="46412" y="4875016"/>
                    <a:pt x="68725" y="4866090"/>
                  </a:cubicBezTo>
                  <a:cubicBezTo>
                    <a:pt x="78543" y="4862520"/>
                    <a:pt x="77650" y="4854487"/>
                    <a:pt x="77650" y="4846455"/>
                  </a:cubicBezTo>
                  <a:cubicBezTo>
                    <a:pt x="77650" y="4816108"/>
                    <a:pt x="78543" y="4785762"/>
                    <a:pt x="77650" y="4755416"/>
                  </a:cubicBezTo>
                  <a:cubicBezTo>
                    <a:pt x="76758" y="4736673"/>
                    <a:pt x="82113" y="4728640"/>
                    <a:pt x="99964" y="4728640"/>
                  </a:cubicBezTo>
                  <a:cubicBezTo>
                    <a:pt x="141913" y="4729532"/>
                    <a:pt x="184754" y="4729532"/>
                    <a:pt x="226703" y="4728640"/>
                  </a:cubicBezTo>
                  <a:cubicBezTo>
                    <a:pt x="241876" y="4728640"/>
                    <a:pt x="249017" y="4734888"/>
                    <a:pt x="248124" y="4751846"/>
                  </a:cubicBezTo>
                  <a:cubicBezTo>
                    <a:pt x="247232" y="4777729"/>
                    <a:pt x="248124" y="4803613"/>
                    <a:pt x="248124" y="4829496"/>
                  </a:cubicBezTo>
                  <a:cubicBezTo>
                    <a:pt x="248124" y="4866090"/>
                    <a:pt x="248124" y="4866090"/>
                    <a:pt x="281148" y="4866090"/>
                  </a:cubicBezTo>
                  <a:cubicBezTo>
                    <a:pt x="417705" y="4866090"/>
                    <a:pt x="555156" y="4866090"/>
                    <a:pt x="691713" y="4865198"/>
                  </a:cubicBezTo>
                  <a:cubicBezTo>
                    <a:pt x="790784" y="4865198"/>
                    <a:pt x="889855" y="4865198"/>
                    <a:pt x="989819" y="4865198"/>
                  </a:cubicBezTo>
                  <a:cubicBezTo>
                    <a:pt x="997852" y="4865198"/>
                    <a:pt x="1005885" y="4865198"/>
                    <a:pt x="1014810" y="4866983"/>
                  </a:cubicBezTo>
                  <a:cubicBezTo>
                    <a:pt x="1013917" y="4866983"/>
                    <a:pt x="1013917" y="4867875"/>
                    <a:pt x="1013025" y="4867875"/>
                  </a:cubicBezTo>
                  <a:lnTo>
                    <a:pt x="1322734" y="4867875"/>
                  </a:lnTo>
                  <a:lnTo>
                    <a:pt x="1807379" y="4867875"/>
                  </a:ln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8A4C5412-72B7-459F-B8CD-869465C5D1E2}"/>
                </a:ext>
              </a:extLst>
            </p:cNvPr>
            <p:cNvSpPr/>
            <p:nvPr/>
          </p:nvSpPr>
          <p:spPr>
            <a:xfrm>
              <a:off x="267760" y="5438984"/>
              <a:ext cx="794354" cy="794354"/>
            </a:xfrm>
            <a:custGeom>
              <a:avLst/>
              <a:gdLst>
                <a:gd name="connsiteX0" fmla="*/ 797924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4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4" y="398962"/>
                  </a:moveTo>
                  <a:cubicBezTo>
                    <a:pt x="797924" y="619303"/>
                    <a:pt x="619303" y="797925"/>
                    <a:pt x="398962" y="797925"/>
                  </a:cubicBezTo>
                  <a:cubicBezTo>
                    <a:pt x="178622" y="797925"/>
                    <a:pt x="0" y="619303"/>
                    <a:pt x="0" y="398962"/>
                  </a:cubicBezTo>
                  <a:cubicBezTo>
                    <a:pt x="0" y="178622"/>
                    <a:pt x="178622" y="0"/>
                    <a:pt x="398962" y="0"/>
                  </a:cubicBezTo>
                  <a:cubicBezTo>
                    <a:pt x="619303" y="0"/>
                    <a:pt x="797924" y="178622"/>
                    <a:pt x="797924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566B0C1-A4EE-4E3E-9A16-FA95997607B1}"/>
                </a:ext>
              </a:extLst>
            </p:cNvPr>
            <p:cNvSpPr/>
            <p:nvPr/>
          </p:nvSpPr>
          <p:spPr>
            <a:xfrm>
              <a:off x="1266504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2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E28F5EA-4495-4BC3-BEB1-BCF2B2C91DFC}"/>
                </a:ext>
              </a:extLst>
            </p:cNvPr>
            <p:cNvSpPr/>
            <p:nvPr/>
          </p:nvSpPr>
          <p:spPr>
            <a:xfrm>
              <a:off x="2265249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1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1D0A0EE-39A8-406B-ADDD-BC399DEFC9EC}"/>
                </a:ext>
              </a:extLst>
            </p:cNvPr>
            <p:cNvSpPr/>
            <p:nvPr/>
          </p:nvSpPr>
          <p:spPr>
            <a:xfrm>
              <a:off x="3263993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1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</p:grpSp>
      <p:sp>
        <p:nvSpPr>
          <p:cNvPr id="28" name="Rounded Rectangle 25">
            <a:extLst>
              <a:ext uri="{FF2B5EF4-FFF2-40B4-BE49-F238E27FC236}">
                <a16:creationId xmlns:a16="http://schemas.microsoft.com/office/drawing/2014/main" id="{5D9E2940-361E-485C-B1FC-B29D183E67A5}"/>
              </a:ext>
            </a:extLst>
          </p:cNvPr>
          <p:cNvSpPr/>
          <p:nvPr/>
        </p:nvSpPr>
        <p:spPr>
          <a:xfrm>
            <a:off x="4453349" y="2388404"/>
            <a:ext cx="569876" cy="417629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ko-KR" altLang="en-US" dirty="0">
              <a:cs typeface="B Nazanin" panose="00000400000000000000" pitchFamily="2" charset="-78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84C1810-0355-4DA6-9D61-3ABC4AF3EFB4}"/>
              </a:ext>
            </a:extLst>
          </p:cNvPr>
          <p:cNvGrpSpPr/>
          <p:nvPr/>
        </p:nvGrpSpPr>
        <p:grpSpPr>
          <a:xfrm>
            <a:off x="7059828" y="2242858"/>
            <a:ext cx="727915" cy="640314"/>
            <a:chOff x="9544125" y="314311"/>
            <a:chExt cx="1802975" cy="1585994"/>
          </a:xfrm>
          <a:solidFill>
            <a:schemeClr val="accent4"/>
          </a:solidFill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D787C9B-0FC7-4A01-8095-5AAC901D5E84}"/>
                </a:ext>
              </a:extLst>
            </p:cNvPr>
            <p:cNvSpPr/>
            <p:nvPr/>
          </p:nvSpPr>
          <p:spPr>
            <a:xfrm rot="5400000">
              <a:off x="9855308" y="140908"/>
              <a:ext cx="1318389" cy="1665195"/>
            </a:xfrm>
            <a:custGeom>
              <a:avLst/>
              <a:gdLst>
                <a:gd name="connsiteX0" fmla="*/ 855467 w 1318389"/>
                <a:gd name="connsiteY0" fmla="*/ 1312844 h 1665195"/>
                <a:gd name="connsiteX1" fmla="*/ 898407 w 1318389"/>
                <a:gd name="connsiteY1" fmla="*/ 1355784 h 1665195"/>
                <a:gd name="connsiteX2" fmla="*/ 941347 w 1318389"/>
                <a:gd name="connsiteY2" fmla="*/ 1312844 h 1665195"/>
                <a:gd name="connsiteX3" fmla="*/ 898407 w 1318389"/>
                <a:gd name="connsiteY3" fmla="*/ 1269904 h 1665195"/>
                <a:gd name="connsiteX4" fmla="*/ 855467 w 1318389"/>
                <a:gd name="connsiteY4" fmla="*/ 1312844 h 1665195"/>
                <a:gd name="connsiteX5" fmla="*/ 362769 w 1318389"/>
                <a:gd name="connsiteY5" fmla="*/ 236590 h 1665195"/>
                <a:gd name="connsiteX6" fmla="*/ 405229 w 1318389"/>
                <a:gd name="connsiteY6" fmla="*/ 279050 h 1665195"/>
                <a:gd name="connsiteX7" fmla="*/ 447689 w 1318389"/>
                <a:gd name="connsiteY7" fmla="*/ 236590 h 1665195"/>
                <a:gd name="connsiteX8" fmla="*/ 405229 w 1318389"/>
                <a:gd name="connsiteY8" fmla="*/ 194130 h 1665195"/>
                <a:gd name="connsiteX9" fmla="*/ 362769 w 1318389"/>
                <a:gd name="connsiteY9" fmla="*/ 236590 h 1665195"/>
                <a:gd name="connsiteX10" fmla="*/ 348187 w 1318389"/>
                <a:gd name="connsiteY10" fmla="*/ 1312844 h 1665195"/>
                <a:gd name="connsiteX11" fmla="*/ 391127 w 1318389"/>
                <a:gd name="connsiteY11" fmla="*/ 1355784 h 1665195"/>
                <a:gd name="connsiteX12" fmla="*/ 434066 w 1318389"/>
                <a:gd name="connsiteY12" fmla="*/ 1312844 h 1665195"/>
                <a:gd name="connsiteX13" fmla="*/ 391127 w 1318389"/>
                <a:gd name="connsiteY13" fmla="*/ 1269904 h 1665195"/>
                <a:gd name="connsiteX14" fmla="*/ 348187 w 1318389"/>
                <a:gd name="connsiteY14" fmla="*/ 1312844 h 1665195"/>
                <a:gd name="connsiteX15" fmla="*/ 81655 w 1318389"/>
                <a:gd name="connsiteY15" fmla="*/ 873373 h 1665195"/>
                <a:gd name="connsiteX16" fmla="*/ 124595 w 1318389"/>
                <a:gd name="connsiteY16" fmla="*/ 916313 h 1665195"/>
                <a:gd name="connsiteX17" fmla="*/ 167534 w 1318389"/>
                <a:gd name="connsiteY17" fmla="*/ 873373 h 1665195"/>
                <a:gd name="connsiteX18" fmla="*/ 124595 w 1318389"/>
                <a:gd name="connsiteY18" fmla="*/ 830433 h 1665195"/>
                <a:gd name="connsiteX19" fmla="*/ 81655 w 1318389"/>
                <a:gd name="connsiteY19" fmla="*/ 873373 h 1665195"/>
                <a:gd name="connsiteX20" fmla="*/ 898 w 1318389"/>
                <a:gd name="connsiteY20" fmla="*/ 878256 h 1665195"/>
                <a:gd name="connsiteX21" fmla="*/ 59313 w 1318389"/>
                <a:gd name="connsiteY21" fmla="*/ 760898 h 1665195"/>
                <a:gd name="connsiteX22" fmla="*/ 60023 w 1318389"/>
                <a:gd name="connsiteY22" fmla="*/ 760660 h 1665195"/>
                <a:gd name="connsiteX23" fmla="*/ 301509 w 1318389"/>
                <a:gd name="connsiteY23" fmla="*/ 256655 h 1665195"/>
                <a:gd name="connsiteX24" fmla="*/ 300401 w 1318389"/>
                <a:gd name="connsiteY24" fmla="*/ 253678 h 1665195"/>
                <a:gd name="connsiteX25" fmla="*/ 392815 w 1318389"/>
                <a:gd name="connsiteY25" fmla="*/ 125792 h 1665195"/>
                <a:gd name="connsiteX26" fmla="*/ 426561 w 1318389"/>
                <a:gd name="connsiteY26" fmla="*/ 127298 h 1665195"/>
                <a:gd name="connsiteX27" fmla="*/ 501833 w 1318389"/>
                <a:gd name="connsiteY27" fmla="*/ 25203 h 1665195"/>
                <a:gd name="connsiteX28" fmla="*/ 659591 w 1318389"/>
                <a:gd name="connsiteY28" fmla="*/ 0 h 1665195"/>
                <a:gd name="connsiteX29" fmla="*/ 767873 w 1318389"/>
                <a:gd name="connsiteY29" fmla="*/ 94280 h 1665195"/>
                <a:gd name="connsiteX30" fmla="*/ 773474 w 1318389"/>
                <a:gd name="connsiteY30" fmla="*/ 129752 h 1665195"/>
                <a:gd name="connsiteX31" fmla="*/ 750137 w 1318389"/>
                <a:gd name="connsiteY31" fmla="*/ 133486 h 1665195"/>
                <a:gd name="connsiteX32" fmla="*/ 643721 w 1318389"/>
                <a:gd name="connsiteY32" fmla="*/ 50407 h 1665195"/>
                <a:gd name="connsiteX33" fmla="*/ 528905 w 1318389"/>
                <a:gd name="connsiteY33" fmla="*/ 68143 h 1665195"/>
                <a:gd name="connsiteX34" fmla="*/ 477195 w 1318389"/>
                <a:gd name="connsiteY34" fmla="*/ 147376 h 1665195"/>
                <a:gd name="connsiteX35" fmla="*/ 504919 w 1318389"/>
                <a:gd name="connsiteY35" fmla="*/ 176856 h 1665195"/>
                <a:gd name="connsiteX36" fmla="*/ 520701 w 1318389"/>
                <a:gd name="connsiteY36" fmla="*/ 218206 h 1665195"/>
                <a:gd name="connsiteX37" fmla="*/ 520838 w 1318389"/>
                <a:gd name="connsiteY37" fmla="*/ 251739 h 1665195"/>
                <a:gd name="connsiteX38" fmla="*/ 512601 w 1318389"/>
                <a:gd name="connsiteY38" fmla="*/ 279384 h 1665195"/>
                <a:gd name="connsiteX39" fmla="*/ 572778 w 1318389"/>
                <a:gd name="connsiteY39" fmla="*/ 326714 h 1665195"/>
                <a:gd name="connsiteX40" fmla="*/ 687595 w 1318389"/>
                <a:gd name="connsiteY40" fmla="*/ 308045 h 1665195"/>
                <a:gd name="connsiteX41" fmla="*/ 763207 w 1318389"/>
                <a:gd name="connsiteY41" fmla="*/ 196028 h 1665195"/>
                <a:gd name="connsiteX42" fmla="*/ 785610 w 1318389"/>
                <a:gd name="connsiteY42" fmla="*/ 192294 h 1665195"/>
                <a:gd name="connsiteX43" fmla="*/ 791211 w 1318389"/>
                <a:gd name="connsiteY43" fmla="*/ 227766 h 1665195"/>
                <a:gd name="connsiteX44" fmla="*/ 718400 w 1318389"/>
                <a:gd name="connsiteY44" fmla="*/ 350984 h 1665195"/>
                <a:gd name="connsiteX45" fmla="*/ 560643 w 1318389"/>
                <a:gd name="connsiteY45" fmla="*/ 376188 h 1665195"/>
                <a:gd name="connsiteX46" fmla="*/ 481653 w 1318389"/>
                <a:gd name="connsiteY46" fmla="*/ 320430 h 1665195"/>
                <a:gd name="connsiteX47" fmla="*/ 469637 w 1318389"/>
                <a:gd name="connsiteY47" fmla="*/ 330704 h 1665195"/>
                <a:gd name="connsiteX48" fmla="*/ 462283 w 1318389"/>
                <a:gd name="connsiteY48" fmla="*/ 333441 h 1665195"/>
                <a:gd name="connsiteX49" fmla="*/ 252808 w 1318389"/>
                <a:gd name="connsiteY49" fmla="*/ 858867 h 1665195"/>
                <a:gd name="connsiteX50" fmla="*/ 444434 w 1318389"/>
                <a:gd name="connsiteY50" fmla="*/ 1190772 h 1665195"/>
                <a:gd name="connsiteX51" fmla="*/ 801245 w 1318389"/>
                <a:gd name="connsiteY51" fmla="*/ 1187463 h 1665195"/>
                <a:gd name="connsiteX52" fmla="*/ 801245 w 1318389"/>
                <a:gd name="connsiteY52" fmla="*/ 1116815 h 1665195"/>
                <a:gd name="connsiteX53" fmla="*/ 890858 w 1318389"/>
                <a:gd name="connsiteY53" fmla="*/ 1027202 h 1665195"/>
                <a:gd name="connsiteX54" fmla="*/ 1200123 w 1318389"/>
                <a:gd name="connsiteY54" fmla="*/ 1027202 h 1665195"/>
                <a:gd name="connsiteX55" fmla="*/ 1205949 w 1318389"/>
                <a:gd name="connsiteY55" fmla="*/ 998361 h 1665195"/>
                <a:gd name="connsiteX56" fmla="*/ 1288518 w 1318389"/>
                <a:gd name="connsiteY56" fmla="*/ 943622 h 1665195"/>
                <a:gd name="connsiteX57" fmla="*/ 1318389 w 1318389"/>
                <a:gd name="connsiteY57" fmla="*/ 974426 h 1665195"/>
                <a:gd name="connsiteX58" fmla="*/ 1318389 w 1318389"/>
                <a:gd name="connsiteY58" fmla="*/ 1635324 h 1665195"/>
                <a:gd name="connsiteX59" fmla="*/ 1288518 w 1318389"/>
                <a:gd name="connsiteY59" fmla="*/ 1665195 h 1665195"/>
                <a:gd name="connsiteX60" fmla="*/ 1205949 w 1318389"/>
                <a:gd name="connsiteY60" fmla="*/ 1610455 h 1665195"/>
                <a:gd name="connsiteX61" fmla="*/ 1203531 w 1318389"/>
                <a:gd name="connsiteY61" fmla="*/ 1598487 h 1665195"/>
                <a:gd name="connsiteX62" fmla="*/ 890858 w 1318389"/>
                <a:gd name="connsiteY62" fmla="*/ 1598487 h 1665195"/>
                <a:gd name="connsiteX63" fmla="*/ 801245 w 1318389"/>
                <a:gd name="connsiteY63" fmla="*/ 1508873 h 1665195"/>
                <a:gd name="connsiteX64" fmla="*/ 801245 w 1318389"/>
                <a:gd name="connsiteY64" fmla="*/ 1426032 h 1665195"/>
                <a:gd name="connsiteX65" fmla="*/ 379661 w 1318389"/>
                <a:gd name="connsiteY65" fmla="*/ 1429942 h 1665195"/>
                <a:gd name="connsiteX66" fmla="*/ 294951 w 1318389"/>
                <a:gd name="connsiteY66" fmla="*/ 1395390 h 1665195"/>
                <a:gd name="connsiteX67" fmla="*/ 270560 w 1318389"/>
                <a:gd name="connsiteY67" fmla="*/ 1359849 h 1665195"/>
                <a:gd name="connsiteX68" fmla="*/ 263688 w 1318389"/>
                <a:gd name="connsiteY68" fmla="*/ 1352058 h 1665195"/>
                <a:gd name="connsiteX69" fmla="*/ 15908 w 1318389"/>
                <a:gd name="connsiteY69" fmla="*/ 922891 h 1665195"/>
                <a:gd name="connsiteX70" fmla="*/ 898 w 1318389"/>
                <a:gd name="connsiteY70" fmla="*/ 878256 h 166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318389" h="1665195">
                  <a:moveTo>
                    <a:pt x="855467" y="1312844"/>
                  </a:moveTo>
                  <a:cubicBezTo>
                    <a:pt x="855467" y="1336181"/>
                    <a:pt x="875070" y="1355784"/>
                    <a:pt x="898407" y="1355784"/>
                  </a:cubicBezTo>
                  <a:cubicBezTo>
                    <a:pt x="921743" y="1355784"/>
                    <a:pt x="941347" y="1336181"/>
                    <a:pt x="941347" y="1312844"/>
                  </a:cubicBezTo>
                  <a:cubicBezTo>
                    <a:pt x="941347" y="1289508"/>
                    <a:pt x="921743" y="1269904"/>
                    <a:pt x="898407" y="1269904"/>
                  </a:cubicBezTo>
                  <a:cubicBezTo>
                    <a:pt x="875070" y="1269904"/>
                    <a:pt x="855467" y="1289508"/>
                    <a:pt x="855467" y="1312844"/>
                  </a:cubicBezTo>
                  <a:close/>
                  <a:moveTo>
                    <a:pt x="362769" y="236590"/>
                  </a:moveTo>
                  <a:cubicBezTo>
                    <a:pt x="362769" y="260040"/>
                    <a:pt x="381779" y="279050"/>
                    <a:pt x="405229" y="279050"/>
                  </a:cubicBezTo>
                  <a:cubicBezTo>
                    <a:pt x="428679" y="279050"/>
                    <a:pt x="447689" y="260040"/>
                    <a:pt x="447689" y="236590"/>
                  </a:cubicBezTo>
                  <a:cubicBezTo>
                    <a:pt x="447689" y="213140"/>
                    <a:pt x="428679" y="194130"/>
                    <a:pt x="405229" y="194130"/>
                  </a:cubicBezTo>
                  <a:cubicBezTo>
                    <a:pt x="381779" y="194130"/>
                    <a:pt x="362769" y="213140"/>
                    <a:pt x="362769" y="236590"/>
                  </a:cubicBezTo>
                  <a:close/>
                  <a:moveTo>
                    <a:pt x="348187" y="1312844"/>
                  </a:moveTo>
                  <a:cubicBezTo>
                    <a:pt x="348187" y="1336181"/>
                    <a:pt x="367790" y="1355784"/>
                    <a:pt x="391127" y="1355784"/>
                  </a:cubicBezTo>
                  <a:cubicBezTo>
                    <a:pt x="414463" y="1355784"/>
                    <a:pt x="434066" y="1336181"/>
                    <a:pt x="434066" y="1312844"/>
                  </a:cubicBezTo>
                  <a:cubicBezTo>
                    <a:pt x="434066" y="1289508"/>
                    <a:pt x="414463" y="1269904"/>
                    <a:pt x="391127" y="1269904"/>
                  </a:cubicBezTo>
                  <a:cubicBezTo>
                    <a:pt x="367790" y="1269904"/>
                    <a:pt x="348187" y="1289508"/>
                    <a:pt x="348187" y="1312844"/>
                  </a:cubicBezTo>
                  <a:close/>
                  <a:moveTo>
                    <a:pt x="81655" y="873373"/>
                  </a:moveTo>
                  <a:cubicBezTo>
                    <a:pt x="81655" y="896710"/>
                    <a:pt x="101258" y="916313"/>
                    <a:pt x="124595" y="916313"/>
                  </a:cubicBezTo>
                  <a:cubicBezTo>
                    <a:pt x="147931" y="916313"/>
                    <a:pt x="167534" y="896710"/>
                    <a:pt x="167534" y="873373"/>
                  </a:cubicBezTo>
                  <a:cubicBezTo>
                    <a:pt x="167534" y="850037"/>
                    <a:pt x="147931" y="830433"/>
                    <a:pt x="124595" y="830433"/>
                  </a:cubicBezTo>
                  <a:cubicBezTo>
                    <a:pt x="101258" y="830433"/>
                    <a:pt x="81655" y="850037"/>
                    <a:pt x="81655" y="873373"/>
                  </a:cubicBezTo>
                  <a:close/>
                  <a:moveTo>
                    <a:pt x="898" y="878256"/>
                  </a:moveTo>
                  <a:cubicBezTo>
                    <a:pt x="-4792" y="832394"/>
                    <a:pt x="16774" y="785458"/>
                    <a:pt x="59313" y="760898"/>
                  </a:cubicBezTo>
                  <a:lnTo>
                    <a:pt x="60023" y="760660"/>
                  </a:lnTo>
                  <a:lnTo>
                    <a:pt x="301509" y="256655"/>
                  </a:lnTo>
                  <a:lnTo>
                    <a:pt x="300401" y="253678"/>
                  </a:lnTo>
                  <a:cubicBezTo>
                    <a:pt x="291067" y="193002"/>
                    <a:pt x="332139" y="135127"/>
                    <a:pt x="392815" y="125792"/>
                  </a:cubicBezTo>
                  <a:lnTo>
                    <a:pt x="426561" y="127298"/>
                  </a:lnTo>
                  <a:lnTo>
                    <a:pt x="501833" y="25203"/>
                  </a:lnTo>
                  <a:lnTo>
                    <a:pt x="659591" y="0"/>
                  </a:lnTo>
                  <a:lnTo>
                    <a:pt x="767873" y="94280"/>
                  </a:lnTo>
                  <a:lnTo>
                    <a:pt x="773474" y="129752"/>
                  </a:lnTo>
                  <a:lnTo>
                    <a:pt x="750137" y="133486"/>
                  </a:lnTo>
                  <a:lnTo>
                    <a:pt x="643721" y="50407"/>
                  </a:lnTo>
                  <a:lnTo>
                    <a:pt x="528905" y="68143"/>
                  </a:lnTo>
                  <a:lnTo>
                    <a:pt x="477195" y="147376"/>
                  </a:lnTo>
                  <a:lnTo>
                    <a:pt x="504919" y="176856"/>
                  </a:lnTo>
                  <a:cubicBezTo>
                    <a:pt x="512650" y="189093"/>
                    <a:pt x="518134" y="203037"/>
                    <a:pt x="520701" y="218206"/>
                  </a:cubicBezTo>
                  <a:cubicBezTo>
                    <a:pt x="522451" y="229583"/>
                    <a:pt x="522429" y="240861"/>
                    <a:pt x="520838" y="251739"/>
                  </a:cubicBezTo>
                  <a:lnTo>
                    <a:pt x="512601" y="279384"/>
                  </a:lnTo>
                  <a:lnTo>
                    <a:pt x="572778" y="326714"/>
                  </a:lnTo>
                  <a:lnTo>
                    <a:pt x="687595" y="308045"/>
                  </a:lnTo>
                  <a:lnTo>
                    <a:pt x="763207" y="196028"/>
                  </a:lnTo>
                  <a:lnTo>
                    <a:pt x="785610" y="192294"/>
                  </a:lnTo>
                  <a:lnTo>
                    <a:pt x="791211" y="227766"/>
                  </a:lnTo>
                  <a:lnTo>
                    <a:pt x="718400" y="350984"/>
                  </a:lnTo>
                  <a:lnTo>
                    <a:pt x="560643" y="376188"/>
                  </a:lnTo>
                  <a:lnTo>
                    <a:pt x="481653" y="320430"/>
                  </a:lnTo>
                  <a:lnTo>
                    <a:pt x="469637" y="330704"/>
                  </a:lnTo>
                  <a:lnTo>
                    <a:pt x="462283" y="333441"/>
                  </a:lnTo>
                  <a:lnTo>
                    <a:pt x="252808" y="858867"/>
                  </a:lnTo>
                  <a:lnTo>
                    <a:pt x="444434" y="1190772"/>
                  </a:lnTo>
                  <a:lnTo>
                    <a:pt x="801245" y="1187463"/>
                  </a:lnTo>
                  <a:lnTo>
                    <a:pt x="801245" y="1116815"/>
                  </a:lnTo>
                  <a:cubicBezTo>
                    <a:pt x="801245" y="1067341"/>
                    <a:pt x="841384" y="1027202"/>
                    <a:pt x="890858" y="1027202"/>
                  </a:cubicBezTo>
                  <a:lnTo>
                    <a:pt x="1200123" y="1027202"/>
                  </a:lnTo>
                  <a:lnTo>
                    <a:pt x="1205949" y="998361"/>
                  </a:lnTo>
                  <a:cubicBezTo>
                    <a:pt x="1219557" y="966200"/>
                    <a:pt x="1251412" y="943622"/>
                    <a:pt x="1288518" y="943622"/>
                  </a:cubicBezTo>
                  <a:cubicBezTo>
                    <a:pt x="1305320" y="944554"/>
                    <a:pt x="1318389" y="957623"/>
                    <a:pt x="1318389" y="974426"/>
                  </a:cubicBezTo>
                  <a:lnTo>
                    <a:pt x="1318389" y="1635324"/>
                  </a:lnTo>
                  <a:cubicBezTo>
                    <a:pt x="1318389" y="1652126"/>
                    <a:pt x="1305320" y="1665195"/>
                    <a:pt x="1288518" y="1665195"/>
                  </a:cubicBezTo>
                  <a:cubicBezTo>
                    <a:pt x="1251412" y="1665195"/>
                    <a:pt x="1219557" y="1642617"/>
                    <a:pt x="1205949" y="1610455"/>
                  </a:cubicBezTo>
                  <a:lnTo>
                    <a:pt x="1203531" y="1598487"/>
                  </a:lnTo>
                  <a:lnTo>
                    <a:pt x="890858" y="1598487"/>
                  </a:lnTo>
                  <a:cubicBezTo>
                    <a:pt x="841384" y="1598487"/>
                    <a:pt x="801245" y="1558348"/>
                    <a:pt x="801245" y="1508873"/>
                  </a:cubicBezTo>
                  <a:lnTo>
                    <a:pt x="801245" y="1426032"/>
                  </a:lnTo>
                  <a:lnTo>
                    <a:pt x="379661" y="1429942"/>
                  </a:lnTo>
                  <a:cubicBezTo>
                    <a:pt x="346553" y="1429924"/>
                    <a:pt x="316655" y="1416756"/>
                    <a:pt x="294951" y="1395390"/>
                  </a:cubicBezTo>
                  <a:lnTo>
                    <a:pt x="270560" y="1359849"/>
                  </a:lnTo>
                  <a:lnTo>
                    <a:pt x="263688" y="1352058"/>
                  </a:lnTo>
                  <a:lnTo>
                    <a:pt x="15908" y="922891"/>
                  </a:lnTo>
                  <a:cubicBezTo>
                    <a:pt x="7721" y="908711"/>
                    <a:pt x="2795" y="893543"/>
                    <a:pt x="898" y="8782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algn="ctr" rtl="1"/>
              <a:endParaRPr lang="en-US" dirty="0">
                <a:cs typeface="B Nazanin" panose="00000400000000000000" pitchFamily="2" charset="-78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D34BD5C-FB84-4372-9D38-66FD338288B4}"/>
                </a:ext>
              </a:extLst>
            </p:cNvPr>
            <p:cNvSpPr/>
            <p:nvPr/>
          </p:nvSpPr>
          <p:spPr>
            <a:xfrm>
              <a:off x="9544125" y="1625233"/>
              <a:ext cx="1756228" cy="275072"/>
            </a:xfrm>
            <a:custGeom>
              <a:avLst/>
              <a:gdLst>
                <a:gd name="connsiteX0" fmla="*/ 2123188 w 2324346"/>
                <a:gd name="connsiteY0" fmla="*/ 127749 h 364054"/>
                <a:gd name="connsiteX1" fmla="*/ 2067056 w 2324346"/>
                <a:gd name="connsiteY1" fmla="*/ 183881 h 364054"/>
                <a:gd name="connsiteX2" fmla="*/ 2123188 w 2324346"/>
                <a:gd name="connsiteY2" fmla="*/ 240013 h 364054"/>
                <a:gd name="connsiteX3" fmla="*/ 2179320 w 2324346"/>
                <a:gd name="connsiteY3" fmla="*/ 183881 h 364054"/>
                <a:gd name="connsiteX4" fmla="*/ 2123188 w 2324346"/>
                <a:gd name="connsiteY4" fmla="*/ 127749 h 364054"/>
                <a:gd name="connsiteX5" fmla="*/ 1803836 w 2324346"/>
                <a:gd name="connsiteY5" fmla="*/ 127749 h 364054"/>
                <a:gd name="connsiteX6" fmla="*/ 1747704 w 2324346"/>
                <a:gd name="connsiteY6" fmla="*/ 183881 h 364054"/>
                <a:gd name="connsiteX7" fmla="*/ 1803836 w 2324346"/>
                <a:gd name="connsiteY7" fmla="*/ 240013 h 364054"/>
                <a:gd name="connsiteX8" fmla="*/ 1859968 w 2324346"/>
                <a:gd name="connsiteY8" fmla="*/ 183881 h 364054"/>
                <a:gd name="connsiteX9" fmla="*/ 1803836 w 2324346"/>
                <a:gd name="connsiteY9" fmla="*/ 127749 h 364054"/>
                <a:gd name="connsiteX10" fmla="*/ 1484484 w 2324346"/>
                <a:gd name="connsiteY10" fmla="*/ 127749 h 364054"/>
                <a:gd name="connsiteX11" fmla="*/ 1428352 w 2324346"/>
                <a:gd name="connsiteY11" fmla="*/ 183881 h 364054"/>
                <a:gd name="connsiteX12" fmla="*/ 1484484 w 2324346"/>
                <a:gd name="connsiteY12" fmla="*/ 240013 h 364054"/>
                <a:gd name="connsiteX13" fmla="*/ 1540616 w 2324346"/>
                <a:gd name="connsiteY13" fmla="*/ 183881 h 364054"/>
                <a:gd name="connsiteX14" fmla="*/ 1484484 w 2324346"/>
                <a:gd name="connsiteY14" fmla="*/ 127749 h 364054"/>
                <a:gd name="connsiteX15" fmla="*/ 1165131 w 2324346"/>
                <a:gd name="connsiteY15" fmla="*/ 127749 h 364054"/>
                <a:gd name="connsiteX16" fmla="*/ 1108999 w 2324346"/>
                <a:gd name="connsiteY16" fmla="*/ 183881 h 364054"/>
                <a:gd name="connsiteX17" fmla="*/ 1165131 w 2324346"/>
                <a:gd name="connsiteY17" fmla="*/ 240013 h 364054"/>
                <a:gd name="connsiteX18" fmla="*/ 1221263 w 2324346"/>
                <a:gd name="connsiteY18" fmla="*/ 183881 h 364054"/>
                <a:gd name="connsiteX19" fmla="*/ 1165131 w 2324346"/>
                <a:gd name="connsiteY19" fmla="*/ 127749 h 364054"/>
                <a:gd name="connsiteX20" fmla="*/ 845779 w 2324346"/>
                <a:gd name="connsiteY20" fmla="*/ 127749 h 364054"/>
                <a:gd name="connsiteX21" fmla="*/ 789647 w 2324346"/>
                <a:gd name="connsiteY21" fmla="*/ 183881 h 364054"/>
                <a:gd name="connsiteX22" fmla="*/ 845779 w 2324346"/>
                <a:gd name="connsiteY22" fmla="*/ 240013 h 364054"/>
                <a:gd name="connsiteX23" fmla="*/ 901911 w 2324346"/>
                <a:gd name="connsiteY23" fmla="*/ 183881 h 364054"/>
                <a:gd name="connsiteX24" fmla="*/ 845779 w 2324346"/>
                <a:gd name="connsiteY24" fmla="*/ 127749 h 364054"/>
                <a:gd name="connsiteX25" fmla="*/ 526427 w 2324346"/>
                <a:gd name="connsiteY25" fmla="*/ 127749 h 364054"/>
                <a:gd name="connsiteX26" fmla="*/ 470295 w 2324346"/>
                <a:gd name="connsiteY26" fmla="*/ 183881 h 364054"/>
                <a:gd name="connsiteX27" fmla="*/ 526427 w 2324346"/>
                <a:gd name="connsiteY27" fmla="*/ 240013 h 364054"/>
                <a:gd name="connsiteX28" fmla="*/ 582559 w 2324346"/>
                <a:gd name="connsiteY28" fmla="*/ 183881 h 364054"/>
                <a:gd name="connsiteX29" fmla="*/ 526427 w 2324346"/>
                <a:gd name="connsiteY29" fmla="*/ 127749 h 364054"/>
                <a:gd name="connsiteX30" fmla="*/ 207075 w 2324346"/>
                <a:gd name="connsiteY30" fmla="*/ 127749 h 364054"/>
                <a:gd name="connsiteX31" fmla="*/ 150943 w 2324346"/>
                <a:gd name="connsiteY31" fmla="*/ 183881 h 364054"/>
                <a:gd name="connsiteX32" fmla="*/ 207075 w 2324346"/>
                <a:gd name="connsiteY32" fmla="*/ 240013 h 364054"/>
                <a:gd name="connsiteX33" fmla="*/ 263207 w 2324346"/>
                <a:gd name="connsiteY33" fmla="*/ 183881 h 364054"/>
                <a:gd name="connsiteX34" fmla="*/ 207075 w 2324346"/>
                <a:gd name="connsiteY34" fmla="*/ 127749 h 364054"/>
                <a:gd name="connsiteX35" fmla="*/ 2123188 w 2324346"/>
                <a:gd name="connsiteY35" fmla="*/ 71617 h 364054"/>
                <a:gd name="connsiteX36" fmla="*/ 2235452 w 2324346"/>
                <a:gd name="connsiteY36" fmla="*/ 183881 h 364054"/>
                <a:gd name="connsiteX37" fmla="*/ 2123188 w 2324346"/>
                <a:gd name="connsiteY37" fmla="*/ 296145 h 364054"/>
                <a:gd name="connsiteX38" fmla="*/ 2010924 w 2324346"/>
                <a:gd name="connsiteY38" fmla="*/ 183881 h 364054"/>
                <a:gd name="connsiteX39" fmla="*/ 2123188 w 2324346"/>
                <a:gd name="connsiteY39" fmla="*/ 71617 h 364054"/>
                <a:gd name="connsiteX40" fmla="*/ 1803836 w 2324346"/>
                <a:gd name="connsiteY40" fmla="*/ 71617 h 364054"/>
                <a:gd name="connsiteX41" fmla="*/ 1916100 w 2324346"/>
                <a:gd name="connsiteY41" fmla="*/ 183881 h 364054"/>
                <a:gd name="connsiteX42" fmla="*/ 1803836 w 2324346"/>
                <a:gd name="connsiteY42" fmla="*/ 296145 h 364054"/>
                <a:gd name="connsiteX43" fmla="*/ 1691572 w 2324346"/>
                <a:gd name="connsiteY43" fmla="*/ 183881 h 364054"/>
                <a:gd name="connsiteX44" fmla="*/ 1803836 w 2324346"/>
                <a:gd name="connsiteY44" fmla="*/ 71617 h 364054"/>
                <a:gd name="connsiteX45" fmla="*/ 1484484 w 2324346"/>
                <a:gd name="connsiteY45" fmla="*/ 71617 h 364054"/>
                <a:gd name="connsiteX46" fmla="*/ 1596748 w 2324346"/>
                <a:gd name="connsiteY46" fmla="*/ 183881 h 364054"/>
                <a:gd name="connsiteX47" fmla="*/ 1484484 w 2324346"/>
                <a:gd name="connsiteY47" fmla="*/ 296145 h 364054"/>
                <a:gd name="connsiteX48" fmla="*/ 1372220 w 2324346"/>
                <a:gd name="connsiteY48" fmla="*/ 183881 h 364054"/>
                <a:gd name="connsiteX49" fmla="*/ 1484484 w 2324346"/>
                <a:gd name="connsiteY49" fmla="*/ 71617 h 364054"/>
                <a:gd name="connsiteX50" fmla="*/ 1165131 w 2324346"/>
                <a:gd name="connsiteY50" fmla="*/ 71617 h 364054"/>
                <a:gd name="connsiteX51" fmla="*/ 1277395 w 2324346"/>
                <a:gd name="connsiteY51" fmla="*/ 183881 h 364054"/>
                <a:gd name="connsiteX52" fmla="*/ 1165131 w 2324346"/>
                <a:gd name="connsiteY52" fmla="*/ 296145 h 364054"/>
                <a:gd name="connsiteX53" fmla="*/ 1052867 w 2324346"/>
                <a:gd name="connsiteY53" fmla="*/ 183881 h 364054"/>
                <a:gd name="connsiteX54" fmla="*/ 1165131 w 2324346"/>
                <a:gd name="connsiteY54" fmla="*/ 71617 h 364054"/>
                <a:gd name="connsiteX55" fmla="*/ 845779 w 2324346"/>
                <a:gd name="connsiteY55" fmla="*/ 71617 h 364054"/>
                <a:gd name="connsiteX56" fmla="*/ 958043 w 2324346"/>
                <a:gd name="connsiteY56" fmla="*/ 183881 h 364054"/>
                <a:gd name="connsiteX57" fmla="*/ 845779 w 2324346"/>
                <a:gd name="connsiteY57" fmla="*/ 296145 h 364054"/>
                <a:gd name="connsiteX58" fmla="*/ 733515 w 2324346"/>
                <a:gd name="connsiteY58" fmla="*/ 183881 h 364054"/>
                <a:gd name="connsiteX59" fmla="*/ 845779 w 2324346"/>
                <a:gd name="connsiteY59" fmla="*/ 71617 h 364054"/>
                <a:gd name="connsiteX60" fmla="*/ 526427 w 2324346"/>
                <a:gd name="connsiteY60" fmla="*/ 71617 h 364054"/>
                <a:gd name="connsiteX61" fmla="*/ 638691 w 2324346"/>
                <a:gd name="connsiteY61" fmla="*/ 183881 h 364054"/>
                <a:gd name="connsiteX62" fmla="*/ 526427 w 2324346"/>
                <a:gd name="connsiteY62" fmla="*/ 296145 h 364054"/>
                <a:gd name="connsiteX63" fmla="*/ 414163 w 2324346"/>
                <a:gd name="connsiteY63" fmla="*/ 183881 h 364054"/>
                <a:gd name="connsiteX64" fmla="*/ 526427 w 2324346"/>
                <a:gd name="connsiteY64" fmla="*/ 71617 h 364054"/>
                <a:gd name="connsiteX65" fmla="*/ 207075 w 2324346"/>
                <a:gd name="connsiteY65" fmla="*/ 71617 h 364054"/>
                <a:gd name="connsiteX66" fmla="*/ 319339 w 2324346"/>
                <a:gd name="connsiteY66" fmla="*/ 183881 h 364054"/>
                <a:gd name="connsiteX67" fmla="*/ 207075 w 2324346"/>
                <a:gd name="connsiteY67" fmla="*/ 296145 h 364054"/>
                <a:gd name="connsiteX68" fmla="*/ 94811 w 2324346"/>
                <a:gd name="connsiteY68" fmla="*/ 183881 h 364054"/>
                <a:gd name="connsiteX69" fmla="*/ 207075 w 2324346"/>
                <a:gd name="connsiteY69" fmla="*/ 71617 h 364054"/>
                <a:gd name="connsiteX70" fmla="*/ 182844 w 2324346"/>
                <a:gd name="connsiteY70" fmla="*/ 45713 h 364054"/>
                <a:gd name="connsiteX71" fmla="*/ 46530 w 2324346"/>
                <a:gd name="connsiteY71" fmla="*/ 182027 h 364054"/>
                <a:gd name="connsiteX72" fmla="*/ 182844 w 2324346"/>
                <a:gd name="connsiteY72" fmla="*/ 318341 h 364054"/>
                <a:gd name="connsiteX73" fmla="*/ 2141502 w 2324346"/>
                <a:gd name="connsiteY73" fmla="*/ 318341 h 364054"/>
                <a:gd name="connsiteX74" fmla="*/ 2277816 w 2324346"/>
                <a:gd name="connsiteY74" fmla="*/ 182027 h 364054"/>
                <a:gd name="connsiteX75" fmla="*/ 2141502 w 2324346"/>
                <a:gd name="connsiteY75" fmla="*/ 45713 h 364054"/>
                <a:gd name="connsiteX76" fmla="*/ 182027 w 2324346"/>
                <a:gd name="connsiteY76" fmla="*/ 0 h 364054"/>
                <a:gd name="connsiteX77" fmla="*/ 2142319 w 2324346"/>
                <a:gd name="connsiteY77" fmla="*/ 0 h 364054"/>
                <a:gd name="connsiteX78" fmla="*/ 2324346 w 2324346"/>
                <a:gd name="connsiteY78" fmla="*/ 182027 h 364054"/>
                <a:gd name="connsiteX79" fmla="*/ 2142319 w 2324346"/>
                <a:gd name="connsiteY79" fmla="*/ 364054 h 364054"/>
                <a:gd name="connsiteX80" fmla="*/ 182027 w 2324346"/>
                <a:gd name="connsiteY80" fmla="*/ 364054 h 364054"/>
                <a:gd name="connsiteX81" fmla="*/ 0 w 2324346"/>
                <a:gd name="connsiteY81" fmla="*/ 182027 h 364054"/>
                <a:gd name="connsiteX82" fmla="*/ 182027 w 2324346"/>
                <a:gd name="connsiteY82" fmla="*/ 0 h 36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2324346" h="364054">
                  <a:moveTo>
                    <a:pt x="2123188" y="127749"/>
                  </a:moveTo>
                  <a:cubicBezTo>
                    <a:pt x="2092187" y="127749"/>
                    <a:pt x="2067056" y="152880"/>
                    <a:pt x="2067056" y="183881"/>
                  </a:cubicBezTo>
                  <a:cubicBezTo>
                    <a:pt x="2067056" y="214882"/>
                    <a:pt x="2092187" y="240013"/>
                    <a:pt x="2123188" y="240013"/>
                  </a:cubicBezTo>
                  <a:cubicBezTo>
                    <a:pt x="2154189" y="240013"/>
                    <a:pt x="2179320" y="214882"/>
                    <a:pt x="2179320" y="183881"/>
                  </a:cubicBezTo>
                  <a:cubicBezTo>
                    <a:pt x="2179320" y="152880"/>
                    <a:pt x="2154189" y="127749"/>
                    <a:pt x="2123188" y="127749"/>
                  </a:cubicBezTo>
                  <a:close/>
                  <a:moveTo>
                    <a:pt x="1803836" y="127749"/>
                  </a:moveTo>
                  <a:cubicBezTo>
                    <a:pt x="1772835" y="127749"/>
                    <a:pt x="1747704" y="152880"/>
                    <a:pt x="1747704" y="183881"/>
                  </a:cubicBezTo>
                  <a:cubicBezTo>
                    <a:pt x="1747704" y="214882"/>
                    <a:pt x="1772835" y="240013"/>
                    <a:pt x="1803836" y="240013"/>
                  </a:cubicBezTo>
                  <a:cubicBezTo>
                    <a:pt x="1834837" y="240013"/>
                    <a:pt x="1859968" y="214882"/>
                    <a:pt x="1859968" y="183881"/>
                  </a:cubicBezTo>
                  <a:cubicBezTo>
                    <a:pt x="1859968" y="152880"/>
                    <a:pt x="1834837" y="127749"/>
                    <a:pt x="1803836" y="127749"/>
                  </a:cubicBezTo>
                  <a:close/>
                  <a:moveTo>
                    <a:pt x="1484484" y="127749"/>
                  </a:moveTo>
                  <a:cubicBezTo>
                    <a:pt x="1453483" y="127749"/>
                    <a:pt x="1428352" y="152880"/>
                    <a:pt x="1428352" y="183881"/>
                  </a:cubicBezTo>
                  <a:cubicBezTo>
                    <a:pt x="1428352" y="214882"/>
                    <a:pt x="1453483" y="240013"/>
                    <a:pt x="1484484" y="240013"/>
                  </a:cubicBezTo>
                  <a:cubicBezTo>
                    <a:pt x="1515485" y="240013"/>
                    <a:pt x="1540616" y="214882"/>
                    <a:pt x="1540616" y="183881"/>
                  </a:cubicBezTo>
                  <a:cubicBezTo>
                    <a:pt x="1540616" y="152880"/>
                    <a:pt x="1515485" y="127749"/>
                    <a:pt x="1484484" y="127749"/>
                  </a:cubicBezTo>
                  <a:close/>
                  <a:moveTo>
                    <a:pt x="1165131" y="127749"/>
                  </a:moveTo>
                  <a:cubicBezTo>
                    <a:pt x="1134130" y="127749"/>
                    <a:pt x="1108999" y="152880"/>
                    <a:pt x="1108999" y="183881"/>
                  </a:cubicBezTo>
                  <a:cubicBezTo>
                    <a:pt x="1108999" y="214882"/>
                    <a:pt x="1134130" y="240013"/>
                    <a:pt x="1165131" y="240013"/>
                  </a:cubicBezTo>
                  <a:cubicBezTo>
                    <a:pt x="1196132" y="240013"/>
                    <a:pt x="1221263" y="214882"/>
                    <a:pt x="1221263" y="183881"/>
                  </a:cubicBezTo>
                  <a:cubicBezTo>
                    <a:pt x="1221263" y="152880"/>
                    <a:pt x="1196132" y="127749"/>
                    <a:pt x="1165131" y="127749"/>
                  </a:cubicBezTo>
                  <a:close/>
                  <a:moveTo>
                    <a:pt x="845779" y="127749"/>
                  </a:moveTo>
                  <a:cubicBezTo>
                    <a:pt x="814778" y="127749"/>
                    <a:pt x="789647" y="152880"/>
                    <a:pt x="789647" y="183881"/>
                  </a:cubicBezTo>
                  <a:cubicBezTo>
                    <a:pt x="789647" y="214882"/>
                    <a:pt x="814778" y="240013"/>
                    <a:pt x="845779" y="240013"/>
                  </a:cubicBezTo>
                  <a:cubicBezTo>
                    <a:pt x="876780" y="240013"/>
                    <a:pt x="901911" y="214882"/>
                    <a:pt x="901911" y="183881"/>
                  </a:cubicBezTo>
                  <a:cubicBezTo>
                    <a:pt x="901911" y="152880"/>
                    <a:pt x="876780" y="127749"/>
                    <a:pt x="845779" y="127749"/>
                  </a:cubicBezTo>
                  <a:close/>
                  <a:moveTo>
                    <a:pt x="526427" y="127749"/>
                  </a:moveTo>
                  <a:cubicBezTo>
                    <a:pt x="495426" y="127749"/>
                    <a:pt x="470295" y="152880"/>
                    <a:pt x="470295" y="183881"/>
                  </a:cubicBezTo>
                  <a:cubicBezTo>
                    <a:pt x="470295" y="214882"/>
                    <a:pt x="495426" y="240013"/>
                    <a:pt x="526427" y="240013"/>
                  </a:cubicBezTo>
                  <a:cubicBezTo>
                    <a:pt x="557428" y="240013"/>
                    <a:pt x="582559" y="214882"/>
                    <a:pt x="582559" y="183881"/>
                  </a:cubicBezTo>
                  <a:cubicBezTo>
                    <a:pt x="582559" y="152880"/>
                    <a:pt x="557428" y="127749"/>
                    <a:pt x="526427" y="127749"/>
                  </a:cubicBezTo>
                  <a:close/>
                  <a:moveTo>
                    <a:pt x="207075" y="127749"/>
                  </a:moveTo>
                  <a:cubicBezTo>
                    <a:pt x="176074" y="127749"/>
                    <a:pt x="150943" y="152880"/>
                    <a:pt x="150943" y="183881"/>
                  </a:cubicBezTo>
                  <a:cubicBezTo>
                    <a:pt x="150943" y="214882"/>
                    <a:pt x="176074" y="240013"/>
                    <a:pt x="207075" y="240013"/>
                  </a:cubicBezTo>
                  <a:cubicBezTo>
                    <a:pt x="238076" y="240013"/>
                    <a:pt x="263207" y="214882"/>
                    <a:pt x="263207" y="183881"/>
                  </a:cubicBezTo>
                  <a:cubicBezTo>
                    <a:pt x="263207" y="152880"/>
                    <a:pt x="238076" y="127749"/>
                    <a:pt x="207075" y="127749"/>
                  </a:cubicBezTo>
                  <a:close/>
                  <a:moveTo>
                    <a:pt x="2123188" y="71617"/>
                  </a:moveTo>
                  <a:cubicBezTo>
                    <a:pt x="2185190" y="71617"/>
                    <a:pt x="2235452" y="121879"/>
                    <a:pt x="2235452" y="183881"/>
                  </a:cubicBezTo>
                  <a:cubicBezTo>
                    <a:pt x="2235452" y="245883"/>
                    <a:pt x="2185190" y="296145"/>
                    <a:pt x="2123188" y="296145"/>
                  </a:cubicBezTo>
                  <a:cubicBezTo>
                    <a:pt x="2061186" y="296145"/>
                    <a:pt x="2010924" y="245883"/>
                    <a:pt x="2010924" y="183881"/>
                  </a:cubicBezTo>
                  <a:cubicBezTo>
                    <a:pt x="2010924" y="121879"/>
                    <a:pt x="2061186" y="71617"/>
                    <a:pt x="2123188" y="71617"/>
                  </a:cubicBezTo>
                  <a:close/>
                  <a:moveTo>
                    <a:pt x="1803836" y="71617"/>
                  </a:moveTo>
                  <a:cubicBezTo>
                    <a:pt x="1865838" y="71617"/>
                    <a:pt x="1916100" y="121879"/>
                    <a:pt x="1916100" y="183881"/>
                  </a:cubicBezTo>
                  <a:cubicBezTo>
                    <a:pt x="1916100" y="245883"/>
                    <a:pt x="1865838" y="296145"/>
                    <a:pt x="1803836" y="296145"/>
                  </a:cubicBezTo>
                  <a:cubicBezTo>
                    <a:pt x="1741834" y="296145"/>
                    <a:pt x="1691572" y="245883"/>
                    <a:pt x="1691572" y="183881"/>
                  </a:cubicBezTo>
                  <a:cubicBezTo>
                    <a:pt x="1691572" y="121879"/>
                    <a:pt x="1741834" y="71617"/>
                    <a:pt x="1803836" y="71617"/>
                  </a:cubicBezTo>
                  <a:close/>
                  <a:moveTo>
                    <a:pt x="1484484" y="71617"/>
                  </a:moveTo>
                  <a:cubicBezTo>
                    <a:pt x="1546486" y="71617"/>
                    <a:pt x="1596748" y="121879"/>
                    <a:pt x="1596748" y="183881"/>
                  </a:cubicBezTo>
                  <a:cubicBezTo>
                    <a:pt x="1596748" y="245883"/>
                    <a:pt x="1546486" y="296145"/>
                    <a:pt x="1484484" y="296145"/>
                  </a:cubicBezTo>
                  <a:cubicBezTo>
                    <a:pt x="1422482" y="296145"/>
                    <a:pt x="1372220" y="245883"/>
                    <a:pt x="1372220" y="183881"/>
                  </a:cubicBezTo>
                  <a:cubicBezTo>
                    <a:pt x="1372220" y="121879"/>
                    <a:pt x="1422482" y="71617"/>
                    <a:pt x="1484484" y="71617"/>
                  </a:cubicBezTo>
                  <a:close/>
                  <a:moveTo>
                    <a:pt x="1165131" y="71617"/>
                  </a:moveTo>
                  <a:cubicBezTo>
                    <a:pt x="1227133" y="71617"/>
                    <a:pt x="1277395" y="121879"/>
                    <a:pt x="1277395" y="183881"/>
                  </a:cubicBezTo>
                  <a:cubicBezTo>
                    <a:pt x="1277395" y="245883"/>
                    <a:pt x="1227133" y="296145"/>
                    <a:pt x="1165131" y="296145"/>
                  </a:cubicBezTo>
                  <a:cubicBezTo>
                    <a:pt x="1103129" y="296145"/>
                    <a:pt x="1052867" y="245883"/>
                    <a:pt x="1052867" y="183881"/>
                  </a:cubicBezTo>
                  <a:cubicBezTo>
                    <a:pt x="1052867" y="121879"/>
                    <a:pt x="1103129" y="71617"/>
                    <a:pt x="1165131" y="71617"/>
                  </a:cubicBezTo>
                  <a:close/>
                  <a:moveTo>
                    <a:pt x="845779" y="71617"/>
                  </a:moveTo>
                  <a:cubicBezTo>
                    <a:pt x="907781" y="71617"/>
                    <a:pt x="958043" y="121879"/>
                    <a:pt x="958043" y="183881"/>
                  </a:cubicBezTo>
                  <a:cubicBezTo>
                    <a:pt x="958043" y="245883"/>
                    <a:pt x="907781" y="296145"/>
                    <a:pt x="845779" y="296145"/>
                  </a:cubicBezTo>
                  <a:cubicBezTo>
                    <a:pt x="783777" y="296145"/>
                    <a:pt x="733515" y="245883"/>
                    <a:pt x="733515" y="183881"/>
                  </a:cubicBezTo>
                  <a:cubicBezTo>
                    <a:pt x="733515" y="121879"/>
                    <a:pt x="783777" y="71617"/>
                    <a:pt x="845779" y="71617"/>
                  </a:cubicBezTo>
                  <a:close/>
                  <a:moveTo>
                    <a:pt x="526427" y="71617"/>
                  </a:moveTo>
                  <a:cubicBezTo>
                    <a:pt x="588429" y="71617"/>
                    <a:pt x="638691" y="121879"/>
                    <a:pt x="638691" y="183881"/>
                  </a:cubicBezTo>
                  <a:cubicBezTo>
                    <a:pt x="638691" y="245883"/>
                    <a:pt x="588429" y="296145"/>
                    <a:pt x="526427" y="296145"/>
                  </a:cubicBezTo>
                  <a:cubicBezTo>
                    <a:pt x="464425" y="296145"/>
                    <a:pt x="414163" y="245883"/>
                    <a:pt x="414163" y="183881"/>
                  </a:cubicBezTo>
                  <a:cubicBezTo>
                    <a:pt x="414163" y="121879"/>
                    <a:pt x="464425" y="71617"/>
                    <a:pt x="526427" y="71617"/>
                  </a:cubicBezTo>
                  <a:close/>
                  <a:moveTo>
                    <a:pt x="207075" y="71617"/>
                  </a:moveTo>
                  <a:cubicBezTo>
                    <a:pt x="269077" y="71617"/>
                    <a:pt x="319339" y="121879"/>
                    <a:pt x="319339" y="183881"/>
                  </a:cubicBezTo>
                  <a:cubicBezTo>
                    <a:pt x="319339" y="245883"/>
                    <a:pt x="269077" y="296145"/>
                    <a:pt x="207075" y="296145"/>
                  </a:cubicBezTo>
                  <a:cubicBezTo>
                    <a:pt x="145073" y="296145"/>
                    <a:pt x="94811" y="245883"/>
                    <a:pt x="94811" y="183881"/>
                  </a:cubicBezTo>
                  <a:cubicBezTo>
                    <a:pt x="94811" y="121879"/>
                    <a:pt x="145073" y="71617"/>
                    <a:pt x="207075" y="71617"/>
                  </a:cubicBezTo>
                  <a:close/>
                  <a:moveTo>
                    <a:pt x="182844" y="45713"/>
                  </a:moveTo>
                  <a:cubicBezTo>
                    <a:pt x="107560" y="45713"/>
                    <a:pt x="46530" y="106743"/>
                    <a:pt x="46530" y="182027"/>
                  </a:cubicBezTo>
                  <a:cubicBezTo>
                    <a:pt x="46530" y="257311"/>
                    <a:pt x="107560" y="318341"/>
                    <a:pt x="182844" y="318341"/>
                  </a:cubicBezTo>
                  <a:lnTo>
                    <a:pt x="2141502" y="318341"/>
                  </a:lnTo>
                  <a:cubicBezTo>
                    <a:pt x="2216786" y="318341"/>
                    <a:pt x="2277816" y="257311"/>
                    <a:pt x="2277816" y="182027"/>
                  </a:cubicBezTo>
                  <a:cubicBezTo>
                    <a:pt x="2277816" y="106743"/>
                    <a:pt x="2216786" y="45713"/>
                    <a:pt x="2141502" y="45713"/>
                  </a:cubicBezTo>
                  <a:close/>
                  <a:moveTo>
                    <a:pt x="182027" y="0"/>
                  </a:moveTo>
                  <a:lnTo>
                    <a:pt x="2142319" y="0"/>
                  </a:lnTo>
                  <a:cubicBezTo>
                    <a:pt x="2242850" y="0"/>
                    <a:pt x="2324346" y="81496"/>
                    <a:pt x="2324346" y="182027"/>
                  </a:cubicBezTo>
                  <a:cubicBezTo>
                    <a:pt x="2324346" y="282558"/>
                    <a:pt x="2242850" y="364054"/>
                    <a:pt x="2142319" y="364054"/>
                  </a:cubicBezTo>
                  <a:lnTo>
                    <a:pt x="182027" y="364054"/>
                  </a:lnTo>
                  <a:cubicBezTo>
                    <a:pt x="81496" y="364054"/>
                    <a:pt x="0" y="282558"/>
                    <a:pt x="0" y="182027"/>
                  </a:cubicBezTo>
                  <a:cubicBezTo>
                    <a:pt x="0" y="81496"/>
                    <a:pt x="81496" y="0"/>
                    <a:pt x="18202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1"/>
              <a:endParaRPr lang="en-US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E8EB15C-1F71-43FD-AA80-9944F3F7ED5A}"/>
              </a:ext>
            </a:extLst>
          </p:cNvPr>
          <p:cNvGrpSpPr/>
          <p:nvPr/>
        </p:nvGrpSpPr>
        <p:grpSpPr>
          <a:xfrm>
            <a:off x="9836195" y="2235249"/>
            <a:ext cx="344881" cy="643695"/>
            <a:chOff x="3501573" y="3178068"/>
            <a:chExt cx="1340594" cy="2737840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B9A38CF-63F2-4120-8CA4-ECB75818396F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5EF323F-85E6-4279-89A4-7AE24B01D239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C6D03B-E653-4825-A15F-042961866FEB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3729558-B411-4BB4-A0BD-F3682488A9CB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1F2129A-0B0B-419B-90E9-F000B6923CC6}"/>
                </a:ext>
              </a:extLst>
            </p:cNvPr>
            <p:cNvSpPr/>
            <p:nvPr/>
          </p:nvSpPr>
          <p:spPr>
            <a:xfrm>
              <a:off x="3529897" y="3190652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 dirty="0">
                <a:cs typeface="B Nazanin" panose="00000400000000000000" pitchFamily="2" charset="-78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15D32302-B6A8-420B-A9B4-43EB6B282700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 dirty="0">
                <a:cs typeface="B Nazanin" panose="00000400000000000000" pitchFamily="2" charset="-78"/>
              </a:endParaRP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D3773255-97B2-48A9-A7BB-2749B35124D8}"/>
                </a:ext>
              </a:extLst>
            </p:cNvPr>
            <p:cNvGrpSpPr/>
            <p:nvPr/>
          </p:nvGrpSpPr>
          <p:grpSpPr>
            <a:xfrm>
              <a:off x="4088508" y="5635852"/>
              <a:ext cx="173080" cy="173080"/>
              <a:chOff x="6768665" y="6038214"/>
              <a:chExt cx="147968" cy="147968"/>
            </a:xfrm>
          </p:grpSpPr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545A193A-528B-48C6-B03B-01CE6E5D7A42}"/>
                  </a:ext>
                </a:extLst>
              </p:cNvPr>
              <p:cNvSpPr/>
              <p:nvPr/>
            </p:nvSpPr>
            <p:spPr>
              <a:xfrm>
                <a:off x="6768665" y="6038214"/>
                <a:ext cx="147968" cy="14796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25BF7060-7040-4BB7-93E1-1926E733BE3F}"/>
                  </a:ext>
                </a:extLst>
              </p:cNvPr>
              <p:cNvSpPr/>
              <p:nvPr/>
            </p:nvSpPr>
            <p:spPr>
              <a:xfrm>
                <a:off x="6802088" y="6071634"/>
                <a:ext cx="81180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 dirty="0"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7BB01C9C-E7CA-4764-80CA-5FBC7360AA6E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en-US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82C8D914-F62A-40B6-A805-05747362E02C}"/>
                </a:ext>
              </a:extLst>
            </p:cNvPr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B163D486-8EF9-40CA-A19E-B140067798CC}"/>
                </a:ext>
              </a:extLst>
            </p:cNvPr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</p:grp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6E345081-24DB-481F-A069-B51D298241AE}"/>
              </a:ext>
            </a:extLst>
          </p:cNvPr>
          <p:cNvSpPr/>
          <p:nvPr/>
        </p:nvSpPr>
        <p:spPr>
          <a:xfrm>
            <a:off x="9896726" y="2470723"/>
            <a:ext cx="233193" cy="171664"/>
          </a:xfrm>
          <a:custGeom>
            <a:avLst/>
            <a:gdLst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788485 w 3738080"/>
              <a:gd name="connsiteY5" fmla="*/ 1841061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624294 w 3738080"/>
              <a:gd name="connsiteY5" fmla="*/ 1992174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1858846 w 3738080"/>
              <a:gd name="connsiteY5" fmla="*/ 1306247 h 2751770"/>
              <a:gd name="connsiteX6" fmla="*/ 2645621 w 3738080"/>
              <a:gd name="connsiteY6" fmla="*/ 1504218 h 2751770"/>
              <a:gd name="connsiteX7" fmla="*/ 2795575 w 3738080"/>
              <a:gd name="connsiteY7" fmla="*/ 1757331 h 2751770"/>
              <a:gd name="connsiteX8" fmla="*/ 2539052 w 3738080"/>
              <a:gd name="connsiteY8" fmla="*/ 1841672 h 2751770"/>
              <a:gd name="connsiteX9" fmla="*/ 1353947 w 3738080"/>
              <a:gd name="connsiteY9" fmla="*/ 1778974 h 2751770"/>
              <a:gd name="connsiteX10" fmla="*/ 982333 w 3738080"/>
              <a:gd name="connsiteY10" fmla="*/ 1780833 h 2751770"/>
              <a:gd name="connsiteX11" fmla="*/ 966756 w 3738080"/>
              <a:gd name="connsiteY11" fmla="*/ 1667407 h 2751770"/>
              <a:gd name="connsiteX12" fmla="*/ 1217540 w 3738080"/>
              <a:gd name="connsiteY12" fmla="*/ 1445700 h 2751770"/>
              <a:gd name="connsiteX13" fmla="*/ 1858846 w 3738080"/>
              <a:gd name="connsiteY13" fmla="*/ 1306247 h 2751770"/>
              <a:gd name="connsiteX14" fmla="*/ 1828129 w 3738080"/>
              <a:gd name="connsiteY14" fmla="*/ 650059 h 2751770"/>
              <a:gd name="connsiteX15" fmla="*/ 3108200 w 3738080"/>
              <a:gd name="connsiteY15" fmla="*/ 1008980 h 2751770"/>
              <a:gd name="connsiteX16" fmla="*/ 3258155 w 3738080"/>
              <a:gd name="connsiteY16" fmla="*/ 1319033 h 2751770"/>
              <a:gd name="connsiteX17" fmla="*/ 2937692 w 3738080"/>
              <a:gd name="connsiteY17" fmla="*/ 1304637 h 2751770"/>
              <a:gd name="connsiteX18" fmla="*/ 763561 w 3738080"/>
              <a:gd name="connsiteY18" fmla="*/ 1325535 h 2751770"/>
              <a:gd name="connsiteX19" fmla="*/ 464412 w 3738080"/>
              <a:gd name="connsiteY19" fmla="*/ 1278813 h 2751770"/>
              <a:gd name="connsiteX20" fmla="*/ 450482 w 3738080"/>
              <a:gd name="connsiteY20" fmla="*/ 1202928 h 2751770"/>
              <a:gd name="connsiteX21" fmla="*/ 622892 w 3738080"/>
              <a:gd name="connsiteY21" fmla="*/ 1008979 h 2751770"/>
              <a:gd name="connsiteX22" fmla="*/ 1828129 w 3738080"/>
              <a:gd name="connsiteY22" fmla="*/ 650059 h 2751770"/>
              <a:gd name="connsiteX23" fmla="*/ 1764313 w 3738080"/>
              <a:gd name="connsiteY23" fmla="*/ 591 h 2751770"/>
              <a:gd name="connsiteX24" fmla="*/ 3559697 w 3738080"/>
              <a:gd name="connsiteY24" fmla="*/ 547180 h 2751770"/>
              <a:gd name="connsiteX25" fmla="*/ 3709650 w 3738080"/>
              <a:gd name="connsiteY25" fmla="*/ 882310 h 2751770"/>
              <a:gd name="connsiteX26" fmla="*/ 3367875 w 3738080"/>
              <a:gd name="connsiteY26" fmla="*/ 834477 h 2751770"/>
              <a:gd name="connsiteX27" fmla="*/ 318417 w 3738080"/>
              <a:gd name="connsiteY27" fmla="*/ 884635 h 2751770"/>
              <a:gd name="connsiteX28" fmla="*/ 19267 w 3738080"/>
              <a:gd name="connsiteY28" fmla="*/ 846272 h 2751770"/>
              <a:gd name="connsiteX29" fmla="*/ 275 w 3738080"/>
              <a:gd name="connsiteY29" fmla="*/ 760137 h 2751770"/>
              <a:gd name="connsiteX30" fmla="*/ 173484 w 3738080"/>
              <a:gd name="connsiteY30" fmla="*/ 547180 h 2751770"/>
              <a:gd name="connsiteX31" fmla="*/ 1764313 w 3738080"/>
              <a:gd name="connsiteY31" fmla="*/ 591 h 275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738080" h="2751770">
                <a:moveTo>
                  <a:pt x="1869041" y="1997576"/>
                </a:moveTo>
                <a:cubicBezTo>
                  <a:pt x="2077306" y="1997576"/>
                  <a:pt x="2246138" y="2166408"/>
                  <a:pt x="2246138" y="2374673"/>
                </a:cubicBezTo>
                <a:cubicBezTo>
                  <a:pt x="2246138" y="2582938"/>
                  <a:pt x="2077306" y="2751770"/>
                  <a:pt x="1869041" y="2751770"/>
                </a:cubicBezTo>
                <a:cubicBezTo>
                  <a:pt x="1660776" y="2751770"/>
                  <a:pt x="1491944" y="2582938"/>
                  <a:pt x="1491944" y="2374673"/>
                </a:cubicBezTo>
                <a:cubicBezTo>
                  <a:pt x="1491944" y="2166408"/>
                  <a:pt x="1660776" y="1997576"/>
                  <a:pt x="1869041" y="1997576"/>
                </a:cubicBezTo>
                <a:close/>
                <a:moveTo>
                  <a:pt x="1858846" y="1306247"/>
                </a:moveTo>
                <a:cubicBezTo>
                  <a:pt x="2165924" y="1301758"/>
                  <a:pt x="2404940" y="1399722"/>
                  <a:pt x="2645621" y="1504218"/>
                </a:cubicBezTo>
                <a:cubicBezTo>
                  <a:pt x="2813424" y="1597955"/>
                  <a:pt x="2823993" y="1678797"/>
                  <a:pt x="2795575" y="1757331"/>
                </a:cubicBezTo>
                <a:cubicBezTo>
                  <a:pt x="2761471" y="1842158"/>
                  <a:pt x="2685239" y="1908552"/>
                  <a:pt x="2539052" y="1841672"/>
                </a:cubicBezTo>
                <a:cubicBezTo>
                  <a:pt x="2347207" y="1684231"/>
                  <a:pt x="1733351" y="1556050"/>
                  <a:pt x="1353947" y="1778974"/>
                </a:cubicBezTo>
                <a:cubicBezTo>
                  <a:pt x="1250080" y="1855218"/>
                  <a:pt x="1037749" y="1915097"/>
                  <a:pt x="982333" y="1780833"/>
                </a:cubicBezTo>
                <a:cubicBezTo>
                  <a:pt x="968480" y="1736637"/>
                  <a:pt x="963386" y="1699601"/>
                  <a:pt x="966756" y="1667407"/>
                </a:cubicBezTo>
                <a:cubicBezTo>
                  <a:pt x="976866" y="1570822"/>
                  <a:pt x="1063141" y="1517802"/>
                  <a:pt x="1217540" y="1445700"/>
                </a:cubicBezTo>
                <a:cubicBezTo>
                  <a:pt x="1465851" y="1348519"/>
                  <a:pt x="1674601" y="1308942"/>
                  <a:pt x="1858846" y="1306247"/>
                </a:cubicBezTo>
                <a:close/>
                <a:moveTo>
                  <a:pt x="1828129" y="650059"/>
                </a:moveTo>
                <a:cubicBezTo>
                  <a:pt x="2445754" y="646836"/>
                  <a:pt x="2937662" y="894034"/>
                  <a:pt x="3108200" y="1008980"/>
                </a:cubicBezTo>
                <a:cubicBezTo>
                  <a:pt x="3228810" y="1075858"/>
                  <a:pt x="3343409" y="1171509"/>
                  <a:pt x="3258155" y="1319033"/>
                </a:cubicBezTo>
                <a:cubicBezTo>
                  <a:pt x="3134282" y="1435449"/>
                  <a:pt x="3057301" y="1393031"/>
                  <a:pt x="2937692" y="1304637"/>
                </a:cubicBezTo>
                <a:cubicBezTo>
                  <a:pt x="2647778" y="1191783"/>
                  <a:pt x="2008321" y="619142"/>
                  <a:pt x="763561" y="1325535"/>
                </a:cubicBezTo>
                <a:cubicBezTo>
                  <a:pt x="621636" y="1425852"/>
                  <a:pt x="511304" y="1376178"/>
                  <a:pt x="464412" y="1278813"/>
                </a:cubicBezTo>
                <a:cubicBezTo>
                  <a:pt x="452398" y="1252494"/>
                  <a:pt x="448110" y="1227223"/>
                  <a:pt x="450482" y="1202928"/>
                </a:cubicBezTo>
                <a:cubicBezTo>
                  <a:pt x="457599" y="1130049"/>
                  <a:pt x="524660" y="1065987"/>
                  <a:pt x="622892" y="1008979"/>
                </a:cubicBezTo>
                <a:cubicBezTo>
                  <a:pt x="1041721" y="744082"/>
                  <a:pt x="1457554" y="651995"/>
                  <a:pt x="1828129" y="650059"/>
                </a:cubicBezTo>
                <a:close/>
                <a:moveTo>
                  <a:pt x="1764313" y="591"/>
                </a:moveTo>
                <a:cubicBezTo>
                  <a:pt x="2430887" y="-13278"/>
                  <a:pt x="3056659" y="218017"/>
                  <a:pt x="3559697" y="547180"/>
                </a:cubicBezTo>
                <a:cubicBezTo>
                  <a:pt x="3671781" y="597338"/>
                  <a:pt x="3794905" y="759863"/>
                  <a:pt x="3709650" y="882310"/>
                </a:cubicBezTo>
                <a:cubicBezTo>
                  <a:pt x="3594303" y="984791"/>
                  <a:pt x="3449118" y="907547"/>
                  <a:pt x="3367875" y="834477"/>
                </a:cubicBezTo>
                <a:cubicBezTo>
                  <a:pt x="3193985" y="725799"/>
                  <a:pt x="1920315" y="-235561"/>
                  <a:pt x="318417" y="884635"/>
                </a:cubicBezTo>
                <a:cubicBezTo>
                  <a:pt x="189280" y="993311"/>
                  <a:pt x="70419" y="922739"/>
                  <a:pt x="19267" y="846272"/>
                </a:cubicBezTo>
                <a:cubicBezTo>
                  <a:pt x="4410" y="817516"/>
                  <a:pt x="-1388" y="788500"/>
                  <a:pt x="275" y="760137"/>
                </a:cubicBezTo>
                <a:cubicBezTo>
                  <a:pt x="5260" y="675044"/>
                  <a:pt x="77384" y="595829"/>
                  <a:pt x="173484" y="547180"/>
                </a:cubicBezTo>
                <a:cubicBezTo>
                  <a:pt x="702741" y="170471"/>
                  <a:pt x="1245868" y="11376"/>
                  <a:pt x="1764313" y="5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260641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rtl="1"/>
            <a:r>
              <a:rPr lang="fa-IR" dirty="0">
                <a:cs typeface="B Nazanin" panose="00000400000000000000" pitchFamily="2" charset="-78"/>
              </a:rPr>
              <a:t>سبک اینفوگرافیک</a:t>
            </a:r>
            <a:endParaRPr lang="en-US" dirty="0">
              <a:cs typeface="B Nazanin" panose="00000400000000000000" pitchFamily="2" charset="-78"/>
            </a:endParaRPr>
          </a:p>
        </p:txBody>
      </p:sp>
      <p:cxnSp>
        <p:nvCxnSpPr>
          <p:cNvPr id="46" name="Elbow Connector 60">
            <a:extLst>
              <a:ext uri="{FF2B5EF4-FFF2-40B4-BE49-F238E27FC236}">
                <a16:creationId xmlns:a16="http://schemas.microsoft.com/office/drawing/2014/main" id="{FE364A82-4D32-44E4-A881-B1B31E1C4C57}"/>
              </a:ext>
            </a:extLst>
          </p:cNvPr>
          <p:cNvCxnSpPr/>
          <p:nvPr/>
        </p:nvCxnSpPr>
        <p:spPr>
          <a:xfrm rot="5400000" flipH="1" flipV="1">
            <a:off x="7005652" y="2983094"/>
            <a:ext cx="900000" cy="1476000"/>
          </a:xfrm>
          <a:prstGeom prst="bentConnector3">
            <a:avLst>
              <a:gd name="adj1" fmla="val 63022"/>
            </a:avLst>
          </a:prstGeom>
          <a:ln w="2540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60">
            <a:extLst>
              <a:ext uri="{FF2B5EF4-FFF2-40B4-BE49-F238E27FC236}">
                <a16:creationId xmlns:a16="http://schemas.microsoft.com/office/drawing/2014/main" id="{D4D2CA6D-F3AA-477C-8635-2230B74E8BC5}"/>
              </a:ext>
            </a:extLst>
          </p:cNvPr>
          <p:cNvCxnSpPr>
            <a:cxnSpLocks/>
          </p:cNvCxnSpPr>
          <p:nvPr/>
        </p:nvCxnSpPr>
        <p:spPr>
          <a:xfrm rot="16200000" flipV="1">
            <a:off x="4198601" y="3002373"/>
            <a:ext cx="900000" cy="1476000"/>
          </a:xfrm>
          <a:prstGeom prst="bentConnector3">
            <a:avLst>
              <a:gd name="adj1" fmla="val 63022"/>
            </a:avLst>
          </a:prstGeom>
          <a:ln w="2540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D773B661-CA86-4FC8-99C8-6E6E7F132B7F}"/>
              </a:ext>
            </a:extLst>
          </p:cNvPr>
          <p:cNvSpPr/>
          <p:nvPr/>
        </p:nvSpPr>
        <p:spPr>
          <a:xfrm>
            <a:off x="0" y="4725144"/>
            <a:ext cx="12192796" cy="216024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 dirty="0">
              <a:cs typeface="B Nazanin" panose="00000400000000000000" pitchFamily="2" charset="-78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CC66991-7285-4BE8-B8F4-5CD444D8B607}"/>
              </a:ext>
            </a:extLst>
          </p:cNvPr>
          <p:cNvSpPr/>
          <p:nvPr/>
        </p:nvSpPr>
        <p:spPr>
          <a:xfrm>
            <a:off x="903614" y="3402184"/>
            <a:ext cx="2340000" cy="1224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B5749B4-B920-470E-AF2D-AC349C7E404C}"/>
              </a:ext>
            </a:extLst>
          </p:cNvPr>
          <p:cNvSpPr/>
          <p:nvPr/>
        </p:nvSpPr>
        <p:spPr>
          <a:xfrm rot="16200000">
            <a:off x="2554676" y="1628799"/>
            <a:ext cx="1280015" cy="1951335"/>
          </a:xfrm>
          <a:prstGeom prst="rect">
            <a:avLst/>
          </a:prstGeom>
          <a:noFill/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363CD36-595E-4801-9759-E7B19A666F8F}"/>
              </a:ext>
            </a:extLst>
          </p:cNvPr>
          <p:cNvSpPr/>
          <p:nvPr/>
        </p:nvSpPr>
        <p:spPr>
          <a:xfrm>
            <a:off x="4899692" y="1737591"/>
            <a:ext cx="2340000" cy="1224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01FE6BE-31CE-405C-8102-102A0B16294B}"/>
              </a:ext>
            </a:extLst>
          </p:cNvPr>
          <p:cNvSpPr/>
          <p:nvPr/>
        </p:nvSpPr>
        <p:spPr>
          <a:xfrm>
            <a:off x="7706521" y="2047094"/>
            <a:ext cx="2340000" cy="1224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66B35F2-8D63-4E49-95F7-969F697B2358}"/>
              </a:ext>
            </a:extLst>
          </p:cNvPr>
          <p:cNvSpPr/>
          <p:nvPr/>
        </p:nvSpPr>
        <p:spPr>
          <a:xfrm>
            <a:off x="8914006" y="3402184"/>
            <a:ext cx="2340000" cy="1224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>
              <a:cs typeface="B Nazanin" panose="00000400000000000000" pitchFamily="2" charset="-78"/>
            </a:endParaRP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09AB9E9F-E15D-4204-8776-153CCCCA8A39}"/>
              </a:ext>
            </a:extLst>
          </p:cNvPr>
          <p:cNvCxnSpPr>
            <a:cxnSpLocks/>
            <a:endCxn id="51" idx="2"/>
          </p:cNvCxnSpPr>
          <p:nvPr/>
        </p:nvCxnSpPr>
        <p:spPr>
          <a:xfrm flipV="1">
            <a:off x="6069688" y="2961592"/>
            <a:ext cx="4" cy="1027153"/>
          </a:xfrm>
          <a:prstGeom prst="straightConnector1">
            <a:avLst/>
          </a:prstGeom>
          <a:ln w="2540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lbow Connector 61">
            <a:extLst>
              <a:ext uri="{FF2B5EF4-FFF2-40B4-BE49-F238E27FC236}">
                <a16:creationId xmlns:a16="http://schemas.microsoft.com/office/drawing/2014/main" id="{5D882699-6E73-44CA-9CFD-1AF1D40C7159}"/>
              </a:ext>
            </a:extLst>
          </p:cNvPr>
          <p:cNvCxnSpPr>
            <a:cxnSpLocks/>
          </p:cNvCxnSpPr>
          <p:nvPr/>
        </p:nvCxnSpPr>
        <p:spPr>
          <a:xfrm rot="10800000">
            <a:off x="3315666" y="4000058"/>
            <a:ext cx="1539633" cy="459374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BFC03C10-E8E8-4868-BF5C-6E7ADC735FA6}"/>
              </a:ext>
            </a:extLst>
          </p:cNvPr>
          <p:cNvGrpSpPr/>
          <p:nvPr/>
        </p:nvGrpSpPr>
        <p:grpSpPr>
          <a:xfrm>
            <a:off x="1099946" y="3555781"/>
            <a:ext cx="1986248" cy="732147"/>
            <a:chOff x="6533674" y="3357955"/>
            <a:chExt cx="1785368" cy="732147"/>
          </a:xfrm>
          <a:noFill/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9E750230-8F15-4951-BCBE-E9F50A29D925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8D58F989-362C-4F26-A69F-971C47DB66BD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59" name="Rectangle 58">
            <a:extLst>
              <a:ext uri="{FF2B5EF4-FFF2-40B4-BE49-F238E27FC236}">
                <a16:creationId xmlns:a16="http://schemas.microsoft.com/office/drawing/2014/main" id="{F5729560-DB39-4FB4-BD67-979B0B9CB82D}"/>
              </a:ext>
            </a:extLst>
          </p:cNvPr>
          <p:cNvSpPr/>
          <p:nvPr/>
        </p:nvSpPr>
        <p:spPr>
          <a:xfrm>
            <a:off x="2092863" y="2047094"/>
            <a:ext cx="2340000" cy="1224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6E2204B4-5A2B-4561-BFCF-5088D0B34E66}"/>
              </a:ext>
            </a:extLst>
          </p:cNvPr>
          <p:cNvSpPr/>
          <p:nvPr/>
        </p:nvSpPr>
        <p:spPr>
          <a:xfrm>
            <a:off x="1674566" y="4865516"/>
            <a:ext cx="2340000" cy="12816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21F25D3-0725-4DEC-ADC3-19FB7F45F531}"/>
              </a:ext>
            </a:extLst>
          </p:cNvPr>
          <p:cNvSpPr/>
          <p:nvPr/>
        </p:nvSpPr>
        <p:spPr>
          <a:xfrm>
            <a:off x="8124810" y="4923116"/>
            <a:ext cx="2340000" cy="1224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>
              <a:cs typeface="B Nazanin" panose="00000400000000000000" pitchFamily="2" charset="-78"/>
            </a:endParaRPr>
          </a:p>
        </p:txBody>
      </p:sp>
      <p:cxnSp>
        <p:nvCxnSpPr>
          <p:cNvPr id="62" name="Elbow Connector 83">
            <a:extLst>
              <a:ext uri="{FF2B5EF4-FFF2-40B4-BE49-F238E27FC236}">
                <a16:creationId xmlns:a16="http://schemas.microsoft.com/office/drawing/2014/main" id="{B08CDBAC-6376-4F4C-B2FA-CEF52F606686}"/>
              </a:ext>
            </a:extLst>
          </p:cNvPr>
          <p:cNvCxnSpPr/>
          <p:nvPr/>
        </p:nvCxnSpPr>
        <p:spPr>
          <a:xfrm rot="10800000" flipV="1">
            <a:off x="4138579" y="5415412"/>
            <a:ext cx="1157891" cy="379090"/>
          </a:xfrm>
          <a:prstGeom prst="bentConnector3">
            <a:avLst>
              <a:gd name="adj1" fmla="val -1002"/>
            </a:avLst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Elbow Connector 84">
            <a:extLst>
              <a:ext uri="{FF2B5EF4-FFF2-40B4-BE49-F238E27FC236}">
                <a16:creationId xmlns:a16="http://schemas.microsoft.com/office/drawing/2014/main" id="{CDCFB159-77EC-40CC-A6E1-837715CB4DAF}"/>
              </a:ext>
            </a:extLst>
          </p:cNvPr>
          <p:cNvCxnSpPr/>
          <p:nvPr/>
        </p:nvCxnSpPr>
        <p:spPr>
          <a:xfrm>
            <a:off x="6913936" y="5415412"/>
            <a:ext cx="1087858" cy="379090"/>
          </a:xfrm>
          <a:prstGeom prst="bentConnector3">
            <a:avLst>
              <a:gd name="adj1" fmla="val -1659"/>
            </a:avLst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Elbow Connector 61">
            <a:extLst>
              <a:ext uri="{FF2B5EF4-FFF2-40B4-BE49-F238E27FC236}">
                <a16:creationId xmlns:a16="http://schemas.microsoft.com/office/drawing/2014/main" id="{470D419B-BF56-4027-BD7A-64B28BEBD3C3}"/>
              </a:ext>
            </a:extLst>
          </p:cNvPr>
          <p:cNvCxnSpPr>
            <a:cxnSpLocks/>
          </p:cNvCxnSpPr>
          <p:nvPr/>
        </p:nvCxnSpPr>
        <p:spPr>
          <a:xfrm rot="10800000" flipH="1">
            <a:off x="7284080" y="4000056"/>
            <a:ext cx="1539633" cy="459374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3">
            <a:extLst>
              <a:ext uri="{FF2B5EF4-FFF2-40B4-BE49-F238E27FC236}">
                <a16:creationId xmlns:a16="http://schemas.microsoft.com/office/drawing/2014/main" id="{A2C32826-C50F-4903-AB05-6DC00559F593}"/>
              </a:ext>
            </a:extLst>
          </p:cNvPr>
          <p:cNvGrpSpPr/>
          <p:nvPr/>
        </p:nvGrpSpPr>
        <p:grpSpPr>
          <a:xfrm>
            <a:off x="2269739" y="2200691"/>
            <a:ext cx="1986248" cy="732147"/>
            <a:chOff x="6533674" y="3357955"/>
            <a:chExt cx="1785368" cy="732147"/>
          </a:xfrm>
          <a:noFill/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27792EAA-C69A-41C7-8DE6-668E2BD77A01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86CEAC32-24A3-4B4B-A64B-5AF7529C2785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72" name="Group 63">
            <a:extLst>
              <a:ext uri="{FF2B5EF4-FFF2-40B4-BE49-F238E27FC236}">
                <a16:creationId xmlns:a16="http://schemas.microsoft.com/office/drawing/2014/main" id="{1DA7BADA-E7EF-4BB6-A892-295DA013F7BE}"/>
              </a:ext>
            </a:extLst>
          </p:cNvPr>
          <p:cNvGrpSpPr/>
          <p:nvPr/>
        </p:nvGrpSpPr>
        <p:grpSpPr>
          <a:xfrm>
            <a:off x="1851442" y="5047913"/>
            <a:ext cx="1986248" cy="732147"/>
            <a:chOff x="6533674" y="3357955"/>
            <a:chExt cx="1785368" cy="732147"/>
          </a:xfrm>
          <a:noFill/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8A773CE9-0407-4E0D-8259-E20582FA7ECA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en-US" altLang="ko-KR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5A7132D2-9AD0-489F-9845-8D1E53F576B0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12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75" name="Group 63">
            <a:extLst>
              <a:ext uri="{FF2B5EF4-FFF2-40B4-BE49-F238E27FC236}">
                <a16:creationId xmlns:a16="http://schemas.microsoft.com/office/drawing/2014/main" id="{ACBEEA1D-4410-4439-8366-665B354FFB85}"/>
              </a:ext>
            </a:extLst>
          </p:cNvPr>
          <p:cNvGrpSpPr/>
          <p:nvPr/>
        </p:nvGrpSpPr>
        <p:grpSpPr>
          <a:xfrm>
            <a:off x="9090882" y="3555781"/>
            <a:ext cx="1986248" cy="732147"/>
            <a:chOff x="6533674" y="3357955"/>
            <a:chExt cx="1785368" cy="732147"/>
          </a:xfrm>
          <a:noFill/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5E6CC211-7E72-474E-8607-4188B3AF475E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8780B1F0-9A78-46CA-9B9D-21EBC67741C8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78" name="Group 63">
            <a:extLst>
              <a:ext uri="{FF2B5EF4-FFF2-40B4-BE49-F238E27FC236}">
                <a16:creationId xmlns:a16="http://schemas.microsoft.com/office/drawing/2014/main" id="{A5A6634D-0051-41DA-804F-8A51AC8290C1}"/>
              </a:ext>
            </a:extLst>
          </p:cNvPr>
          <p:cNvGrpSpPr/>
          <p:nvPr/>
        </p:nvGrpSpPr>
        <p:grpSpPr>
          <a:xfrm>
            <a:off x="7883397" y="2200691"/>
            <a:ext cx="1986248" cy="732147"/>
            <a:chOff x="6533674" y="3357955"/>
            <a:chExt cx="1785368" cy="732147"/>
          </a:xfrm>
          <a:noFill/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38B3006E-0439-4ECC-9553-13FD371EA46E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A1F4152D-CE7D-44F4-9BF4-33AD4EA7013B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81" name="Group 63">
            <a:extLst>
              <a:ext uri="{FF2B5EF4-FFF2-40B4-BE49-F238E27FC236}">
                <a16:creationId xmlns:a16="http://schemas.microsoft.com/office/drawing/2014/main" id="{4D2A321F-3D01-4A48-B84B-AE71E9DC8EC6}"/>
              </a:ext>
            </a:extLst>
          </p:cNvPr>
          <p:cNvGrpSpPr/>
          <p:nvPr/>
        </p:nvGrpSpPr>
        <p:grpSpPr>
          <a:xfrm>
            <a:off x="8301686" y="5076713"/>
            <a:ext cx="1986248" cy="732147"/>
            <a:chOff x="6533674" y="3357955"/>
            <a:chExt cx="1785368" cy="732147"/>
          </a:xfrm>
          <a:noFill/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4C89FD2E-5A8F-4A29-92C3-9945FBD23B9D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en-US" altLang="ko-KR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3B804C73-D345-4BC1-9904-8CCC79833588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12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84" name="Group 63">
            <a:extLst>
              <a:ext uri="{FF2B5EF4-FFF2-40B4-BE49-F238E27FC236}">
                <a16:creationId xmlns:a16="http://schemas.microsoft.com/office/drawing/2014/main" id="{18A1C014-E6BE-4454-ADB0-A513DDDC4427}"/>
              </a:ext>
            </a:extLst>
          </p:cNvPr>
          <p:cNvGrpSpPr/>
          <p:nvPr/>
        </p:nvGrpSpPr>
        <p:grpSpPr>
          <a:xfrm>
            <a:off x="5076568" y="1891188"/>
            <a:ext cx="1986248" cy="732147"/>
            <a:chOff x="6533674" y="3357955"/>
            <a:chExt cx="1785368" cy="732147"/>
          </a:xfrm>
          <a:noFill/>
        </p:grpSpPr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3046E430-9E5B-4A5E-B0CF-FB74B73ED43B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8A8B7961-F1DA-4C27-8DE0-A102B5FD2939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C105A124-B610-4CF5-A5C3-5F54A32A9015}"/>
              </a:ext>
            </a:extLst>
          </p:cNvPr>
          <p:cNvGrpSpPr/>
          <p:nvPr/>
        </p:nvGrpSpPr>
        <p:grpSpPr>
          <a:xfrm>
            <a:off x="4520398" y="3773336"/>
            <a:ext cx="3116823" cy="1712483"/>
            <a:chOff x="-548507" y="477868"/>
            <a:chExt cx="11570449" cy="6357177"/>
          </a:xfrm>
        </p:grpSpPr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46114B9D-9815-4C62-A028-DB746DA2B872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42BBDBDC-DEBD-404E-A54D-33B242C9C68E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FB08E9B0-25D8-4E64-B9B7-D2062E304326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 dirty="0">
                <a:cs typeface="B Nazanin" panose="00000400000000000000" pitchFamily="2" charset="-78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B66BAAF4-168E-4EB3-96C7-7FC800B71A08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 dirty="0">
                <a:cs typeface="B Nazanin" panose="00000400000000000000" pitchFamily="2" charset="-78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A918B320-92D2-41B2-8F03-1AE5C42B1DFD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F5AC3021-5928-4680-B455-801A88546C40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13" name="Rectangle: Rounded Corners 112">
                <a:extLst>
                  <a:ext uri="{FF2B5EF4-FFF2-40B4-BE49-F238E27FC236}">
                    <a16:creationId xmlns:a16="http://schemas.microsoft.com/office/drawing/2014/main" id="{98CE32BB-6675-4137-A30A-2769274EFAA3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14" name="Rectangle: Rounded Corners 113">
                <a:extLst>
                  <a:ext uri="{FF2B5EF4-FFF2-40B4-BE49-F238E27FC236}">
                    <a16:creationId xmlns:a16="http://schemas.microsoft.com/office/drawing/2014/main" id="{490C78E4-D0C6-47D1-B203-3DC53837DAB6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A2F97DBC-B0B0-4CB5-91D9-693AC72CFEAD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11" name="Rectangle: Rounded Corners 110">
                <a:extLst>
                  <a:ext uri="{FF2B5EF4-FFF2-40B4-BE49-F238E27FC236}">
                    <a16:creationId xmlns:a16="http://schemas.microsoft.com/office/drawing/2014/main" id="{031B2339-2D89-40F4-A02F-F323D2C69F40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12" name="Rectangle: Rounded Corners 111">
                <a:extLst>
                  <a:ext uri="{FF2B5EF4-FFF2-40B4-BE49-F238E27FC236}">
                    <a16:creationId xmlns:a16="http://schemas.microsoft.com/office/drawing/2014/main" id="{F0A00840-B720-4FD0-9C2C-0BF08296CB6F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 dirty="0"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26152B43-47BB-467F-92F5-C8FE0C406FC9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 dirty="0">
                <a:cs typeface="B Nazanin" panose="00000400000000000000" pitchFamily="2" charset="-78"/>
              </a:endParaRPr>
            </a:p>
          </p:txBody>
        </p: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A7A7EA27-E8AA-4C67-819A-EAFC65B27D80}"/>
              </a:ext>
            </a:extLst>
          </p:cNvPr>
          <p:cNvGrpSpPr/>
          <p:nvPr/>
        </p:nvGrpSpPr>
        <p:grpSpPr>
          <a:xfrm>
            <a:off x="5305803" y="4072344"/>
            <a:ext cx="1618100" cy="1114068"/>
            <a:chOff x="9838117" y="3034601"/>
            <a:chExt cx="2324346" cy="1600321"/>
          </a:xfrm>
        </p:grpSpPr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BE363E29-A869-4EA6-B70B-DE267738265D}"/>
                </a:ext>
              </a:extLst>
            </p:cNvPr>
            <p:cNvGrpSpPr/>
            <p:nvPr/>
          </p:nvGrpSpPr>
          <p:grpSpPr>
            <a:xfrm>
              <a:off x="9838117" y="3034601"/>
              <a:ext cx="2324346" cy="1600321"/>
              <a:chOff x="9839517" y="2895698"/>
              <a:chExt cx="4551811" cy="3133938"/>
            </a:xfrm>
          </p:grpSpPr>
          <p:grpSp>
            <p:nvGrpSpPr>
              <p:cNvPr id="161" name="Group 160">
                <a:extLst>
                  <a:ext uri="{FF2B5EF4-FFF2-40B4-BE49-F238E27FC236}">
                    <a16:creationId xmlns:a16="http://schemas.microsoft.com/office/drawing/2014/main" id="{8B268D2E-8EAF-4A99-8DF0-511C1506B89E}"/>
                  </a:ext>
                </a:extLst>
              </p:cNvPr>
              <p:cNvGrpSpPr/>
              <p:nvPr/>
            </p:nvGrpSpPr>
            <p:grpSpPr>
              <a:xfrm>
                <a:off x="10095620" y="2895698"/>
                <a:ext cx="3288407" cy="2443852"/>
                <a:chOff x="10095620" y="2895698"/>
                <a:chExt cx="3288407" cy="2443852"/>
              </a:xfrm>
            </p:grpSpPr>
            <p:sp>
              <p:nvSpPr>
                <p:cNvPr id="174" name="Trapezoid 173">
                  <a:extLst>
                    <a:ext uri="{FF2B5EF4-FFF2-40B4-BE49-F238E27FC236}">
                      <a16:creationId xmlns:a16="http://schemas.microsoft.com/office/drawing/2014/main" id="{8EA4553A-6C63-425F-A804-4613505D3EB8}"/>
                    </a:ext>
                  </a:extLst>
                </p:cNvPr>
                <p:cNvSpPr/>
                <p:nvPr/>
              </p:nvSpPr>
              <p:spPr>
                <a:xfrm rot="6820098">
                  <a:off x="12103251" y="2553136"/>
                  <a:ext cx="433277" cy="1473747"/>
                </a:xfrm>
                <a:prstGeom prst="trapezoid">
                  <a:avLst>
                    <a:gd name="adj" fmla="val 11476"/>
                  </a:avLst>
                </a:prstGeom>
                <a:solidFill>
                  <a:schemeClr val="accent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ctr" rtl="1"/>
                  <a:endParaRPr lang="en-US">
                    <a:solidFill>
                      <a:schemeClr val="tx1"/>
                    </a:solidFill>
                    <a:cs typeface="B Nazanin" panose="00000400000000000000" pitchFamily="2" charset="-78"/>
                  </a:endParaRPr>
                </a:p>
              </p:txBody>
            </p:sp>
            <p:grpSp>
              <p:nvGrpSpPr>
                <p:cNvPr id="175" name="Group 174">
                  <a:extLst>
                    <a:ext uri="{FF2B5EF4-FFF2-40B4-BE49-F238E27FC236}">
                      <a16:creationId xmlns:a16="http://schemas.microsoft.com/office/drawing/2014/main" id="{3B763B4B-F0E2-4CA4-8C6A-C75F120A0117}"/>
                    </a:ext>
                  </a:extLst>
                </p:cNvPr>
                <p:cNvGrpSpPr/>
                <p:nvPr/>
              </p:nvGrpSpPr>
              <p:grpSpPr>
                <a:xfrm>
                  <a:off x="10541428" y="2895698"/>
                  <a:ext cx="1434926" cy="560920"/>
                  <a:chOff x="10541428" y="2895698"/>
                  <a:chExt cx="1434926" cy="560920"/>
                </a:xfrm>
              </p:grpSpPr>
              <p:sp>
                <p:nvSpPr>
                  <p:cNvPr id="187" name="Rectangle: Rounded Corners 186">
                    <a:extLst>
                      <a:ext uri="{FF2B5EF4-FFF2-40B4-BE49-F238E27FC236}">
                        <a16:creationId xmlns:a16="http://schemas.microsoft.com/office/drawing/2014/main" id="{309167B1-B4CE-4934-9C3A-4A0CBF23A0A7}"/>
                      </a:ext>
                    </a:extLst>
                  </p:cNvPr>
                  <p:cNvSpPr/>
                  <p:nvPr/>
                </p:nvSpPr>
                <p:spPr>
                  <a:xfrm rot="19800000">
                    <a:off x="10541428" y="2992155"/>
                    <a:ext cx="1434926" cy="464463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4">
                      <a:lumMod val="7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 rtl="1"/>
                    <a:endParaRPr lang="en-US">
                      <a:solidFill>
                        <a:schemeClr val="tx1"/>
                      </a:solidFill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188" name="Freeform: Shape 187">
                    <a:extLst>
                      <a:ext uri="{FF2B5EF4-FFF2-40B4-BE49-F238E27FC236}">
                        <a16:creationId xmlns:a16="http://schemas.microsoft.com/office/drawing/2014/main" id="{216BF7A4-A222-4068-BC75-B89C471E568E}"/>
                      </a:ext>
                    </a:extLst>
                  </p:cNvPr>
                  <p:cNvSpPr/>
                  <p:nvPr/>
                </p:nvSpPr>
                <p:spPr>
                  <a:xfrm>
                    <a:off x="11562170" y="2895698"/>
                    <a:ext cx="182803" cy="182803"/>
                  </a:xfrm>
                  <a:custGeom>
                    <a:avLst/>
                    <a:gdLst>
                      <a:gd name="connsiteX0" fmla="*/ 94774 w 95250"/>
                      <a:gd name="connsiteY0" fmla="*/ 50959 h 95250"/>
                      <a:gd name="connsiteX1" fmla="*/ 50959 w 95250"/>
                      <a:gd name="connsiteY1" fmla="*/ 94774 h 95250"/>
                      <a:gd name="connsiteX2" fmla="*/ 7144 w 95250"/>
                      <a:gd name="connsiteY2" fmla="*/ 50959 h 95250"/>
                      <a:gd name="connsiteX3" fmla="*/ 50959 w 95250"/>
                      <a:gd name="connsiteY3" fmla="*/ 7144 h 95250"/>
                      <a:gd name="connsiteX4" fmla="*/ 94774 w 95250"/>
                      <a:gd name="connsiteY4" fmla="*/ 50959 h 95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50" h="95250">
                        <a:moveTo>
                          <a:pt x="94774" y="50959"/>
                        </a:moveTo>
                        <a:cubicBezTo>
                          <a:pt x="94774" y="74771"/>
                          <a:pt x="74771" y="94774"/>
                          <a:pt x="50959" y="94774"/>
                        </a:cubicBezTo>
                        <a:cubicBezTo>
                          <a:pt x="27146" y="94774"/>
                          <a:pt x="7144" y="74771"/>
                          <a:pt x="7144" y="50959"/>
                        </a:cubicBezTo>
                        <a:cubicBezTo>
                          <a:pt x="7144" y="27146"/>
                          <a:pt x="27146" y="7144"/>
                          <a:pt x="50959" y="7144"/>
                        </a:cubicBezTo>
                        <a:cubicBezTo>
                          <a:pt x="74771" y="7144"/>
                          <a:pt x="94774" y="27146"/>
                          <a:pt x="94774" y="50959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 rtl="1"/>
                    <a:endParaRPr lang="en-US">
                      <a:cs typeface="B Nazanin" panose="00000400000000000000" pitchFamily="2" charset="-78"/>
                    </a:endParaRPr>
                  </a:p>
                </p:txBody>
              </p:sp>
            </p:grpSp>
            <p:grpSp>
              <p:nvGrpSpPr>
                <p:cNvPr id="176" name="Group 175">
                  <a:extLst>
                    <a:ext uri="{FF2B5EF4-FFF2-40B4-BE49-F238E27FC236}">
                      <a16:creationId xmlns:a16="http://schemas.microsoft.com/office/drawing/2014/main" id="{24C10CAE-4196-4FA3-8B7C-192933752031}"/>
                    </a:ext>
                  </a:extLst>
                </p:cNvPr>
                <p:cNvGrpSpPr/>
                <p:nvPr/>
              </p:nvGrpSpPr>
              <p:grpSpPr>
                <a:xfrm>
                  <a:off x="10226072" y="3384119"/>
                  <a:ext cx="1153558" cy="1269798"/>
                  <a:chOff x="10226072" y="3384119"/>
                  <a:chExt cx="1153558" cy="1269798"/>
                </a:xfrm>
              </p:grpSpPr>
              <p:sp>
                <p:nvSpPr>
                  <p:cNvPr id="185" name="Freeform: Shape 184">
                    <a:extLst>
                      <a:ext uri="{FF2B5EF4-FFF2-40B4-BE49-F238E27FC236}">
                        <a16:creationId xmlns:a16="http://schemas.microsoft.com/office/drawing/2014/main" id="{CD67BA4B-7844-4406-8E89-DACDA94F71D9}"/>
                      </a:ext>
                    </a:extLst>
                  </p:cNvPr>
                  <p:cNvSpPr/>
                  <p:nvPr/>
                </p:nvSpPr>
                <p:spPr>
                  <a:xfrm rot="19176301">
                    <a:off x="10226072" y="3384119"/>
                    <a:ext cx="1153558" cy="1269798"/>
                  </a:xfrm>
                  <a:custGeom>
                    <a:avLst/>
                    <a:gdLst>
                      <a:gd name="connsiteX0" fmla="*/ 1069399 w 1153558"/>
                      <a:gd name="connsiteY0" fmla="*/ 54157 h 1269798"/>
                      <a:gd name="connsiteX1" fmla="*/ 1098647 w 1153558"/>
                      <a:gd name="connsiteY1" fmla="*/ 383203 h 1269798"/>
                      <a:gd name="connsiteX2" fmla="*/ 358294 w 1153558"/>
                      <a:gd name="connsiteY2" fmla="*/ 1269798 h 1269798"/>
                      <a:gd name="connsiteX3" fmla="*/ 0 w 1153558"/>
                      <a:gd name="connsiteY3" fmla="*/ 970001 h 1269798"/>
                      <a:gd name="connsiteX4" fmla="*/ 740353 w 1153558"/>
                      <a:gd name="connsiteY4" fmla="*/ 83405 h 1269798"/>
                      <a:gd name="connsiteX5" fmla="*/ 1069399 w 1153558"/>
                      <a:gd name="connsiteY5" fmla="*/ 54157 h 12697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53558" h="1269798">
                        <a:moveTo>
                          <a:pt x="1069399" y="54157"/>
                        </a:moveTo>
                        <a:cubicBezTo>
                          <a:pt x="1168112" y="136417"/>
                          <a:pt x="1182737" y="284489"/>
                          <a:pt x="1098647" y="383203"/>
                        </a:cubicBezTo>
                        <a:lnTo>
                          <a:pt x="358294" y="1269798"/>
                        </a:lnTo>
                        <a:lnTo>
                          <a:pt x="0" y="970001"/>
                        </a:lnTo>
                        <a:lnTo>
                          <a:pt x="740353" y="83405"/>
                        </a:lnTo>
                        <a:cubicBezTo>
                          <a:pt x="824442" y="-15309"/>
                          <a:pt x="970685" y="-28106"/>
                          <a:pt x="1069399" y="54157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50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 rtl="1"/>
                    <a:endParaRPr lang="en-US" dirty="0"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186" name="Freeform: Shape 185">
                    <a:extLst>
                      <a:ext uri="{FF2B5EF4-FFF2-40B4-BE49-F238E27FC236}">
                        <a16:creationId xmlns:a16="http://schemas.microsoft.com/office/drawing/2014/main" id="{B7B29A15-217A-48A7-912A-2C54632BE7C3}"/>
                      </a:ext>
                    </a:extLst>
                  </p:cNvPr>
                  <p:cNvSpPr/>
                  <p:nvPr/>
                </p:nvSpPr>
                <p:spPr>
                  <a:xfrm>
                    <a:off x="10701546" y="3417653"/>
                    <a:ext cx="182803" cy="182803"/>
                  </a:xfrm>
                  <a:custGeom>
                    <a:avLst/>
                    <a:gdLst>
                      <a:gd name="connsiteX0" fmla="*/ 94774 w 95250"/>
                      <a:gd name="connsiteY0" fmla="*/ 50959 h 95250"/>
                      <a:gd name="connsiteX1" fmla="*/ 50959 w 95250"/>
                      <a:gd name="connsiteY1" fmla="*/ 94774 h 95250"/>
                      <a:gd name="connsiteX2" fmla="*/ 7144 w 95250"/>
                      <a:gd name="connsiteY2" fmla="*/ 50959 h 95250"/>
                      <a:gd name="connsiteX3" fmla="*/ 50959 w 95250"/>
                      <a:gd name="connsiteY3" fmla="*/ 7144 h 95250"/>
                      <a:gd name="connsiteX4" fmla="*/ 94774 w 95250"/>
                      <a:gd name="connsiteY4" fmla="*/ 50959 h 95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50" h="95250">
                        <a:moveTo>
                          <a:pt x="94774" y="50959"/>
                        </a:moveTo>
                        <a:cubicBezTo>
                          <a:pt x="94774" y="74771"/>
                          <a:pt x="74771" y="94774"/>
                          <a:pt x="50959" y="94774"/>
                        </a:cubicBezTo>
                        <a:cubicBezTo>
                          <a:pt x="27146" y="94774"/>
                          <a:pt x="7144" y="74771"/>
                          <a:pt x="7144" y="50959"/>
                        </a:cubicBezTo>
                        <a:cubicBezTo>
                          <a:pt x="7144" y="27146"/>
                          <a:pt x="27146" y="7144"/>
                          <a:pt x="50959" y="7144"/>
                        </a:cubicBezTo>
                        <a:cubicBezTo>
                          <a:pt x="74771" y="7144"/>
                          <a:pt x="94774" y="27146"/>
                          <a:pt x="94774" y="50959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 rtl="1"/>
                    <a:endParaRPr lang="en-US">
                      <a:cs typeface="B Nazanin" panose="00000400000000000000" pitchFamily="2" charset="-78"/>
                    </a:endParaRPr>
                  </a:p>
                </p:txBody>
              </p:sp>
            </p:grpSp>
            <p:grpSp>
              <p:nvGrpSpPr>
                <p:cNvPr id="177" name="Group 176">
                  <a:extLst>
                    <a:ext uri="{FF2B5EF4-FFF2-40B4-BE49-F238E27FC236}">
                      <a16:creationId xmlns:a16="http://schemas.microsoft.com/office/drawing/2014/main" id="{E39E9FBA-D822-4EA7-BC1D-A479151DC439}"/>
                    </a:ext>
                  </a:extLst>
                </p:cNvPr>
                <p:cNvGrpSpPr/>
                <p:nvPr/>
              </p:nvGrpSpPr>
              <p:grpSpPr>
                <a:xfrm rot="5400000">
                  <a:off x="12509125" y="3435921"/>
                  <a:ext cx="989342" cy="760462"/>
                  <a:chOff x="10999279" y="2698471"/>
                  <a:chExt cx="989342" cy="760462"/>
                </a:xfrm>
              </p:grpSpPr>
              <p:sp>
                <p:nvSpPr>
                  <p:cNvPr id="182" name="Freeform: Shape 181">
                    <a:extLst>
                      <a:ext uri="{FF2B5EF4-FFF2-40B4-BE49-F238E27FC236}">
                        <a16:creationId xmlns:a16="http://schemas.microsoft.com/office/drawing/2014/main" id="{349AC933-DF87-4277-A368-EFE0EDD666AC}"/>
                      </a:ext>
                    </a:extLst>
                  </p:cNvPr>
                  <p:cNvSpPr/>
                  <p:nvPr/>
                </p:nvSpPr>
                <p:spPr>
                  <a:xfrm>
                    <a:off x="11237298" y="2698471"/>
                    <a:ext cx="712934" cy="329046"/>
                  </a:xfrm>
                  <a:custGeom>
                    <a:avLst/>
                    <a:gdLst>
                      <a:gd name="connsiteX0" fmla="*/ 7144 w 371475"/>
                      <a:gd name="connsiteY0" fmla="*/ 145256 h 171450"/>
                      <a:gd name="connsiteX1" fmla="*/ 90011 w 371475"/>
                      <a:gd name="connsiteY1" fmla="*/ 32861 h 171450"/>
                      <a:gd name="connsiteX2" fmla="*/ 250984 w 371475"/>
                      <a:gd name="connsiteY2" fmla="*/ 7144 h 171450"/>
                      <a:gd name="connsiteX3" fmla="*/ 361474 w 371475"/>
                      <a:gd name="connsiteY3" fmla="*/ 103346 h 171450"/>
                      <a:gd name="connsiteX4" fmla="*/ 367189 w 371475"/>
                      <a:gd name="connsiteY4" fmla="*/ 139541 h 171450"/>
                      <a:gd name="connsiteX5" fmla="*/ 343376 w 371475"/>
                      <a:gd name="connsiteY5" fmla="*/ 143351 h 171450"/>
                      <a:gd name="connsiteX6" fmla="*/ 234791 w 371475"/>
                      <a:gd name="connsiteY6" fmla="*/ 58579 h 171450"/>
                      <a:gd name="connsiteX7" fmla="*/ 117634 w 371475"/>
                      <a:gd name="connsiteY7" fmla="*/ 76676 h 171450"/>
                      <a:gd name="connsiteX8" fmla="*/ 58579 w 371475"/>
                      <a:gd name="connsiteY8" fmla="*/ 167164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71475" h="171450">
                        <a:moveTo>
                          <a:pt x="7144" y="145256"/>
                        </a:moveTo>
                        <a:lnTo>
                          <a:pt x="90011" y="32861"/>
                        </a:lnTo>
                        <a:lnTo>
                          <a:pt x="250984" y="7144"/>
                        </a:lnTo>
                        <a:lnTo>
                          <a:pt x="361474" y="103346"/>
                        </a:lnTo>
                        <a:lnTo>
                          <a:pt x="367189" y="139541"/>
                        </a:lnTo>
                        <a:lnTo>
                          <a:pt x="343376" y="143351"/>
                        </a:lnTo>
                        <a:lnTo>
                          <a:pt x="234791" y="58579"/>
                        </a:lnTo>
                        <a:lnTo>
                          <a:pt x="117634" y="76676"/>
                        </a:lnTo>
                        <a:lnTo>
                          <a:pt x="58579" y="16716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 rtl="1"/>
                    <a:endParaRPr lang="en-US"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183" name="Freeform: Shape 182">
                    <a:extLst>
                      <a:ext uri="{FF2B5EF4-FFF2-40B4-BE49-F238E27FC236}">
                        <a16:creationId xmlns:a16="http://schemas.microsoft.com/office/drawing/2014/main" id="{507F266E-AF0A-420B-93DF-BAE0EDE5E64F}"/>
                      </a:ext>
                    </a:extLst>
                  </p:cNvPr>
                  <p:cNvSpPr/>
                  <p:nvPr/>
                </p:nvSpPr>
                <p:spPr>
                  <a:xfrm>
                    <a:off x="11293968" y="3075046"/>
                    <a:ext cx="694653" cy="383887"/>
                  </a:xfrm>
                  <a:custGeom>
                    <a:avLst/>
                    <a:gdLst>
                      <a:gd name="connsiteX0" fmla="*/ 7144 w 361950"/>
                      <a:gd name="connsiteY0" fmla="*/ 114776 h 200025"/>
                      <a:gd name="connsiteX1" fmla="*/ 120491 w 361950"/>
                      <a:gd name="connsiteY1" fmla="*/ 194786 h 200025"/>
                      <a:gd name="connsiteX2" fmla="*/ 281464 w 361950"/>
                      <a:gd name="connsiteY2" fmla="*/ 169069 h 200025"/>
                      <a:gd name="connsiteX3" fmla="*/ 355759 w 361950"/>
                      <a:gd name="connsiteY3" fmla="*/ 43339 h 200025"/>
                      <a:gd name="connsiteX4" fmla="*/ 350044 w 361950"/>
                      <a:gd name="connsiteY4" fmla="*/ 7144 h 200025"/>
                      <a:gd name="connsiteX5" fmla="*/ 327184 w 361950"/>
                      <a:gd name="connsiteY5" fmla="*/ 10954 h 200025"/>
                      <a:gd name="connsiteX6" fmla="*/ 250031 w 361950"/>
                      <a:gd name="connsiteY6" fmla="*/ 125254 h 200025"/>
                      <a:gd name="connsiteX7" fmla="*/ 132874 w 361950"/>
                      <a:gd name="connsiteY7" fmla="*/ 144304 h 200025"/>
                      <a:gd name="connsiteX8" fmla="*/ 48101 w 361950"/>
                      <a:gd name="connsiteY8" fmla="*/ 77629 h 2000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61950" h="200025">
                        <a:moveTo>
                          <a:pt x="7144" y="114776"/>
                        </a:moveTo>
                        <a:lnTo>
                          <a:pt x="120491" y="194786"/>
                        </a:lnTo>
                        <a:lnTo>
                          <a:pt x="281464" y="169069"/>
                        </a:lnTo>
                        <a:lnTo>
                          <a:pt x="355759" y="43339"/>
                        </a:lnTo>
                        <a:lnTo>
                          <a:pt x="350044" y="7144"/>
                        </a:lnTo>
                        <a:lnTo>
                          <a:pt x="327184" y="10954"/>
                        </a:lnTo>
                        <a:lnTo>
                          <a:pt x="250031" y="125254"/>
                        </a:lnTo>
                        <a:lnTo>
                          <a:pt x="132874" y="144304"/>
                        </a:lnTo>
                        <a:lnTo>
                          <a:pt x="48101" y="7762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 rtl="1"/>
                    <a:endParaRPr lang="en-US"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184" name="Freeform: Shape 183">
                    <a:extLst>
                      <a:ext uri="{FF2B5EF4-FFF2-40B4-BE49-F238E27FC236}">
                        <a16:creationId xmlns:a16="http://schemas.microsoft.com/office/drawing/2014/main" id="{E8B3137D-1DF4-4C54-AADB-552AD4080F89}"/>
                      </a:ext>
                    </a:extLst>
                  </p:cNvPr>
                  <p:cNvSpPr/>
                  <p:nvPr/>
                </p:nvSpPr>
                <p:spPr>
                  <a:xfrm>
                    <a:off x="10999279" y="2942227"/>
                    <a:ext cx="457009" cy="457009"/>
                  </a:xfrm>
                  <a:custGeom>
                    <a:avLst/>
                    <a:gdLst>
                      <a:gd name="connsiteX0" fmla="*/ 102790 w 238125"/>
                      <a:gd name="connsiteY0" fmla="*/ 8493 h 238125"/>
                      <a:gd name="connsiteX1" fmla="*/ 8493 w 238125"/>
                      <a:gd name="connsiteY1" fmla="*/ 138985 h 238125"/>
                      <a:gd name="connsiteX2" fmla="*/ 138985 w 238125"/>
                      <a:gd name="connsiteY2" fmla="*/ 233283 h 238125"/>
                      <a:gd name="connsiteX3" fmla="*/ 233283 w 238125"/>
                      <a:gd name="connsiteY3" fmla="*/ 102790 h 238125"/>
                      <a:gd name="connsiteX4" fmla="*/ 102790 w 238125"/>
                      <a:gd name="connsiteY4" fmla="*/ 8493 h 238125"/>
                      <a:gd name="connsiteX5" fmla="*/ 128508 w 238125"/>
                      <a:gd name="connsiteY5" fmla="*/ 164703 h 238125"/>
                      <a:gd name="connsiteX6" fmla="*/ 78025 w 238125"/>
                      <a:gd name="connsiteY6" fmla="*/ 128508 h 238125"/>
                      <a:gd name="connsiteX7" fmla="*/ 114220 w 238125"/>
                      <a:gd name="connsiteY7" fmla="*/ 78025 h 238125"/>
                      <a:gd name="connsiteX8" fmla="*/ 164703 w 238125"/>
                      <a:gd name="connsiteY8" fmla="*/ 114220 h 238125"/>
                      <a:gd name="connsiteX9" fmla="*/ 128508 w 238125"/>
                      <a:gd name="connsiteY9" fmla="*/ 164703 h 2381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38125" h="238125">
                        <a:moveTo>
                          <a:pt x="102790" y="8493"/>
                        </a:moveTo>
                        <a:cubicBezTo>
                          <a:pt x="40878" y="18018"/>
                          <a:pt x="-1032" y="77073"/>
                          <a:pt x="8493" y="138985"/>
                        </a:cubicBezTo>
                        <a:cubicBezTo>
                          <a:pt x="18018" y="200898"/>
                          <a:pt x="77073" y="242808"/>
                          <a:pt x="138985" y="233283"/>
                        </a:cubicBezTo>
                        <a:cubicBezTo>
                          <a:pt x="200898" y="223758"/>
                          <a:pt x="242808" y="164703"/>
                          <a:pt x="233283" y="102790"/>
                        </a:cubicBezTo>
                        <a:cubicBezTo>
                          <a:pt x="222805" y="40878"/>
                          <a:pt x="164703" y="-1032"/>
                          <a:pt x="102790" y="8493"/>
                        </a:cubicBezTo>
                        <a:close/>
                        <a:moveTo>
                          <a:pt x="128508" y="164703"/>
                        </a:moveTo>
                        <a:cubicBezTo>
                          <a:pt x="104695" y="168513"/>
                          <a:pt x="81835" y="152320"/>
                          <a:pt x="78025" y="128508"/>
                        </a:cubicBezTo>
                        <a:cubicBezTo>
                          <a:pt x="74215" y="104695"/>
                          <a:pt x="90408" y="81835"/>
                          <a:pt x="114220" y="78025"/>
                        </a:cubicBezTo>
                        <a:cubicBezTo>
                          <a:pt x="138033" y="74215"/>
                          <a:pt x="160893" y="90408"/>
                          <a:pt x="164703" y="114220"/>
                        </a:cubicBezTo>
                        <a:cubicBezTo>
                          <a:pt x="169465" y="138033"/>
                          <a:pt x="152320" y="160893"/>
                          <a:pt x="128508" y="164703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7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 rtl="1"/>
                    <a:endParaRPr lang="en-US">
                      <a:cs typeface="B Nazanin" panose="00000400000000000000" pitchFamily="2" charset="-78"/>
                    </a:endParaRPr>
                  </a:p>
                </p:txBody>
              </p:sp>
            </p:grpSp>
            <p:grpSp>
              <p:nvGrpSpPr>
                <p:cNvPr id="178" name="Group 177">
                  <a:extLst>
                    <a:ext uri="{FF2B5EF4-FFF2-40B4-BE49-F238E27FC236}">
                      <a16:creationId xmlns:a16="http://schemas.microsoft.com/office/drawing/2014/main" id="{D4EBC9A5-A28F-4355-BDDC-3D12D2BDFDE5}"/>
                    </a:ext>
                  </a:extLst>
                </p:cNvPr>
                <p:cNvGrpSpPr/>
                <p:nvPr/>
              </p:nvGrpSpPr>
              <p:grpSpPr>
                <a:xfrm>
                  <a:off x="10095620" y="4304882"/>
                  <a:ext cx="1425867" cy="1034668"/>
                  <a:chOff x="10095620" y="4304882"/>
                  <a:chExt cx="1425867" cy="1034668"/>
                </a:xfrm>
              </p:grpSpPr>
              <p:sp>
                <p:nvSpPr>
                  <p:cNvPr id="179" name="Freeform: Shape 178">
                    <a:extLst>
                      <a:ext uri="{FF2B5EF4-FFF2-40B4-BE49-F238E27FC236}">
                        <a16:creationId xmlns:a16="http://schemas.microsoft.com/office/drawing/2014/main" id="{92019A0A-99B6-4349-805A-8EBB82C3D354}"/>
                      </a:ext>
                    </a:extLst>
                  </p:cNvPr>
                  <p:cNvSpPr/>
                  <p:nvPr/>
                </p:nvSpPr>
                <p:spPr>
                  <a:xfrm>
                    <a:off x="10226256" y="4304882"/>
                    <a:ext cx="1133382" cy="914017"/>
                  </a:xfrm>
                  <a:custGeom>
                    <a:avLst/>
                    <a:gdLst>
                      <a:gd name="connsiteX0" fmla="*/ 558641 w 590550"/>
                      <a:gd name="connsiteY0" fmla="*/ 470059 h 476250"/>
                      <a:gd name="connsiteX1" fmla="*/ 37624 w 590550"/>
                      <a:gd name="connsiteY1" fmla="*/ 470059 h 476250"/>
                      <a:gd name="connsiteX2" fmla="*/ 7144 w 590550"/>
                      <a:gd name="connsiteY2" fmla="*/ 439579 h 476250"/>
                      <a:gd name="connsiteX3" fmla="*/ 7144 w 590550"/>
                      <a:gd name="connsiteY3" fmla="*/ 98584 h 476250"/>
                      <a:gd name="connsiteX4" fmla="*/ 98584 w 590550"/>
                      <a:gd name="connsiteY4" fmla="*/ 7144 h 476250"/>
                      <a:gd name="connsiteX5" fmla="*/ 498634 w 590550"/>
                      <a:gd name="connsiteY5" fmla="*/ 7144 h 476250"/>
                      <a:gd name="connsiteX6" fmla="*/ 590074 w 590550"/>
                      <a:gd name="connsiteY6" fmla="*/ 98584 h 476250"/>
                      <a:gd name="connsiteX7" fmla="*/ 590074 w 590550"/>
                      <a:gd name="connsiteY7" fmla="*/ 440531 h 476250"/>
                      <a:gd name="connsiteX8" fmla="*/ 558641 w 590550"/>
                      <a:gd name="connsiteY8" fmla="*/ 470059 h 476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90550" h="476250">
                        <a:moveTo>
                          <a:pt x="558641" y="470059"/>
                        </a:moveTo>
                        <a:lnTo>
                          <a:pt x="37624" y="470059"/>
                        </a:lnTo>
                        <a:cubicBezTo>
                          <a:pt x="20479" y="470059"/>
                          <a:pt x="7144" y="456724"/>
                          <a:pt x="7144" y="439579"/>
                        </a:cubicBezTo>
                        <a:lnTo>
                          <a:pt x="7144" y="98584"/>
                        </a:lnTo>
                        <a:cubicBezTo>
                          <a:pt x="7144" y="48101"/>
                          <a:pt x="48101" y="7144"/>
                          <a:pt x="98584" y="7144"/>
                        </a:cubicBezTo>
                        <a:lnTo>
                          <a:pt x="498634" y="7144"/>
                        </a:lnTo>
                        <a:cubicBezTo>
                          <a:pt x="549116" y="7144"/>
                          <a:pt x="590074" y="48101"/>
                          <a:pt x="590074" y="98584"/>
                        </a:cubicBezTo>
                        <a:lnTo>
                          <a:pt x="590074" y="440531"/>
                        </a:lnTo>
                        <a:cubicBezTo>
                          <a:pt x="589121" y="456724"/>
                          <a:pt x="574834" y="470059"/>
                          <a:pt x="558641" y="470059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7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 rtl="1"/>
                    <a:endParaRPr lang="en-US"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180" name="Freeform: Shape 179">
                    <a:extLst>
                      <a:ext uri="{FF2B5EF4-FFF2-40B4-BE49-F238E27FC236}">
                        <a16:creationId xmlns:a16="http://schemas.microsoft.com/office/drawing/2014/main" id="{FA389142-64F2-46E2-AA3D-75D09A0AAACF}"/>
                      </a:ext>
                    </a:extLst>
                  </p:cNvPr>
                  <p:cNvSpPr/>
                  <p:nvPr/>
                </p:nvSpPr>
                <p:spPr>
                  <a:xfrm>
                    <a:off x="10095620" y="5083625"/>
                    <a:ext cx="1425867" cy="255925"/>
                  </a:xfrm>
                  <a:custGeom>
                    <a:avLst/>
                    <a:gdLst>
                      <a:gd name="connsiteX0" fmla="*/ 711994 w 742950"/>
                      <a:gd name="connsiteY0" fmla="*/ 129064 h 133350"/>
                      <a:gd name="connsiteX1" fmla="*/ 37624 w 742950"/>
                      <a:gd name="connsiteY1" fmla="*/ 129064 h 133350"/>
                      <a:gd name="connsiteX2" fmla="*/ 7144 w 742950"/>
                      <a:gd name="connsiteY2" fmla="*/ 98584 h 133350"/>
                      <a:gd name="connsiteX3" fmla="*/ 7144 w 742950"/>
                      <a:gd name="connsiteY3" fmla="*/ 98584 h 133350"/>
                      <a:gd name="connsiteX4" fmla="*/ 98584 w 742950"/>
                      <a:gd name="connsiteY4" fmla="*/ 7144 h 133350"/>
                      <a:gd name="connsiteX5" fmla="*/ 651986 w 742950"/>
                      <a:gd name="connsiteY5" fmla="*/ 7144 h 133350"/>
                      <a:gd name="connsiteX6" fmla="*/ 743426 w 742950"/>
                      <a:gd name="connsiteY6" fmla="*/ 98584 h 133350"/>
                      <a:gd name="connsiteX7" fmla="*/ 743426 w 742950"/>
                      <a:gd name="connsiteY7" fmla="*/ 98584 h 133350"/>
                      <a:gd name="connsiteX8" fmla="*/ 711994 w 742950"/>
                      <a:gd name="connsiteY8" fmla="*/ 129064 h 133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42950" h="133350">
                        <a:moveTo>
                          <a:pt x="711994" y="129064"/>
                        </a:moveTo>
                        <a:lnTo>
                          <a:pt x="37624" y="129064"/>
                        </a:lnTo>
                        <a:cubicBezTo>
                          <a:pt x="20479" y="129064"/>
                          <a:pt x="7144" y="115729"/>
                          <a:pt x="7144" y="98584"/>
                        </a:cubicBezTo>
                        <a:lnTo>
                          <a:pt x="7144" y="98584"/>
                        </a:lnTo>
                        <a:cubicBezTo>
                          <a:pt x="7144" y="48101"/>
                          <a:pt x="48101" y="7144"/>
                          <a:pt x="98584" y="7144"/>
                        </a:cubicBezTo>
                        <a:lnTo>
                          <a:pt x="651986" y="7144"/>
                        </a:lnTo>
                        <a:cubicBezTo>
                          <a:pt x="702469" y="7144"/>
                          <a:pt x="743426" y="48101"/>
                          <a:pt x="743426" y="98584"/>
                        </a:cubicBezTo>
                        <a:lnTo>
                          <a:pt x="743426" y="98584"/>
                        </a:lnTo>
                        <a:cubicBezTo>
                          <a:pt x="742474" y="115729"/>
                          <a:pt x="729139" y="129064"/>
                          <a:pt x="711994" y="129064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 rtl="1"/>
                    <a:endParaRPr lang="en-US"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181" name="Freeform: Shape 180">
                    <a:extLst>
                      <a:ext uri="{FF2B5EF4-FFF2-40B4-BE49-F238E27FC236}">
                        <a16:creationId xmlns:a16="http://schemas.microsoft.com/office/drawing/2014/main" id="{18421BFE-C4D5-452F-B688-B2C036AF849A}"/>
                      </a:ext>
                    </a:extLst>
                  </p:cNvPr>
                  <p:cNvSpPr/>
                  <p:nvPr/>
                </p:nvSpPr>
                <p:spPr>
                  <a:xfrm>
                    <a:off x="10701546" y="4411068"/>
                    <a:ext cx="182803" cy="182803"/>
                  </a:xfrm>
                  <a:custGeom>
                    <a:avLst/>
                    <a:gdLst>
                      <a:gd name="connsiteX0" fmla="*/ 94774 w 95250"/>
                      <a:gd name="connsiteY0" fmla="*/ 50959 h 95250"/>
                      <a:gd name="connsiteX1" fmla="*/ 50959 w 95250"/>
                      <a:gd name="connsiteY1" fmla="*/ 94774 h 95250"/>
                      <a:gd name="connsiteX2" fmla="*/ 7144 w 95250"/>
                      <a:gd name="connsiteY2" fmla="*/ 50959 h 95250"/>
                      <a:gd name="connsiteX3" fmla="*/ 50959 w 95250"/>
                      <a:gd name="connsiteY3" fmla="*/ 7144 h 95250"/>
                      <a:gd name="connsiteX4" fmla="*/ 94774 w 95250"/>
                      <a:gd name="connsiteY4" fmla="*/ 50959 h 95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50" h="95250">
                        <a:moveTo>
                          <a:pt x="94774" y="50959"/>
                        </a:moveTo>
                        <a:cubicBezTo>
                          <a:pt x="94774" y="74771"/>
                          <a:pt x="74771" y="94774"/>
                          <a:pt x="50959" y="94774"/>
                        </a:cubicBezTo>
                        <a:cubicBezTo>
                          <a:pt x="27146" y="94774"/>
                          <a:pt x="7144" y="74771"/>
                          <a:pt x="7144" y="50959"/>
                        </a:cubicBezTo>
                        <a:cubicBezTo>
                          <a:pt x="7144" y="27146"/>
                          <a:pt x="27146" y="7144"/>
                          <a:pt x="50959" y="7144"/>
                        </a:cubicBezTo>
                        <a:cubicBezTo>
                          <a:pt x="74771" y="7144"/>
                          <a:pt x="94774" y="27146"/>
                          <a:pt x="94774" y="50959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 rtl="1"/>
                    <a:endParaRPr lang="en-US">
                      <a:cs typeface="B Nazanin" panose="00000400000000000000" pitchFamily="2" charset="-78"/>
                    </a:endParaRPr>
                  </a:p>
                </p:txBody>
              </p:sp>
            </p:grpSp>
          </p:grpSp>
          <p:grpSp>
            <p:nvGrpSpPr>
              <p:cNvPr id="162" name="Group 161">
                <a:extLst>
                  <a:ext uri="{FF2B5EF4-FFF2-40B4-BE49-F238E27FC236}">
                    <a16:creationId xmlns:a16="http://schemas.microsoft.com/office/drawing/2014/main" id="{3303D527-07D7-4C41-94B2-A02973674BE5}"/>
                  </a:ext>
                </a:extLst>
              </p:cNvPr>
              <p:cNvGrpSpPr/>
              <p:nvPr/>
            </p:nvGrpSpPr>
            <p:grpSpPr>
              <a:xfrm>
                <a:off x="9839517" y="5316702"/>
                <a:ext cx="4551811" cy="712934"/>
                <a:chOff x="2716823" y="4480799"/>
                <a:chExt cx="5838092" cy="914400"/>
              </a:xfrm>
            </p:grpSpPr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id="{E12A5316-C9C6-402A-BC7E-D0C80C959C61}"/>
                    </a:ext>
                  </a:extLst>
                </p:cNvPr>
                <p:cNvGrpSpPr/>
                <p:nvPr/>
              </p:nvGrpSpPr>
              <p:grpSpPr>
                <a:xfrm>
                  <a:off x="2716823" y="4480799"/>
                  <a:ext cx="5838092" cy="914400"/>
                  <a:chOff x="175847" y="4480799"/>
                  <a:chExt cx="8801100" cy="914400"/>
                </a:xfrm>
              </p:grpSpPr>
              <p:sp>
                <p:nvSpPr>
                  <p:cNvPr id="172" name="Rectangle: Rounded Corners 171">
                    <a:extLst>
                      <a:ext uri="{FF2B5EF4-FFF2-40B4-BE49-F238E27FC236}">
                        <a16:creationId xmlns:a16="http://schemas.microsoft.com/office/drawing/2014/main" id="{A47D89C9-45B3-4A7C-BD75-D7A9F4911663}"/>
                      </a:ext>
                    </a:extLst>
                  </p:cNvPr>
                  <p:cNvSpPr/>
                  <p:nvPr/>
                </p:nvSpPr>
                <p:spPr>
                  <a:xfrm>
                    <a:off x="175847" y="4480799"/>
                    <a:ext cx="8801100" cy="9144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1"/>
                    <a:endParaRPr lang="en-US"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173" name="Rectangle: Rounded Corners 172">
                    <a:extLst>
                      <a:ext uri="{FF2B5EF4-FFF2-40B4-BE49-F238E27FC236}">
                        <a16:creationId xmlns:a16="http://schemas.microsoft.com/office/drawing/2014/main" id="{6CD02FCB-10A8-42CC-9D51-8B10C337A2B6}"/>
                      </a:ext>
                    </a:extLst>
                  </p:cNvPr>
                  <p:cNvSpPr/>
                  <p:nvPr/>
                </p:nvSpPr>
                <p:spPr>
                  <a:xfrm>
                    <a:off x="352032" y="4595617"/>
                    <a:ext cx="8448730" cy="68476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1"/>
                    <a:endParaRPr lang="en-US" dirty="0">
                      <a:cs typeface="B Nazanin" panose="00000400000000000000" pitchFamily="2" charset="-78"/>
                    </a:endParaRPr>
                  </a:p>
                </p:txBody>
              </p:sp>
            </p:grpSp>
            <p:grpSp>
              <p:nvGrpSpPr>
                <p:cNvPr id="164" name="Group 163">
                  <a:extLst>
                    <a:ext uri="{FF2B5EF4-FFF2-40B4-BE49-F238E27FC236}">
                      <a16:creationId xmlns:a16="http://schemas.microsoft.com/office/drawing/2014/main" id="{2E30FB71-64B6-4E6B-B6B6-307D0A333396}"/>
                    </a:ext>
                  </a:extLst>
                </p:cNvPr>
                <p:cNvGrpSpPr/>
                <p:nvPr/>
              </p:nvGrpSpPr>
              <p:grpSpPr>
                <a:xfrm>
                  <a:off x="2954961" y="4660680"/>
                  <a:ext cx="5376674" cy="563948"/>
                  <a:chOff x="3193903" y="4660680"/>
                  <a:chExt cx="5376674" cy="563948"/>
                </a:xfrm>
              </p:grpSpPr>
              <p:sp>
                <p:nvSpPr>
                  <p:cNvPr id="165" name="Circle: Hollow 164">
                    <a:extLst>
                      <a:ext uri="{FF2B5EF4-FFF2-40B4-BE49-F238E27FC236}">
                        <a16:creationId xmlns:a16="http://schemas.microsoft.com/office/drawing/2014/main" id="{13E4F1C3-0D2B-4B2D-BF0F-4F1CBE7D1471}"/>
                      </a:ext>
                    </a:extLst>
                  </p:cNvPr>
                  <p:cNvSpPr/>
                  <p:nvPr/>
                </p:nvSpPr>
                <p:spPr>
                  <a:xfrm>
                    <a:off x="3193903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1"/>
                    <a:endParaRPr lang="en-US">
                      <a:solidFill>
                        <a:schemeClr val="tx1"/>
                      </a:solidFill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166" name="Circle: Hollow 165">
                    <a:extLst>
                      <a:ext uri="{FF2B5EF4-FFF2-40B4-BE49-F238E27FC236}">
                        <a16:creationId xmlns:a16="http://schemas.microsoft.com/office/drawing/2014/main" id="{5E04B6F9-6865-45E9-B408-9EA329222F37}"/>
                      </a:ext>
                    </a:extLst>
                  </p:cNvPr>
                  <p:cNvSpPr/>
                  <p:nvPr/>
                </p:nvSpPr>
                <p:spPr>
                  <a:xfrm>
                    <a:off x="3996024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1"/>
                    <a:endParaRPr lang="en-US">
                      <a:solidFill>
                        <a:schemeClr val="tx1"/>
                      </a:solidFill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167" name="Circle: Hollow 166">
                    <a:extLst>
                      <a:ext uri="{FF2B5EF4-FFF2-40B4-BE49-F238E27FC236}">
                        <a16:creationId xmlns:a16="http://schemas.microsoft.com/office/drawing/2014/main" id="{8ADD5EBD-5BBA-4016-8C8A-67920E24E9F4}"/>
                      </a:ext>
                    </a:extLst>
                  </p:cNvPr>
                  <p:cNvSpPr/>
                  <p:nvPr/>
                </p:nvSpPr>
                <p:spPr>
                  <a:xfrm>
                    <a:off x="4798145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1"/>
                    <a:endParaRPr lang="en-US">
                      <a:solidFill>
                        <a:schemeClr val="tx1"/>
                      </a:solidFill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168" name="Circle: Hollow 167">
                    <a:extLst>
                      <a:ext uri="{FF2B5EF4-FFF2-40B4-BE49-F238E27FC236}">
                        <a16:creationId xmlns:a16="http://schemas.microsoft.com/office/drawing/2014/main" id="{F9081DC5-9A2B-4A48-AABB-18E30B84C9D1}"/>
                      </a:ext>
                    </a:extLst>
                  </p:cNvPr>
                  <p:cNvSpPr/>
                  <p:nvPr/>
                </p:nvSpPr>
                <p:spPr>
                  <a:xfrm>
                    <a:off x="5600266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1"/>
                    <a:endParaRPr lang="en-US">
                      <a:solidFill>
                        <a:schemeClr val="tx1"/>
                      </a:solidFill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169" name="Circle: Hollow 168">
                    <a:extLst>
                      <a:ext uri="{FF2B5EF4-FFF2-40B4-BE49-F238E27FC236}">
                        <a16:creationId xmlns:a16="http://schemas.microsoft.com/office/drawing/2014/main" id="{5CB34120-CB22-474A-A005-CAFFC7909E18}"/>
                      </a:ext>
                    </a:extLst>
                  </p:cNvPr>
                  <p:cNvSpPr/>
                  <p:nvPr/>
                </p:nvSpPr>
                <p:spPr>
                  <a:xfrm>
                    <a:off x="6402387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1"/>
                    <a:endParaRPr lang="en-US">
                      <a:solidFill>
                        <a:schemeClr val="tx1"/>
                      </a:solidFill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170" name="Circle: Hollow 169">
                    <a:extLst>
                      <a:ext uri="{FF2B5EF4-FFF2-40B4-BE49-F238E27FC236}">
                        <a16:creationId xmlns:a16="http://schemas.microsoft.com/office/drawing/2014/main" id="{E1B4CCF6-4526-448A-865B-AF1D17039432}"/>
                      </a:ext>
                    </a:extLst>
                  </p:cNvPr>
                  <p:cNvSpPr/>
                  <p:nvPr/>
                </p:nvSpPr>
                <p:spPr>
                  <a:xfrm>
                    <a:off x="7204508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1"/>
                    <a:endParaRPr lang="en-US">
                      <a:solidFill>
                        <a:schemeClr val="tx1"/>
                      </a:solidFill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171" name="Circle: Hollow 170">
                    <a:extLst>
                      <a:ext uri="{FF2B5EF4-FFF2-40B4-BE49-F238E27FC236}">
                        <a16:creationId xmlns:a16="http://schemas.microsoft.com/office/drawing/2014/main" id="{D13ABEC1-006C-41DF-9C78-76A639151FC1}"/>
                      </a:ext>
                    </a:extLst>
                  </p:cNvPr>
                  <p:cNvSpPr/>
                  <p:nvPr/>
                </p:nvSpPr>
                <p:spPr>
                  <a:xfrm>
                    <a:off x="8006629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1"/>
                    <a:endParaRPr lang="en-US">
                      <a:solidFill>
                        <a:schemeClr val="tx1"/>
                      </a:solidFill>
                      <a:cs typeface="B Nazanin" panose="00000400000000000000" pitchFamily="2" charset="-78"/>
                    </a:endParaRPr>
                  </a:p>
                </p:txBody>
              </p:sp>
            </p:grpSp>
          </p:grpSp>
        </p:grp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B79F5B7B-76B3-40D5-9229-52DCA7F977F9}"/>
                </a:ext>
              </a:extLst>
            </p:cNvPr>
            <p:cNvSpPr/>
            <p:nvPr/>
          </p:nvSpPr>
          <p:spPr>
            <a:xfrm>
              <a:off x="10927440" y="3803715"/>
              <a:ext cx="141292" cy="467153"/>
            </a:xfrm>
            <a:custGeom>
              <a:avLst/>
              <a:gdLst>
                <a:gd name="connsiteX0" fmla="*/ 142121 w 152400"/>
                <a:gd name="connsiteY0" fmla="*/ 516255 h 647700"/>
                <a:gd name="connsiteX1" fmla="*/ 154504 w 152400"/>
                <a:gd name="connsiteY1" fmla="*/ 254318 h 647700"/>
                <a:gd name="connsiteX2" fmla="*/ 119261 w 152400"/>
                <a:gd name="connsiteY2" fmla="*/ 180023 h 647700"/>
                <a:gd name="connsiteX3" fmla="*/ 101164 w 152400"/>
                <a:gd name="connsiteY3" fmla="*/ 54293 h 647700"/>
                <a:gd name="connsiteX4" fmla="*/ 78304 w 152400"/>
                <a:gd name="connsiteY4" fmla="*/ 0 h 647700"/>
                <a:gd name="connsiteX5" fmla="*/ 78304 w 152400"/>
                <a:gd name="connsiteY5" fmla="*/ 0 h 647700"/>
                <a:gd name="connsiteX6" fmla="*/ 77351 w 152400"/>
                <a:gd name="connsiteY6" fmla="*/ 0 h 647700"/>
                <a:gd name="connsiteX7" fmla="*/ 76399 w 152400"/>
                <a:gd name="connsiteY7" fmla="*/ 0 h 647700"/>
                <a:gd name="connsiteX8" fmla="*/ 76399 w 152400"/>
                <a:gd name="connsiteY8" fmla="*/ 0 h 647700"/>
                <a:gd name="connsiteX9" fmla="*/ 53539 w 152400"/>
                <a:gd name="connsiteY9" fmla="*/ 54293 h 647700"/>
                <a:gd name="connsiteX10" fmla="*/ 35441 w 152400"/>
                <a:gd name="connsiteY10" fmla="*/ 180023 h 647700"/>
                <a:gd name="connsiteX11" fmla="*/ 199 w 152400"/>
                <a:gd name="connsiteY11" fmla="*/ 254318 h 647700"/>
                <a:gd name="connsiteX12" fmla="*/ 12581 w 152400"/>
                <a:gd name="connsiteY12" fmla="*/ 516255 h 647700"/>
                <a:gd name="connsiteX13" fmla="*/ 12581 w 152400"/>
                <a:gd name="connsiteY13" fmla="*/ 575310 h 647700"/>
                <a:gd name="connsiteX14" fmla="*/ 2104 w 152400"/>
                <a:gd name="connsiteY14" fmla="*/ 638175 h 647700"/>
                <a:gd name="connsiteX15" fmla="*/ 150694 w 152400"/>
                <a:gd name="connsiteY15" fmla="*/ 638175 h 647700"/>
                <a:gd name="connsiteX16" fmla="*/ 140216 w 152400"/>
                <a:gd name="connsiteY16" fmla="*/ 575310 h 647700"/>
                <a:gd name="connsiteX17" fmla="*/ 142121 w 152400"/>
                <a:gd name="connsiteY17" fmla="*/ 516255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400" h="647700">
                  <a:moveTo>
                    <a:pt x="142121" y="516255"/>
                  </a:moveTo>
                  <a:cubicBezTo>
                    <a:pt x="144026" y="476250"/>
                    <a:pt x="156409" y="300038"/>
                    <a:pt x="154504" y="254318"/>
                  </a:cubicBezTo>
                  <a:cubicBezTo>
                    <a:pt x="153551" y="218123"/>
                    <a:pt x="137359" y="208598"/>
                    <a:pt x="119261" y="180023"/>
                  </a:cubicBezTo>
                  <a:cubicBezTo>
                    <a:pt x="97354" y="145733"/>
                    <a:pt x="101164" y="93345"/>
                    <a:pt x="101164" y="54293"/>
                  </a:cubicBezTo>
                  <a:cubicBezTo>
                    <a:pt x="101164" y="27623"/>
                    <a:pt x="114499" y="952"/>
                    <a:pt x="78304" y="0"/>
                  </a:cubicBezTo>
                  <a:cubicBezTo>
                    <a:pt x="78304" y="0"/>
                    <a:pt x="78304" y="0"/>
                    <a:pt x="78304" y="0"/>
                  </a:cubicBezTo>
                  <a:cubicBezTo>
                    <a:pt x="78304" y="0"/>
                    <a:pt x="78304" y="0"/>
                    <a:pt x="77351" y="0"/>
                  </a:cubicBezTo>
                  <a:cubicBezTo>
                    <a:pt x="77351" y="0"/>
                    <a:pt x="77351" y="0"/>
                    <a:pt x="76399" y="0"/>
                  </a:cubicBezTo>
                  <a:cubicBezTo>
                    <a:pt x="76399" y="0"/>
                    <a:pt x="76399" y="0"/>
                    <a:pt x="76399" y="0"/>
                  </a:cubicBezTo>
                  <a:cubicBezTo>
                    <a:pt x="39251" y="952"/>
                    <a:pt x="52586" y="26670"/>
                    <a:pt x="53539" y="54293"/>
                  </a:cubicBezTo>
                  <a:cubicBezTo>
                    <a:pt x="53539" y="93345"/>
                    <a:pt x="57349" y="145733"/>
                    <a:pt x="35441" y="180023"/>
                  </a:cubicBezTo>
                  <a:cubicBezTo>
                    <a:pt x="17344" y="208598"/>
                    <a:pt x="1151" y="218123"/>
                    <a:pt x="199" y="254318"/>
                  </a:cubicBezTo>
                  <a:cubicBezTo>
                    <a:pt x="-1706" y="300038"/>
                    <a:pt x="10676" y="476250"/>
                    <a:pt x="12581" y="516255"/>
                  </a:cubicBezTo>
                  <a:cubicBezTo>
                    <a:pt x="13534" y="536258"/>
                    <a:pt x="14486" y="555308"/>
                    <a:pt x="12581" y="575310"/>
                  </a:cubicBezTo>
                  <a:cubicBezTo>
                    <a:pt x="11629" y="591503"/>
                    <a:pt x="-3611" y="623888"/>
                    <a:pt x="2104" y="638175"/>
                  </a:cubicBezTo>
                  <a:cubicBezTo>
                    <a:pt x="8771" y="655320"/>
                    <a:pt x="144026" y="655320"/>
                    <a:pt x="150694" y="638175"/>
                  </a:cubicBezTo>
                  <a:cubicBezTo>
                    <a:pt x="156409" y="623888"/>
                    <a:pt x="141169" y="590550"/>
                    <a:pt x="140216" y="575310"/>
                  </a:cubicBezTo>
                  <a:cubicBezTo>
                    <a:pt x="140216" y="555308"/>
                    <a:pt x="141169" y="535305"/>
                    <a:pt x="142121" y="51625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7CFF7F3D-7D98-401A-8D4C-2D136B736686}"/>
                </a:ext>
              </a:extLst>
            </p:cNvPr>
            <p:cNvSpPr/>
            <p:nvPr/>
          </p:nvSpPr>
          <p:spPr>
            <a:xfrm>
              <a:off x="11174275" y="3803715"/>
              <a:ext cx="141292" cy="467153"/>
            </a:xfrm>
            <a:custGeom>
              <a:avLst/>
              <a:gdLst>
                <a:gd name="connsiteX0" fmla="*/ 142121 w 152400"/>
                <a:gd name="connsiteY0" fmla="*/ 516255 h 647700"/>
                <a:gd name="connsiteX1" fmla="*/ 154504 w 152400"/>
                <a:gd name="connsiteY1" fmla="*/ 254318 h 647700"/>
                <a:gd name="connsiteX2" fmla="*/ 119261 w 152400"/>
                <a:gd name="connsiteY2" fmla="*/ 180023 h 647700"/>
                <a:gd name="connsiteX3" fmla="*/ 101164 w 152400"/>
                <a:gd name="connsiteY3" fmla="*/ 54293 h 647700"/>
                <a:gd name="connsiteX4" fmla="*/ 78304 w 152400"/>
                <a:gd name="connsiteY4" fmla="*/ 0 h 647700"/>
                <a:gd name="connsiteX5" fmla="*/ 78304 w 152400"/>
                <a:gd name="connsiteY5" fmla="*/ 0 h 647700"/>
                <a:gd name="connsiteX6" fmla="*/ 77351 w 152400"/>
                <a:gd name="connsiteY6" fmla="*/ 0 h 647700"/>
                <a:gd name="connsiteX7" fmla="*/ 76399 w 152400"/>
                <a:gd name="connsiteY7" fmla="*/ 0 h 647700"/>
                <a:gd name="connsiteX8" fmla="*/ 76399 w 152400"/>
                <a:gd name="connsiteY8" fmla="*/ 0 h 647700"/>
                <a:gd name="connsiteX9" fmla="*/ 53539 w 152400"/>
                <a:gd name="connsiteY9" fmla="*/ 54293 h 647700"/>
                <a:gd name="connsiteX10" fmla="*/ 35441 w 152400"/>
                <a:gd name="connsiteY10" fmla="*/ 180023 h 647700"/>
                <a:gd name="connsiteX11" fmla="*/ 199 w 152400"/>
                <a:gd name="connsiteY11" fmla="*/ 254318 h 647700"/>
                <a:gd name="connsiteX12" fmla="*/ 12581 w 152400"/>
                <a:gd name="connsiteY12" fmla="*/ 516255 h 647700"/>
                <a:gd name="connsiteX13" fmla="*/ 12581 w 152400"/>
                <a:gd name="connsiteY13" fmla="*/ 575310 h 647700"/>
                <a:gd name="connsiteX14" fmla="*/ 2104 w 152400"/>
                <a:gd name="connsiteY14" fmla="*/ 638175 h 647700"/>
                <a:gd name="connsiteX15" fmla="*/ 150694 w 152400"/>
                <a:gd name="connsiteY15" fmla="*/ 638175 h 647700"/>
                <a:gd name="connsiteX16" fmla="*/ 140216 w 152400"/>
                <a:gd name="connsiteY16" fmla="*/ 575310 h 647700"/>
                <a:gd name="connsiteX17" fmla="*/ 142121 w 152400"/>
                <a:gd name="connsiteY17" fmla="*/ 516255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400" h="647700">
                  <a:moveTo>
                    <a:pt x="142121" y="516255"/>
                  </a:moveTo>
                  <a:cubicBezTo>
                    <a:pt x="144026" y="476250"/>
                    <a:pt x="156409" y="300038"/>
                    <a:pt x="154504" y="254318"/>
                  </a:cubicBezTo>
                  <a:cubicBezTo>
                    <a:pt x="153551" y="218123"/>
                    <a:pt x="137359" y="208598"/>
                    <a:pt x="119261" y="180023"/>
                  </a:cubicBezTo>
                  <a:cubicBezTo>
                    <a:pt x="97354" y="145733"/>
                    <a:pt x="101164" y="93345"/>
                    <a:pt x="101164" y="54293"/>
                  </a:cubicBezTo>
                  <a:cubicBezTo>
                    <a:pt x="101164" y="27623"/>
                    <a:pt x="114499" y="952"/>
                    <a:pt x="78304" y="0"/>
                  </a:cubicBezTo>
                  <a:cubicBezTo>
                    <a:pt x="78304" y="0"/>
                    <a:pt x="78304" y="0"/>
                    <a:pt x="78304" y="0"/>
                  </a:cubicBezTo>
                  <a:cubicBezTo>
                    <a:pt x="78304" y="0"/>
                    <a:pt x="78304" y="0"/>
                    <a:pt x="77351" y="0"/>
                  </a:cubicBezTo>
                  <a:cubicBezTo>
                    <a:pt x="77351" y="0"/>
                    <a:pt x="77351" y="0"/>
                    <a:pt x="76399" y="0"/>
                  </a:cubicBezTo>
                  <a:cubicBezTo>
                    <a:pt x="76399" y="0"/>
                    <a:pt x="76399" y="0"/>
                    <a:pt x="76399" y="0"/>
                  </a:cubicBezTo>
                  <a:cubicBezTo>
                    <a:pt x="39251" y="952"/>
                    <a:pt x="52586" y="26670"/>
                    <a:pt x="53539" y="54293"/>
                  </a:cubicBezTo>
                  <a:cubicBezTo>
                    <a:pt x="53539" y="93345"/>
                    <a:pt x="57349" y="145733"/>
                    <a:pt x="35441" y="180023"/>
                  </a:cubicBezTo>
                  <a:cubicBezTo>
                    <a:pt x="17344" y="208598"/>
                    <a:pt x="1151" y="218123"/>
                    <a:pt x="199" y="254318"/>
                  </a:cubicBezTo>
                  <a:cubicBezTo>
                    <a:pt x="-1706" y="300038"/>
                    <a:pt x="10676" y="476250"/>
                    <a:pt x="12581" y="516255"/>
                  </a:cubicBezTo>
                  <a:cubicBezTo>
                    <a:pt x="13534" y="536258"/>
                    <a:pt x="14486" y="555308"/>
                    <a:pt x="12581" y="575310"/>
                  </a:cubicBezTo>
                  <a:cubicBezTo>
                    <a:pt x="11629" y="591503"/>
                    <a:pt x="-3611" y="623888"/>
                    <a:pt x="2104" y="638175"/>
                  </a:cubicBezTo>
                  <a:cubicBezTo>
                    <a:pt x="8771" y="655320"/>
                    <a:pt x="144026" y="655320"/>
                    <a:pt x="150694" y="638175"/>
                  </a:cubicBezTo>
                  <a:cubicBezTo>
                    <a:pt x="156409" y="623888"/>
                    <a:pt x="141169" y="590550"/>
                    <a:pt x="140216" y="575310"/>
                  </a:cubicBezTo>
                  <a:cubicBezTo>
                    <a:pt x="140216" y="555308"/>
                    <a:pt x="141169" y="535305"/>
                    <a:pt x="142121" y="51625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13EF2B37-3EE6-4AB3-80A0-862B02B8B0E8}"/>
                </a:ext>
              </a:extLst>
            </p:cNvPr>
            <p:cNvSpPr/>
            <p:nvPr/>
          </p:nvSpPr>
          <p:spPr>
            <a:xfrm>
              <a:off x="11421110" y="3803715"/>
              <a:ext cx="141292" cy="467153"/>
            </a:xfrm>
            <a:custGeom>
              <a:avLst/>
              <a:gdLst>
                <a:gd name="connsiteX0" fmla="*/ 142121 w 152400"/>
                <a:gd name="connsiteY0" fmla="*/ 516255 h 647700"/>
                <a:gd name="connsiteX1" fmla="*/ 154504 w 152400"/>
                <a:gd name="connsiteY1" fmla="*/ 254318 h 647700"/>
                <a:gd name="connsiteX2" fmla="*/ 119261 w 152400"/>
                <a:gd name="connsiteY2" fmla="*/ 180023 h 647700"/>
                <a:gd name="connsiteX3" fmla="*/ 101164 w 152400"/>
                <a:gd name="connsiteY3" fmla="*/ 54293 h 647700"/>
                <a:gd name="connsiteX4" fmla="*/ 78304 w 152400"/>
                <a:gd name="connsiteY4" fmla="*/ 0 h 647700"/>
                <a:gd name="connsiteX5" fmla="*/ 78304 w 152400"/>
                <a:gd name="connsiteY5" fmla="*/ 0 h 647700"/>
                <a:gd name="connsiteX6" fmla="*/ 77351 w 152400"/>
                <a:gd name="connsiteY6" fmla="*/ 0 h 647700"/>
                <a:gd name="connsiteX7" fmla="*/ 76399 w 152400"/>
                <a:gd name="connsiteY7" fmla="*/ 0 h 647700"/>
                <a:gd name="connsiteX8" fmla="*/ 76399 w 152400"/>
                <a:gd name="connsiteY8" fmla="*/ 0 h 647700"/>
                <a:gd name="connsiteX9" fmla="*/ 53539 w 152400"/>
                <a:gd name="connsiteY9" fmla="*/ 54293 h 647700"/>
                <a:gd name="connsiteX10" fmla="*/ 35441 w 152400"/>
                <a:gd name="connsiteY10" fmla="*/ 180023 h 647700"/>
                <a:gd name="connsiteX11" fmla="*/ 199 w 152400"/>
                <a:gd name="connsiteY11" fmla="*/ 254318 h 647700"/>
                <a:gd name="connsiteX12" fmla="*/ 12581 w 152400"/>
                <a:gd name="connsiteY12" fmla="*/ 516255 h 647700"/>
                <a:gd name="connsiteX13" fmla="*/ 12581 w 152400"/>
                <a:gd name="connsiteY13" fmla="*/ 575310 h 647700"/>
                <a:gd name="connsiteX14" fmla="*/ 2104 w 152400"/>
                <a:gd name="connsiteY14" fmla="*/ 638175 h 647700"/>
                <a:gd name="connsiteX15" fmla="*/ 150694 w 152400"/>
                <a:gd name="connsiteY15" fmla="*/ 638175 h 647700"/>
                <a:gd name="connsiteX16" fmla="*/ 140216 w 152400"/>
                <a:gd name="connsiteY16" fmla="*/ 575310 h 647700"/>
                <a:gd name="connsiteX17" fmla="*/ 142121 w 152400"/>
                <a:gd name="connsiteY17" fmla="*/ 516255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400" h="647700">
                  <a:moveTo>
                    <a:pt x="142121" y="516255"/>
                  </a:moveTo>
                  <a:cubicBezTo>
                    <a:pt x="144026" y="476250"/>
                    <a:pt x="156409" y="300038"/>
                    <a:pt x="154504" y="254318"/>
                  </a:cubicBezTo>
                  <a:cubicBezTo>
                    <a:pt x="153551" y="218123"/>
                    <a:pt x="137359" y="208598"/>
                    <a:pt x="119261" y="180023"/>
                  </a:cubicBezTo>
                  <a:cubicBezTo>
                    <a:pt x="97354" y="145733"/>
                    <a:pt x="101164" y="93345"/>
                    <a:pt x="101164" y="54293"/>
                  </a:cubicBezTo>
                  <a:cubicBezTo>
                    <a:pt x="101164" y="27623"/>
                    <a:pt x="114499" y="952"/>
                    <a:pt x="78304" y="0"/>
                  </a:cubicBezTo>
                  <a:cubicBezTo>
                    <a:pt x="78304" y="0"/>
                    <a:pt x="78304" y="0"/>
                    <a:pt x="78304" y="0"/>
                  </a:cubicBezTo>
                  <a:cubicBezTo>
                    <a:pt x="78304" y="0"/>
                    <a:pt x="78304" y="0"/>
                    <a:pt x="77351" y="0"/>
                  </a:cubicBezTo>
                  <a:cubicBezTo>
                    <a:pt x="77351" y="0"/>
                    <a:pt x="77351" y="0"/>
                    <a:pt x="76399" y="0"/>
                  </a:cubicBezTo>
                  <a:cubicBezTo>
                    <a:pt x="76399" y="0"/>
                    <a:pt x="76399" y="0"/>
                    <a:pt x="76399" y="0"/>
                  </a:cubicBezTo>
                  <a:cubicBezTo>
                    <a:pt x="39251" y="952"/>
                    <a:pt x="52586" y="26670"/>
                    <a:pt x="53539" y="54293"/>
                  </a:cubicBezTo>
                  <a:cubicBezTo>
                    <a:pt x="53539" y="93345"/>
                    <a:pt x="57349" y="145733"/>
                    <a:pt x="35441" y="180023"/>
                  </a:cubicBezTo>
                  <a:cubicBezTo>
                    <a:pt x="17344" y="208598"/>
                    <a:pt x="1151" y="218123"/>
                    <a:pt x="199" y="254318"/>
                  </a:cubicBezTo>
                  <a:cubicBezTo>
                    <a:pt x="-1706" y="300038"/>
                    <a:pt x="10676" y="476250"/>
                    <a:pt x="12581" y="516255"/>
                  </a:cubicBezTo>
                  <a:cubicBezTo>
                    <a:pt x="13534" y="536258"/>
                    <a:pt x="14486" y="555308"/>
                    <a:pt x="12581" y="575310"/>
                  </a:cubicBezTo>
                  <a:cubicBezTo>
                    <a:pt x="11629" y="591503"/>
                    <a:pt x="-3611" y="623888"/>
                    <a:pt x="2104" y="638175"/>
                  </a:cubicBezTo>
                  <a:cubicBezTo>
                    <a:pt x="8771" y="655320"/>
                    <a:pt x="144026" y="655320"/>
                    <a:pt x="150694" y="638175"/>
                  </a:cubicBezTo>
                  <a:cubicBezTo>
                    <a:pt x="156409" y="623888"/>
                    <a:pt x="141169" y="590550"/>
                    <a:pt x="140216" y="575310"/>
                  </a:cubicBezTo>
                  <a:cubicBezTo>
                    <a:pt x="140216" y="555308"/>
                    <a:pt x="141169" y="535305"/>
                    <a:pt x="142121" y="51625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FC562BF9-612D-4E5D-B3D3-BCB303804885}"/>
                </a:ext>
              </a:extLst>
            </p:cNvPr>
            <p:cNvSpPr/>
            <p:nvPr/>
          </p:nvSpPr>
          <p:spPr>
            <a:xfrm>
              <a:off x="11667945" y="3803715"/>
              <a:ext cx="141292" cy="467153"/>
            </a:xfrm>
            <a:custGeom>
              <a:avLst/>
              <a:gdLst>
                <a:gd name="connsiteX0" fmla="*/ 142121 w 152400"/>
                <a:gd name="connsiteY0" fmla="*/ 516255 h 647700"/>
                <a:gd name="connsiteX1" fmla="*/ 154504 w 152400"/>
                <a:gd name="connsiteY1" fmla="*/ 254318 h 647700"/>
                <a:gd name="connsiteX2" fmla="*/ 119261 w 152400"/>
                <a:gd name="connsiteY2" fmla="*/ 180023 h 647700"/>
                <a:gd name="connsiteX3" fmla="*/ 101164 w 152400"/>
                <a:gd name="connsiteY3" fmla="*/ 54293 h 647700"/>
                <a:gd name="connsiteX4" fmla="*/ 78304 w 152400"/>
                <a:gd name="connsiteY4" fmla="*/ 0 h 647700"/>
                <a:gd name="connsiteX5" fmla="*/ 78304 w 152400"/>
                <a:gd name="connsiteY5" fmla="*/ 0 h 647700"/>
                <a:gd name="connsiteX6" fmla="*/ 77351 w 152400"/>
                <a:gd name="connsiteY6" fmla="*/ 0 h 647700"/>
                <a:gd name="connsiteX7" fmla="*/ 76399 w 152400"/>
                <a:gd name="connsiteY7" fmla="*/ 0 h 647700"/>
                <a:gd name="connsiteX8" fmla="*/ 76399 w 152400"/>
                <a:gd name="connsiteY8" fmla="*/ 0 h 647700"/>
                <a:gd name="connsiteX9" fmla="*/ 53539 w 152400"/>
                <a:gd name="connsiteY9" fmla="*/ 54293 h 647700"/>
                <a:gd name="connsiteX10" fmla="*/ 35441 w 152400"/>
                <a:gd name="connsiteY10" fmla="*/ 180023 h 647700"/>
                <a:gd name="connsiteX11" fmla="*/ 199 w 152400"/>
                <a:gd name="connsiteY11" fmla="*/ 254318 h 647700"/>
                <a:gd name="connsiteX12" fmla="*/ 12581 w 152400"/>
                <a:gd name="connsiteY12" fmla="*/ 516255 h 647700"/>
                <a:gd name="connsiteX13" fmla="*/ 12581 w 152400"/>
                <a:gd name="connsiteY13" fmla="*/ 575310 h 647700"/>
                <a:gd name="connsiteX14" fmla="*/ 2104 w 152400"/>
                <a:gd name="connsiteY14" fmla="*/ 638175 h 647700"/>
                <a:gd name="connsiteX15" fmla="*/ 150694 w 152400"/>
                <a:gd name="connsiteY15" fmla="*/ 638175 h 647700"/>
                <a:gd name="connsiteX16" fmla="*/ 140216 w 152400"/>
                <a:gd name="connsiteY16" fmla="*/ 575310 h 647700"/>
                <a:gd name="connsiteX17" fmla="*/ 142121 w 152400"/>
                <a:gd name="connsiteY17" fmla="*/ 516255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400" h="647700">
                  <a:moveTo>
                    <a:pt x="142121" y="516255"/>
                  </a:moveTo>
                  <a:cubicBezTo>
                    <a:pt x="144026" y="476250"/>
                    <a:pt x="156409" y="300038"/>
                    <a:pt x="154504" y="254318"/>
                  </a:cubicBezTo>
                  <a:cubicBezTo>
                    <a:pt x="153551" y="218123"/>
                    <a:pt x="137359" y="208598"/>
                    <a:pt x="119261" y="180023"/>
                  </a:cubicBezTo>
                  <a:cubicBezTo>
                    <a:pt x="97354" y="145733"/>
                    <a:pt x="101164" y="93345"/>
                    <a:pt x="101164" y="54293"/>
                  </a:cubicBezTo>
                  <a:cubicBezTo>
                    <a:pt x="101164" y="27623"/>
                    <a:pt x="114499" y="952"/>
                    <a:pt x="78304" y="0"/>
                  </a:cubicBezTo>
                  <a:cubicBezTo>
                    <a:pt x="78304" y="0"/>
                    <a:pt x="78304" y="0"/>
                    <a:pt x="78304" y="0"/>
                  </a:cubicBezTo>
                  <a:cubicBezTo>
                    <a:pt x="78304" y="0"/>
                    <a:pt x="78304" y="0"/>
                    <a:pt x="77351" y="0"/>
                  </a:cubicBezTo>
                  <a:cubicBezTo>
                    <a:pt x="77351" y="0"/>
                    <a:pt x="77351" y="0"/>
                    <a:pt x="76399" y="0"/>
                  </a:cubicBezTo>
                  <a:cubicBezTo>
                    <a:pt x="76399" y="0"/>
                    <a:pt x="76399" y="0"/>
                    <a:pt x="76399" y="0"/>
                  </a:cubicBezTo>
                  <a:cubicBezTo>
                    <a:pt x="39251" y="952"/>
                    <a:pt x="52586" y="26670"/>
                    <a:pt x="53539" y="54293"/>
                  </a:cubicBezTo>
                  <a:cubicBezTo>
                    <a:pt x="53539" y="93345"/>
                    <a:pt x="57349" y="145733"/>
                    <a:pt x="35441" y="180023"/>
                  </a:cubicBezTo>
                  <a:cubicBezTo>
                    <a:pt x="17344" y="208598"/>
                    <a:pt x="1151" y="218123"/>
                    <a:pt x="199" y="254318"/>
                  </a:cubicBezTo>
                  <a:cubicBezTo>
                    <a:pt x="-1706" y="300038"/>
                    <a:pt x="10676" y="476250"/>
                    <a:pt x="12581" y="516255"/>
                  </a:cubicBezTo>
                  <a:cubicBezTo>
                    <a:pt x="13534" y="536258"/>
                    <a:pt x="14486" y="555308"/>
                    <a:pt x="12581" y="575310"/>
                  </a:cubicBezTo>
                  <a:cubicBezTo>
                    <a:pt x="11629" y="591503"/>
                    <a:pt x="-3611" y="623888"/>
                    <a:pt x="2104" y="638175"/>
                  </a:cubicBezTo>
                  <a:cubicBezTo>
                    <a:pt x="8771" y="655320"/>
                    <a:pt x="144026" y="655320"/>
                    <a:pt x="150694" y="638175"/>
                  </a:cubicBezTo>
                  <a:cubicBezTo>
                    <a:pt x="156409" y="623888"/>
                    <a:pt x="141169" y="590550"/>
                    <a:pt x="140216" y="575310"/>
                  </a:cubicBezTo>
                  <a:cubicBezTo>
                    <a:pt x="140216" y="555308"/>
                    <a:pt x="141169" y="535305"/>
                    <a:pt x="142121" y="51625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</p:grpSp>
      <p:sp>
        <p:nvSpPr>
          <p:cNvPr id="189" name="Freeform: Shape 188">
            <a:extLst>
              <a:ext uri="{FF2B5EF4-FFF2-40B4-BE49-F238E27FC236}">
                <a16:creationId xmlns:a16="http://schemas.microsoft.com/office/drawing/2014/main" id="{CF379E9A-DDC0-4FBA-A7E1-7BC15DB70669}"/>
              </a:ext>
            </a:extLst>
          </p:cNvPr>
          <p:cNvSpPr/>
          <p:nvPr/>
        </p:nvSpPr>
        <p:spPr>
          <a:xfrm>
            <a:off x="6479955" y="3960784"/>
            <a:ext cx="549158" cy="404260"/>
          </a:xfrm>
          <a:custGeom>
            <a:avLst/>
            <a:gdLst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788485 w 3738080"/>
              <a:gd name="connsiteY5" fmla="*/ 1841061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624294 w 3738080"/>
              <a:gd name="connsiteY5" fmla="*/ 1992174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1858846 w 3738080"/>
              <a:gd name="connsiteY5" fmla="*/ 1306247 h 2751770"/>
              <a:gd name="connsiteX6" fmla="*/ 2645621 w 3738080"/>
              <a:gd name="connsiteY6" fmla="*/ 1504218 h 2751770"/>
              <a:gd name="connsiteX7" fmla="*/ 2795575 w 3738080"/>
              <a:gd name="connsiteY7" fmla="*/ 1757331 h 2751770"/>
              <a:gd name="connsiteX8" fmla="*/ 2539052 w 3738080"/>
              <a:gd name="connsiteY8" fmla="*/ 1841672 h 2751770"/>
              <a:gd name="connsiteX9" fmla="*/ 1353947 w 3738080"/>
              <a:gd name="connsiteY9" fmla="*/ 1778974 h 2751770"/>
              <a:gd name="connsiteX10" fmla="*/ 982333 w 3738080"/>
              <a:gd name="connsiteY10" fmla="*/ 1780833 h 2751770"/>
              <a:gd name="connsiteX11" fmla="*/ 966756 w 3738080"/>
              <a:gd name="connsiteY11" fmla="*/ 1667407 h 2751770"/>
              <a:gd name="connsiteX12" fmla="*/ 1217540 w 3738080"/>
              <a:gd name="connsiteY12" fmla="*/ 1445700 h 2751770"/>
              <a:gd name="connsiteX13" fmla="*/ 1858846 w 3738080"/>
              <a:gd name="connsiteY13" fmla="*/ 1306247 h 2751770"/>
              <a:gd name="connsiteX14" fmla="*/ 1828129 w 3738080"/>
              <a:gd name="connsiteY14" fmla="*/ 650059 h 2751770"/>
              <a:gd name="connsiteX15" fmla="*/ 3108200 w 3738080"/>
              <a:gd name="connsiteY15" fmla="*/ 1008980 h 2751770"/>
              <a:gd name="connsiteX16" fmla="*/ 3258155 w 3738080"/>
              <a:gd name="connsiteY16" fmla="*/ 1319033 h 2751770"/>
              <a:gd name="connsiteX17" fmla="*/ 2937692 w 3738080"/>
              <a:gd name="connsiteY17" fmla="*/ 1304637 h 2751770"/>
              <a:gd name="connsiteX18" fmla="*/ 763561 w 3738080"/>
              <a:gd name="connsiteY18" fmla="*/ 1325535 h 2751770"/>
              <a:gd name="connsiteX19" fmla="*/ 464412 w 3738080"/>
              <a:gd name="connsiteY19" fmla="*/ 1278813 h 2751770"/>
              <a:gd name="connsiteX20" fmla="*/ 450482 w 3738080"/>
              <a:gd name="connsiteY20" fmla="*/ 1202928 h 2751770"/>
              <a:gd name="connsiteX21" fmla="*/ 622892 w 3738080"/>
              <a:gd name="connsiteY21" fmla="*/ 1008979 h 2751770"/>
              <a:gd name="connsiteX22" fmla="*/ 1828129 w 3738080"/>
              <a:gd name="connsiteY22" fmla="*/ 650059 h 2751770"/>
              <a:gd name="connsiteX23" fmla="*/ 1764313 w 3738080"/>
              <a:gd name="connsiteY23" fmla="*/ 591 h 2751770"/>
              <a:gd name="connsiteX24" fmla="*/ 3559697 w 3738080"/>
              <a:gd name="connsiteY24" fmla="*/ 547180 h 2751770"/>
              <a:gd name="connsiteX25" fmla="*/ 3709650 w 3738080"/>
              <a:gd name="connsiteY25" fmla="*/ 882310 h 2751770"/>
              <a:gd name="connsiteX26" fmla="*/ 3367875 w 3738080"/>
              <a:gd name="connsiteY26" fmla="*/ 834477 h 2751770"/>
              <a:gd name="connsiteX27" fmla="*/ 318417 w 3738080"/>
              <a:gd name="connsiteY27" fmla="*/ 884635 h 2751770"/>
              <a:gd name="connsiteX28" fmla="*/ 19267 w 3738080"/>
              <a:gd name="connsiteY28" fmla="*/ 846272 h 2751770"/>
              <a:gd name="connsiteX29" fmla="*/ 275 w 3738080"/>
              <a:gd name="connsiteY29" fmla="*/ 760137 h 2751770"/>
              <a:gd name="connsiteX30" fmla="*/ 173484 w 3738080"/>
              <a:gd name="connsiteY30" fmla="*/ 547180 h 2751770"/>
              <a:gd name="connsiteX31" fmla="*/ 1764313 w 3738080"/>
              <a:gd name="connsiteY31" fmla="*/ 591 h 275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738080" h="2751770">
                <a:moveTo>
                  <a:pt x="1869041" y="1997576"/>
                </a:moveTo>
                <a:cubicBezTo>
                  <a:pt x="2077306" y="1997576"/>
                  <a:pt x="2246138" y="2166408"/>
                  <a:pt x="2246138" y="2374673"/>
                </a:cubicBezTo>
                <a:cubicBezTo>
                  <a:pt x="2246138" y="2582938"/>
                  <a:pt x="2077306" y="2751770"/>
                  <a:pt x="1869041" y="2751770"/>
                </a:cubicBezTo>
                <a:cubicBezTo>
                  <a:pt x="1660776" y="2751770"/>
                  <a:pt x="1491944" y="2582938"/>
                  <a:pt x="1491944" y="2374673"/>
                </a:cubicBezTo>
                <a:cubicBezTo>
                  <a:pt x="1491944" y="2166408"/>
                  <a:pt x="1660776" y="1997576"/>
                  <a:pt x="1869041" y="1997576"/>
                </a:cubicBezTo>
                <a:close/>
                <a:moveTo>
                  <a:pt x="1858846" y="1306247"/>
                </a:moveTo>
                <a:cubicBezTo>
                  <a:pt x="2165924" y="1301758"/>
                  <a:pt x="2404940" y="1399722"/>
                  <a:pt x="2645621" y="1504218"/>
                </a:cubicBezTo>
                <a:cubicBezTo>
                  <a:pt x="2813424" y="1597955"/>
                  <a:pt x="2823993" y="1678797"/>
                  <a:pt x="2795575" y="1757331"/>
                </a:cubicBezTo>
                <a:cubicBezTo>
                  <a:pt x="2761471" y="1842158"/>
                  <a:pt x="2685239" y="1908552"/>
                  <a:pt x="2539052" y="1841672"/>
                </a:cubicBezTo>
                <a:cubicBezTo>
                  <a:pt x="2347207" y="1684231"/>
                  <a:pt x="1733351" y="1556050"/>
                  <a:pt x="1353947" y="1778974"/>
                </a:cubicBezTo>
                <a:cubicBezTo>
                  <a:pt x="1250080" y="1855218"/>
                  <a:pt x="1037749" y="1915097"/>
                  <a:pt x="982333" y="1780833"/>
                </a:cubicBezTo>
                <a:cubicBezTo>
                  <a:pt x="968480" y="1736637"/>
                  <a:pt x="963386" y="1699601"/>
                  <a:pt x="966756" y="1667407"/>
                </a:cubicBezTo>
                <a:cubicBezTo>
                  <a:pt x="976866" y="1570822"/>
                  <a:pt x="1063141" y="1517802"/>
                  <a:pt x="1217540" y="1445700"/>
                </a:cubicBezTo>
                <a:cubicBezTo>
                  <a:pt x="1465851" y="1348519"/>
                  <a:pt x="1674601" y="1308942"/>
                  <a:pt x="1858846" y="1306247"/>
                </a:cubicBezTo>
                <a:close/>
                <a:moveTo>
                  <a:pt x="1828129" y="650059"/>
                </a:moveTo>
                <a:cubicBezTo>
                  <a:pt x="2445754" y="646836"/>
                  <a:pt x="2937662" y="894034"/>
                  <a:pt x="3108200" y="1008980"/>
                </a:cubicBezTo>
                <a:cubicBezTo>
                  <a:pt x="3228810" y="1075858"/>
                  <a:pt x="3343409" y="1171509"/>
                  <a:pt x="3258155" y="1319033"/>
                </a:cubicBezTo>
                <a:cubicBezTo>
                  <a:pt x="3134282" y="1435449"/>
                  <a:pt x="3057301" y="1393031"/>
                  <a:pt x="2937692" y="1304637"/>
                </a:cubicBezTo>
                <a:cubicBezTo>
                  <a:pt x="2647778" y="1191783"/>
                  <a:pt x="2008321" y="619142"/>
                  <a:pt x="763561" y="1325535"/>
                </a:cubicBezTo>
                <a:cubicBezTo>
                  <a:pt x="621636" y="1425852"/>
                  <a:pt x="511304" y="1376178"/>
                  <a:pt x="464412" y="1278813"/>
                </a:cubicBezTo>
                <a:cubicBezTo>
                  <a:pt x="452398" y="1252494"/>
                  <a:pt x="448110" y="1227223"/>
                  <a:pt x="450482" y="1202928"/>
                </a:cubicBezTo>
                <a:cubicBezTo>
                  <a:pt x="457599" y="1130049"/>
                  <a:pt x="524660" y="1065987"/>
                  <a:pt x="622892" y="1008979"/>
                </a:cubicBezTo>
                <a:cubicBezTo>
                  <a:pt x="1041721" y="744082"/>
                  <a:pt x="1457554" y="651995"/>
                  <a:pt x="1828129" y="650059"/>
                </a:cubicBezTo>
                <a:close/>
                <a:moveTo>
                  <a:pt x="1764313" y="591"/>
                </a:moveTo>
                <a:cubicBezTo>
                  <a:pt x="2430887" y="-13278"/>
                  <a:pt x="3056659" y="218017"/>
                  <a:pt x="3559697" y="547180"/>
                </a:cubicBezTo>
                <a:cubicBezTo>
                  <a:pt x="3671781" y="597338"/>
                  <a:pt x="3794905" y="759863"/>
                  <a:pt x="3709650" y="882310"/>
                </a:cubicBezTo>
                <a:cubicBezTo>
                  <a:pt x="3594303" y="984791"/>
                  <a:pt x="3449118" y="907547"/>
                  <a:pt x="3367875" y="834477"/>
                </a:cubicBezTo>
                <a:cubicBezTo>
                  <a:pt x="3193985" y="725799"/>
                  <a:pt x="1920315" y="-235561"/>
                  <a:pt x="318417" y="884635"/>
                </a:cubicBezTo>
                <a:cubicBezTo>
                  <a:pt x="189280" y="993311"/>
                  <a:pt x="70419" y="922739"/>
                  <a:pt x="19267" y="846272"/>
                </a:cubicBezTo>
                <a:cubicBezTo>
                  <a:pt x="4410" y="817516"/>
                  <a:pt x="-1388" y="788500"/>
                  <a:pt x="275" y="760137"/>
                </a:cubicBezTo>
                <a:cubicBezTo>
                  <a:pt x="5260" y="675044"/>
                  <a:pt x="77384" y="595829"/>
                  <a:pt x="173484" y="547180"/>
                </a:cubicBezTo>
                <a:cubicBezTo>
                  <a:pt x="702741" y="170471"/>
                  <a:pt x="1245868" y="11376"/>
                  <a:pt x="1764313" y="5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273076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rtl="1"/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سبک اینفوگرافیک ستون ها</a:t>
            </a:r>
            <a:endParaRPr lang="en-US" sz="54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54240321-72EE-4B29-8D75-FBC767D195E9}"/>
              </a:ext>
            </a:extLst>
          </p:cNvPr>
          <p:cNvGrpSpPr/>
          <p:nvPr/>
        </p:nvGrpSpPr>
        <p:grpSpPr>
          <a:xfrm>
            <a:off x="9552943" y="4185375"/>
            <a:ext cx="1507423" cy="1037867"/>
            <a:chOff x="9838117" y="3034601"/>
            <a:chExt cx="2324346" cy="1600321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6DA530DC-1F1F-4C5D-9C51-EC50E2F97BEB}"/>
                </a:ext>
              </a:extLst>
            </p:cNvPr>
            <p:cNvGrpSpPr/>
            <p:nvPr/>
          </p:nvGrpSpPr>
          <p:grpSpPr>
            <a:xfrm>
              <a:off x="9838117" y="3034601"/>
              <a:ext cx="2324346" cy="1600321"/>
              <a:chOff x="9839517" y="2895698"/>
              <a:chExt cx="4551811" cy="3133938"/>
            </a:xfrm>
          </p:grpSpPr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284538B9-52A3-4EF6-9509-1AAF37247700}"/>
                  </a:ext>
                </a:extLst>
              </p:cNvPr>
              <p:cNvGrpSpPr/>
              <p:nvPr/>
            </p:nvGrpSpPr>
            <p:grpSpPr>
              <a:xfrm>
                <a:off x="10095620" y="2895698"/>
                <a:ext cx="3288407" cy="2443852"/>
                <a:chOff x="10095620" y="2895698"/>
                <a:chExt cx="3288407" cy="2443852"/>
              </a:xfrm>
            </p:grpSpPr>
            <p:sp>
              <p:nvSpPr>
                <p:cNvPr id="105" name="Trapezoid 104">
                  <a:extLst>
                    <a:ext uri="{FF2B5EF4-FFF2-40B4-BE49-F238E27FC236}">
                      <a16:creationId xmlns:a16="http://schemas.microsoft.com/office/drawing/2014/main" id="{3F275B83-4A12-402D-8CD8-B49C661BE4BD}"/>
                    </a:ext>
                  </a:extLst>
                </p:cNvPr>
                <p:cNvSpPr/>
                <p:nvPr/>
              </p:nvSpPr>
              <p:spPr>
                <a:xfrm rot="6820098">
                  <a:off x="12103251" y="2553136"/>
                  <a:ext cx="433277" cy="1473747"/>
                </a:xfrm>
                <a:prstGeom prst="trapezoid">
                  <a:avLst>
                    <a:gd name="adj" fmla="val 11476"/>
                  </a:avLst>
                </a:prstGeom>
                <a:solidFill>
                  <a:schemeClr val="accent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r" rtl="1"/>
                  <a:endParaRPr lang="en-US">
                    <a:cs typeface="B Nazanin" panose="00000400000000000000" pitchFamily="2" charset="-78"/>
                  </a:endParaRPr>
                </a:p>
              </p:txBody>
            </p:sp>
            <p:grpSp>
              <p:nvGrpSpPr>
                <p:cNvPr id="106" name="Group 105">
                  <a:extLst>
                    <a:ext uri="{FF2B5EF4-FFF2-40B4-BE49-F238E27FC236}">
                      <a16:creationId xmlns:a16="http://schemas.microsoft.com/office/drawing/2014/main" id="{7990F33A-A21E-405E-953A-0A96A8F80C65}"/>
                    </a:ext>
                  </a:extLst>
                </p:cNvPr>
                <p:cNvGrpSpPr/>
                <p:nvPr/>
              </p:nvGrpSpPr>
              <p:grpSpPr>
                <a:xfrm>
                  <a:off x="10541428" y="2895698"/>
                  <a:ext cx="1434926" cy="560920"/>
                  <a:chOff x="10541428" y="2895698"/>
                  <a:chExt cx="1434926" cy="560920"/>
                </a:xfrm>
              </p:grpSpPr>
              <p:sp>
                <p:nvSpPr>
                  <p:cNvPr id="118" name="Rectangle: Rounded Corners 117">
                    <a:extLst>
                      <a:ext uri="{FF2B5EF4-FFF2-40B4-BE49-F238E27FC236}">
                        <a16:creationId xmlns:a16="http://schemas.microsoft.com/office/drawing/2014/main" id="{8F790217-9DB7-46C7-BA05-057C1997ED1D}"/>
                      </a:ext>
                    </a:extLst>
                  </p:cNvPr>
                  <p:cNvSpPr/>
                  <p:nvPr/>
                </p:nvSpPr>
                <p:spPr>
                  <a:xfrm rot="19800000">
                    <a:off x="10541428" y="2992155"/>
                    <a:ext cx="1434926" cy="464463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4">
                      <a:lumMod val="7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r" rtl="1"/>
                    <a:endParaRPr lang="en-US"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119" name="Freeform: Shape 118">
                    <a:extLst>
                      <a:ext uri="{FF2B5EF4-FFF2-40B4-BE49-F238E27FC236}">
                        <a16:creationId xmlns:a16="http://schemas.microsoft.com/office/drawing/2014/main" id="{E3882FD3-7510-475C-B9A8-9125512C9234}"/>
                      </a:ext>
                    </a:extLst>
                  </p:cNvPr>
                  <p:cNvSpPr/>
                  <p:nvPr/>
                </p:nvSpPr>
                <p:spPr>
                  <a:xfrm>
                    <a:off x="11562170" y="2895698"/>
                    <a:ext cx="182803" cy="182803"/>
                  </a:xfrm>
                  <a:custGeom>
                    <a:avLst/>
                    <a:gdLst>
                      <a:gd name="connsiteX0" fmla="*/ 94774 w 95250"/>
                      <a:gd name="connsiteY0" fmla="*/ 50959 h 95250"/>
                      <a:gd name="connsiteX1" fmla="*/ 50959 w 95250"/>
                      <a:gd name="connsiteY1" fmla="*/ 94774 h 95250"/>
                      <a:gd name="connsiteX2" fmla="*/ 7144 w 95250"/>
                      <a:gd name="connsiteY2" fmla="*/ 50959 h 95250"/>
                      <a:gd name="connsiteX3" fmla="*/ 50959 w 95250"/>
                      <a:gd name="connsiteY3" fmla="*/ 7144 h 95250"/>
                      <a:gd name="connsiteX4" fmla="*/ 94774 w 95250"/>
                      <a:gd name="connsiteY4" fmla="*/ 50959 h 95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50" h="95250">
                        <a:moveTo>
                          <a:pt x="94774" y="50959"/>
                        </a:moveTo>
                        <a:cubicBezTo>
                          <a:pt x="94774" y="74771"/>
                          <a:pt x="74771" y="94774"/>
                          <a:pt x="50959" y="94774"/>
                        </a:cubicBezTo>
                        <a:cubicBezTo>
                          <a:pt x="27146" y="94774"/>
                          <a:pt x="7144" y="74771"/>
                          <a:pt x="7144" y="50959"/>
                        </a:cubicBezTo>
                        <a:cubicBezTo>
                          <a:pt x="7144" y="27146"/>
                          <a:pt x="27146" y="7144"/>
                          <a:pt x="50959" y="7144"/>
                        </a:cubicBezTo>
                        <a:cubicBezTo>
                          <a:pt x="74771" y="7144"/>
                          <a:pt x="94774" y="27146"/>
                          <a:pt x="94774" y="50959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r" rtl="1"/>
                    <a:endParaRPr lang="en-US">
                      <a:cs typeface="B Nazanin" panose="00000400000000000000" pitchFamily="2" charset="-78"/>
                    </a:endParaRPr>
                  </a:p>
                </p:txBody>
              </p:sp>
            </p:grpSp>
            <p:grpSp>
              <p:nvGrpSpPr>
                <p:cNvPr id="107" name="Group 106">
                  <a:extLst>
                    <a:ext uri="{FF2B5EF4-FFF2-40B4-BE49-F238E27FC236}">
                      <a16:creationId xmlns:a16="http://schemas.microsoft.com/office/drawing/2014/main" id="{41D76F9D-B234-4116-8085-C966425EE934}"/>
                    </a:ext>
                  </a:extLst>
                </p:cNvPr>
                <p:cNvGrpSpPr/>
                <p:nvPr/>
              </p:nvGrpSpPr>
              <p:grpSpPr>
                <a:xfrm>
                  <a:off x="10226072" y="3384119"/>
                  <a:ext cx="1153558" cy="1269798"/>
                  <a:chOff x="10226072" y="3384119"/>
                  <a:chExt cx="1153558" cy="1269798"/>
                </a:xfrm>
              </p:grpSpPr>
              <p:sp>
                <p:nvSpPr>
                  <p:cNvPr id="116" name="Freeform: Shape 115">
                    <a:extLst>
                      <a:ext uri="{FF2B5EF4-FFF2-40B4-BE49-F238E27FC236}">
                        <a16:creationId xmlns:a16="http://schemas.microsoft.com/office/drawing/2014/main" id="{E3960502-252D-4BE7-91B5-455D38216DA6}"/>
                      </a:ext>
                    </a:extLst>
                  </p:cNvPr>
                  <p:cNvSpPr/>
                  <p:nvPr/>
                </p:nvSpPr>
                <p:spPr>
                  <a:xfrm rot="19176301">
                    <a:off x="10226072" y="3384119"/>
                    <a:ext cx="1153558" cy="1269798"/>
                  </a:xfrm>
                  <a:custGeom>
                    <a:avLst/>
                    <a:gdLst>
                      <a:gd name="connsiteX0" fmla="*/ 1069399 w 1153558"/>
                      <a:gd name="connsiteY0" fmla="*/ 54157 h 1269798"/>
                      <a:gd name="connsiteX1" fmla="*/ 1098647 w 1153558"/>
                      <a:gd name="connsiteY1" fmla="*/ 383203 h 1269798"/>
                      <a:gd name="connsiteX2" fmla="*/ 358294 w 1153558"/>
                      <a:gd name="connsiteY2" fmla="*/ 1269798 h 1269798"/>
                      <a:gd name="connsiteX3" fmla="*/ 0 w 1153558"/>
                      <a:gd name="connsiteY3" fmla="*/ 970001 h 1269798"/>
                      <a:gd name="connsiteX4" fmla="*/ 740353 w 1153558"/>
                      <a:gd name="connsiteY4" fmla="*/ 83405 h 1269798"/>
                      <a:gd name="connsiteX5" fmla="*/ 1069399 w 1153558"/>
                      <a:gd name="connsiteY5" fmla="*/ 54157 h 12697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53558" h="1269798">
                        <a:moveTo>
                          <a:pt x="1069399" y="54157"/>
                        </a:moveTo>
                        <a:cubicBezTo>
                          <a:pt x="1168112" y="136417"/>
                          <a:pt x="1182737" y="284489"/>
                          <a:pt x="1098647" y="383203"/>
                        </a:cubicBezTo>
                        <a:lnTo>
                          <a:pt x="358294" y="1269798"/>
                        </a:lnTo>
                        <a:lnTo>
                          <a:pt x="0" y="970001"/>
                        </a:lnTo>
                        <a:lnTo>
                          <a:pt x="740353" y="83405"/>
                        </a:lnTo>
                        <a:cubicBezTo>
                          <a:pt x="824442" y="-15309"/>
                          <a:pt x="970685" y="-28106"/>
                          <a:pt x="1069399" y="54157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50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wrap="square" rtlCol="0" anchor="ctr">
                    <a:noAutofit/>
                  </a:bodyPr>
                  <a:lstStyle/>
                  <a:p>
                    <a:pPr algn="r" rtl="1"/>
                    <a:endParaRPr lang="en-US" dirty="0"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117" name="Freeform: Shape 116">
                    <a:extLst>
                      <a:ext uri="{FF2B5EF4-FFF2-40B4-BE49-F238E27FC236}">
                        <a16:creationId xmlns:a16="http://schemas.microsoft.com/office/drawing/2014/main" id="{BBA84AE1-1E3A-4B4E-BF45-554724CB1F5A}"/>
                      </a:ext>
                    </a:extLst>
                  </p:cNvPr>
                  <p:cNvSpPr/>
                  <p:nvPr/>
                </p:nvSpPr>
                <p:spPr>
                  <a:xfrm>
                    <a:off x="10701546" y="3417653"/>
                    <a:ext cx="182803" cy="182803"/>
                  </a:xfrm>
                  <a:custGeom>
                    <a:avLst/>
                    <a:gdLst>
                      <a:gd name="connsiteX0" fmla="*/ 94774 w 95250"/>
                      <a:gd name="connsiteY0" fmla="*/ 50959 h 95250"/>
                      <a:gd name="connsiteX1" fmla="*/ 50959 w 95250"/>
                      <a:gd name="connsiteY1" fmla="*/ 94774 h 95250"/>
                      <a:gd name="connsiteX2" fmla="*/ 7144 w 95250"/>
                      <a:gd name="connsiteY2" fmla="*/ 50959 h 95250"/>
                      <a:gd name="connsiteX3" fmla="*/ 50959 w 95250"/>
                      <a:gd name="connsiteY3" fmla="*/ 7144 h 95250"/>
                      <a:gd name="connsiteX4" fmla="*/ 94774 w 95250"/>
                      <a:gd name="connsiteY4" fmla="*/ 50959 h 95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50" h="95250">
                        <a:moveTo>
                          <a:pt x="94774" y="50959"/>
                        </a:moveTo>
                        <a:cubicBezTo>
                          <a:pt x="94774" y="74771"/>
                          <a:pt x="74771" y="94774"/>
                          <a:pt x="50959" y="94774"/>
                        </a:cubicBezTo>
                        <a:cubicBezTo>
                          <a:pt x="27146" y="94774"/>
                          <a:pt x="7144" y="74771"/>
                          <a:pt x="7144" y="50959"/>
                        </a:cubicBezTo>
                        <a:cubicBezTo>
                          <a:pt x="7144" y="27146"/>
                          <a:pt x="27146" y="7144"/>
                          <a:pt x="50959" y="7144"/>
                        </a:cubicBezTo>
                        <a:cubicBezTo>
                          <a:pt x="74771" y="7144"/>
                          <a:pt x="94774" y="27146"/>
                          <a:pt x="94774" y="50959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r" rtl="1"/>
                    <a:endParaRPr lang="en-US">
                      <a:cs typeface="B Nazanin" panose="00000400000000000000" pitchFamily="2" charset="-78"/>
                    </a:endParaRPr>
                  </a:p>
                </p:txBody>
              </p:sp>
            </p:grpSp>
            <p:grpSp>
              <p:nvGrpSpPr>
                <p:cNvPr id="108" name="Group 107">
                  <a:extLst>
                    <a:ext uri="{FF2B5EF4-FFF2-40B4-BE49-F238E27FC236}">
                      <a16:creationId xmlns:a16="http://schemas.microsoft.com/office/drawing/2014/main" id="{EB4EB9C8-16F0-4864-BA04-6FD3D4BD3999}"/>
                    </a:ext>
                  </a:extLst>
                </p:cNvPr>
                <p:cNvGrpSpPr/>
                <p:nvPr/>
              </p:nvGrpSpPr>
              <p:grpSpPr>
                <a:xfrm rot="5400000">
                  <a:off x="12509125" y="3435921"/>
                  <a:ext cx="989342" cy="760462"/>
                  <a:chOff x="10999279" y="2698471"/>
                  <a:chExt cx="989342" cy="760462"/>
                </a:xfrm>
              </p:grpSpPr>
              <p:sp>
                <p:nvSpPr>
                  <p:cNvPr id="113" name="Freeform: Shape 112">
                    <a:extLst>
                      <a:ext uri="{FF2B5EF4-FFF2-40B4-BE49-F238E27FC236}">
                        <a16:creationId xmlns:a16="http://schemas.microsoft.com/office/drawing/2014/main" id="{5F3E321F-67B1-488F-941A-C838DB3E0F73}"/>
                      </a:ext>
                    </a:extLst>
                  </p:cNvPr>
                  <p:cNvSpPr/>
                  <p:nvPr/>
                </p:nvSpPr>
                <p:spPr>
                  <a:xfrm>
                    <a:off x="11237298" y="2698471"/>
                    <a:ext cx="712934" cy="329046"/>
                  </a:xfrm>
                  <a:custGeom>
                    <a:avLst/>
                    <a:gdLst>
                      <a:gd name="connsiteX0" fmla="*/ 7144 w 371475"/>
                      <a:gd name="connsiteY0" fmla="*/ 145256 h 171450"/>
                      <a:gd name="connsiteX1" fmla="*/ 90011 w 371475"/>
                      <a:gd name="connsiteY1" fmla="*/ 32861 h 171450"/>
                      <a:gd name="connsiteX2" fmla="*/ 250984 w 371475"/>
                      <a:gd name="connsiteY2" fmla="*/ 7144 h 171450"/>
                      <a:gd name="connsiteX3" fmla="*/ 361474 w 371475"/>
                      <a:gd name="connsiteY3" fmla="*/ 103346 h 171450"/>
                      <a:gd name="connsiteX4" fmla="*/ 367189 w 371475"/>
                      <a:gd name="connsiteY4" fmla="*/ 139541 h 171450"/>
                      <a:gd name="connsiteX5" fmla="*/ 343376 w 371475"/>
                      <a:gd name="connsiteY5" fmla="*/ 143351 h 171450"/>
                      <a:gd name="connsiteX6" fmla="*/ 234791 w 371475"/>
                      <a:gd name="connsiteY6" fmla="*/ 58579 h 171450"/>
                      <a:gd name="connsiteX7" fmla="*/ 117634 w 371475"/>
                      <a:gd name="connsiteY7" fmla="*/ 76676 h 171450"/>
                      <a:gd name="connsiteX8" fmla="*/ 58579 w 371475"/>
                      <a:gd name="connsiteY8" fmla="*/ 167164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71475" h="171450">
                        <a:moveTo>
                          <a:pt x="7144" y="145256"/>
                        </a:moveTo>
                        <a:lnTo>
                          <a:pt x="90011" y="32861"/>
                        </a:lnTo>
                        <a:lnTo>
                          <a:pt x="250984" y="7144"/>
                        </a:lnTo>
                        <a:lnTo>
                          <a:pt x="361474" y="103346"/>
                        </a:lnTo>
                        <a:lnTo>
                          <a:pt x="367189" y="139541"/>
                        </a:lnTo>
                        <a:lnTo>
                          <a:pt x="343376" y="143351"/>
                        </a:lnTo>
                        <a:lnTo>
                          <a:pt x="234791" y="58579"/>
                        </a:lnTo>
                        <a:lnTo>
                          <a:pt x="117634" y="76676"/>
                        </a:lnTo>
                        <a:lnTo>
                          <a:pt x="58579" y="16716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r" rtl="1"/>
                    <a:endParaRPr lang="en-US"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114" name="Freeform: Shape 113">
                    <a:extLst>
                      <a:ext uri="{FF2B5EF4-FFF2-40B4-BE49-F238E27FC236}">
                        <a16:creationId xmlns:a16="http://schemas.microsoft.com/office/drawing/2014/main" id="{F73EC110-B69A-4031-BA57-59798346C8AC}"/>
                      </a:ext>
                    </a:extLst>
                  </p:cNvPr>
                  <p:cNvSpPr/>
                  <p:nvPr/>
                </p:nvSpPr>
                <p:spPr>
                  <a:xfrm>
                    <a:off x="11293968" y="3075046"/>
                    <a:ext cx="694653" cy="383887"/>
                  </a:xfrm>
                  <a:custGeom>
                    <a:avLst/>
                    <a:gdLst>
                      <a:gd name="connsiteX0" fmla="*/ 7144 w 361950"/>
                      <a:gd name="connsiteY0" fmla="*/ 114776 h 200025"/>
                      <a:gd name="connsiteX1" fmla="*/ 120491 w 361950"/>
                      <a:gd name="connsiteY1" fmla="*/ 194786 h 200025"/>
                      <a:gd name="connsiteX2" fmla="*/ 281464 w 361950"/>
                      <a:gd name="connsiteY2" fmla="*/ 169069 h 200025"/>
                      <a:gd name="connsiteX3" fmla="*/ 355759 w 361950"/>
                      <a:gd name="connsiteY3" fmla="*/ 43339 h 200025"/>
                      <a:gd name="connsiteX4" fmla="*/ 350044 w 361950"/>
                      <a:gd name="connsiteY4" fmla="*/ 7144 h 200025"/>
                      <a:gd name="connsiteX5" fmla="*/ 327184 w 361950"/>
                      <a:gd name="connsiteY5" fmla="*/ 10954 h 200025"/>
                      <a:gd name="connsiteX6" fmla="*/ 250031 w 361950"/>
                      <a:gd name="connsiteY6" fmla="*/ 125254 h 200025"/>
                      <a:gd name="connsiteX7" fmla="*/ 132874 w 361950"/>
                      <a:gd name="connsiteY7" fmla="*/ 144304 h 200025"/>
                      <a:gd name="connsiteX8" fmla="*/ 48101 w 361950"/>
                      <a:gd name="connsiteY8" fmla="*/ 77629 h 2000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61950" h="200025">
                        <a:moveTo>
                          <a:pt x="7144" y="114776"/>
                        </a:moveTo>
                        <a:lnTo>
                          <a:pt x="120491" y="194786"/>
                        </a:lnTo>
                        <a:lnTo>
                          <a:pt x="281464" y="169069"/>
                        </a:lnTo>
                        <a:lnTo>
                          <a:pt x="355759" y="43339"/>
                        </a:lnTo>
                        <a:lnTo>
                          <a:pt x="350044" y="7144"/>
                        </a:lnTo>
                        <a:lnTo>
                          <a:pt x="327184" y="10954"/>
                        </a:lnTo>
                        <a:lnTo>
                          <a:pt x="250031" y="125254"/>
                        </a:lnTo>
                        <a:lnTo>
                          <a:pt x="132874" y="144304"/>
                        </a:lnTo>
                        <a:lnTo>
                          <a:pt x="48101" y="7762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r" rtl="1"/>
                    <a:endParaRPr lang="en-US"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115" name="Freeform: Shape 114">
                    <a:extLst>
                      <a:ext uri="{FF2B5EF4-FFF2-40B4-BE49-F238E27FC236}">
                        <a16:creationId xmlns:a16="http://schemas.microsoft.com/office/drawing/2014/main" id="{B6BBBACB-14C4-41AD-A537-CCAE04180E9E}"/>
                      </a:ext>
                    </a:extLst>
                  </p:cNvPr>
                  <p:cNvSpPr/>
                  <p:nvPr/>
                </p:nvSpPr>
                <p:spPr>
                  <a:xfrm>
                    <a:off x="10999279" y="2942227"/>
                    <a:ext cx="457009" cy="457009"/>
                  </a:xfrm>
                  <a:custGeom>
                    <a:avLst/>
                    <a:gdLst>
                      <a:gd name="connsiteX0" fmla="*/ 102790 w 238125"/>
                      <a:gd name="connsiteY0" fmla="*/ 8493 h 238125"/>
                      <a:gd name="connsiteX1" fmla="*/ 8493 w 238125"/>
                      <a:gd name="connsiteY1" fmla="*/ 138985 h 238125"/>
                      <a:gd name="connsiteX2" fmla="*/ 138985 w 238125"/>
                      <a:gd name="connsiteY2" fmla="*/ 233283 h 238125"/>
                      <a:gd name="connsiteX3" fmla="*/ 233283 w 238125"/>
                      <a:gd name="connsiteY3" fmla="*/ 102790 h 238125"/>
                      <a:gd name="connsiteX4" fmla="*/ 102790 w 238125"/>
                      <a:gd name="connsiteY4" fmla="*/ 8493 h 238125"/>
                      <a:gd name="connsiteX5" fmla="*/ 128508 w 238125"/>
                      <a:gd name="connsiteY5" fmla="*/ 164703 h 238125"/>
                      <a:gd name="connsiteX6" fmla="*/ 78025 w 238125"/>
                      <a:gd name="connsiteY6" fmla="*/ 128508 h 238125"/>
                      <a:gd name="connsiteX7" fmla="*/ 114220 w 238125"/>
                      <a:gd name="connsiteY7" fmla="*/ 78025 h 238125"/>
                      <a:gd name="connsiteX8" fmla="*/ 164703 w 238125"/>
                      <a:gd name="connsiteY8" fmla="*/ 114220 h 238125"/>
                      <a:gd name="connsiteX9" fmla="*/ 128508 w 238125"/>
                      <a:gd name="connsiteY9" fmla="*/ 164703 h 2381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38125" h="238125">
                        <a:moveTo>
                          <a:pt x="102790" y="8493"/>
                        </a:moveTo>
                        <a:cubicBezTo>
                          <a:pt x="40878" y="18018"/>
                          <a:pt x="-1032" y="77073"/>
                          <a:pt x="8493" y="138985"/>
                        </a:cubicBezTo>
                        <a:cubicBezTo>
                          <a:pt x="18018" y="200898"/>
                          <a:pt x="77073" y="242808"/>
                          <a:pt x="138985" y="233283"/>
                        </a:cubicBezTo>
                        <a:cubicBezTo>
                          <a:pt x="200898" y="223758"/>
                          <a:pt x="242808" y="164703"/>
                          <a:pt x="233283" y="102790"/>
                        </a:cubicBezTo>
                        <a:cubicBezTo>
                          <a:pt x="222805" y="40878"/>
                          <a:pt x="164703" y="-1032"/>
                          <a:pt x="102790" y="8493"/>
                        </a:cubicBezTo>
                        <a:close/>
                        <a:moveTo>
                          <a:pt x="128508" y="164703"/>
                        </a:moveTo>
                        <a:cubicBezTo>
                          <a:pt x="104695" y="168513"/>
                          <a:pt x="81835" y="152320"/>
                          <a:pt x="78025" y="128508"/>
                        </a:cubicBezTo>
                        <a:cubicBezTo>
                          <a:pt x="74215" y="104695"/>
                          <a:pt x="90408" y="81835"/>
                          <a:pt x="114220" y="78025"/>
                        </a:cubicBezTo>
                        <a:cubicBezTo>
                          <a:pt x="138033" y="74215"/>
                          <a:pt x="160893" y="90408"/>
                          <a:pt x="164703" y="114220"/>
                        </a:cubicBezTo>
                        <a:cubicBezTo>
                          <a:pt x="169465" y="138033"/>
                          <a:pt x="152320" y="160893"/>
                          <a:pt x="128508" y="164703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7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r" rtl="1"/>
                    <a:endParaRPr lang="en-US">
                      <a:cs typeface="B Nazanin" panose="00000400000000000000" pitchFamily="2" charset="-78"/>
                    </a:endParaRPr>
                  </a:p>
                </p:txBody>
              </p:sp>
            </p:grpSp>
            <p:grpSp>
              <p:nvGrpSpPr>
                <p:cNvPr id="109" name="Group 108">
                  <a:extLst>
                    <a:ext uri="{FF2B5EF4-FFF2-40B4-BE49-F238E27FC236}">
                      <a16:creationId xmlns:a16="http://schemas.microsoft.com/office/drawing/2014/main" id="{84674DF3-CECD-41D7-A1F7-598ED7DDF308}"/>
                    </a:ext>
                  </a:extLst>
                </p:cNvPr>
                <p:cNvGrpSpPr/>
                <p:nvPr/>
              </p:nvGrpSpPr>
              <p:grpSpPr>
                <a:xfrm>
                  <a:off x="10095620" y="4304882"/>
                  <a:ext cx="1425867" cy="1034668"/>
                  <a:chOff x="10095620" y="4304882"/>
                  <a:chExt cx="1425867" cy="1034668"/>
                </a:xfrm>
              </p:grpSpPr>
              <p:sp>
                <p:nvSpPr>
                  <p:cNvPr id="110" name="Freeform: Shape 109">
                    <a:extLst>
                      <a:ext uri="{FF2B5EF4-FFF2-40B4-BE49-F238E27FC236}">
                        <a16:creationId xmlns:a16="http://schemas.microsoft.com/office/drawing/2014/main" id="{72E5E24E-473A-4232-A190-CADD1A3B737E}"/>
                      </a:ext>
                    </a:extLst>
                  </p:cNvPr>
                  <p:cNvSpPr/>
                  <p:nvPr/>
                </p:nvSpPr>
                <p:spPr>
                  <a:xfrm>
                    <a:off x="10226256" y="4304882"/>
                    <a:ext cx="1133382" cy="914017"/>
                  </a:xfrm>
                  <a:custGeom>
                    <a:avLst/>
                    <a:gdLst>
                      <a:gd name="connsiteX0" fmla="*/ 558641 w 590550"/>
                      <a:gd name="connsiteY0" fmla="*/ 470059 h 476250"/>
                      <a:gd name="connsiteX1" fmla="*/ 37624 w 590550"/>
                      <a:gd name="connsiteY1" fmla="*/ 470059 h 476250"/>
                      <a:gd name="connsiteX2" fmla="*/ 7144 w 590550"/>
                      <a:gd name="connsiteY2" fmla="*/ 439579 h 476250"/>
                      <a:gd name="connsiteX3" fmla="*/ 7144 w 590550"/>
                      <a:gd name="connsiteY3" fmla="*/ 98584 h 476250"/>
                      <a:gd name="connsiteX4" fmla="*/ 98584 w 590550"/>
                      <a:gd name="connsiteY4" fmla="*/ 7144 h 476250"/>
                      <a:gd name="connsiteX5" fmla="*/ 498634 w 590550"/>
                      <a:gd name="connsiteY5" fmla="*/ 7144 h 476250"/>
                      <a:gd name="connsiteX6" fmla="*/ 590074 w 590550"/>
                      <a:gd name="connsiteY6" fmla="*/ 98584 h 476250"/>
                      <a:gd name="connsiteX7" fmla="*/ 590074 w 590550"/>
                      <a:gd name="connsiteY7" fmla="*/ 440531 h 476250"/>
                      <a:gd name="connsiteX8" fmla="*/ 558641 w 590550"/>
                      <a:gd name="connsiteY8" fmla="*/ 470059 h 476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90550" h="476250">
                        <a:moveTo>
                          <a:pt x="558641" y="470059"/>
                        </a:moveTo>
                        <a:lnTo>
                          <a:pt x="37624" y="470059"/>
                        </a:lnTo>
                        <a:cubicBezTo>
                          <a:pt x="20479" y="470059"/>
                          <a:pt x="7144" y="456724"/>
                          <a:pt x="7144" y="439579"/>
                        </a:cubicBezTo>
                        <a:lnTo>
                          <a:pt x="7144" y="98584"/>
                        </a:lnTo>
                        <a:cubicBezTo>
                          <a:pt x="7144" y="48101"/>
                          <a:pt x="48101" y="7144"/>
                          <a:pt x="98584" y="7144"/>
                        </a:cubicBezTo>
                        <a:lnTo>
                          <a:pt x="498634" y="7144"/>
                        </a:lnTo>
                        <a:cubicBezTo>
                          <a:pt x="549116" y="7144"/>
                          <a:pt x="590074" y="48101"/>
                          <a:pt x="590074" y="98584"/>
                        </a:cubicBezTo>
                        <a:lnTo>
                          <a:pt x="590074" y="440531"/>
                        </a:lnTo>
                        <a:cubicBezTo>
                          <a:pt x="589121" y="456724"/>
                          <a:pt x="574834" y="470059"/>
                          <a:pt x="558641" y="470059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7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r" rtl="1"/>
                    <a:endParaRPr lang="en-US"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111" name="Freeform: Shape 110">
                    <a:extLst>
                      <a:ext uri="{FF2B5EF4-FFF2-40B4-BE49-F238E27FC236}">
                        <a16:creationId xmlns:a16="http://schemas.microsoft.com/office/drawing/2014/main" id="{C3734D73-244C-4138-A132-54DA23FC1C08}"/>
                      </a:ext>
                    </a:extLst>
                  </p:cNvPr>
                  <p:cNvSpPr/>
                  <p:nvPr/>
                </p:nvSpPr>
                <p:spPr>
                  <a:xfrm>
                    <a:off x="10095620" y="5083625"/>
                    <a:ext cx="1425867" cy="255925"/>
                  </a:xfrm>
                  <a:custGeom>
                    <a:avLst/>
                    <a:gdLst>
                      <a:gd name="connsiteX0" fmla="*/ 711994 w 742950"/>
                      <a:gd name="connsiteY0" fmla="*/ 129064 h 133350"/>
                      <a:gd name="connsiteX1" fmla="*/ 37624 w 742950"/>
                      <a:gd name="connsiteY1" fmla="*/ 129064 h 133350"/>
                      <a:gd name="connsiteX2" fmla="*/ 7144 w 742950"/>
                      <a:gd name="connsiteY2" fmla="*/ 98584 h 133350"/>
                      <a:gd name="connsiteX3" fmla="*/ 7144 w 742950"/>
                      <a:gd name="connsiteY3" fmla="*/ 98584 h 133350"/>
                      <a:gd name="connsiteX4" fmla="*/ 98584 w 742950"/>
                      <a:gd name="connsiteY4" fmla="*/ 7144 h 133350"/>
                      <a:gd name="connsiteX5" fmla="*/ 651986 w 742950"/>
                      <a:gd name="connsiteY5" fmla="*/ 7144 h 133350"/>
                      <a:gd name="connsiteX6" fmla="*/ 743426 w 742950"/>
                      <a:gd name="connsiteY6" fmla="*/ 98584 h 133350"/>
                      <a:gd name="connsiteX7" fmla="*/ 743426 w 742950"/>
                      <a:gd name="connsiteY7" fmla="*/ 98584 h 133350"/>
                      <a:gd name="connsiteX8" fmla="*/ 711994 w 742950"/>
                      <a:gd name="connsiteY8" fmla="*/ 129064 h 133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42950" h="133350">
                        <a:moveTo>
                          <a:pt x="711994" y="129064"/>
                        </a:moveTo>
                        <a:lnTo>
                          <a:pt x="37624" y="129064"/>
                        </a:lnTo>
                        <a:cubicBezTo>
                          <a:pt x="20479" y="129064"/>
                          <a:pt x="7144" y="115729"/>
                          <a:pt x="7144" y="98584"/>
                        </a:cubicBezTo>
                        <a:lnTo>
                          <a:pt x="7144" y="98584"/>
                        </a:lnTo>
                        <a:cubicBezTo>
                          <a:pt x="7144" y="48101"/>
                          <a:pt x="48101" y="7144"/>
                          <a:pt x="98584" y="7144"/>
                        </a:cubicBezTo>
                        <a:lnTo>
                          <a:pt x="651986" y="7144"/>
                        </a:lnTo>
                        <a:cubicBezTo>
                          <a:pt x="702469" y="7144"/>
                          <a:pt x="743426" y="48101"/>
                          <a:pt x="743426" y="98584"/>
                        </a:cubicBezTo>
                        <a:lnTo>
                          <a:pt x="743426" y="98584"/>
                        </a:lnTo>
                        <a:cubicBezTo>
                          <a:pt x="742474" y="115729"/>
                          <a:pt x="729139" y="129064"/>
                          <a:pt x="711994" y="129064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r" rtl="1"/>
                    <a:endParaRPr lang="en-US"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112" name="Freeform: Shape 111">
                    <a:extLst>
                      <a:ext uri="{FF2B5EF4-FFF2-40B4-BE49-F238E27FC236}">
                        <a16:creationId xmlns:a16="http://schemas.microsoft.com/office/drawing/2014/main" id="{A735A421-A47F-4A5B-B4DC-ED92FF4B42A4}"/>
                      </a:ext>
                    </a:extLst>
                  </p:cNvPr>
                  <p:cNvSpPr/>
                  <p:nvPr/>
                </p:nvSpPr>
                <p:spPr>
                  <a:xfrm>
                    <a:off x="10701546" y="4411068"/>
                    <a:ext cx="182803" cy="182803"/>
                  </a:xfrm>
                  <a:custGeom>
                    <a:avLst/>
                    <a:gdLst>
                      <a:gd name="connsiteX0" fmla="*/ 94774 w 95250"/>
                      <a:gd name="connsiteY0" fmla="*/ 50959 h 95250"/>
                      <a:gd name="connsiteX1" fmla="*/ 50959 w 95250"/>
                      <a:gd name="connsiteY1" fmla="*/ 94774 h 95250"/>
                      <a:gd name="connsiteX2" fmla="*/ 7144 w 95250"/>
                      <a:gd name="connsiteY2" fmla="*/ 50959 h 95250"/>
                      <a:gd name="connsiteX3" fmla="*/ 50959 w 95250"/>
                      <a:gd name="connsiteY3" fmla="*/ 7144 h 95250"/>
                      <a:gd name="connsiteX4" fmla="*/ 94774 w 95250"/>
                      <a:gd name="connsiteY4" fmla="*/ 50959 h 95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50" h="95250">
                        <a:moveTo>
                          <a:pt x="94774" y="50959"/>
                        </a:moveTo>
                        <a:cubicBezTo>
                          <a:pt x="94774" y="74771"/>
                          <a:pt x="74771" y="94774"/>
                          <a:pt x="50959" y="94774"/>
                        </a:cubicBezTo>
                        <a:cubicBezTo>
                          <a:pt x="27146" y="94774"/>
                          <a:pt x="7144" y="74771"/>
                          <a:pt x="7144" y="50959"/>
                        </a:cubicBezTo>
                        <a:cubicBezTo>
                          <a:pt x="7144" y="27146"/>
                          <a:pt x="27146" y="7144"/>
                          <a:pt x="50959" y="7144"/>
                        </a:cubicBezTo>
                        <a:cubicBezTo>
                          <a:pt x="74771" y="7144"/>
                          <a:pt x="94774" y="27146"/>
                          <a:pt x="94774" y="50959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r" rtl="1"/>
                    <a:endParaRPr lang="en-US">
                      <a:cs typeface="B Nazanin" panose="00000400000000000000" pitchFamily="2" charset="-78"/>
                    </a:endParaRPr>
                  </a:p>
                </p:txBody>
              </p:sp>
            </p:grpSp>
          </p:grpSp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C3265C22-CE13-4C9B-9725-0A484F068E50}"/>
                  </a:ext>
                </a:extLst>
              </p:cNvPr>
              <p:cNvGrpSpPr/>
              <p:nvPr/>
            </p:nvGrpSpPr>
            <p:grpSpPr>
              <a:xfrm>
                <a:off x="9839517" y="5316702"/>
                <a:ext cx="4551811" cy="712934"/>
                <a:chOff x="2716823" y="4480799"/>
                <a:chExt cx="5838092" cy="914400"/>
              </a:xfrm>
            </p:grpSpPr>
            <p:grpSp>
              <p:nvGrpSpPr>
                <p:cNvPr id="94" name="Group 93">
                  <a:extLst>
                    <a:ext uri="{FF2B5EF4-FFF2-40B4-BE49-F238E27FC236}">
                      <a16:creationId xmlns:a16="http://schemas.microsoft.com/office/drawing/2014/main" id="{7982EAF7-959F-48A1-85A2-D963C81EA3EF}"/>
                    </a:ext>
                  </a:extLst>
                </p:cNvPr>
                <p:cNvGrpSpPr/>
                <p:nvPr/>
              </p:nvGrpSpPr>
              <p:grpSpPr>
                <a:xfrm>
                  <a:off x="2716823" y="4480799"/>
                  <a:ext cx="5838092" cy="914400"/>
                  <a:chOff x="175847" y="4480799"/>
                  <a:chExt cx="8801100" cy="914400"/>
                </a:xfrm>
              </p:grpSpPr>
              <p:sp>
                <p:nvSpPr>
                  <p:cNvPr id="103" name="Rectangle: Rounded Corners 102">
                    <a:extLst>
                      <a:ext uri="{FF2B5EF4-FFF2-40B4-BE49-F238E27FC236}">
                        <a16:creationId xmlns:a16="http://schemas.microsoft.com/office/drawing/2014/main" id="{1C0108F6-A2E9-4C9F-A9B9-D01F391FDE3F}"/>
                      </a:ext>
                    </a:extLst>
                  </p:cNvPr>
                  <p:cNvSpPr/>
                  <p:nvPr/>
                </p:nvSpPr>
                <p:spPr>
                  <a:xfrm>
                    <a:off x="175847" y="4480799"/>
                    <a:ext cx="8801100" cy="9144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r" rtl="1"/>
                    <a:endParaRPr lang="en-US">
                      <a:solidFill>
                        <a:schemeClr val="tx1"/>
                      </a:solidFill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104" name="Rectangle: Rounded Corners 103">
                    <a:extLst>
                      <a:ext uri="{FF2B5EF4-FFF2-40B4-BE49-F238E27FC236}">
                        <a16:creationId xmlns:a16="http://schemas.microsoft.com/office/drawing/2014/main" id="{6E03CDF2-CA7B-419A-9464-D066F515E684}"/>
                      </a:ext>
                    </a:extLst>
                  </p:cNvPr>
                  <p:cNvSpPr/>
                  <p:nvPr/>
                </p:nvSpPr>
                <p:spPr>
                  <a:xfrm>
                    <a:off x="352032" y="4595617"/>
                    <a:ext cx="8448730" cy="68476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r" rtl="1"/>
                    <a:endParaRPr lang="en-US">
                      <a:solidFill>
                        <a:schemeClr val="tx1"/>
                      </a:solidFill>
                      <a:cs typeface="B Nazanin" panose="00000400000000000000" pitchFamily="2" charset="-78"/>
                    </a:endParaRPr>
                  </a:p>
                </p:txBody>
              </p:sp>
            </p:grpSp>
            <p:grpSp>
              <p:nvGrpSpPr>
                <p:cNvPr id="95" name="Group 94">
                  <a:extLst>
                    <a:ext uri="{FF2B5EF4-FFF2-40B4-BE49-F238E27FC236}">
                      <a16:creationId xmlns:a16="http://schemas.microsoft.com/office/drawing/2014/main" id="{89346CAD-EED6-42DF-AB0E-9E676985D109}"/>
                    </a:ext>
                  </a:extLst>
                </p:cNvPr>
                <p:cNvGrpSpPr/>
                <p:nvPr/>
              </p:nvGrpSpPr>
              <p:grpSpPr>
                <a:xfrm>
                  <a:off x="2954961" y="4660680"/>
                  <a:ext cx="5376674" cy="563948"/>
                  <a:chOff x="3193903" y="4660680"/>
                  <a:chExt cx="5376674" cy="563948"/>
                </a:xfrm>
              </p:grpSpPr>
              <p:sp>
                <p:nvSpPr>
                  <p:cNvPr id="96" name="Circle: Hollow 95">
                    <a:extLst>
                      <a:ext uri="{FF2B5EF4-FFF2-40B4-BE49-F238E27FC236}">
                        <a16:creationId xmlns:a16="http://schemas.microsoft.com/office/drawing/2014/main" id="{A1E550A0-2BAE-47DA-A2F7-95B7F2A43207}"/>
                      </a:ext>
                    </a:extLst>
                  </p:cNvPr>
                  <p:cNvSpPr/>
                  <p:nvPr/>
                </p:nvSpPr>
                <p:spPr>
                  <a:xfrm>
                    <a:off x="3193903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r" rtl="1"/>
                    <a:endParaRPr lang="en-US">
                      <a:solidFill>
                        <a:schemeClr val="tx1"/>
                      </a:solidFill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97" name="Circle: Hollow 96">
                    <a:extLst>
                      <a:ext uri="{FF2B5EF4-FFF2-40B4-BE49-F238E27FC236}">
                        <a16:creationId xmlns:a16="http://schemas.microsoft.com/office/drawing/2014/main" id="{5F565616-D5D7-4A7C-B3B8-93DB3FACA52E}"/>
                      </a:ext>
                    </a:extLst>
                  </p:cNvPr>
                  <p:cNvSpPr/>
                  <p:nvPr/>
                </p:nvSpPr>
                <p:spPr>
                  <a:xfrm>
                    <a:off x="3996024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r" rtl="1"/>
                    <a:endParaRPr lang="en-US">
                      <a:solidFill>
                        <a:schemeClr val="tx1"/>
                      </a:solidFill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98" name="Circle: Hollow 97">
                    <a:extLst>
                      <a:ext uri="{FF2B5EF4-FFF2-40B4-BE49-F238E27FC236}">
                        <a16:creationId xmlns:a16="http://schemas.microsoft.com/office/drawing/2014/main" id="{8854CFF6-BDC2-4D80-8F67-7059CE7DFB94}"/>
                      </a:ext>
                    </a:extLst>
                  </p:cNvPr>
                  <p:cNvSpPr/>
                  <p:nvPr/>
                </p:nvSpPr>
                <p:spPr>
                  <a:xfrm>
                    <a:off x="4798145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r" rtl="1"/>
                    <a:endParaRPr lang="en-US">
                      <a:solidFill>
                        <a:schemeClr val="tx1"/>
                      </a:solidFill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99" name="Circle: Hollow 98">
                    <a:extLst>
                      <a:ext uri="{FF2B5EF4-FFF2-40B4-BE49-F238E27FC236}">
                        <a16:creationId xmlns:a16="http://schemas.microsoft.com/office/drawing/2014/main" id="{F2E8D01C-544D-4DDA-B24C-87AD72FA5FBE}"/>
                      </a:ext>
                    </a:extLst>
                  </p:cNvPr>
                  <p:cNvSpPr/>
                  <p:nvPr/>
                </p:nvSpPr>
                <p:spPr>
                  <a:xfrm>
                    <a:off x="5600266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r" rtl="1"/>
                    <a:endParaRPr lang="en-US">
                      <a:solidFill>
                        <a:schemeClr val="tx1"/>
                      </a:solidFill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100" name="Circle: Hollow 99">
                    <a:extLst>
                      <a:ext uri="{FF2B5EF4-FFF2-40B4-BE49-F238E27FC236}">
                        <a16:creationId xmlns:a16="http://schemas.microsoft.com/office/drawing/2014/main" id="{BEDABA12-E8C1-4021-B083-A2867A7C67BD}"/>
                      </a:ext>
                    </a:extLst>
                  </p:cNvPr>
                  <p:cNvSpPr/>
                  <p:nvPr/>
                </p:nvSpPr>
                <p:spPr>
                  <a:xfrm>
                    <a:off x="6402387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r" rtl="1"/>
                    <a:endParaRPr lang="en-US">
                      <a:solidFill>
                        <a:schemeClr val="tx1"/>
                      </a:solidFill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101" name="Circle: Hollow 100">
                    <a:extLst>
                      <a:ext uri="{FF2B5EF4-FFF2-40B4-BE49-F238E27FC236}">
                        <a16:creationId xmlns:a16="http://schemas.microsoft.com/office/drawing/2014/main" id="{C8072A28-EF18-4FC6-A408-9CCAE252C929}"/>
                      </a:ext>
                    </a:extLst>
                  </p:cNvPr>
                  <p:cNvSpPr/>
                  <p:nvPr/>
                </p:nvSpPr>
                <p:spPr>
                  <a:xfrm>
                    <a:off x="7204508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r" rtl="1"/>
                    <a:endParaRPr lang="en-US">
                      <a:solidFill>
                        <a:schemeClr val="tx1"/>
                      </a:solidFill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102" name="Circle: Hollow 101">
                    <a:extLst>
                      <a:ext uri="{FF2B5EF4-FFF2-40B4-BE49-F238E27FC236}">
                        <a16:creationId xmlns:a16="http://schemas.microsoft.com/office/drawing/2014/main" id="{7CD29AEA-573A-4628-9D0D-E9C2C5062041}"/>
                      </a:ext>
                    </a:extLst>
                  </p:cNvPr>
                  <p:cNvSpPr/>
                  <p:nvPr/>
                </p:nvSpPr>
                <p:spPr>
                  <a:xfrm>
                    <a:off x="8006629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r" rtl="1"/>
                    <a:endParaRPr lang="en-US">
                      <a:solidFill>
                        <a:schemeClr val="tx1"/>
                      </a:solidFill>
                      <a:cs typeface="B Nazanin" panose="00000400000000000000" pitchFamily="2" charset="-78"/>
                    </a:endParaRPr>
                  </a:p>
                </p:txBody>
              </p:sp>
            </p:grpSp>
          </p:grpSp>
        </p:grp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6F0E092C-9167-4393-9955-C1509865A125}"/>
                </a:ext>
              </a:extLst>
            </p:cNvPr>
            <p:cNvSpPr/>
            <p:nvPr/>
          </p:nvSpPr>
          <p:spPr>
            <a:xfrm>
              <a:off x="10927440" y="3803715"/>
              <a:ext cx="141292" cy="467153"/>
            </a:xfrm>
            <a:custGeom>
              <a:avLst/>
              <a:gdLst>
                <a:gd name="connsiteX0" fmla="*/ 142121 w 152400"/>
                <a:gd name="connsiteY0" fmla="*/ 516255 h 647700"/>
                <a:gd name="connsiteX1" fmla="*/ 154504 w 152400"/>
                <a:gd name="connsiteY1" fmla="*/ 254318 h 647700"/>
                <a:gd name="connsiteX2" fmla="*/ 119261 w 152400"/>
                <a:gd name="connsiteY2" fmla="*/ 180023 h 647700"/>
                <a:gd name="connsiteX3" fmla="*/ 101164 w 152400"/>
                <a:gd name="connsiteY3" fmla="*/ 54293 h 647700"/>
                <a:gd name="connsiteX4" fmla="*/ 78304 w 152400"/>
                <a:gd name="connsiteY4" fmla="*/ 0 h 647700"/>
                <a:gd name="connsiteX5" fmla="*/ 78304 w 152400"/>
                <a:gd name="connsiteY5" fmla="*/ 0 h 647700"/>
                <a:gd name="connsiteX6" fmla="*/ 77351 w 152400"/>
                <a:gd name="connsiteY6" fmla="*/ 0 h 647700"/>
                <a:gd name="connsiteX7" fmla="*/ 76399 w 152400"/>
                <a:gd name="connsiteY7" fmla="*/ 0 h 647700"/>
                <a:gd name="connsiteX8" fmla="*/ 76399 w 152400"/>
                <a:gd name="connsiteY8" fmla="*/ 0 h 647700"/>
                <a:gd name="connsiteX9" fmla="*/ 53539 w 152400"/>
                <a:gd name="connsiteY9" fmla="*/ 54293 h 647700"/>
                <a:gd name="connsiteX10" fmla="*/ 35441 w 152400"/>
                <a:gd name="connsiteY10" fmla="*/ 180023 h 647700"/>
                <a:gd name="connsiteX11" fmla="*/ 199 w 152400"/>
                <a:gd name="connsiteY11" fmla="*/ 254318 h 647700"/>
                <a:gd name="connsiteX12" fmla="*/ 12581 w 152400"/>
                <a:gd name="connsiteY12" fmla="*/ 516255 h 647700"/>
                <a:gd name="connsiteX13" fmla="*/ 12581 w 152400"/>
                <a:gd name="connsiteY13" fmla="*/ 575310 h 647700"/>
                <a:gd name="connsiteX14" fmla="*/ 2104 w 152400"/>
                <a:gd name="connsiteY14" fmla="*/ 638175 h 647700"/>
                <a:gd name="connsiteX15" fmla="*/ 150694 w 152400"/>
                <a:gd name="connsiteY15" fmla="*/ 638175 h 647700"/>
                <a:gd name="connsiteX16" fmla="*/ 140216 w 152400"/>
                <a:gd name="connsiteY16" fmla="*/ 575310 h 647700"/>
                <a:gd name="connsiteX17" fmla="*/ 142121 w 152400"/>
                <a:gd name="connsiteY17" fmla="*/ 516255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400" h="647700">
                  <a:moveTo>
                    <a:pt x="142121" y="516255"/>
                  </a:moveTo>
                  <a:cubicBezTo>
                    <a:pt x="144026" y="476250"/>
                    <a:pt x="156409" y="300038"/>
                    <a:pt x="154504" y="254318"/>
                  </a:cubicBezTo>
                  <a:cubicBezTo>
                    <a:pt x="153551" y="218123"/>
                    <a:pt x="137359" y="208598"/>
                    <a:pt x="119261" y="180023"/>
                  </a:cubicBezTo>
                  <a:cubicBezTo>
                    <a:pt x="97354" y="145733"/>
                    <a:pt x="101164" y="93345"/>
                    <a:pt x="101164" y="54293"/>
                  </a:cubicBezTo>
                  <a:cubicBezTo>
                    <a:pt x="101164" y="27623"/>
                    <a:pt x="114499" y="952"/>
                    <a:pt x="78304" y="0"/>
                  </a:cubicBezTo>
                  <a:cubicBezTo>
                    <a:pt x="78304" y="0"/>
                    <a:pt x="78304" y="0"/>
                    <a:pt x="78304" y="0"/>
                  </a:cubicBezTo>
                  <a:cubicBezTo>
                    <a:pt x="78304" y="0"/>
                    <a:pt x="78304" y="0"/>
                    <a:pt x="77351" y="0"/>
                  </a:cubicBezTo>
                  <a:cubicBezTo>
                    <a:pt x="77351" y="0"/>
                    <a:pt x="77351" y="0"/>
                    <a:pt x="76399" y="0"/>
                  </a:cubicBezTo>
                  <a:cubicBezTo>
                    <a:pt x="76399" y="0"/>
                    <a:pt x="76399" y="0"/>
                    <a:pt x="76399" y="0"/>
                  </a:cubicBezTo>
                  <a:cubicBezTo>
                    <a:pt x="39251" y="952"/>
                    <a:pt x="52586" y="26670"/>
                    <a:pt x="53539" y="54293"/>
                  </a:cubicBezTo>
                  <a:cubicBezTo>
                    <a:pt x="53539" y="93345"/>
                    <a:pt x="57349" y="145733"/>
                    <a:pt x="35441" y="180023"/>
                  </a:cubicBezTo>
                  <a:cubicBezTo>
                    <a:pt x="17344" y="208598"/>
                    <a:pt x="1151" y="218123"/>
                    <a:pt x="199" y="254318"/>
                  </a:cubicBezTo>
                  <a:cubicBezTo>
                    <a:pt x="-1706" y="300038"/>
                    <a:pt x="10676" y="476250"/>
                    <a:pt x="12581" y="516255"/>
                  </a:cubicBezTo>
                  <a:cubicBezTo>
                    <a:pt x="13534" y="536258"/>
                    <a:pt x="14486" y="555308"/>
                    <a:pt x="12581" y="575310"/>
                  </a:cubicBezTo>
                  <a:cubicBezTo>
                    <a:pt x="11629" y="591503"/>
                    <a:pt x="-3611" y="623888"/>
                    <a:pt x="2104" y="638175"/>
                  </a:cubicBezTo>
                  <a:cubicBezTo>
                    <a:pt x="8771" y="655320"/>
                    <a:pt x="144026" y="655320"/>
                    <a:pt x="150694" y="638175"/>
                  </a:cubicBezTo>
                  <a:cubicBezTo>
                    <a:pt x="156409" y="623888"/>
                    <a:pt x="141169" y="590550"/>
                    <a:pt x="140216" y="575310"/>
                  </a:cubicBezTo>
                  <a:cubicBezTo>
                    <a:pt x="140216" y="555308"/>
                    <a:pt x="141169" y="535305"/>
                    <a:pt x="142121" y="51625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60F6E054-BCDB-4923-8D9A-7782BCE77E62}"/>
                </a:ext>
              </a:extLst>
            </p:cNvPr>
            <p:cNvSpPr/>
            <p:nvPr/>
          </p:nvSpPr>
          <p:spPr>
            <a:xfrm>
              <a:off x="11174275" y="3803715"/>
              <a:ext cx="141292" cy="467153"/>
            </a:xfrm>
            <a:custGeom>
              <a:avLst/>
              <a:gdLst>
                <a:gd name="connsiteX0" fmla="*/ 142121 w 152400"/>
                <a:gd name="connsiteY0" fmla="*/ 516255 h 647700"/>
                <a:gd name="connsiteX1" fmla="*/ 154504 w 152400"/>
                <a:gd name="connsiteY1" fmla="*/ 254318 h 647700"/>
                <a:gd name="connsiteX2" fmla="*/ 119261 w 152400"/>
                <a:gd name="connsiteY2" fmla="*/ 180023 h 647700"/>
                <a:gd name="connsiteX3" fmla="*/ 101164 w 152400"/>
                <a:gd name="connsiteY3" fmla="*/ 54293 h 647700"/>
                <a:gd name="connsiteX4" fmla="*/ 78304 w 152400"/>
                <a:gd name="connsiteY4" fmla="*/ 0 h 647700"/>
                <a:gd name="connsiteX5" fmla="*/ 78304 w 152400"/>
                <a:gd name="connsiteY5" fmla="*/ 0 h 647700"/>
                <a:gd name="connsiteX6" fmla="*/ 77351 w 152400"/>
                <a:gd name="connsiteY6" fmla="*/ 0 h 647700"/>
                <a:gd name="connsiteX7" fmla="*/ 76399 w 152400"/>
                <a:gd name="connsiteY7" fmla="*/ 0 h 647700"/>
                <a:gd name="connsiteX8" fmla="*/ 76399 w 152400"/>
                <a:gd name="connsiteY8" fmla="*/ 0 h 647700"/>
                <a:gd name="connsiteX9" fmla="*/ 53539 w 152400"/>
                <a:gd name="connsiteY9" fmla="*/ 54293 h 647700"/>
                <a:gd name="connsiteX10" fmla="*/ 35441 w 152400"/>
                <a:gd name="connsiteY10" fmla="*/ 180023 h 647700"/>
                <a:gd name="connsiteX11" fmla="*/ 199 w 152400"/>
                <a:gd name="connsiteY11" fmla="*/ 254318 h 647700"/>
                <a:gd name="connsiteX12" fmla="*/ 12581 w 152400"/>
                <a:gd name="connsiteY12" fmla="*/ 516255 h 647700"/>
                <a:gd name="connsiteX13" fmla="*/ 12581 w 152400"/>
                <a:gd name="connsiteY13" fmla="*/ 575310 h 647700"/>
                <a:gd name="connsiteX14" fmla="*/ 2104 w 152400"/>
                <a:gd name="connsiteY14" fmla="*/ 638175 h 647700"/>
                <a:gd name="connsiteX15" fmla="*/ 150694 w 152400"/>
                <a:gd name="connsiteY15" fmla="*/ 638175 h 647700"/>
                <a:gd name="connsiteX16" fmla="*/ 140216 w 152400"/>
                <a:gd name="connsiteY16" fmla="*/ 575310 h 647700"/>
                <a:gd name="connsiteX17" fmla="*/ 142121 w 152400"/>
                <a:gd name="connsiteY17" fmla="*/ 516255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400" h="647700">
                  <a:moveTo>
                    <a:pt x="142121" y="516255"/>
                  </a:moveTo>
                  <a:cubicBezTo>
                    <a:pt x="144026" y="476250"/>
                    <a:pt x="156409" y="300038"/>
                    <a:pt x="154504" y="254318"/>
                  </a:cubicBezTo>
                  <a:cubicBezTo>
                    <a:pt x="153551" y="218123"/>
                    <a:pt x="137359" y="208598"/>
                    <a:pt x="119261" y="180023"/>
                  </a:cubicBezTo>
                  <a:cubicBezTo>
                    <a:pt x="97354" y="145733"/>
                    <a:pt x="101164" y="93345"/>
                    <a:pt x="101164" y="54293"/>
                  </a:cubicBezTo>
                  <a:cubicBezTo>
                    <a:pt x="101164" y="27623"/>
                    <a:pt x="114499" y="952"/>
                    <a:pt x="78304" y="0"/>
                  </a:cubicBezTo>
                  <a:cubicBezTo>
                    <a:pt x="78304" y="0"/>
                    <a:pt x="78304" y="0"/>
                    <a:pt x="78304" y="0"/>
                  </a:cubicBezTo>
                  <a:cubicBezTo>
                    <a:pt x="78304" y="0"/>
                    <a:pt x="78304" y="0"/>
                    <a:pt x="77351" y="0"/>
                  </a:cubicBezTo>
                  <a:cubicBezTo>
                    <a:pt x="77351" y="0"/>
                    <a:pt x="77351" y="0"/>
                    <a:pt x="76399" y="0"/>
                  </a:cubicBezTo>
                  <a:cubicBezTo>
                    <a:pt x="76399" y="0"/>
                    <a:pt x="76399" y="0"/>
                    <a:pt x="76399" y="0"/>
                  </a:cubicBezTo>
                  <a:cubicBezTo>
                    <a:pt x="39251" y="952"/>
                    <a:pt x="52586" y="26670"/>
                    <a:pt x="53539" y="54293"/>
                  </a:cubicBezTo>
                  <a:cubicBezTo>
                    <a:pt x="53539" y="93345"/>
                    <a:pt x="57349" y="145733"/>
                    <a:pt x="35441" y="180023"/>
                  </a:cubicBezTo>
                  <a:cubicBezTo>
                    <a:pt x="17344" y="208598"/>
                    <a:pt x="1151" y="218123"/>
                    <a:pt x="199" y="254318"/>
                  </a:cubicBezTo>
                  <a:cubicBezTo>
                    <a:pt x="-1706" y="300038"/>
                    <a:pt x="10676" y="476250"/>
                    <a:pt x="12581" y="516255"/>
                  </a:cubicBezTo>
                  <a:cubicBezTo>
                    <a:pt x="13534" y="536258"/>
                    <a:pt x="14486" y="555308"/>
                    <a:pt x="12581" y="575310"/>
                  </a:cubicBezTo>
                  <a:cubicBezTo>
                    <a:pt x="11629" y="591503"/>
                    <a:pt x="-3611" y="623888"/>
                    <a:pt x="2104" y="638175"/>
                  </a:cubicBezTo>
                  <a:cubicBezTo>
                    <a:pt x="8771" y="655320"/>
                    <a:pt x="144026" y="655320"/>
                    <a:pt x="150694" y="638175"/>
                  </a:cubicBezTo>
                  <a:cubicBezTo>
                    <a:pt x="156409" y="623888"/>
                    <a:pt x="141169" y="590550"/>
                    <a:pt x="140216" y="575310"/>
                  </a:cubicBezTo>
                  <a:cubicBezTo>
                    <a:pt x="140216" y="555308"/>
                    <a:pt x="141169" y="535305"/>
                    <a:pt x="142121" y="51625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C237F91C-DF50-4175-9182-B5A2B056CDDB}"/>
                </a:ext>
              </a:extLst>
            </p:cNvPr>
            <p:cNvSpPr/>
            <p:nvPr/>
          </p:nvSpPr>
          <p:spPr>
            <a:xfrm>
              <a:off x="11421110" y="3803715"/>
              <a:ext cx="141292" cy="467153"/>
            </a:xfrm>
            <a:custGeom>
              <a:avLst/>
              <a:gdLst>
                <a:gd name="connsiteX0" fmla="*/ 142121 w 152400"/>
                <a:gd name="connsiteY0" fmla="*/ 516255 h 647700"/>
                <a:gd name="connsiteX1" fmla="*/ 154504 w 152400"/>
                <a:gd name="connsiteY1" fmla="*/ 254318 h 647700"/>
                <a:gd name="connsiteX2" fmla="*/ 119261 w 152400"/>
                <a:gd name="connsiteY2" fmla="*/ 180023 h 647700"/>
                <a:gd name="connsiteX3" fmla="*/ 101164 w 152400"/>
                <a:gd name="connsiteY3" fmla="*/ 54293 h 647700"/>
                <a:gd name="connsiteX4" fmla="*/ 78304 w 152400"/>
                <a:gd name="connsiteY4" fmla="*/ 0 h 647700"/>
                <a:gd name="connsiteX5" fmla="*/ 78304 w 152400"/>
                <a:gd name="connsiteY5" fmla="*/ 0 h 647700"/>
                <a:gd name="connsiteX6" fmla="*/ 77351 w 152400"/>
                <a:gd name="connsiteY6" fmla="*/ 0 h 647700"/>
                <a:gd name="connsiteX7" fmla="*/ 76399 w 152400"/>
                <a:gd name="connsiteY7" fmla="*/ 0 h 647700"/>
                <a:gd name="connsiteX8" fmla="*/ 76399 w 152400"/>
                <a:gd name="connsiteY8" fmla="*/ 0 h 647700"/>
                <a:gd name="connsiteX9" fmla="*/ 53539 w 152400"/>
                <a:gd name="connsiteY9" fmla="*/ 54293 h 647700"/>
                <a:gd name="connsiteX10" fmla="*/ 35441 w 152400"/>
                <a:gd name="connsiteY10" fmla="*/ 180023 h 647700"/>
                <a:gd name="connsiteX11" fmla="*/ 199 w 152400"/>
                <a:gd name="connsiteY11" fmla="*/ 254318 h 647700"/>
                <a:gd name="connsiteX12" fmla="*/ 12581 w 152400"/>
                <a:gd name="connsiteY12" fmla="*/ 516255 h 647700"/>
                <a:gd name="connsiteX13" fmla="*/ 12581 w 152400"/>
                <a:gd name="connsiteY13" fmla="*/ 575310 h 647700"/>
                <a:gd name="connsiteX14" fmla="*/ 2104 w 152400"/>
                <a:gd name="connsiteY14" fmla="*/ 638175 h 647700"/>
                <a:gd name="connsiteX15" fmla="*/ 150694 w 152400"/>
                <a:gd name="connsiteY15" fmla="*/ 638175 h 647700"/>
                <a:gd name="connsiteX16" fmla="*/ 140216 w 152400"/>
                <a:gd name="connsiteY16" fmla="*/ 575310 h 647700"/>
                <a:gd name="connsiteX17" fmla="*/ 142121 w 152400"/>
                <a:gd name="connsiteY17" fmla="*/ 516255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400" h="647700">
                  <a:moveTo>
                    <a:pt x="142121" y="516255"/>
                  </a:moveTo>
                  <a:cubicBezTo>
                    <a:pt x="144026" y="476250"/>
                    <a:pt x="156409" y="300038"/>
                    <a:pt x="154504" y="254318"/>
                  </a:cubicBezTo>
                  <a:cubicBezTo>
                    <a:pt x="153551" y="218123"/>
                    <a:pt x="137359" y="208598"/>
                    <a:pt x="119261" y="180023"/>
                  </a:cubicBezTo>
                  <a:cubicBezTo>
                    <a:pt x="97354" y="145733"/>
                    <a:pt x="101164" y="93345"/>
                    <a:pt x="101164" y="54293"/>
                  </a:cubicBezTo>
                  <a:cubicBezTo>
                    <a:pt x="101164" y="27623"/>
                    <a:pt x="114499" y="952"/>
                    <a:pt x="78304" y="0"/>
                  </a:cubicBezTo>
                  <a:cubicBezTo>
                    <a:pt x="78304" y="0"/>
                    <a:pt x="78304" y="0"/>
                    <a:pt x="78304" y="0"/>
                  </a:cubicBezTo>
                  <a:cubicBezTo>
                    <a:pt x="78304" y="0"/>
                    <a:pt x="78304" y="0"/>
                    <a:pt x="77351" y="0"/>
                  </a:cubicBezTo>
                  <a:cubicBezTo>
                    <a:pt x="77351" y="0"/>
                    <a:pt x="77351" y="0"/>
                    <a:pt x="76399" y="0"/>
                  </a:cubicBezTo>
                  <a:cubicBezTo>
                    <a:pt x="76399" y="0"/>
                    <a:pt x="76399" y="0"/>
                    <a:pt x="76399" y="0"/>
                  </a:cubicBezTo>
                  <a:cubicBezTo>
                    <a:pt x="39251" y="952"/>
                    <a:pt x="52586" y="26670"/>
                    <a:pt x="53539" y="54293"/>
                  </a:cubicBezTo>
                  <a:cubicBezTo>
                    <a:pt x="53539" y="93345"/>
                    <a:pt x="57349" y="145733"/>
                    <a:pt x="35441" y="180023"/>
                  </a:cubicBezTo>
                  <a:cubicBezTo>
                    <a:pt x="17344" y="208598"/>
                    <a:pt x="1151" y="218123"/>
                    <a:pt x="199" y="254318"/>
                  </a:cubicBezTo>
                  <a:cubicBezTo>
                    <a:pt x="-1706" y="300038"/>
                    <a:pt x="10676" y="476250"/>
                    <a:pt x="12581" y="516255"/>
                  </a:cubicBezTo>
                  <a:cubicBezTo>
                    <a:pt x="13534" y="536258"/>
                    <a:pt x="14486" y="555308"/>
                    <a:pt x="12581" y="575310"/>
                  </a:cubicBezTo>
                  <a:cubicBezTo>
                    <a:pt x="11629" y="591503"/>
                    <a:pt x="-3611" y="623888"/>
                    <a:pt x="2104" y="638175"/>
                  </a:cubicBezTo>
                  <a:cubicBezTo>
                    <a:pt x="8771" y="655320"/>
                    <a:pt x="144026" y="655320"/>
                    <a:pt x="150694" y="638175"/>
                  </a:cubicBezTo>
                  <a:cubicBezTo>
                    <a:pt x="156409" y="623888"/>
                    <a:pt x="141169" y="590550"/>
                    <a:pt x="140216" y="575310"/>
                  </a:cubicBezTo>
                  <a:cubicBezTo>
                    <a:pt x="140216" y="555308"/>
                    <a:pt x="141169" y="535305"/>
                    <a:pt x="142121" y="51625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0B760A8B-6953-40E9-8A6B-339304D724A3}"/>
                </a:ext>
              </a:extLst>
            </p:cNvPr>
            <p:cNvSpPr/>
            <p:nvPr/>
          </p:nvSpPr>
          <p:spPr>
            <a:xfrm>
              <a:off x="11667945" y="3803715"/>
              <a:ext cx="141292" cy="467153"/>
            </a:xfrm>
            <a:custGeom>
              <a:avLst/>
              <a:gdLst>
                <a:gd name="connsiteX0" fmla="*/ 142121 w 152400"/>
                <a:gd name="connsiteY0" fmla="*/ 516255 h 647700"/>
                <a:gd name="connsiteX1" fmla="*/ 154504 w 152400"/>
                <a:gd name="connsiteY1" fmla="*/ 254318 h 647700"/>
                <a:gd name="connsiteX2" fmla="*/ 119261 w 152400"/>
                <a:gd name="connsiteY2" fmla="*/ 180023 h 647700"/>
                <a:gd name="connsiteX3" fmla="*/ 101164 w 152400"/>
                <a:gd name="connsiteY3" fmla="*/ 54293 h 647700"/>
                <a:gd name="connsiteX4" fmla="*/ 78304 w 152400"/>
                <a:gd name="connsiteY4" fmla="*/ 0 h 647700"/>
                <a:gd name="connsiteX5" fmla="*/ 78304 w 152400"/>
                <a:gd name="connsiteY5" fmla="*/ 0 h 647700"/>
                <a:gd name="connsiteX6" fmla="*/ 77351 w 152400"/>
                <a:gd name="connsiteY6" fmla="*/ 0 h 647700"/>
                <a:gd name="connsiteX7" fmla="*/ 76399 w 152400"/>
                <a:gd name="connsiteY7" fmla="*/ 0 h 647700"/>
                <a:gd name="connsiteX8" fmla="*/ 76399 w 152400"/>
                <a:gd name="connsiteY8" fmla="*/ 0 h 647700"/>
                <a:gd name="connsiteX9" fmla="*/ 53539 w 152400"/>
                <a:gd name="connsiteY9" fmla="*/ 54293 h 647700"/>
                <a:gd name="connsiteX10" fmla="*/ 35441 w 152400"/>
                <a:gd name="connsiteY10" fmla="*/ 180023 h 647700"/>
                <a:gd name="connsiteX11" fmla="*/ 199 w 152400"/>
                <a:gd name="connsiteY11" fmla="*/ 254318 h 647700"/>
                <a:gd name="connsiteX12" fmla="*/ 12581 w 152400"/>
                <a:gd name="connsiteY12" fmla="*/ 516255 h 647700"/>
                <a:gd name="connsiteX13" fmla="*/ 12581 w 152400"/>
                <a:gd name="connsiteY13" fmla="*/ 575310 h 647700"/>
                <a:gd name="connsiteX14" fmla="*/ 2104 w 152400"/>
                <a:gd name="connsiteY14" fmla="*/ 638175 h 647700"/>
                <a:gd name="connsiteX15" fmla="*/ 150694 w 152400"/>
                <a:gd name="connsiteY15" fmla="*/ 638175 h 647700"/>
                <a:gd name="connsiteX16" fmla="*/ 140216 w 152400"/>
                <a:gd name="connsiteY16" fmla="*/ 575310 h 647700"/>
                <a:gd name="connsiteX17" fmla="*/ 142121 w 152400"/>
                <a:gd name="connsiteY17" fmla="*/ 516255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400" h="647700">
                  <a:moveTo>
                    <a:pt x="142121" y="516255"/>
                  </a:moveTo>
                  <a:cubicBezTo>
                    <a:pt x="144026" y="476250"/>
                    <a:pt x="156409" y="300038"/>
                    <a:pt x="154504" y="254318"/>
                  </a:cubicBezTo>
                  <a:cubicBezTo>
                    <a:pt x="153551" y="218123"/>
                    <a:pt x="137359" y="208598"/>
                    <a:pt x="119261" y="180023"/>
                  </a:cubicBezTo>
                  <a:cubicBezTo>
                    <a:pt x="97354" y="145733"/>
                    <a:pt x="101164" y="93345"/>
                    <a:pt x="101164" y="54293"/>
                  </a:cubicBezTo>
                  <a:cubicBezTo>
                    <a:pt x="101164" y="27623"/>
                    <a:pt x="114499" y="952"/>
                    <a:pt x="78304" y="0"/>
                  </a:cubicBezTo>
                  <a:cubicBezTo>
                    <a:pt x="78304" y="0"/>
                    <a:pt x="78304" y="0"/>
                    <a:pt x="78304" y="0"/>
                  </a:cubicBezTo>
                  <a:cubicBezTo>
                    <a:pt x="78304" y="0"/>
                    <a:pt x="78304" y="0"/>
                    <a:pt x="77351" y="0"/>
                  </a:cubicBezTo>
                  <a:cubicBezTo>
                    <a:pt x="77351" y="0"/>
                    <a:pt x="77351" y="0"/>
                    <a:pt x="76399" y="0"/>
                  </a:cubicBezTo>
                  <a:cubicBezTo>
                    <a:pt x="76399" y="0"/>
                    <a:pt x="76399" y="0"/>
                    <a:pt x="76399" y="0"/>
                  </a:cubicBezTo>
                  <a:cubicBezTo>
                    <a:pt x="39251" y="952"/>
                    <a:pt x="52586" y="26670"/>
                    <a:pt x="53539" y="54293"/>
                  </a:cubicBezTo>
                  <a:cubicBezTo>
                    <a:pt x="53539" y="93345"/>
                    <a:pt x="57349" y="145733"/>
                    <a:pt x="35441" y="180023"/>
                  </a:cubicBezTo>
                  <a:cubicBezTo>
                    <a:pt x="17344" y="208598"/>
                    <a:pt x="1151" y="218123"/>
                    <a:pt x="199" y="254318"/>
                  </a:cubicBezTo>
                  <a:cubicBezTo>
                    <a:pt x="-1706" y="300038"/>
                    <a:pt x="10676" y="476250"/>
                    <a:pt x="12581" y="516255"/>
                  </a:cubicBezTo>
                  <a:cubicBezTo>
                    <a:pt x="13534" y="536258"/>
                    <a:pt x="14486" y="555308"/>
                    <a:pt x="12581" y="575310"/>
                  </a:cubicBezTo>
                  <a:cubicBezTo>
                    <a:pt x="11629" y="591503"/>
                    <a:pt x="-3611" y="623888"/>
                    <a:pt x="2104" y="638175"/>
                  </a:cubicBezTo>
                  <a:cubicBezTo>
                    <a:pt x="8771" y="655320"/>
                    <a:pt x="144026" y="655320"/>
                    <a:pt x="150694" y="638175"/>
                  </a:cubicBezTo>
                  <a:cubicBezTo>
                    <a:pt x="156409" y="623888"/>
                    <a:pt x="141169" y="590550"/>
                    <a:pt x="140216" y="575310"/>
                  </a:cubicBezTo>
                  <a:cubicBezTo>
                    <a:pt x="140216" y="555308"/>
                    <a:pt x="141169" y="535305"/>
                    <a:pt x="142121" y="51625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136D0907-09FD-4ECA-AD30-F6C3ADFC130E}"/>
              </a:ext>
            </a:extLst>
          </p:cNvPr>
          <p:cNvGrpSpPr/>
          <p:nvPr/>
        </p:nvGrpSpPr>
        <p:grpSpPr>
          <a:xfrm>
            <a:off x="4130422" y="4159932"/>
            <a:ext cx="1507423" cy="1088752"/>
            <a:chOff x="2716823" y="1178574"/>
            <a:chExt cx="5838092" cy="4216625"/>
          </a:xfrm>
        </p:grpSpPr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88576224-6F22-4A00-AC46-68E47E614369}"/>
                </a:ext>
              </a:extLst>
            </p:cNvPr>
            <p:cNvGrpSpPr/>
            <p:nvPr/>
          </p:nvGrpSpPr>
          <p:grpSpPr>
            <a:xfrm>
              <a:off x="2716823" y="4480799"/>
              <a:ext cx="5838092" cy="914400"/>
              <a:chOff x="175847" y="4480799"/>
              <a:chExt cx="8801100" cy="914400"/>
            </a:xfrm>
          </p:grpSpPr>
          <p:sp>
            <p:nvSpPr>
              <p:cNvPr id="164" name="Rectangle: Rounded Corners 163">
                <a:extLst>
                  <a:ext uri="{FF2B5EF4-FFF2-40B4-BE49-F238E27FC236}">
                    <a16:creationId xmlns:a16="http://schemas.microsoft.com/office/drawing/2014/main" id="{D59DAD4E-4879-4057-B51E-E11FF9D342C1}"/>
                  </a:ext>
                </a:extLst>
              </p:cNvPr>
              <p:cNvSpPr/>
              <p:nvPr/>
            </p:nvSpPr>
            <p:spPr>
              <a:xfrm>
                <a:off x="175847" y="4480799"/>
                <a:ext cx="8801100" cy="914400"/>
              </a:xfrm>
              <a:prstGeom prst="roundRect">
                <a:avLst>
                  <a:gd name="adj" fmla="val 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rtl="1"/>
                <a:endParaRPr lang="en-US" dirty="0">
                  <a:solidFill>
                    <a:schemeClr val="tx1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165" name="Rectangle: Rounded Corners 164">
                <a:extLst>
                  <a:ext uri="{FF2B5EF4-FFF2-40B4-BE49-F238E27FC236}">
                    <a16:creationId xmlns:a16="http://schemas.microsoft.com/office/drawing/2014/main" id="{76F102DE-08D7-4682-BFA0-C2F031EE0A31}"/>
                  </a:ext>
                </a:extLst>
              </p:cNvPr>
              <p:cNvSpPr/>
              <p:nvPr/>
            </p:nvSpPr>
            <p:spPr>
              <a:xfrm>
                <a:off x="352032" y="4595616"/>
                <a:ext cx="8448729" cy="68476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rtl="1"/>
                <a:endParaRPr lang="en-US" dirty="0">
                  <a:solidFill>
                    <a:schemeClr val="tx1"/>
                  </a:solidFill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516E18B6-73EE-4EB9-886E-EB386E2B0C9C}"/>
                </a:ext>
              </a:extLst>
            </p:cNvPr>
            <p:cNvGrpSpPr/>
            <p:nvPr/>
          </p:nvGrpSpPr>
          <p:grpSpPr>
            <a:xfrm>
              <a:off x="2954961" y="4660680"/>
              <a:ext cx="5376674" cy="563948"/>
              <a:chOff x="3193903" y="4660680"/>
              <a:chExt cx="5376674" cy="563948"/>
            </a:xfrm>
          </p:grpSpPr>
          <p:sp>
            <p:nvSpPr>
              <p:cNvPr id="157" name="Circle: Hollow 156">
                <a:extLst>
                  <a:ext uri="{FF2B5EF4-FFF2-40B4-BE49-F238E27FC236}">
                    <a16:creationId xmlns:a16="http://schemas.microsoft.com/office/drawing/2014/main" id="{04B7EEFE-EFA1-4C70-A1E1-0CDBE94B3D32}"/>
                  </a:ext>
                </a:extLst>
              </p:cNvPr>
              <p:cNvSpPr/>
              <p:nvPr/>
            </p:nvSpPr>
            <p:spPr>
              <a:xfrm>
                <a:off x="3193903" y="4660680"/>
                <a:ext cx="563948" cy="563948"/>
              </a:xfrm>
              <a:prstGeom prst="donu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rtl="1"/>
                <a:endParaRPr lang="en-US">
                  <a:solidFill>
                    <a:schemeClr val="tx1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158" name="Circle: Hollow 157">
                <a:extLst>
                  <a:ext uri="{FF2B5EF4-FFF2-40B4-BE49-F238E27FC236}">
                    <a16:creationId xmlns:a16="http://schemas.microsoft.com/office/drawing/2014/main" id="{E52D8C4A-75A5-41E4-BC8A-CDD979544089}"/>
                  </a:ext>
                </a:extLst>
              </p:cNvPr>
              <p:cNvSpPr/>
              <p:nvPr/>
            </p:nvSpPr>
            <p:spPr>
              <a:xfrm>
                <a:off x="3996024" y="4660680"/>
                <a:ext cx="563948" cy="563948"/>
              </a:xfrm>
              <a:prstGeom prst="donu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rtl="1"/>
                <a:endParaRPr lang="en-US">
                  <a:solidFill>
                    <a:schemeClr val="tx1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159" name="Circle: Hollow 158">
                <a:extLst>
                  <a:ext uri="{FF2B5EF4-FFF2-40B4-BE49-F238E27FC236}">
                    <a16:creationId xmlns:a16="http://schemas.microsoft.com/office/drawing/2014/main" id="{3350841E-063B-4D5E-AFA6-8C8E83A1E5AB}"/>
                  </a:ext>
                </a:extLst>
              </p:cNvPr>
              <p:cNvSpPr/>
              <p:nvPr/>
            </p:nvSpPr>
            <p:spPr>
              <a:xfrm>
                <a:off x="4798145" y="4660680"/>
                <a:ext cx="563948" cy="563948"/>
              </a:xfrm>
              <a:prstGeom prst="donu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rtl="1"/>
                <a:endParaRPr lang="en-US">
                  <a:solidFill>
                    <a:schemeClr val="tx1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160" name="Circle: Hollow 159">
                <a:extLst>
                  <a:ext uri="{FF2B5EF4-FFF2-40B4-BE49-F238E27FC236}">
                    <a16:creationId xmlns:a16="http://schemas.microsoft.com/office/drawing/2014/main" id="{2026889C-D8A2-4851-9D35-2FC2BCE00087}"/>
                  </a:ext>
                </a:extLst>
              </p:cNvPr>
              <p:cNvSpPr/>
              <p:nvPr/>
            </p:nvSpPr>
            <p:spPr>
              <a:xfrm>
                <a:off x="5600266" y="4660680"/>
                <a:ext cx="563948" cy="563948"/>
              </a:xfrm>
              <a:prstGeom prst="donu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rtl="1"/>
                <a:endParaRPr lang="en-US">
                  <a:solidFill>
                    <a:schemeClr val="tx1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161" name="Circle: Hollow 160">
                <a:extLst>
                  <a:ext uri="{FF2B5EF4-FFF2-40B4-BE49-F238E27FC236}">
                    <a16:creationId xmlns:a16="http://schemas.microsoft.com/office/drawing/2014/main" id="{D1EB2B18-2091-4690-B015-AA7BE2A1FF27}"/>
                  </a:ext>
                </a:extLst>
              </p:cNvPr>
              <p:cNvSpPr/>
              <p:nvPr/>
            </p:nvSpPr>
            <p:spPr>
              <a:xfrm>
                <a:off x="6402387" y="4660680"/>
                <a:ext cx="563948" cy="563948"/>
              </a:xfrm>
              <a:prstGeom prst="donu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rtl="1"/>
                <a:endParaRPr lang="en-US">
                  <a:solidFill>
                    <a:schemeClr val="tx1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162" name="Circle: Hollow 161">
                <a:extLst>
                  <a:ext uri="{FF2B5EF4-FFF2-40B4-BE49-F238E27FC236}">
                    <a16:creationId xmlns:a16="http://schemas.microsoft.com/office/drawing/2014/main" id="{791DD1DA-0E48-4A70-9DCA-3A9A467684BC}"/>
                  </a:ext>
                </a:extLst>
              </p:cNvPr>
              <p:cNvSpPr/>
              <p:nvPr/>
            </p:nvSpPr>
            <p:spPr>
              <a:xfrm>
                <a:off x="7204508" y="4660680"/>
                <a:ext cx="563948" cy="563948"/>
              </a:xfrm>
              <a:prstGeom prst="donu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rtl="1"/>
                <a:endParaRPr lang="en-US">
                  <a:solidFill>
                    <a:schemeClr val="tx1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163" name="Circle: Hollow 162">
                <a:extLst>
                  <a:ext uri="{FF2B5EF4-FFF2-40B4-BE49-F238E27FC236}">
                    <a16:creationId xmlns:a16="http://schemas.microsoft.com/office/drawing/2014/main" id="{5D869C52-24F8-4AFA-83AB-CC7F1F0D06CD}"/>
                  </a:ext>
                </a:extLst>
              </p:cNvPr>
              <p:cNvSpPr/>
              <p:nvPr/>
            </p:nvSpPr>
            <p:spPr>
              <a:xfrm>
                <a:off x="8006629" y="4660680"/>
                <a:ext cx="563948" cy="563948"/>
              </a:xfrm>
              <a:prstGeom prst="donu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rtl="1"/>
                <a:endParaRPr lang="en-US">
                  <a:solidFill>
                    <a:schemeClr val="tx1"/>
                  </a:solidFill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4CA85898-E402-4E71-ACBE-5ECBF5FB5559}"/>
                </a:ext>
              </a:extLst>
            </p:cNvPr>
            <p:cNvGrpSpPr/>
            <p:nvPr/>
          </p:nvGrpSpPr>
          <p:grpSpPr>
            <a:xfrm>
              <a:off x="3352363" y="1178574"/>
              <a:ext cx="4567012" cy="3338578"/>
              <a:chOff x="3244476" y="1178574"/>
              <a:chExt cx="4567012" cy="3338578"/>
            </a:xfrm>
          </p:grpSpPr>
          <p:grpSp>
            <p:nvGrpSpPr>
              <p:cNvPr id="124" name="Group 123">
                <a:extLst>
                  <a:ext uri="{FF2B5EF4-FFF2-40B4-BE49-F238E27FC236}">
                    <a16:creationId xmlns:a16="http://schemas.microsoft.com/office/drawing/2014/main" id="{2BDCBC0D-4876-473C-AD36-7CF14581A879}"/>
                  </a:ext>
                </a:extLst>
              </p:cNvPr>
              <p:cNvGrpSpPr/>
              <p:nvPr/>
            </p:nvGrpSpPr>
            <p:grpSpPr>
              <a:xfrm>
                <a:off x="6625802" y="1178574"/>
                <a:ext cx="1185686" cy="3323087"/>
                <a:chOff x="759811" y="527538"/>
                <a:chExt cx="1603131" cy="3974123"/>
              </a:xfrm>
            </p:grpSpPr>
            <p:grpSp>
              <p:nvGrpSpPr>
                <p:cNvPr id="148" name="Group 147">
                  <a:extLst>
                    <a:ext uri="{FF2B5EF4-FFF2-40B4-BE49-F238E27FC236}">
                      <a16:creationId xmlns:a16="http://schemas.microsoft.com/office/drawing/2014/main" id="{8F925BEE-7731-483A-8D2A-36A7DD656C5A}"/>
                    </a:ext>
                  </a:extLst>
                </p:cNvPr>
                <p:cNvGrpSpPr/>
                <p:nvPr/>
              </p:nvGrpSpPr>
              <p:grpSpPr>
                <a:xfrm>
                  <a:off x="1055818" y="527538"/>
                  <a:ext cx="1011116" cy="3974123"/>
                  <a:chOff x="3745523" y="738554"/>
                  <a:chExt cx="870439" cy="3974123"/>
                </a:xfrm>
              </p:grpSpPr>
              <p:sp>
                <p:nvSpPr>
                  <p:cNvPr id="155" name="Rectangle 154">
                    <a:extLst>
                      <a:ext uri="{FF2B5EF4-FFF2-40B4-BE49-F238E27FC236}">
                        <a16:creationId xmlns:a16="http://schemas.microsoft.com/office/drawing/2014/main" id="{131FE6F8-F3CF-4978-BFB3-FDF353B399B9}"/>
                      </a:ext>
                    </a:extLst>
                  </p:cNvPr>
                  <p:cNvSpPr/>
                  <p:nvPr/>
                </p:nvSpPr>
                <p:spPr>
                  <a:xfrm>
                    <a:off x="3745523" y="738554"/>
                    <a:ext cx="870439" cy="3974123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r" rtl="1"/>
                    <a:endParaRPr lang="en-US">
                      <a:solidFill>
                        <a:schemeClr val="tx1"/>
                      </a:solidFill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156" name="Rectangle 155">
                    <a:extLst>
                      <a:ext uri="{FF2B5EF4-FFF2-40B4-BE49-F238E27FC236}">
                        <a16:creationId xmlns:a16="http://schemas.microsoft.com/office/drawing/2014/main" id="{19DAA082-50F3-4802-A64A-5CFB46E31FA0}"/>
                      </a:ext>
                    </a:extLst>
                  </p:cNvPr>
                  <p:cNvSpPr/>
                  <p:nvPr/>
                </p:nvSpPr>
                <p:spPr>
                  <a:xfrm>
                    <a:off x="4176346" y="738554"/>
                    <a:ext cx="439616" cy="3974123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r" rtl="1"/>
                    <a:endParaRPr lang="en-US">
                      <a:solidFill>
                        <a:schemeClr val="tx1"/>
                      </a:solidFill>
                      <a:cs typeface="B Nazanin" panose="00000400000000000000" pitchFamily="2" charset="-78"/>
                    </a:endParaRPr>
                  </a:p>
                </p:txBody>
              </p:sp>
            </p:grpSp>
            <p:grpSp>
              <p:nvGrpSpPr>
                <p:cNvPr id="149" name="Group 148">
                  <a:extLst>
                    <a:ext uri="{FF2B5EF4-FFF2-40B4-BE49-F238E27FC236}">
                      <a16:creationId xmlns:a16="http://schemas.microsoft.com/office/drawing/2014/main" id="{5832C939-CE55-4046-A65E-F7EA32D71421}"/>
                    </a:ext>
                  </a:extLst>
                </p:cNvPr>
                <p:cNvGrpSpPr/>
                <p:nvPr/>
              </p:nvGrpSpPr>
              <p:grpSpPr>
                <a:xfrm>
                  <a:off x="759811" y="1591407"/>
                  <a:ext cx="1603131" cy="724247"/>
                  <a:chOff x="3897923" y="890954"/>
                  <a:chExt cx="870439" cy="3974123"/>
                </a:xfrm>
              </p:grpSpPr>
              <p:sp>
                <p:nvSpPr>
                  <p:cNvPr id="153" name="Rectangle 152">
                    <a:extLst>
                      <a:ext uri="{FF2B5EF4-FFF2-40B4-BE49-F238E27FC236}">
                        <a16:creationId xmlns:a16="http://schemas.microsoft.com/office/drawing/2014/main" id="{2E873CC4-BB26-43E9-8807-353B47120183}"/>
                      </a:ext>
                    </a:extLst>
                  </p:cNvPr>
                  <p:cNvSpPr/>
                  <p:nvPr/>
                </p:nvSpPr>
                <p:spPr>
                  <a:xfrm>
                    <a:off x="3897923" y="890954"/>
                    <a:ext cx="870439" cy="3974123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r" rtl="1"/>
                    <a:endParaRPr lang="en-US">
                      <a:solidFill>
                        <a:schemeClr val="tx1"/>
                      </a:solidFill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154" name="Rectangle 153">
                    <a:extLst>
                      <a:ext uri="{FF2B5EF4-FFF2-40B4-BE49-F238E27FC236}">
                        <a16:creationId xmlns:a16="http://schemas.microsoft.com/office/drawing/2014/main" id="{6583619E-67FA-443C-8B5E-2810C267E3F9}"/>
                      </a:ext>
                    </a:extLst>
                  </p:cNvPr>
                  <p:cNvSpPr/>
                  <p:nvPr/>
                </p:nvSpPr>
                <p:spPr>
                  <a:xfrm>
                    <a:off x="4328746" y="890954"/>
                    <a:ext cx="439616" cy="3974123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r" rtl="1"/>
                    <a:endParaRPr lang="en-US">
                      <a:solidFill>
                        <a:schemeClr val="tx1"/>
                      </a:solidFill>
                      <a:cs typeface="B Nazanin" panose="00000400000000000000" pitchFamily="2" charset="-78"/>
                    </a:endParaRPr>
                  </a:p>
                </p:txBody>
              </p:sp>
            </p:grpSp>
            <p:sp>
              <p:nvSpPr>
                <p:cNvPr id="150" name="Rectangle 149">
                  <a:extLst>
                    <a:ext uri="{FF2B5EF4-FFF2-40B4-BE49-F238E27FC236}">
                      <a16:creationId xmlns:a16="http://schemas.microsoft.com/office/drawing/2014/main" id="{CD06B6FB-F940-4041-A54A-048C04513CCC}"/>
                    </a:ext>
                  </a:extLst>
                </p:cNvPr>
                <p:cNvSpPr/>
                <p:nvPr/>
              </p:nvSpPr>
              <p:spPr>
                <a:xfrm>
                  <a:off x="1055818" y="2330074"/>
                  <a:ext cx="1011116" cy="375071"/>
                </a:xfrm>
                <a:prstGeom prst="rect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 rtl="1"/>
                  <a:endParaRPr lang="en-US">
                    <a:solidFill>
                      <a:schemeClr val="tx1"/>
                    </a:solidFill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51" name="Rectangle 150">
                  <a:extLst>
                    <a:ext uri="{FF2B5EF4-FFF2-40B4-BE49-F238E27FC236}">
                      <a16:creationId xmlns:a16="http://schemas.microsoft.com/office/drawing/2014/main" id="{669EE2D7-224E-4A92-8FF3-CFFFE776B821}"/>
                    </a:ext>
                  </a:extLst>
                </p:cNvPr>
                <p:cNvSpPr/>
                <p:nvPr/>
              </p:nvSpPr>
              <p:spPr>
                <a:xfrm>
                  <a:off x="1429777" y="2705145"/>
                  <a:ext cx="274246" cy="419001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 rtl="1"/>
                  <a:endParaRPr lang="en-US">
                    <a:solidFill>
                      <a:schemeClr val="tx1"/>
                    </a:solidFill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52" name="Rectangle 151">
                  <a:extLst>
                    <a:ext uri="{FF2B5EF4-FFF2-40B4-BE49-F238E27FC236}">
                      <a16:creationId xmlns:a16="http://schemas.microsoft.com/office/drawing/2014/main" id="{EC1CAC4A-C377-4BAD-9CC5-A1E19C25928B}"/>
                    </a:ext>
                  </a:extLst>
                </p:cNvPr>
                <p:cNvSpPr/>
                <p:nvPr/>
              </p:nvSpPr>
              <p:spPr>
                <a:xfrm>
                  <a:off x="1506693" y="3133868"/>
                  <a:ext cx="123633" cy="298939"/>
                </a:xfrm>
                <a:prstGeom prst="rect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 rtl="1"/>
                  <a:endParaRPr lang="en-US">
                    <a:solidFill>
                      <a:schemeClr val="tx1"/>
                    </a:solidFill>
                    <a:cs typeface="B Nazanin" panose="00000400000000000000" pitchFamily="2" charset="-78"/>
                  </a:endParaRPr>
                </a:p>
              </p:txBody>
            </p:sp>
          </p:grp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F0701C62-0429-47FC-8024-D62260A57BE1}"/>
                  </a:ext>
                </a:extLst>
              </p:cNvPr>
              <p:cNvSpPr/>
              <p:nvPr/>
            </p:nvSpPr>
            <p:spPr>
              <a:xfrm>
                <a:off x="7065352" y="3543092"/>
                <a:ext cx="294608" cy="974060"/>
              </a:xfrm>
              <a:custGeom>
                <a:avLst/>
                <a:gdLst>
                  <a:gd name="connsiteX0" fmla="*/ 142121 w 152400"/>
                  <a:gd name="connsiteY0" fmla="*/ 516255 h 647700"/>
                  <a:gd name="connsiteX1" fmla="*/ 154504 w 152400"/>
                  <a:gd name="connsiteY1" fmla="*/ 254318 h 647700"/>
                  <a:gd name="connsiteX2" fmla="*/ 119261 w 152400"/>
                  <a:gd name="connsiteY2" fmla="*/ 180023 h 647700"/>
                  <a:gd name="connsiteX3" fmla="*/ 101164 w 152400"/>
                  <a:gd name="connsiteY3" fmla="*/ 54293 h 647700"/>
                  <a:gd name="connsiteX4" fmla="*/ 78304 w 152400"/>
                  <a:gd name="connsiteY4" fmla="*/ 0 h 647700"/>
                  <a:gd name="connsiteX5" fmla="*/ 78304 w 152400"/>
                  <a:gd name="connsiteY5" fmla="*/ 0 h 647700"/>
                  <a:gd name="connsiteX6" fmla="*/ 77351 w 152400"/>
                  <a:gd name="connsiteY6" fmla="*/ 0 h 647700"/>
                  <a:gd name="connsiteX7" fmla="*/ 76399 w 152400"/>
                  <a:gd name="connsiteY7" fmla="*/ 0 h 647700"/>
                  <a:gd name="connsiteX8" fmla="*/ 76399 w 152400"/>
                  <a:gd name="connsiteY8" fmla="*/ 0 h 647700"/>
                  <a:gd name="connsiteX9" fmla="*/ 53539 w 152400"/>
                  <a:gd name="connsiteY9" fmla="*/ 54293 h 647700"/>
                  <a:gd name="connsiteX10" fmla="*/ 35441 w 152400"/>
                  <a:gd name="connsiteY10" fmla="*/ 180023 h 647700"/>
                  <a:gd name="connsiteX11" fmla="*/ 199 w 152400"/>
                  <a:gd name="connsiteY11" fmla="*/ 254318 h 647700"/>
                  <a:gd name="connsiteX12" fmla="*/ 12581 w 152400"/>
                  <a:gd name="connsiteY12" fmla="*/ 516255 h 647700"/>
                  <a:gd name="connsiteX13" fmla="*/ 12581 w 152400"/>
                  <a:gd name="connsiteY13" fmla="*/ 575310 h 647700"/>
                  <a:gd name="connsiteX14" fmla="*/ 2104 w 152400"/>
                  <a:gd name="connsiteY14" fmla="*/ 638175 h 647700"/>
                  <a:gd name="connsiteX15" fmla="*/ 150694 w 152400"/>
                  <a:gd name="connsiteY15" fmla="*/ 638175 h 647700"/>
                  <a:gd name="connsiteX16" fmla="*/ 140216 w 152400"/>
                  <a:gd name="connsiteY16" fmla="*/ 575310 h 647700"/>
                  <a:gd name="connsiteX17" fmla="*/ 142121 w 152400"/>
                  <a:gd name="connsiteY17" fmla="*/ 516255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2400" h="647700">
                    <a:moveTo>
                      <a:pt x="142121" y="516255"/>
                    </a:moveTo>
                    <a:cubicBezTo>
                      <a:pt x="144026" y="476250"/>
                      <a:pt x="156409" y="300038"/>
                      <a:pt x="154504" y="254318"/>
                    </a:cubicBezTo>
                    <a:cubicBezTo>
                      <a:pt x="153551" y="218123"/>
                      <a:pt x="137359" y="208598"/>
                      <a:pt x="119261" y="180023"/>
                    </a:cubicBezTo>
                    <a:cubicBezTo>
                      <a:pt x="97354" y="145733"/>
                      <a:pt x="101164" y="93345"/>
                      <a:pt x="101164" y="54293"/>
                    </a:cubicBezTo>
                    <a:cubicBezTo>
                      <a:pt x="101164" y="27623"/>
                      <a:pt x="114499" y="952"/>
                      <a:pt x="78304" y="0"/>
                    </a:cubicBezTo>
                    <a:cubicBezTo>
                      <a:pt x="78304" y="0"/>
                      <a:pt x="78304" y="0"/>
                      <a:pt x="78304" y="0"/>
                    </a:cubicBezTo>
                    <a:cubicBezTo>
                      <a:pt x="78304" y="0"/>
                      <a:pt x="78304" y="0"/>
                      <a:pt x="77351" y="0"/>
                    </a:cubicBezTo>
                    <a:cubicBezTo>
                      <a:pt x="77351" y="0"/>
                      <a:pt x="77351" y="0"/>
                      <a:pt x="76399" y="0"/>
                    </a:cubicBezTo>
                    <a:cubicBezTo>
                      <a:pt x="76399" y="0"/>
                      <a:pt x="76399" y="0"/>
                      <a:pt x="76399" y="0"/>
                    </a:cubicBezTo>
                    <a:cubicBezTo>
                      <a:pt x="39251" y="952"/>
                      <a:pt x="52586" y="26670"/>
                      <a:pt x="53539" y="54293"/>
                    </a:cubicBezTo>
                    <a:cubicBezTo>
                      <a:pt x="53539" y="93345"/>
                      <a:pt x="57349" y="145733"/>
                      <a:pt x="35441" y="180023"/>
                    </a:cubicBezTo>
                    <a:cubicBezTo>
                      <a:pt x="17344" y="208598"/>
                      <a:pt x="1151" y="218123"/>
                      <a:pt x="199" y="254318"/>
                    </a:cubicBezTo>
                    <a:cubicBezTo>
                      <a:pt x="-1706" y="300038"/>
                      <a:pt x="10676" y="476250"/>
                      <a:pt x="12581" y="516255"/>
                    </a:cubicBezTo>
                    <a:cubicBezTo>
                      <a:pt x="13534" y="536258"/>
                      <a:pt x="14486" y="555308"/>
                      <a:pt x="12581" y="575310"/>
                    </a:cubicBezTo>
                    <a:cubicBezTo>
                      <a:pt x="11629" y="591503"/>
                      <a:pt x="-3611" y="623888"/>
                      <a:pt x="2104" y="638175"/>
                    </a:cubicBezTo>
                    <a:cubicBezTo>
                      <a:pt x="8771" y="655320"/>
                      <a:pt x="144026" y="655320"/>
                      <a:pt x="150694" y="638175"/>
                    </a:cubicBezTo>
                    <a:cubicBezTo>
                      <a:pt x="156409" y="623888"/>
                      <a:pt x="141169" y="590550"/>
                      <a:pt x="140216" y="575310"/>
                    </a:cubicBezTo>
                    <a:cubicBezTo>
                      <a:pt x="140216" y="555308"/>
                      <a:pt x="141169" y="535305"/>
                      <a:pt x="142121" y="516255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7C05D78B-D5A4-4D89-A334-61C4961B06C2}"/>
                  </a:ext>
                </a:extLst>
              </p:cNvPr>
              <p:cNvGrpSpPr/>
              <p:nvPr/>
            </p:nvGrpSpPr>
            <p:grpSpPr>
              <a:xfrm>
                <a:off x="4935139" y="1178574"/>
                <a:ext cx="1185686" cy="3323087"/>
                <a:chOff x="759811" y="527538"/>
                <a:chExt cx="1603131" cy="3974123"/>
              </a:xfrm>
            </p:grpSpPr>
            <p:grpSp>
              <p:nvGrpSpPr>
                <p:cNvPr id="139" name="Group 138">
                  <a:extLst>
                    <a:ext uri="{FF2B5EF4-FFF2-40B4-BE49-F238E27FC236}">
                      <a16:creationId xmlns:a16="http://schemas.microsoft.com/office/drawing/2014/main" id="{86D9E8D7-732B-436B-BCC6-BC25E449B370}"/>
                    </a:ext>
                  </a:extLst>
                </p:cNvPr>
                <p:cNvGrpSpPr/>
                <p:nvPr/>
              </p:nvGrpSpPr>
              <p:grpSpPr>
                <a:xfrm>
                  <a:off x="1055818" y="527538"/>
                  <a:ext cx="1011116" cy="3974123"/>
                  <a:chOff x="3745523" y="738554"/>
                  <a:chExt cx="870439" cy="3974123"/>
                </a:xfrm>
              </p:grpSpPr>
              <p:sp>
                <p:nvSpPr>
                  <p:cNvPr id="146" name="Rectangle 145">
                    <a:extLst>
                      <a:ext uri="{FF2B5EF4-FFF2-40B4-BE49-F238E27FC236}">
                        <a16:creationId xmlns:a16="http://schemas.microsoft.com/office/drawing/2014/main" id="{27DDCD07-B2EB-4021-B133-626910A940B5}"/>
                      </a:ext>
                    </a:extLst>
                  </p:cNvPr>
                  <p:cNvSpPr/>
                  <p:nvPr/>
                </p:nvSpPr>
                <p:spPr>
                  <a:xfrm>
                    <a:off x="3745523" y="738554"/>
                    <a:ext cx="870439" cy="3974123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r" rtl="1"/>
                    <a:endParaRPr lang="en-US">
                      <a:solidFill>
                        <a:schemeClr val="tx1"/>
                      </a:solidFill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147" name="Rectangle 146">
                    <a:extLst>
                      <a:ext uri="{FF2B5EF4-FFF2-40B4-BE49-F238E27FC236}">
                        <a16:creationId xmlns:a16="http://schemas.microsoft.com/office/drawing/2014/main" id="{395D090A-8317-410C-92D1-9809A0280B39}"/>
                      </a:ext>
                    </a:extLst>
                  </p:cNvPr>
                  <p:cNvSpPr/>
                  <p:nvPr/>
                </p:nvSpPr>
                <p:spPr>
                  <a:xfrm>
                    <a:off x="4176346" y="738554"/>
                    <a:ext cx="439616" cy="3974123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r" rtl="1"/>
                    <a:endParaRPr lang="en-US">
                      <a:solidFill>
                        <a:schemeClr val="tx1"/>
                      </a:solidFill>
                      <a:cs typeface="B Nazanin" panose="00000400000000000000" pitchFamily="2" charset="-78"/>
                    </a:endParaRPr>
                  </a:p>
                </p:txBody>
              </p:sp>
            </p:grpSp>
            <p:grpSp>
              <p:nvGrpSpPr>
                <p:cNvPr id="140" name="Group 139">
                  <a:extLst>
                    <a:ext uri="{FF2B5EF4-FFF2-40B4-BE49-F238E27FC236}">
                      <a16:creationId xmlns:a16="http://schemas.microsoft.com/office/drawing/2014/main" id="{2BE5F27A-FAE8-4BB8-ABF2-E82D87253519}"/>
                    </a:ext>
                  </a:extLst>
                </p:cNvPr>
                <p:cNvGrpSpPr/>
                <p:nvPr/>
              </p:nvGrpSpPr>
              <p:grpSpPr>
                <a:xfrm>
                  <a:off x="759811" y="1591407"/>
                  <a:ext cx="1603131" cy="724247"/>
                  <a:chOff x="3897923" y="890954"/>
                  <a:chExt cx="870439" cy="3974123"/>
                </a:xfrm>
              </p:grpSpPr>
              <p:sp>
                <p:nvSpPr>
                  <p:cNvPr id="144" name="Rectangle 143">
                    <a:extLst>
                      <a:ext uri="{FF2B5EF4-FFF2-40B4-BE49-F238E27FC236}">
                        <a16:creationId xmlns:a16="http://schemas.microsoft.com/office/drawing/2014/main" id="{500026DD-EF8C-4525-B105-0AA5064B804D}"/>
                      </a:ext>
                    </a:extLst>
                  </p:cNvPr>
                  <p:cNvSpPr/>
                  <p:nvPr/>
                </p:nvSpPr>
                <p:spPr>
                  <a:xfrm>
                    <a:off x="3897923" y="890954"/>
                    <a:ext cx="870439" cy="3974123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r" rtl="1"/>
                    <a:endParaRPr lang="en-US">
                      <a:solidFill>
                        <a:schemeClr val="tx1"/>
                      </a:solidFill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145" name="Rectangle 144">
                    <a:extLst>
                      <a:ext uri="{FF2B5EF4-FFF2-40B4-BE49-F238E27FC236}">
                        <a16:creationId xmlns:a16="http://schemas.microsoft.com/office/drawing/2014/main" id="{4A2690A2-FCFD-4B2D-81ED-49337A1DD1A8}"/>
                      </a:ext>
                    </a:extLst>
                  </p:cNvPr>
                  <p:cNvSpPr/>
                  <p:nvPr/>
                </p:nvSpPr>
                <p:spPr>
                  <a:xfrm>
                    <a:off x="4328746" y="890954"/>
                    <a:ext cx="439616" cy="3974123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r" rtl="1"/>
                    <a:endParaRPr lang="en-US">
                      <a:solidFill>
                        <a:schemeClr val="tx1"/>
                      </a:solidFill>
                      <a:cs typeface="B Nazanin" panose="00000400000000000000" pitchFamily="2" charset="-78"/>
                    </a:endParaRPr>
                  </a:p>
                </p:txBody>
              </p:sp>
            </p:grpSp>
            <p:sp>
              <p:nvSpPr>
                <p:cNvPr id="141" name="Rectangle 140">
                  <a:extLst>
                    <a:ext uri="{FF2B5EF4-FFF2-40B4-BE49-F238E27FC236}">
                      <a16:creationId xmlns:a16="http://schemas.microsoft.com/office/drawing/2014/main" id="{F6FD4BB7-6352-4159-ADCC-D0FD70D39C83}"/>
                    </a:ext>
                  </a:extLst>
                </p:cNvPr>
                <p:cNvSpPr/>
                <p:nvPr/>
              </p:nvSpPr>
              <p:spPr>
                <a:xfrm>
                  <a:off x="1055818" y="2330074"/>
                  <a:ext cx="1011116" cy="375071"/>
                </a:xfrm>
                <a:prstGeom prst="rect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 rtl="1"/>
                  <a:endParaRPr lang="en-US">
                    <a:solidFill>
                      <a:schemeClr val="tx1"/>
                    </a:solidFill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42" name="Rectangle 141">
                  <a:extLst>
                    <a:ext uri="{FF2B5EF4-FFF2-40B4-BE49-F238E27FC236}">
                      <a16:creationId xmlns:a16="http://schemas.microsoft.com/office/drawing/2014/main" id="{15626357-D32D-4F21-AFC7-CE7D158CA19A}"/>
                    </a:ext>
                  </a:extLst>
                </p:cNvPr>
                <p:cNvSpPr/>
                <p:nvPr/>
              </p:nvSpPr>
              <p:spPr>
                <a:xfrm>
                  <a:off x="1429777" y="2705145"/>
                  <a:ext cx="274246" cy="419001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 rtl="1"/>
                  <a:endParaRPr lang="en-US">
                    <a:solidFill>
                      <a:schemeClr val="tx1"/>
                    </a:solidFill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43" name="Rectangle 142">
                  <a:extLst>
                    <a:ext uri="{FF2B5EF4-FFF2-40B4-BE49-F238E27FC236}">
                      <a16:creationId xmlns:a16="http://schemas.microsoft.com/office/drawing/2014/main" id="{8266CF01-C438-402E-8B3E-00FD95DCA651}"/>
                    </a:ext>
                  </a:extLst>
                </p:cNvPr>
                <p:cNvSpPr/>
                <p:nvPr/>
              </p:nvSpPr>
              <p:spPr>
                <a:xfrm>
                  <a:off x="1506693" y="3133868"/>
                  <a:ext cx="123633" cy="298939"/>
                </a:xfrm>
                <a:prstGeom prst="rect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 rtl="1"/>
                  <a:endParaRPr lang="en-US">
                    <a:solidFill>
                      <a:schemeClr val="tx1"/>
                    </a:solidFill>
                    <a:cs typeface="B Nazanin" panose="00000400000000000000" pitchFamily="2" charset="-78"/>
                  </a:endParaRPr>
                </a:p>
              </p:txBody>
            </p:sp>
          </p:grp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67F1F9E6-E57E-49F4-8715-195670FC0F29}"/>
                  </a:ext>
                </a:extLst>
              </p:cNvPr>
              <p:cNvSpPr/>
              <p:nvPr/>
            </p:nvSpPr>
            <p:spPr>
              <a:xfrm>
                <a:off x="5374689" y="3543092"/>
                <a:ext cx="294608" cy="974060"/>
              </a:xfrm>
              <a:custGeom>
                <a:avLst/>
                <a:gdLst>
                  <a:gd name="connsiteX0" fmla="*/ 142121 w 152400"/>
                  <a:gd name="connsiteY0" fmla="*/ 516255 h 647700"/>
                  <a:gd name="connsiteX1" fmla="*/ 154504 w 152400"/>
                  <a:gd name="connsiteY1" fmla="*/ 254318 h 647700"/>
                  <a:gd name="connsiteX2" fmla="*/ 119261 w 152400"/>
                  <a:gd name="connsiteY2" fmla="*/ 180023 h 647700"/>
                  <a:gd name="connsiteX3" fmla="*/ 101164 w 152400"/>
                  <a:gd name="connsiteY3" fmla="*/ 54293 h 647700"/>
                  <a:gd name="connsiteX4" fmla="*/ 78304 w 152400"/>
                  <a:gd name="connsiteY4" fmla="*/ 0 h 647700"/>
                  <a:gd name="connsiteX5" fmla="*/ 78304 w 152400"/>
                  <a:gd name="connsiteY5" fmla="*/ 0 h 647700"/>
                  <a:gd name="connsiteX6" fmla="*/ 77351 w 152400"/>
                  <a:gd name="connsiteY6" fmla="*/ 0 h 647700"/>
                  <a:gd name="connsiteX7" fmla="*/ 76399 w 152400"/>
                  <a:gd name="connsiteY7" fmla="*/ 0 h 647700"/>
                  <a:gd name="connsiteX8" fmla="*/ 76399 w 152400"/>
                  <a:gd name="connsiteY8" fmla="*/ 0 h 647700"/>
                  <a:gd name="connsiteX9" fmla="*/ 53539 w 152400"/>
                  <a:gd name="connsiteY9" fmla="*/ 54293 h 647700"/>
                  <a:gd name="connsiteX10" fmla="*/ 35441 w 152400"/>
                  <a:gd name="connsiteY10" fmla="*/ 180023 h 647700"/>
                  <a:gd name="connsiteX11" fmla="*/ 199 w 152400"/>
                  <a:gd name="connsiteY11" fmla="*/ 254318 h 647700"/>
                  <a:gd name="connsiteX12" fmla="*/ 12581 w 152400"/>
                  <a:gd name="connsiteY12" fmla="*/ 516255 h 647700"/>
                  <a:gd name="connsiteX13" fmla="*/ 12581 w 152400"/>
                  <a:gd name="connsiteY13" fmla="*/ 575310 h 647700"/>
                  <a:gd name="connsiteX14" fmla="*/ 2104 w 152400"/>
                  <a:gd name="connsiteY14" fmla="*/ 638175 h 647700"/>
                  <a:gd name="connsiteX15" fmla="*/ 150694 w 152400"/>
                  <a:gd name="connsiteY15" fmla="*/ 638175 h 647700"/>
                  <a:gd name="connsiteX16" fmla="*/ 140216 w 152400"/>
                  <a:gd name="connsiteY16" fmla="*/ 575310 h 647700"/>
                  <a:gd name="connsiteX17" fmla="*/ 142121 w 152400"/>
                  <a:gd name="connsiteY17" fmla="*/ 516255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2400" h="647700">
                    <a:moveTo>
                      <a:pt x="142121" y="516255"/>
                    </a:moveTo>
                    <a:cubicBezTo>
                      <a:pt x="144026" y="476250"/>
                      <a:pt x="156409" y="300038"/>
                      <a:pt x="154504" y="254318"/>
                    </a:cubicBezTo>
                    <a:cubicBezTo>
                      <a:pt x="153551" y="218123"/>
                      <a:pt x="137359" y="208598"/>
                      <a:pt x="119261" y="180023"/>
                    </a:cubicBezTo>
                    <a:cubicBezTo>
                      <a:pt x="97354" y="145733"/>
                      <a:pt x="101164" y="93345"/>
                      <a:pt x="101164" y="54293"/>
                    </a:cubicBezTo>
                    <a:cubicBezTo>
                      <a:pt x="101164" y="27623"/>
                      <a:pt x="114499" y="952"/>
                      <a:pt x="78304" y="0"/>
                    </a:cubicBezTo>
                    <a:cubicBezTo>
                      <a:pt x="78304" y="0"/>
                      <a:pt x="78304" y="0"/>
                      <a:pt x="78304" y="0"/>
                    </a:cubicBezTo>
                    <a:cubicBezTo>
                      <a:pt x="78304" y="0"/>
                      <a:pt x="78304" y="0"/>
                      <a:pt x="77351" y="0"/>
                    </a:cubicBezTo>
                    <a:cubicBezTo>
                      <a:pt x="77351" y="0"/>
                      <a:pt x="77351" y="0"/>
                      <a:pt x="76399" y="0"/>
                    </a:cubicBezTo>
                    <a:cubicBezTo>
                      <a:pt x="76399" y="0"/>
                      <a:pt x="76399" y="0"/>
                      <a:pt x="76399" y="0"/>
                    </a:cubicBezTo>
                    <a:cubicBezTo>
                      <a:pt x="39251" y="952"/>
                      <a:pt x="52586" y="26670"/>
                      <a:pt x="53539" y="54293"/>
                    </a:cubicBezTo>
                    <a:cubicBezTo>
                      <a:pt x="53539" y="93345"/>
                      <a:pt x="57349" y="145733"/>
                      <a:pt x="35441" y="180023"/>
                    </a:cubicBezTo>
                    <a:cubicBezTo>
                      <a:pt x="17344" y="208598"/>
                      <a:pt x="1151" y="218123"/>
                      <a:pt x="199" y="254318"/>
                    </a:cubicBezTo>
                    <a:cubicBezTo>
                      <a:pt x="-1706" y="300038"/>
                      <a:pt x="10676" y="476250"/>
                      <a:pt x="12581" y="516255"/>
                    </a:cubicBezTo>
                    <a:cubicBezTo>
                      <a:pt x="13534" y="536258"/>
                      <a:pt x="14486" y="555308"/>
                      <a:pt x="12581" y="575310"/>
                    </a:cubicBezTo>
                    <a:cubicBezTo>
                      <a:pt x="11629" y="591503"/>
                      <a:pt x="-3611" y="623888"/>
                      <a:pt x="2104" y="638175"/>
                    </a:cubicBezTo>
                    <a:cubicBezTo>
                      <a:pt x="8771" y="655320"/>
                      <a:pt x="144026" y="655320"/>
                      <a:pt x="150694" y="638175"/>
                    </a:cubicBezTo>
                    <a:cubicBezTo>
                      <a:pt x="156409" y="623888"/>
                      <a:pt x="141169" y="590550"/>
                      <a:pt x="140216" y="575310"/>
                    </a:cubicBezTo>
                    <a:cubicBezTo>
                      <a:pt x="140216" y="555308"/>
                      <a:pt x="141169" y="535305"/>
                      <a:pt x="142121" y="516255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5710CE0A-300C-426E-8511-6C3E0AD83397}"/>
                  </a:ext>
                </a:extLst>
              </p:cNvPr>
              <p:cNvGrpSpPr/>
              <p:nvPr/>
            </p:nvGrpSpPr>
            <p:grpSpPr>
              <a:xfrm>
                <a:off x="3244476" y="1178574"/>
                <a:ext cx="1185686" cy="3323087"/>
                <a:chOff x="759811" y="527538"/>
                <a:chExt cx="1603131" cy="3974123"/>
              </a:xfrm>
            </p:grpSpPr>
            <p:grpSp>
              <p:nvGrpSpPr>
                <p:cNvPr id="130" name="Group 129">
                  <a:extLst>
                    <a:ext uri="{FF2B5EF4-FFF2-40B4-BE49-F238E27FC236}">
                      <a16:creationId xmlns:a16="http://schemas.microsoft.com/office/drawing/2014/main" id="{44286606-D58F-409D-8E53-7104A88C05E1}"/>
                    </a:ext>
                  </a:extLst>
                </p:cNvPr>
                <p:cNvGrpSpPr/>
                <p:nvPr/>
              </p:nvGrpSpPr>
              <p:grpSpPr>
                <a:xfrm>
                  <a:off x="1055818" y="527538"/>
                  <a:ext cx="1011116" cy="3974123"/>
                  <a:chOff x="3745523" y="738554"/>
                  <a:chExt cx="870439" cy="3974123"/>
                </a:xfrm>
              </p:grpSpPr>
              <p:sp>
                <p:nvSpPr>
                  <p:cNvPr id="137" name="Rectangle 136">
                    <a:extLst>
                      <a:ext uri="{FF2B5EF4-FFF2-40B4-BE49-F238E27FC236}">
                        <a16:creationId xmlns:a16="http://schemas.microsoft.com/office/drawing/2014/main" id="{CD47DBED-4133-4B69-BD8E-5BF8D6642A2B}"/>
                      </a:ext>
                    </a:extLst>
                  </p:cNvPr>
                  <p:cNvSpPr/>
                  <p:nvPr/>
                </p:nvSpPr>
                <p:spPr>
                  <a:xfrm>
                    <a:off x="3745523" y="738554"/>
                    <a:ext cx="870439" cy="3974123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r" rtl="1"/>
                    <a:endParaRPr lang="en-US">
                      <a:solidFill>
                        <a:schemeClr val="tx1"/>
                      </a:solidFill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138" name="Rectangle 137">
                    <a:extLst>
                      <a:ext uri="{FF2B5EF4-FFF2-40B4-BE49-F238E27FC236}">
                        <a16:creationId xmlns:a16="http://schemas.microsoft.com/office/drawing/2014/main" id="{93AAADBD-2040-4068-9C48-61B5D5FE3229}"/>
                      </a:ext>
                    </a:extLst>
                  </p:cNvPr>
                  <p:cNvSpPr/>
                  <p:nvPr/>
                </p:nvSpPr>
                <p:spPr>
                  <a:xfrm>
                    <a:off x="4176346" y="738554"/>
                    <a:ext cx="439616" cy="3974123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r" rtl="1"/>
                    <a:endParaRPr lang="en-US">
                      <a:solidFill>
                        <a:schemeClr val="tx1"/>
                      </a:solidFill>
                      <a:cs typeface="B Nazanin" panose="00000400000000000000" pitchFamily="2" charset="-78"/>
                    </a:endParaRPr>
                  </a:p>
                </p:txBody>
              </p:sp>
            </p:grpSp>
            <p:grpSp>
              <p:nvGrpSpPr>
                <p:cNvPr id="131" name="Group 130">
                  <a:extLst>
                    <a:ext uri="{FF2B5EF4-FFF2-40B4-BE49-F238E27FC236}">
                      <a16:creationId xmlns:a16="http://schemas.microsoft.com/office/drawing/2014/main" id="{E23008DA-5A5D-4E80-B36C-D604D2F2E9F4}"/>
                    </a:ext>
                  </a:extLst>
                </p:cNvPr>
                <p:cNvGrpSpPr/>
                <p:nvPr/>
              </p:nvGrpSpPr>
              <p:grpSpPr>
                <a:xfrm>
                  <a:off x="759811" y="1591407"/>
                  <a:ext cx="1603131" cy="724247"/>
                  <a:chOff x="3897923" y="890954"/>
                  <a:chExt cx="870439" cy="3974123"/>
                </a:xfrm>
              </p:grpSpPr>
              <p:sp>
                <p:nvSpPr>
                  <p:cNvPr id="135" name="Rectangle 134">
                    <a:extLst>
                      <a:ext uri="{FF2B5EF4-FFF2-40B4-BE49-F238E27FC236}">
                        <a16:creationId xmlns:a16="http://schemas.microsoft.com/office/drawing/2014/main" id="{5A566742-4BFD-4293-AE3C-C2E631732C6E}"/>
                      </a:ext>
                    </a:extLst>
                  </p:cNvPr>
                  <p:cNvSpPr/>
                  <p:nvPr/>
                </p:nvSpPr>
                <p:spPr>
                  <a:xfrm>
                    <a:off x="3897923" y="890954"/>
                    <a:ext cx="870439" cy="3974123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r" rtl="1"/>
                    <a:endParaRPr lang="en-US">
                      <a:solidFill>
                        <a:schemeClr val="tx1"/>
                      </a:solidFill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136" name="Rectangle 135">
                    <a:extLst>
                      <a:ext uri="{FF2B5EF4-FFF2-40B4-BE49-F238E27FC236}">
                        <a16:creationId xmlns:a16="http://schemas.microsoft.com/office/drawing/2014/main" id="{9DD85431-CAFC-425F-8117-0EED662943FF}"/>
                      </a:ext>
                    </a:extLst>
                  </p:cNvPr>
                  <p:cNvSpPr/>
                  <p:nvPr/>
                </p:nvSpPr>
                <p:spPr>
                  <a:xfrm>
                    <a:off x="4328746" y="890954"/>
                    <a:ext cx="439616" cy="3974123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r" rtl="1"/>
                    <a:endParaRPr lang="en-US">
                      <a:solidFill>
                        <a:schemeClr val="tx1"/>
                      </a:solidFill>
                      <a:cs typeface="B Nazanin" panose="00000400000000000000" pitchFamily="2" charset="-78"/>
                    </a:endParaRPr>
                  </a:p>
                </p:txBody>
              </p:sp>
            </p:grpSp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8E8BCEEB-0D96-47FD-88A1-4F5214C8A9E6}"/>
                    </a:ext>
                  </a:extLst>
                </p:cNvPr>
                <p:cNvSpPr/>
                <p:nvPr/>
              </p:nvSpPr>
              <p:spPr>
                <a:xfrm>
                  <a:off x="1055818" y="2330074"/>
                  <a:ext cx="1011116" cy="375071"/>
                </a:xfrm>
                <a:prstGeom prst="rect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 rtl="1"/>
                  <a:endParaRPr lang="en-US">
                    <a:solidFill>
                      <a:schemeClr val="tx1"/>
                    </a:solidFill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1A692642-ADA9-44A8-82B5-07D2A98BA169}"/>
                    </a:ext>
                  </a:extLst>
                </p:cNvPr>
                <p:cNvSpPr/>
                <p:nvPr/>
              </p:nvSpPr>
              <p:spPr>
                <a:xfrm>
                  <a:off x="1429777" y="2705145"/>
                  <a:ext cx="274246" cy="419001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 rtl="1"/>
                  <a:endParaRPr lang="en-US">
                    <a:solidFill>
                      <a:schemeClr val="tx1"/>
                    </a:solidFill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34" name="Rectangle 133">
                  <a:extLst>
                    <a:ext uri="{FF2B5EF4-FFF2-40B4-BE49-F238E27FC236}">
                      <a16:creationId xmlns:a16="http://schemas.microsoft.com/office/drawing/2014/main" id="{F78523B5-8DAC-439B-9F83-183858A07921}"/>
                    </a:ext>
                  </a:extLst>
                </p:cNvPr>
                <p:cNvSpPr/>
                <p:nvPr/>
              </p:nvSpPr>
              <p:spPr>
                <a:xfrm>
                  <a:off x="1506693" y="3133868"/>
                  <a:ext cx="123633" cy="298939"/>
                </a:xfrm>
                <a:prstGeom prst="rect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 rtl="1"/>
                  <a:endParaRPr lang="en-US">
                    <a:solidFill>
                      <a:schemeClr val="tx1"/>
                    </a:solidFill>
                    <a:cs typeface="B Nazanin" panose="00000400000000000000" pitchFamily="2" charset="-78"/>
                  </a:endParaRPr>
                </a:p>
              </p:txBody>
            </p:sp>
          </p:grp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5843EB60-76A9-47F2-B9CF-24AECC6CF063}"/>
                  </a:ext>
                </a:extLst>
              </p:cNvPr>
              <p:cNvSpPr/>
              <p:nvPr/>
            </p:nvSpPr>
            <p:spPr>
              <a:xfrm>
                <a:off x="3684026" y="3543092"/>
                <a:ext cx="294608" cy="974060"/>
              </a:xfrm>
              <a:custGeom>
                <a:avLst/>
                <a:gdLst>
                  <a:gd name="connsiteX0" fmla="*/ 142121 w 152400"/>
                  <a:gd name="connsiteY0" fmla="*/ 516255 h 647700"/>
                  <a:gd name="connsiteX1" fmla="*/ 154504 w 152400"/>
                  <a:gd name="connsiteY1" fmla="*/ 254318 h 647700"/>
                  <a:gd name="connsiteX2" fmla="*/ 119261 w 152400"/>
                  <a:gd name="connsiteY2" fmla="*/ 180023 h 647700"/>
                  <a:gd name="connsiteX3" fmla="*/ 101164 w 152400"/>
                  <a:gd name="connsiteY3" fmla="*/ 54293 h 647700"/>
                  <a:gd name="connsiteX4" fmla="*/ 78304 w 152400"/>
                  <a:gd name="connsiteY4" fmla="*/ 0 h 647700"/>
                  <a:gd name="connsiteX5" fmla="*/ 78304 w 152400"/>
                  <a:gd name="connsiteY5" fmla="*/ 0 h 647700"/>
                  <a:gd name="connsiteX6" fmla="*/ 77351 w 152400"/>
                  <a:gd name="connsiteY6" fmla="*/ 0 h 647700"/>
                  <a:gd name="connsiteX7" fmla="*/ 76399 w 152400"/>
                  <a:gd name="connsiteY7" fmla="*/ 0 h 647700"/>
                  <a:gd name="connsiteX8" fmla="*/ 76399 w 152400"/>
                  <a:gd name="connsiteY8" fmla="*/ 0 h 647700"/>
                  <a:gd name="connsiteX9" fmla="*/ 53539 w 152400"/>
                  <a:gd name="connsiteY9" fmla="*/ 54293 h 647700"/>
                  <a:gd name="connsiteX10" fmla="*/ 35441 w 152400"/>
                  <a:gd name="connsiteY10" fmla="*/ 180023 h 647700"/>
                  <a:gd name="connsiteX11" fmla="*/ 199 w 152400"/>
                  <a:gd name="connsiteY11" fmla="*/ 254318 h 647700"/>
                  <a:gd name="connsiteX12" fmla="*/ 12581 w 152400"/>
                  <a:gd name="connsiteY12" fmla="*/ 516255 h 647700"/>
                  <a:gd name="connsiteX13" fmla="*/ 12581 w 152400"/>
                  <a:gd name="connsiteY13" fmla="*/ 575310 h 647700"/>
                  <a:gd name="connsiteX14" fmla="*/ 2104 w 152400"/>
                  <a:gd name="connsiteY14" fmla="*/ 638175 h 647700"/>
                  <a:gd name="connsiteX15" fmla="*/ 150694 w 152400"/>
                  <a:gd name="connsiteY15" fmla="*/ 638175 h 647700"/>
                  <a:gd name="connsiteX16" fmla="*/ 140216 w 152400"/>
                  <a:gd name="connsiteY16" fmla="*/ 575310 h 647700"/>
                  <a:gd name="connsiteX17" fmla="*/ 142121 w 152400"/>
                  <a:gd name="connsiteY17" fmla="*/ 516255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2400" h="647700">
                    <a:moveTo>
                      <a:pt x="142121" y="516255"/>
                    </a:moveTo>
                    <a:cubicBezTo>
                      <a:pt x="144026" y="476250"/>
                      <a:pt x="156409" y="300038"/>
                      <a:pt x="154504" y="254318"/>
                    </a:cubicBezTo>
                    <a:cubicBezTo>
                      <a:pt x="153551" y="218123"/>
                      <a:pt x="137359" y="208598"/>
                      <a:pt x="119261" y="180023"/>
                    </a:cubicBezTo>
                    <a:cubicBezTo>
                      <a:pt x="97354" y="145733"/>
                      <a:pt x="101164" y="93345"/>
                      <a:pt x="101164" y="54293"/>
                    </a:cubicBezTo>
                    <a:cubicBezTo>
                      <a:pt x="101164" y="27623"/>
                      <a:pt x="114499" y="952"/>
                      <a:pt x="78304" y="0"/>
                    </a:cubicBezTo>
                    <a:cubicBezTo>
                      <a:pt x="78304" y="0"/>
                      <a:pt x="78304" y="0"/>
                      <a:pt x="78304" y="0"/>
                    </a:cubicBezTo>
                    <a:cubicBezTo>
                      <a:pt x="78304" y="0"/>
                      <a:pt x="78304" y="0"/>
                      <a:pt x="77351" y="0"/>
                    </a:cubicBezTo>
                    <a:cubicBezTo>
                      <a:pt x="77351" y="0"/>
                      <a:pt x="77351" y="0"/>
                      <a:pt x="76399" y="0"/>
                    </a:cubicBezTo>
                    <a:cubicBezTo>
                      <a:pt x="76399" y="0"/>
                      <a:pt x="76399" y="0"/>
                      <a:pt x="76399" y="0"/>
                    </a:cubicBezTo>
                    <a:cubicBezTo>
                      <a:pt x="39251" y="952"/>
                      <a:pt x="52586" y="26670"/>
                      <a:pt x="53539" y="54293"/>
                    </a:cubicBezTo>
                    <a:cubicBezTo>
                      <a:pt x="53539" y="93345"/>
                      <a:pt x="57349" y="145733"/>
                      <a:pt x="35441" y="180023"/>
                    </a:cubicBezTo>
                    <a:cubicBezTo>
                      <a:pt x="17344" y="208598"/>
                      <a:pt x="1151" y="218123"/>
                      <a:pt x="199" y="254318"/>
                    </a:cubicBezTo>
                    <a:cubicBezTo>
                      <a:pt x="-1706" y="300038"/>
                      <a:pt x="10676" y="476250"/>
                      <a:pt x="12581" y="516255"/>
                    </a:cubicBezTo>
                    <a:cubicBezTo>
                      <a:pt x="13534" y="536258"/>
                      <a:pt x="14486" y="555308"/>
                      <a:pt x="12581" y="575310"/>
                    </a:cubicBezTo>
                    <a:cubicBezTo>
                      <a:pt x="11629" y="591503"/>
                      <a:pt x="-3611" y="623888"/>
                      <a:pt x="2104" y="638175"/>
                    </a:cubicBezTo>
                    <a:cubicBezTo>
                      <a:pt x="8771" y="655320"/>
                      <a:pt x="144026" y="655320"/>
                      <a:pt x="150694" y="638175"/>
                    </a:cubicBezTo>
                    <a:cubicBezTo>
                      <a:pt x="156409" y="623888"/>
                      <a:pt x="141169" y="590550"/>
                      <a:pt x="140216" y="575310"/>
                    </a:cubicBezTo>
                    <a:cubicBezTo>
                      <a:pt x="140216" y="555308"/>
                      <a:pt x="141169" y="535305"/>
                      <a:pt x="142121" y="516255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</p:grp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1CCD08D2-F32F-4AFF-A5C3-2F073F3B3FF6}"/>
              </a:ext>
            </a:extLst>
          </p:cNvPr>
          <p:cNvGrpSpPr/>
          <p:nvPr/>
        </p:nvGrpSpPr>
        <p:grpSpPr>
          <a:xfrm>
            <a:off x="1092936" y="1203634"/>
            <a:ext cx="1149481" cy="1371962"/>
            <a:chOff x="3570" y="619306"/>
            <a:chExt cx="4703649" cy="5614032"/>
          </a:xfrm>
          <a:solidFill>
            <a:schemeClr val="accent3"/>
          </a:solidFill>
        </p:grpSpPr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EFC83E5F-F5E9-434E-881A-24B02283DC2F}"/>
                </a:ext>
              </a:extLst>
            </p:cNvPr>
            <p:cNvSpPr/>
            <p:nvPr/>
          </p:nvSpPr>
          <p:spPr>
            <a:xfrm>
              <a:off x="3570" y="619306"/>
              <a:ext cx="4703649" cy="4864305"/>
            </a:xfrm>
            <a:custGeom>
              <a:avLst/>
              <a:gdLst>
                <a:gd name="connsiteX0" fmla="*/ 1807379 w 4703648"/>
                <a:gd name="connsiteY0" fmla="*/ 4869660 h 4864304"/>
                <a:gd name="connsiteX1" fmla="*/ 2182243 w 4703648"/>
                <a:gd name="connsiteY1" fmla="*/ 4869660 h 4864304"/>
                <a:gd name="connsiteX2" fmla="*/ 2181351 w 4703648"/>
                <a:gd name="connsiteY2" fmla="*/ 4868768 h 4864304"/>
                <a:gd name="connsiteX3" fmla="*/ 2580313 w 4703648"/>
                <a:gd name="connsiteY3" fmla="*/ 4868768 h 4864304"/>
                <a:gd name="connsiteX4" fmla="*/ 2579420 w 4703648"/>
                <a:gd name="connsiteY4" fmla="*/ 4869660 h 4864304"/>
                <a:gd name="connsiteX5" fmla="*/ 2957854 w 4703648"/>
                <a:gd name="connsiteY5" fmla="*/ 4869660 h 4864304"/>
                <a:gd name="connsiteX6" fmla="*/ 3435359 w 4703648"/>
                <a:gd name="connsiteY6" fmla="*/ 4869660 h 4864304"/>
                <a:gd name="connsiteX7" fmla="*/ 3435359 w 4703648"/>
                <a:gd name="connsiteY7" fmla="*/ 4869660 h 4864304"/>
                <a:gd name="connsiteX8" fmla="*/ 3812901 w 4703648"/>
                <a:gd name="connsiteY8" fmla="*/ 4869660 h 4864304"/>
                <a:gd name="connsiteX9" fmla="*/ 3810223 w 4703648"/>
                <a:gd name="connsiteY9" fmla="*/ 4867875 h 4864304"/>
                <a:gd name="connsiteX10" fmla="*/ 3835214 w 4703648"/>
                <a:gd name="connsiteY10" fmla="*/ 4867875 h 4864304"/>
                <a:gd name="connsiteX11" fmla="*/ 4419823 w 4703648"/>
                <a:gd name="connsiteY11" fmla="*/ 4867875 h 4864304"/>
                <a:gd name="connsiteX12" fmla="*/ 4451955 w 4703648"/>
                <a:gd name="connsiteY12" fmla="*/ 4833067 h 4864304"/>
                <a:gd name="connsiteX13" fmla="*/ 4451955 w 4703648"/>
                <a:gd name="connsiteY13" fmla="*/ 4750953 h 4864304"/>
                <a:gd name="connsiteX14" fmla="*/ 4471590 w 4703648"/>
                <a:gd name="connsiteY14" fmla="*/ 4729532 h 4864304"/>
                <a:gd name="connsiteX15" fmla="*/ 4606363 w 4703648"/>
                <a:gd name="connsiteY15" fmla="*/ 4729532 h 4864304"/>
                <a:gd name="connsiteX16" fmla="*/ 4625999 w 4703648"/>
                <a:gd name="connsiteY16" fmla="*/ 4752739 h 4864304"/>
                <a:gd name="connsiteX17" fmla="*/ 4625999 w 4703648"/>
                <a:gd name="connsiteY17" fmla="*/ 4845562 h 4864304"/>
                <a:gd name="connsiteX18" fmla="*/ 4645634 w 4703648"/>
                <a:gd name="connsiteY18" fmla="*/ 4867875 h 4864304"/>
                <a:gd name="connsiteX19" fmla="*/ 4677765 w 4703648"/>
                <a:gd name="connsiteY19" fmla="*/ 4865198 h 4864304"/>
                <a:gd name="connsiteX20" fmla="*/ 4705434 w 4703648"/>
                <a:gd name="connsiteY20" fmla="*/ 4829496 h 4864304"/>
                <a:gd name="connsiteX21" fmla="*/ 4705434 w 4703648"/>
                <a:gd name="connsiteY21" fmla="*/ 4498367 h 4864304"/>
                <a:gd name="connsiteX22" fmla="*/ 4673303 w 4703648"/>
                <a:gd name="connsiteY22" fmla="*/ 4462665 h 4864304"/>
                <a:gd name="connsiteX23" fmla="*/ 4625999 w 4703648"/>
                <a:gd name="connsiteY23" fmla="*/ 4509077 h 4864304"/>
                <a:gd name="connsiteX24" fmla="*/ 4625999 w 4703648"/>
                <a:gd name="connsiteY24" fmla="*/ 4566199 h 4864304"/>
                <a:gd name="connsiteX25" fmla="*/ 4608148 w 4703648"/>
                <a:gd name="connsiteY25" fmla="*/ 4585835 h 4864304"/>
                <a:gd name="connsiteX26" fmla="*/ 4471590 w 4703648"/>
                <a:gd name="connsiteY26" fmla="*/ 4585835 h 4864304"/>
                <a:gd name="connsiteX27" fmla="*/ 4452847 w 4703648"/>
                <a:gd name="connsiteY27" fmla="*/ 4559951 h 4864304"/>
                <a:gd name="connsiteX28" fmla="*/ 4452847 w 4703648"/>
                <a:gd name="connsiteY28" fmla="*/ 4235070 h 4864304"/>
                <a:gd name="connsiteX29" fmla="*/ 4452847 w 4703648"/>
                <a:gd name="connsiteY29" fmla="*/ 3799513 h 4864304"/>
                <a:gd name="connsiteX30" fmla="*/ 4480516 w 4703648"/>
                <a:gd name="connsiteY30" fmla="*/ 3769167 h 4864304"/>
                <a:gd name="connsiteX31" fmla="*/ 4559059 w 4703648"/>
                <a:gd name="connsiteY31" fmla="*/ 3769167 h 4864304"/>
                <a:gd name="connsiteX32" fmla="*/ 4582264 w 4703648"/>
                <a:gd name="connsiteY32" fmla="*/ 3745069 h 4864304"/>
                <a:gd name="connsiteX33" fmla="*/ 4582264 w 4703648"/>
                <a:gd name="connsiteY33" fmla="*/ 3645998 h 4864304"/>
                <a:gd name="connsiteX34" fmla="*/ 4564414 w 4703648"/>
                <a:gd name="connsiteY34" fmla="*/ 3626362 h 4864304"/>
                <a:gd name="connsiteX35" fmla="*/ 4218111 w 4703648"/>
                <a:gd name="connsiteY35" fmla="*/ 3626362 h 4864304"/>
                <a:gd name="connsiteX36" fmla="*/ 4200260 w 4703648"/>
                <a:gd name="connsiteY36" fmla="*/ 3645998 h 4864304"/>
                <a:gd name="connsiteX37" fmla="*/ 4200260 w 4703648"/>
                <a:gd name="connsiteY37" fmla="*/ 3747746 h 4864304"/>
                <a:gd name="connsiteX38" fmla="*/ 4219004 w 4703648"/>
                <a:gd name="connsiteY38" fmla="*/ 3769167 h 4864304"/>
                <a:gd name="connsiteX39" fmla="*/ 4301116 w 4703648"/>
                <a:gd name="connsiteY39" fmla="*/ 3769167 h 4864304"/>
                <a:gd name="connsiteX40" fmla="*/ 4325215 w 4703648"/>
                <a:gd name="connsiteY40" fmla="*/ 3794158 h 4864304"/>
                <a:gd name="connsiteX41" fmla="*/ 4325215 w 4703648"/>
                <a:gd name="connsiteY41" fmla="*/ 4437674 h 4864304"/>
                <a:gd name="connsiteX42" fmla="*/ 4302009 w 4703648"/>
                <a:gd name="connsiteY42" fmla="*/ 4461773 h 4864304"/>
                <a:gd name="connsiteX43" fmla="*/ 4007473 w 4703648"/>
                <a:gd name="connsiteY43" fmla="*/ 4461773 h 4864304"/>
                <a:gd name="connsiteX44" fmla="*/ 3984267 w 4703648"/>
                <a:gd name="connsiteY44" fmla="*/ 4435889 h 4864304"/>
                <a:gd name="connsiteX45" fmla="*/ 3984267 w 4703648"/>
                <a:gd name="connsiteY45" fmla="*/ 3730788 h 4864304"/>
                <a:gd name="connsiteX46" fmla="*/ 4005688 w 4703648"/>
                <a:gd name="connsiteY46" fmla="*/ 3706690 h 4864304"/>
                <a:gd name="connsiteX47" fmla="*/ 4040497 w 4703648"/>
                <a:gd name="connsiteY47" fmla="*/ 3669203 h 4864304"/>
                <a:gd name="connsiteX48" fmla="*/ 4040497 w 4703648"/>
                <a:gd name="connsiteY48" fmla="*/ 3651353 h 4864304"/>
                <a:gd name="connsiteX49" fmla="*/ 4016398 w 4703648"/>
                <a:gd name="connsiteY49" fmla="*/ 3626362 h 4864304"/>
                <a:gd name="connsiteX50" fmla="*/ 3877163 w 4703648"/>
                <a:gd name="connsiteY50" fmla="*/ 3627254 h 4864304"/>
                <a:gd name="connsiteX51" fmla="*/ 3851280 w 4703648"/>
                <a:gd name="connsiteY51" fmla="*/ 3599586 h 4864304"/>
                <a:gd name="connsiteX52" fmla="*/ 3851280 w 4703648"/>
                <a:gd name="connsiteY52" fmla="*/ 2976598 h 4864304"/>
                <a:gd name="connsiteX53" fmla="*/ 3877163 w 4703648"/>
                <a:gd name="connsiteY53" fmla="*/ 2948929 h 4864304"/>
                <a:gd name="connsiteX54" fmla="*/ 4201153 w 4703648"/>
                <a:gd name="connsiteY54" fmla="*/ 2948929 h 4864304"/>
                <a:gd name="connsiteX55" fmla="*/ 4229714 w 4703648"/>
                <a:gd name="connsiteY55" fmla="*/ 2918583 h 4864304"/>
                <a:gd name="connsiteX56" fmla="*/ 4229714 w 4703648"/>
                <a:gd name="connsiteY56" fmla="*/ 2764175 h 4864304"/>
                <a:gd name="connsiteX57" fmla="*/ 4207400 w 4703648"/>
                <a:gd name="connsiteY57" fmla="*/ 2738291 h 4864304"/>
                <a:gd name="connsiteX58" fmla="*/ 3682591 w 4703648"/>
                <a:gd name="connsiteY58" fmla="*/ 2738291 h 4864304"/>
                <a:gd name="connsiteX59" fmla="*/ 3660278 w 4703648"/>
                <a:gd name="connsiteY59" fmla="*/ 2768637 h 4864304"/>
                <a:gd name="connsiteX60" fmla="*/ 3660278 w 4703648"/>
                <a:gd name="connsiteY60" fmla="*/ 3593338 h 4864304"/>
                <a:gd name="connsiteX61" fmla="*/ 3629039 w 4703648"/>
                <a:gd name="connsiteY61" fmla="*/ 3628147 h 4864304"/>
                <a:gd name="connsiteX62" fmla="*/ 3139931 w 4703648"/>
                <a:gd name="connsiteY62" fmla="*/ 3628147 h 4864304"/>
                <a:gd name="connsiteX63" fmla="*/ 3111370 w 4703648"/>
                <a:gd name="connsiteY63" fmla="*/ 3596016 h 4864304"/>
                <a:gd name="connsiteX64" fmla="*/ 3111370 w 4703648"/>
                <a:gd name="connsiteY64" fmla="*/ 3388055 h 4864304"/>
                <a:gd name="connsiteX65" fmla="*/ 2964995 w 4703648"/>
                <a:gd name="connsiteY65" fmla="*/ 3180095 h 4864304"/>
                <a:gd name="connsiteX66" fmla="*/ 2735614 w 4703648"/>
                <a:gd name="connsiteY66" fmla="*/ 3290769 h 4864304"/>
                <a:gd name="connsiteX67" fmla="*/ 2717763 w 4703648"/>
                <a:gd name="connsiteY67" fmla="*/ 3373775 h 4864304"/>
                <a:gd name="connsiteX68" fmla="*/ 2717763 w 4703648"/>
                <a:gd name="connsiteY68" fmla="*/ 3599586 h 4864304"/>
                <a:gd name="connsiteX69" fmla="*/ 2691879 w 4703648"/>
                <a:gd name="connsiteY69" fmla="*/ 3628147 h 4864304"/>
                <a:gd name="connsiteX70" fmla="*/ 2210804 w 4703648"/>
                <a:gd name="connsiteY70" fmla="*/ 3628147 h 4864304"/>
                <a:gd name="connsiteX71" fmla="*/ 2185813 w 4703648"/>
                <a:gd name="connsiteY71" fmla="*/ 3600478 h 4864304"/>
                <a:gd name="connsiteX72" fmla="*/ 2185813 w 4703648"/>
                <a:gd name="connsiteY72" fmla="*/ 3238110 h 4864304"/>
                <a:gd name="connsiteX73" fmla="*/ 2159037 w 4703648"/>
                <a:gd name="connsiteY73" fmla="*/ 3208656 h 4864304"/>
                <a:gd name="connsiteX74" fmla="*/ 2090312 w 4703648"/>
                <a:gd name="connsiteY74" fmla="*/ 3208656 h 4864304"/>
                <a:gd name="connsiteX75" fmla="*/ 2055503 w 4703648"/>
                <a:gd name="connsiteY75" fmla="*/ 3186343 h 4864304"/>
                <a:gd name="connsiteX76" fmla="*/ 1867179 w 4703648"/>
                <a:gd name="connsiteY76" fmla="*/ 3035505 h 4864304"/>
                <a:gd name="connsiteX77" fmla="*/ 1574428 w 4703648"/>
                <a:gd name="connsiteY77" fmla="*/ 3180988 h 4864304"/>
                <a:gd name="connsiteX78" fmla="*/ 1530694 w 4703648"/>
                <a:gd name="connsiteY78" fmla="*/ 3208656 h 4864304"/>
                <a:gd name="connsiteX79" fmla="*/ 1466432 w 4703648"/>
                <a:gd name="connsiteY79" fmla="*/ 3207764 h 4864304"/>
                <a:gd name="connsiteX80" fmla="*/ 1442333 w 4703648"/>
                <a:gd name="connsiteY80" fmla="*/ 3234540 h 4864304"/>
                <a:gd name="connsiteX81" fmla="*/ 1442333 w 4703648"/>
                <a:gd name="connsiteY81" fmla="*/ 3592446 h 4864304"/>
                <a:gd name="connsiteX82" fmla="*/ 1410202 w 4703648"/>
                <a:gd name="connsiteY82" fmla="*/ 3628147 h 4864304"/>
                <a:gd name="connsiteX83" fmla="*/ 896996 w 4703648"/>
                <a:gd name="connsiteY83" fmla="*/ 3628147 h 4864304"/>
                <a:gd name="connsiteX84" fmla="*/ 866650 w 4703648"/>
                <a:gd name="connsiteY84" fmla="*/ 3594231 h 4864304"/>
                <a:gd name="connsiteX85" fmla="*/ 866650 w 4703648"/>
                <a:gd name="connsiteY85" fmla="*/ 2811479 h 4864304"/>
                <a:gd name="connsiteX86" fmla="*/ 888963 w 4703648"/>
                <a:gd name="connsiteY86" fmla="*/ 2765067 h 4864304"/>
                <a:gd name="connsiteX87" fmla="*/ 1052296 w 4703648"/>
                <a:gd name="connsiteY87" fmla="*/ 2533009 h 4864304"/>
                <a:gd name="connsiteX88" fmla="*/ 1084428 w 4703648"/>
                <a:gd name="connsiteY88" fmla="*/ 2514266 h 4864304"/>
                <a:gd name="connsiteX89" fmla="*/ 1626195 w 4703648"/>
                <a:gd name="connsiteY89" fmla="*/ 2335759 h 4864304"/>
                <a:gd name="connsiteX90" fmla="*/ 1661896 w 4703648"/>
                <a:gd name="connsiteY90" fmla="*/ 2328619 h 4864304"/>
                <a:gd name="connsiteX91" fmla="*/ 2166178 w 4703648"/>
                <a:gd name="connsiteY91" fmla="*/ 2163500 h 4864304"/>
                <a:gd name="connsiteX92" fmla="*/ 2235795 w 4703648"/>
                <a:gd name="connsiteY92" fmla="*/ 2050148 h 4864304"/>
                <a:gd name="connsiteX93" fmla="*/ 2269711 w 4703648"/>
                <a:gd name="connsiteY93" fmla="*/ 2033190 h 4864304"/>
                <a:gd name="connsiteX94" fmla="*/ 2782918 w 4703648"/>
                <a:gd name="connsiteY94" fmla="*/ 1864502 h 4864304"/>
                <a:gd name="connsiteX95" fmla="*/ 2871279 w 4703648"/>
                <a:gd name="connsiteY95" fmla="*/ 1685102 h 4864304"/>
                <a:gd name="connsiteX96" fmla="*/ 2892699 w 4703648"/>
                <a:gd name="connsiteY96" fmla="*/ 1659219 h 4864304"/>
                <a:gd name="connsiteX97" fmla="*/ 3074776 w 4703648"/>
                <a:gd name="connsiteY97" fmla="*/ 1551222 h 4864304"/>
                <a:gd name="connsiteX98" fmla="*/ 3338966 w 4703648"/>
                <a:gd name="connsiteY98" fmla="*/ 1097816 h 4864304"/>
                <a:gd name="connsiteX99" fmla="*/ 3070313 w 4703648"/>
                <a:gd name="connsiteY99" fmla="*/ 545338 h 4864304"/>
                <a:gd name="connsiteX100" fmla="*/ 3038182 w 4703648"/>
                <a:gd name="connsiteY100" fmla="*/ 511421 h 4864304"/>
                <a:gd name="connsiteX101" fmla="*/ 2519621 w 4703648"/>
                <a:gd name="connsiteY101" fmla="*/ 8925 h 4864304"/>
                <a:gd name="connsiteX102" fmla="*/ 2467854 w 4703648"/>
                <a:gd name="connsiteY102" fmla="*/ 0 h 4864304"/>
                <a:gd name="connsiteX103" fmla="*/ 2347362 w 4703648"/>
                <a:gd name="connsiteY103" fmla="*/ 0 h 4864304"/>
                <a:gd name="connsiteX104" fmla="*/ 2221515 w 4703648"/>
                <a:gd name="connsiteY104" fmla="*/ 27669 h 4864304"/>
                <a:gd name="connsiteX105" fmla="*/ 1876997 w 4703648"/>
                <a:gd name="connsiteY105" fmla="*/ 315064 h 4864304"/>
                <a:gd name="connsiteX106" fmla="*/ 1747580 w 4703648"/>
                <a:gd name="connsiteY106" fmla="*/ 705101 h 4864304"/>
                <a:gd name="connsiteX107" fmla="*/ 1761860 w 4703648"/>
                <a:gd name="connsiteY107" fmla="*/ 944300 h 4864304"/>
                <a:gd name="connsiteX108" fmla="*/ 1750257 w 4703648"/>
                <a:gd name="connsiteY108" fmla="*/ 996067 h 4864304"/>
                <a:gd name="connsiteX109" fmla="*/ 1601204 w 4703648"/>
                <a:gd name="connsiteY109" fmla="*/ 1380749 h 4864304"/>
                <a:gd name="connsiteX110" fmla="*/ 1620840 w 4703648"/>
                <a:gd name="connsiteY110" fmla="*/ 1661004 h 4864304"/>
                <a:gd name="connsiteX111" fmla="*/ 1603882 w 4703648"/>
                <a:gd name="connsiteY111" fmla="*/ 1683317 h 4864304"/>
                <a:gd name="connsiteX112" fmla="*/ 1468217 w 4703648"/>
                <a:gd name="connsiteY112" fmla="*/ 1707416 h 4864304"/>
                <a:gd name="connsiteX113" fmla="*/ 1158508 w 4703648"/>
                <a:gd name="connsiteY113" fmla="*/ 1953755 h 4864304"/>
                <a:gd name="connsiteX114" fmla="*/ 1131732 w 4703648"/>
                <a:gd name="connsiteY114" fmla="*/ 1977853 h 4864304"/>
                <a:gd name="connsiteX115" fmla="*/ 815775 w 4703648"/>
                <a:gd name="connsiteY115" fmla="*/ 2411624 h 4864304"/>
                <a:gd name="connsiteX116" fmla="*/ 794354 w 4703648"/>
                <a:gd name="connsiteY116" fmla="*/ 2444648 h 4864304"/>
                <a:gd name="connsiteX117" fmla="*/ 498033 w 4703648"/>
                <a:gd name="connsiteY117" fmla="*/ 2781133 h 4864304"/>
                <a:gd name="connsiteX118" fmla="*/ 488216 w 4703648"/>
                <a:gd name="connsiteY118" fmla="*/ 2830222 h 4864304"/>
                <a:gd name="connsiteX119" fmla="*/ 488216 w 4703648"/>
                <a:gd name="connsiteY119" fmla="*/ 3592446 h 4864304"/>
                <a:gd name="connsiteX120" fmla="*/ 456977 w 4703648"/>
                <a:gd name="connsiteY120" fmla="*/ 3626362 h 4864304"/>
                <a:gd name="connsiteX121" fmla="*/ 280255 w 4703648"/>
                <a:gd name="connsiteY121" fmla="*/ 3626362 h 4864304"/>
                <a:gd name="connsiteX122" fmla="*/ 248124 w 4703648"/>
                <a:gd name="connsiteY122" fmla="*/ 3661171 h 4864304"/>
                <a:gd name="connsiteX123" fmla="*/ 248124 w 4703648"/>
                <a:gd name="connsiteY123" fmla="*/ 4542993 h 4864304"/>
                <a:gd name="connsiteX124" fmla="*/ 208853 w 4703648"/>
                <a:gd name="connsiteY124" fmla="*/ 4585835 h 4864304"/>
                <a:gd name="connsiteX125" fmla="*/ 99964 w 4703648"/>
                <a:gd name="connsiteY125" fmla="*/ 4585835 h 4864304"/>
                <a:gd name="connsiteX126" fmla="*/ 77650 w 4703648"/>
                <a:gd name="connsiteY126" fmla="*/ 4561736 h 4864304"/>
                <a:gd name="connsiteX127" fmla="*/ 77650 w 4703648"/>
                <a:gd name="connsiteY127" fmla="*/ 4482301 h 4864304"/>
                <a:gd name="connsiteX128" fmla="*/ 58907 w 4703648"/>
                <a:gd name="connsiteY128" fmla="*/ 4461773 h 4864304"/>
                <a:gd name="connsiteX129" fmla="*/ 0 w 4703648"/>
                <a:gd name="connsiteY129" fmla="*/ 4481408 h 4864304"/>
                <a:gd name="connsiteX130" fmla="*/ 0 w 4703648"/>
                <a:gd name="connsiteY130" fmla="*/ 4843777 h 4864304"/>
                <a:gd name="connsiteX131" fmla="*/ 68725 w 4703648"/>
                <a:gd name="connsiteY131" fmla="*/ 4866090 h 4864304"/>
                <a:gd name="connsiteX132" fmla="*/ 77650 w 4703648"/>
                <a:gd name="connsiteY132" fmla="*/ 4846455 h 4864304"/>
                <a:gd name="connsiteX133" fmla="*/ 77650 w 4703648"/>
                <a:gd name="connsiteY133" fmla="*/ 4755416 h 4864304"/>
                <a:gd name="connsiteX134" fmla="*/ 99964 w 4703648"/>
                <a:gd name="connsiteY134" fmla="*/ 4728640 h 4864304"/>
                <a:gd name="connsiteX135" fmla="*/ 226703 w 4703648"/>
                <a:gd name="connsiteY135" fmla="*/ 4728640 h 4864304"/>
                <a:gd name="connsiteX136" fmla="*/ 248124 w 4703648"/>
                <a:gd name="connsiteY136" fmla="*/ 4751846 h 4864304"/>
                <a:gd name="connsiteX137" fmla="*/ 248124 w 4703648"/>
                <a:gd name="connsiteY137" fmla="*/ 4829496 h 4864304"/>
                <a:gd name="connsiteX138" fmla="*/ 281148 w 4703648"/>
                <a:gd name="connsiteY138" fmla="*/ 4866090 h 4864304"/>
                <a:gd name="connsiteX139" fmla="*/ 691713 w 4703648"/>
                <a:gd name="connsiteY139" fmla="*/ 4865198 h 4864304"/>
                <a:gd name="connsiteX140" fmla="*/ 989819 w 4703648"/>
                <a:gd name="connsiteY140" fmla="*/ 4865198 h 4864304"/>
                <a:gd name="connsiteX141" fmla="*/ 1014810 w 4703648"/>
                <a:gd name="connsiteY141" fmla="*/ 4866983 h 4864304"/>
                <a:gd name="connsiteX142" fmla="*/ 1013025 w 4703648"/>
                <a:gd name="connsiteY142" fmla="*/ 4867875 h 4864304"/>
                <a:gd name="connsiteX143" fmla="*/ 1322734 w 4703648"/>
                <a:gd name="connsiteY143" fmla="*/ 4867875 h 4864304"/>
                <a:gd name="connsiteX144" fmla="*/ 1807379 w 4703648"/>
                <a:gd name="connsiteY144" fmla="*/ 4867875 h 4864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4703648" h="4864304">
                  <a:moveTo>
                    <a:pt x="1807379" y="4869660"/>
                  </a:moveTo>
                  <a:lnTo>
                    <a:pt x="2182243" y="4869660"/>
                  </a:lnTo>
                  <a:cubicBezTo>
                    <a:pt x="2182243" y="4869660"/>
                    <a:pt x="2181351" y="4868768"/>
                    <a:pt x="2181351" y="4868768"/>
                  </a:cubicBezTo>
                  <a:cubicBezTo>
                    <a:pt x="2341114" y="4868768"/>
                    <a:pt x="2418764" y="4868768"/>
                    <a:pt x="2580313" y="4868768"/>
                  </a:cubicBezTo>
                  <a:cubicBezTo>
                    <a:pt x="2580313" y="4868768"/>
                    <a:pt x="2579420" y="4869660"/>
                    <a:pt x="2579420" y="4869660"/>
                  </a:cubicBezTo>
                  <a:lnTo>
                    <a:pt x="2957854" y="4869660"/>
                  </a:lnTo>
                  <a:cubicBezTo>
                    <a:pt x="2997126" y="4866983"/>
                    <a:pt x="3413939" y="4866983"/>
                    <a:pt x="3435359" y="4869660"/>
                  </a:cubicBezTo>
                  <a:cubicBezTo>
                    <a:pt x="3435359" y="4869660"/>
                    <a:pt x="3435359" y="4869660"/>
                    <a:pt x="3435359" y="4869660"/>
                  </a:cubicBezTo>
                  <a:lnTo>
                    <a:pt x="3812901" y="4869660"/>
                  </a:lnTo>
                  <a:cubicBezTo>
                    <a:pt x="3812008" y="4868768"/>
                    <a:pt x="3811116" y="4867875"/>
                    <a:pt x="3810223" y="4867875"/>
                  </a:cubicBezTo>
                  <a:cubicBezTo>
                    <a:pt x="3821826" y="4867875"/>
                    <a:pt x="3828966" y="4867875"/>
                    <a:pt x="3835214" y="4867875"/>
                  </a:cubicBezTo>
                  <a:cubicBezTo>
                    <a:pt x="4080661" y="4867875"/>
                    <a:pt x="4174377" y="4867875"/>
                    <a:pt x="4419823" y="4867875"/>
                  </a:cubicBezTo>
                  <a:cubicBezTo>
                    <a:pt x="4451955" y="4867875"/>
                    <a:pt x="4451955" y="4867875"/>
                    <a:pt x="4451955" y="4833067"/>
                  </a:cubicBezTo>
                  <a:cubicBezTo>
                    <a:pt x="4451955" y="4805398"/>
                    <a:pt x="4451955" y="4778622"/>
                    <a:pt x="4451955" y="4750953"/>
                  </a:cubicBezTo>
                  <a:cubicBezTo>
                    <a:pt x="4451955" y="4735780"/>
                    <a:pt x="4457310" y="4729532"/>
                    <a:pt x="4471590" y="4729532"/>
                  </a:cubicBezTo>
                  <a:cubicBezTo>
                    <a:pt x="4516217" y="4729532"/>
                    <a:pt x="4561736" y="4730425"/>
                    <a:pt x="4606363" y="4729532"/>
                  </a:cubicBezTo>
                  <a:cubicBezTo>
                    <a:pt x="4621536" y="4729532"/>
                    <a:pt x="4625999" y="4736673"/>
                    <a:pt x="4625999" y="4752739"/>
                  </a:cubicBezTo>
                  <a:cubicBezTo>
                    <a:pt x="4625106" y="4783977"/>
                    <a:pt x="4625999" y="4814323"/>
                    <a:pt x="4625999" y="4845562"/>
                  </a:cubicBezTo>
                  <a:cubicBezTo>
                    <a:pt x="4625999" y="4861628"/>
                    <a:pt x="4631354" y="4868768"/>
                    <a:pt x="4645634" y="4867875"/>
                  </a:cubicBezTo>
                  <a:cubicBezTo>
                    <a:pt x="4656344" y="4866983"/>
                    <a:pt x="4667055" y="4867875"/>
                    <a:pt x="4677765" y="4865198"/>
                  </a:cubicBezTo>
                  <a:cubicBezTo>
                    <a:pt x="4694724" y="4861628"/>
                    <a:pt x="4705434" y="4849132"/>
                    <a:pt x="4705434" y="4829496"/>
                  </a:cubicBezTo>
                  <a:cubicBezTo>
                    <a:pt x="4705434" y="4718823"/>
                    <a:pt x="4705434" y="4608148"/>
                    <a:pt x="4705434" y="4498367"/>
                  </a:cubicBezTo>
                  <a:cubicBezTo>
                    <a:pt x="4705434" y="4477838"/>
                    <a:pt x="4692939" y="4465343"/>
                    <a:pt x="4673303" y="4462665"/>
                  </a:cubicBezTo>
                  <a:cubicBezTo>
                    <a:pt x="4627784" y="4457310"/>
                    <a:pt x="4625999" y="4458203"/>
                    <a:pt x="4625999" y="4509077"/>
                  </a:cubicBezTo>
                  <a:cubicBezTo>
                    <a:pt x="4625999" y="4527820"/>
                    <a:pt x="4625999" y="4547456"/>
                    <a:pt x="4625999" y="4566199"/>
                  </a:cubicBezTo>
                  <a:cubicBezTo>
                    <a:pt x="4625999" y="4580480"/>
                    <a:pt x="4620643" y="4586727"/>
                    <a:pt x="4608148" y="4585835"/>
                  </a:cubicBezTo>
                  <a:cubicBezTo>
                    <a:pt x="4562629" y="4585835"/>
                    <a:pt x="4517109" y="4584943"/>
                    <a:pt x="4471590" y="4585835"/>
                  </a:cubicBezTo>
                  <a:cubicBezTo>
                    <a:pt x="4453740" y="4585835"/>
                    <a:pt x="4452847" y="4574232"/>
                    <a:pt x="4452847" y="4559951"/>
                  </a:cubicBezTo>
                  <a:cubicBezTo>
                    <a:pt x="4452847" y="4451955"/>
                    <a:pt x="4452847" y="4343066"/>
                    <a:pt x="4452847" y="4235070"/>
                  </a:cubicBezTo>
                  <a:cubicBezTo>
                    <a:pt x="4452847" y="4089586"/>
                    <a:pt x="4452847" y="3944996"/>
                    <a:pt x="4452847" y="3799513"/>
                  </a:cubicBezTo>
                  <a:cubicBezTo>
                    <a:pt x="4452847" y="3770952"/>
                    <a:pt x="4453740" y="3770060"/>
                    <a:pt x="4480516" y="3769167"/>
                  </a:cubicBezTo>
                  <a:cubicBezTo>
                    <a:pt x="4506399" y="3769167"/>
                    <a:pt x="4533175" y="3768274"/>
                    <a:pt x="4559059" y="3769167"/>
                  </a:cubicBezTo>
                  <a:cubicBezTo>
                    <a:pt x="4574232" y="3769167"/>
                    <a:pt x="4582264" y="3763812"/>
                    <a:pt x="4582264" y="3745069"/>
                  </a:cubicBezTo>
                  <a:cubicBezTo>
                    <a:pt x="4581372" y="3712045"/>
                    <a:pt x="4581372" y="3679021"/>
                    <a:pt x="4582264" y="3645998"/>
                  </a:cubicBezTo>
                  <a:cubicBezTo>
                    <a:pt x="4582264" y="3631717"/>
                    <a:pt x="4576909" y="3626362"/>
                    <a:pt x="4564414" y="3626362"/>
                  </a:cubicBezTo>
                  <a:cubicBezTo>
                    <a:pt x="4449277" y="3626362"/>
                    <a:pt x="4334140" y="3626362"/>
                    <a:pt x="4218111" y="3626362"/>
                  </a:cubicBezTo>
                  <a:cubicBezTo>
                    <a:pt x="4204723" y="3626362"/>
                    <a:pt x="4200260" y="3632610"/>
                    <a:pt x="4200260" y="3645998"/>
                  </a:cubicBezTo>
                  <a:cubicBezTo>
                    <a:pt x="4200260" y="3679914"/>
                    <a:pt x="4201153" y="3713830"/>
                    <a:pt x="4200260" y="3747746"/>
                  </a:cubicBezTo>
                  <a:cubicBezTo>
                    <a:pt x="4200260" y="3762919"/>
                    <a:pt x="4205616" y="3769167"/>
                    <a:pt x="4219004" y="3769167"/>
                  </a:cubicBezTo>
                  <a:cubicBezTo>
                    <a:pt x="4246672" y="3769167"/>
                    <a:pt x="4274340" y="3770060"/>
                    <a:pt x="4301116" y="3769167"/>
                  </a:cubicBezTo>
                  <a:cubicBezTo>
                    <a:pt x="4318075" y="3768274"/>
                    <a:pt x="4325215" y="3774522"/>
                    <a:pt x="4325215" y="3794158"/>
                  </a:cubicBezTo>
                  <a:cubicBezTo>
                    <a:pt x="4324322" y="4008366"/>
                    <a:pt x="4325215" y="4222574"/>
                    <a:pt x="4325215" y="4437674"/>
                  </a:cubicBezTo>
                  <a:cubicBezTo>
                    <a:pt x="4325215" y="4456418"/>
                    <a:pt x="4318075" y="4461773"/>
                    <a:pt x="4302009" y="4461773"/>
                  </a:cubicBezTo>
                  <a:cubicBezTo>
                    <a:pt x="4152956" y="4461773"/>
                    <a:pt x="4155634" y="4460880"/>
                    <a:pt x="4007473" y="4461773"/>
                  </a:cubicBezTo>
                  <a:cubicBezTo>
                    <a:pt x="3989622" y="4461773"/>
                    <a:pt x="3984267" y="4454632"/>
                    <a:pt x="3984267" y="4435889"/>
                  </a:cubicBezTo>
                  <a:cubicBezTo>
                    <a:pt x="3984267" y="4201153"/>
                    <a:pt x="3984267" y="3965524"/>
                    <a:pt x="3984267" y="3730788"/>
                  </a:cubicBezTo>
                  <a:cubicBezTo>
                    <a:pt x="3984267" y="3712938"/>
                    <a:pt x="3987837" y="3705797"/>
                    <a:pt x="4005688" y="3706690"/>
                  </a:cubicBezTo>
                  <a:cubicBezTo>
                    <a:pt x="4040497" y="3707582"/>
                    <a:pt x="4040497" y="3706690"/>
                    <a:pt x="4040497" y="3669203"/>
                  </a:cubicBezTo>
                  <a:cubicBezTo>
                    <a:pt x="4040497" y="3662956"/>
                    <a:pt x="4040497" y="3657600"/>
                    <a:pt x="4040497" y="3651353"/>
                  </a:cubicBezTo>
                  <a:cubicBezTo>
                    <a:pt x="4042282" y="3632610"/>
                    <a:pt x="4034249" y="3625469"/>
                    <a:pt x="4016398" y="3626362"/>
                  </a:cubicBezTo>
                  <a:cubicBezTo>
                    <a:pt x="3969987" y="3627254"/>
                    <a:pt x="3923575" y="3625469"/>
                    <a:pt x="3877163" y="3627254"/>
                  </a:cubicBezTo>
                  <a:cubicBezTo>
                    <a:pt x="3858420" y="3628147"/>
                    <a:pt x="3851280" y="3621899"/>
                    <a:pt x="3851280" y="3599586"/>
                  </a:cubicBezTo>
                  <a:cubicBezTo>
                    <a:pt x="3852172" y="3391626"/>
                    <a:pt x="3852172" y="3183665"/>
                    <a:pt x="3851280" y="2976598"/>
                  </a:cubicBezTo>
                  <a:cubicBezTo>
                    <a:pt x="3851280" y="2955177"/>
                    <a:pt x="3857528" y="2948929"/>
                    <a:pt x="3877163" y="2948929"/>
                  </a:cubicBezTo>
                  <a:cubicBezTo>
                    <a:pt x="3985160" y="2949822"/>
                    <a:pt x="4093156" y="2948929"/>
                    <a:pt x="4201153" y="2948929"/>
                  </a:cubicBezTo>
                  <a:cubicBezTo>
                    <a:pt x="4228821" y="2948929"/>
                    <a:pt x="4229714" y="2948037"/>
                    <a:pt x="4229714" y="2918583"/>
                  </a:cubicBezTo>
                  <a:cubicBezTo>
                    <a:pt x="4229714" y="2866816"/>
                    <a:pt x="4229714" y="2815049"/>
                    <a:pt x="4229714" y="2764175"/>
                  </a:cubicBezTo>
                  <a:cubicBezTo>
                    <a:pt x="4229714" y="2745432"/>
                    <a:pt x="4225251" y="2738291"/>
                    <a:pt x="4207400" y="2738291"/>
                  </a:cubicBezTo>
                  <a:cubicBezTo>
                    <a:pt x="4032464" y="2739184"/>
                    <a:pt x="3857528" y="2739184"/>
                    <a:pt x="3682591" y="2738291"/>
                  </a:cubicBezTo>
                  <a:cubicBezTo>
                    <a:pt x="3660278" y="2738291"/>
                    <a:pt x="3660278" y="2750787"/>
                    <a:pt x="3660278" y="2768637"/>
                  </a:cubicBezTo>
                  <a:cubicBezTo>
                    <a:pt x="3660278" y="3043538"/>
                    <a:pt x="3660278" y="3318438"/>
                    <a:pt x="3660278" y="3593338"/>
                  </a:cubicBezTo>
                  <a:cubicBezTo>
                    <a:pt x="3660278" y="3628147"/>
                    <a:pt x="3660278" y="3628147"/>
                    <a:pt x="3629039" y="3628147"/>
                  </a:cubicBezTo>
                  <a:cubicBezTo>
                    <a:pt x="3465706" y="3628147"/>
                    <a:pt x="3303265" y="3628147"/>
                    <a:pt x="3139931" y="3628147"/>
                  </a:cubicBezTo>
                  <a:cubicBezTo>
                    <a:pt x="3111370" y="3628147"/>
                    <a:pt x="3111370" y="3628147"/>
                    <a:pt x="3111370" y="3596016"/>
                  </a:cubicBezTo>
                  <a:cubicBezTo>
                    <a:pt x="3111370" y="3526398"/>
                    <a:pt x="3112263" y="3457673"/>
                    <a:pt x="3111370" y="3388055"/>
                  </a:cubicBezTo>
                  <a:cubicBezTo>
                    <a:pt x="3109585" y="3280951"/>
                    <a:pt x="3055140" y="3203301"/>
                    <a:pt x="2964995" y="3180095"/>
                  </a:cubicBezTo>
                  <a:cubicBezTo>
                    <a:pt x="2868601" y="3155104"/>
                    <a:pt x="2773993" y="3200623"/>
                    <a:pt x="2735614" y="3290769"/>
                  </a:cubicBezTo>
                  <a:cubicBezTo>
                    <a:pt x="2724011" y="3316653"/>
                    <a:pt x="2717763" y="3345214"/>
                    <a:pt x="2717763" y="3373775"/>
                  </a:cubicBezTo>
                  <a:cubicBezTo>
                    <a:pt x="2717763" y="3448748"/>
                    <a:pt x="2717763" y="3523720"/>
                    <a:pt x="2717763" y="3599586"/>
                  </a:cubicBezTo>
                  <a:cubicBezTo>
                    <a:pt x="2717763" y="3627254"/>
                    <a:pt x="2716870" y="3628147"/>
                    <a:pt x="2691879" y="3628147"/>
                  </a:cubicBezTo>
                  <a:cubicBezTo>
                    <a:pt x="2504448" y="3628147"/>
                    <a:pt x="2398236" y="3628147"/>
                    <a:pt x="2210804" y="3628147"/>
                  </a:cubicBezTo>
                  <a:cubicBezTo>
                    <a:pt x="2191168" y="3628147"/>
                    <a:pt x="2184921" y="3621007"/>
                    <a:pt x="2185813" y="3600478"/>
                  </a:cubicBezTo>
                  <a:cubicBezTo>
                    <a:pt x="2186706" y="3479986"/>
                    <a:pt x="2185813" y="3358602"/>
                    <a:pt x="2185813" y="3238110"/>
                  </a:cubicBezTo>
                  <a:cubicBezTo>
                    <a:pt x="2185813" y="3208656"/>
                    <a:pt x="2185813" y="3208656"/>
                    <a:pt x="2159037" y="3208656"/>
                  </a:cubicBezTo>
                  <a:cubicBezTo>
                    <a:pt x="2135831" y="3208656"/>
                    <a:pt x="2113518" y="3207764"/>
                    <a:pt x="2090312" y="3208656"/>
                  </a:cubicBezTo>
                  <a:cubicBezTo>
                    <a:pt x="2073354" y="3209549"/>
                    <a:pt x="2063536" y="3203301"/>
                    <a:pt x="2055503" y="3186343"/>
                  </a:cubicBezTo>
                  <a:cubicBezTo>
                    <a:pt x="2014447" y="3104230"/>
                    <a:pt x="1951970" y="3053355"/>
                    <a:pt x="1867179" y="3035505"/>
                  </a:cubicBezTo>
                  <a:cubicBezTo>
                    <a:pt x="1750257" y="3009621"/>
                    <a:pt x="1634228" y="3066743"/>
                    <a:pt x="1574428" y="3180988"/>
                  </a:cubicBezTo>
                  <a:cubicBezTo>
                    <a:pt x="1563718" y="3201516"/>
                    <a:pt x="1552115" y="3211334"/>
                    <a:pt x="1530694" y="3208656"/>
                  </a:cubicBezTo>
                  <a:cubicBezTo>
                    <a:pt x="1509273" y="3206871"/>
                    <a:pt x="1487853" y="3209549"/>
                    <a:pt x="1466432" y="3207764"/>
                  </a:cubicBezTo>
                  <a:cubicBezTo>
                    <a:pt x="1447689" y="3206871"/>
                    <a:pt x="1442333" y="3214011"/>
                    <a:pt x="1442333" y="3234540"/>
                  </a:cubicBezTo>
                  <a:cubicBezTo>
                    <a:pt x="1443226" y="3354139"/>
                    <a:pt x="1442333" y="3472846"/>
                    <a:pt x="1442333" y="3592446"/>
                  </a:cubicBezTo>
                  <a:cubicBezTo>
                    <a:pt x="1442333" y="3628147"/>
                    <a:pt x="1442333" y="3628147"/>
                    <a:pt x="1410202" y="3628147"/>
                  </a:cubicBezTo>
                  <a:cubicBezTo>
                    <a:pt x="1209382" y="3628147"/>
                    <a:pt x="1079965" y="3628147"/>
                    <a:pt x="896996" y="3628147"/>
                  </a:cubicBezTo>
                  <a:cubicBezTo>
                    <a:pt x="867542" y="3628147"/>
                    <a:pt x="866650" y="3628147"/>
                    <a:pt x="866650" y="3594231"/>
                  </a:cubicBezTo>
                  <a:cubicBezTo>
                    <a:pt x="866650" y="3333611"/>
                    <a:pt x="866650" y="3072991"/>
                    <a:pt x="866650" y="2811479"/>
                  </a:cubicBezTo>
                  <a:cubicBezTo>
                    <a:pt x="866650" y="2790058"/>
                    <a:pt x="872897" y="2776670"/>
                    <a:pt x="888963" y="2765067"/>
                  </a:cubicBezTo>
                  <a:cubicBezTo>
                    <a:pt x="966613" y="2707945"/>
                    <a:pt x="1021058" y="2630295"/>
                    <a:pt x="1052296" y="2533009"/>
                  </a:cubicBezTo>
                  <a:cubicBezTo>
                    <a:pt x="1058544" y="2513373"/>
                    <a:pt x="1065684" y="2509803"/>
                    <a:pt x="1084428" y="2514266"/>
                  </a:cubicBezTo>
                  <a:cubicBezTo>
                    <a:pt x="1295958" y="2566925"/>
                    <a:pt x="1476250" y="2507125"/>
                    <a:pt x="1626195" y="2335759"/>
                  </a:cubicBezTo>
                  <a:cubicBezTo>
                    <a:pt x="1638691" y="2321478"/>
                    <a:pt x="1648508" y="2325049"/>
                    <a:pt x="1661896" y="2328619"/>
                  </a:cubicBezTo>
                  <a:cubicBezTo>
                    <a:pt x="1859146" y="2381278"/>
                    <a:pt x="2026942" y="2325049"/>
                    <a:pt x="2166178" y="2163500"/>
                  </a:cubicBezTo>
                  <a:cubicBezTo>
                    <a:pt x="2194739" y="2130476"/>
                    <a:pt x="2217944" y="2092098"/>
                    <a:pt x="2235795" y="2050148"/>
                  </a:cubicBezTo>
                  <a:cubicBezTo>
                    <a:pt x="2242935" y="2032298"/>
                    <a:pt x="2250968" y="2027835"/>
                    <a:pt x="2269711" y="2033190"/>
                  </a:cubicBezTo>
                  <a:cubicBezTo>
                    <a:pt x="2472316" y="2093883"/>
                    <a:pt x="2644575" y="2037653"/>
                    <a:pt x="2782918" y="1864502"/>
                  </a:cubicBezTo>
                  <a:cubicBezTo>
                    <a:pt x="2824867" y="1812735"/>
                    <a:pt x="2853428" y="1751150"/>
                    <a:pt x="2871279" y="1685102"/>
                  </a:cubicBezTo>
                  <a:cubicBezTo>
                    <a:pt x="2874849" y="1671714"/>
                    <a:pt x="2880204" y="1662789"/>
                    <a:pt x="2892699" y="1659219"/>
                  </a:cubicBezTo>
                  <a:cubicBezTo>
                    <a:pt x="2962317" y="1640476"/>
                    <a:pt x="3022117" y="1602097"/>
                    <a:pt x="3074776" y="1551222"/>
                  </a:cubicBezTo>
                  <a:cubicBezTo>
                    <a:pt x="3201516" y="1427160"/>
                    <a:pt x="3290769" y="1277215"/>
                    <a:pt x="3338966" y="1097816"/>
                  </a:cubicBezTo>
                  <a:cubicBezTo>
                    <a:pt x="3399658" y="869327"/>
                    <a:pt x="3277381" y="616740"/>
                    <a:pt x="3070313" y="545338"/>
                  </a:cubicBezTo>
                  <a:cubicBezTo>
                    <a:pt x="3053355" y="539090"/>
                    <a:pt x="3044430" y="530165"/>
                    <a:pt x="3038182" y="511421"/>
                  </a:cubicBezTo>
                  <a:cubicBezTo>
                    <a:pt x="2953392" y="234736"/>
                    <a:pt x="2778455" y="68725"/>
                    <a:pt x="2519621" y="8925"/>
                  </a:cubicBezTo>
                  <a:cubicBezTo>
                    <a:pt x="2502662" y="5355"/>
                    <a:pt x="2484812" y="3570"/>
                    <a:pt x="2467854" y="0"/>
                  </a:cubicBezTo>
                  <a:cubicBezTo>
                    <a:pt x="2427690" y="0"/>
                    <a:pt x="2387526" y="0"/>
                    <a:pt x="2347362" y="0"/>
                  </a:cubicBezTo>
                  <a:cubicBezTo>
                    <a:pt x="2304520" y="6248"/>
                    <a:pt x="2262571" y="13388"/>
                    <a:pt x="2221515" y="27669"/>
                  </a:cubicBezTo>
                  <a:cubicBezTo>
                    <a:pt x="2076032" y="79435"/>
                    <a:pt x="1964465" y="180292"/>
                    <a:pt x="1876997" y="315064"/>
                  </a:cubicBezTo>
                  <a:cubicBezTo>
                    <a:pt x="1802024" y="431986"/>
                    <a:pt x="1758290" y="562296"/>
                    <a:pt x="1747580" y="705101"/>
                  </a:cubicBezTo>
                  <a:cubicBezTo>
                    <a:pt x="1741332" y="785429"/>
                    <a:pt x="1744009" y="865757"/>
                    <a:pt x="1761860" y="944300"/>
                  </a:cubicBezTo>
                  <a:cubicBezTo>
                    <a:pt x="1766323" y="964828"/>
                    <a:pt x="1762753" y="980001"/>
                    <a:pt x="1750257" y="996067"/>
                  </a:cubicBezTo>
                  <a:cubicBezTo>
                    <a:pt x="1665467" y="1107634"/>
                    <a:pt x="1616377" y="1236158"/>
                    <a:pt x="1601204" y="1380749"/>
                  </a:cubicBezTo>
                  <a:cubicBezTo>
                    <a:pt x="1591386" y="1475357"/>
                    <a:pt x="1596742" y="1569073"/>
                    <a:pt x="1620840" y="1661004"/>
                  </a:cubicBezTo>
                  <a:cubicBezTo>
                    <a:pt x="1627088" y="1685102"/>
                    <a:pt x="1626195" y="1685995"/>
                    <a:pt x="1603882" y="1683317"/>
                  </a:cubicBezTo>
                  <a:cubicBezTo>
                    <a:pt x="1556578" y="1678855"/>
                    <a:pt x="1511951" y="1693135"/>
                    <a:pt x="1468217" y="1707416"/>
                  </a:cubicBezTo>
                  <a:cubicBezTo>
                    <a:pt x="1339692" y="1750257"/>
                    <a:pt x="1236158" y="1833263"/>
                    <a:pt x="1158508" y="1953755"/>
                  </a:cubicBezTo>
                  <a:cubicBezTo>
                    <a:pt x="1151368" y="1964465"/>
                    <a:pt x="1143335" y="1973391"/>
                    <a:pt x="1131732" y="1977853"/>
                  </a:cubicBezTo>
                  <a:cubicBezTo>
                    <a:pt x="947870" y="2052826"/>
                    <a:pt x="842551" y="2198309"/>
                    <a:pt x="815775" y="2411624"/>
                  </a:cubicBezTo>
                  <a:cubicBezTo>
                    <a:pt x="813990" y="2428582"/>
                    <a:pt x="807742" y="2437508"/>
                    <a:pt x="794354" y="2444648"/>
                  </a:cubicBezTo>
                  <a:cubicBezTo>
                    <a:pt x="660474" y="2519621"/>
                    <a:pt x="562296" y="2632080"/>
                    <a:pt x="498033" y="2781133"/>
                  </a:cubicBezTo>
                  <a:cubicBezTo>
                    <a:pt x="490893" y="2797199"/>
                    <a:pt x="488216" y="2812372"/>
                    <a:pt x="488216" y="2830222"/>
                  </a:cubicBezTo>
                  <a:cubicBezTo>
                    <a:pt x="488216" y="3084594"/>
                    <a:pt x="488216" y="3338966"/>
                    <a:pt x="488216" y="3592446"/>
                  </a:cubicBezTo>
                  <a:cubicBezTo>
                    <a:pt x="488216" y="3626362"/>
                    <a:pt x="488216" y="3626362"/>
                    <a:pt x="456977" y="3626362"/>
                  </a:cubicBezTo>
                  <a:cubicBezTo>
                    <a:pt x="398070" y="3626362"/>
                    <a:pt x="339163" y="3626362"/>
                    <a:pt x="280255" y="3626362"/>
                  </a:cubicBezTo>
                  <a:cubicBezTo>
                    <a:pt x="248124" y="3626362"/>
                    <a:pt x="248124" y="3626362"/>
                    <a:pt x="248124" y="3661171"/>
                  </a:cubicBezTo>
                  <a:cubicBezTo>
                    <a:pt x="248124" y="3954814"/>
                    <a:pt x="248124" y="4249350"/>
                    <a:pt x="248124" y="4542993"/>
                  </a:cubicBezTo>
                  <a:cubicBezTo>
                    <a:pt x="248124" y="4585835"/>
                    <a:pt x="248124" y="4585835"/>
                    <a:pt x="208853" y="4585835"/>
                  </a:cubicBezTo>
                  <a:cubicBezTo>
                    <a:pt x="172259" y="4585835"/>
                    <a:pt x="136558" y="4584943"/>
                    <a:pt x="99964" y="4585835"/>
                  </a:cubicBezTo>
                  <a:cubicBezTo>
                    <a:pt x="83898" y="4585835"/>
                    <a:pt x="76758" y="4579587"/>
                    <a:pt x="77650" y="4561736"/>
                  </a:cubicBezTo>
                  <a:cubicBezTo>
                    <a:pt x="78543" y="4534960"/>
                    <a:pt x="77650" y="4509077"/>
                    <a:pt x="77650" y="4482301"/>
                  </a:cubicBezTo>
                  <a:cubicBezTo>
                    <a:pt x="77650" y="4467128"/>
                    <a:pt x="72295" y="4461773"/>
                    <a:pt x="58907" y="4461773"/>
                  </a:cubicBezTo>
                  <a:cubicBezTo>
                    <a:pt x="37486" y="4461773"/>
                    <a:pt x="15173" y="4459095"/>
                    <a:pt x="0" y="4481408"/>
                  </a:cubicBezTo>
                  <a:cubicBezTo>
                    <a:pt x="0" y="4601900"/>
                    <a:pt x="0" y="4723285"/>
                    <a:pt x="0" y="4843777"/>
                  </a:cubicBezTo>
                  <a:cubicBezTo>
                    <a:pt x="15173" y="4865198"/>
                    <a:pt x="46412" y="4875016"/>
                    <a:pt x="68725" y="4866090"/>
                  </a:cubicBezTo>
                  <a:cubicBezTo>
                    <a:pt x="78543" y="4862520"/>
                    <a:pt x="77650" y="4854487"/>
                    <a:pt x="77650" y="4846455"/>
                  </a:cubicBezTo>
                  <a:cubicBezTo>
                    <a:pt x="77650" y="4816108"/>
                    <a:pt x="78543" y="4785762"/>
                    <a:pt x="77650" y="4755416"/>
                  </a:cubicBezTo>
                  <a:cubicBezTo>
                    <a:pt x="76758" y="4736673"/>
                    <a:pt x="82113" y="4728640"/>
                    <a:pt x="99964" y="4728640"/>
                  </a:cubicBezTo>
                  <a:cubicBezTo>
                    <a:pt x="141913" y="4729532"/>
                    <a:pt x="184754" y="4729532"/>
                    <a:pt x="226703" y="4728640"/>
                  </a:cubicBezTo>
                  <a:cubicBezTo>
                    <a:pt x="241876" y="4728640"/>
                    <a:pt x="249017" y="4734888"/>
                    <a:pt x="248124" y="4751846"/>
                  </a:cubicBezTo>
                  <a:cubicBezTo>
                    <a:pt x="247232" y="4777729"/>
                    <a:pt x="248124" y="4803613"/>
                    <a:pt x="248124" y="4829496"/>
                  </a:cubicBezTo>
                  <a:cubicBezTo>
                    <a:pt x="248124" y="4866090"/>
                    <a:pt x="248124" y="4866090"/>
                    <a:pt x="281148" y="4866090"/>
                  </a:cubicBezTo>
                  <a:cubicBezTo>
                    <a:pt x="417705" y="4866090"/>
                    <a:pt x="555156" y="4866090"/>
                    <a:pt x="691713" y="4865198"/>
                  </a:cubicBezTo>
                  <a:cubicBezTo>
                    <a:pt x="790784" y="4865198"/>
                    <a:pt x="889855" y="4865198"/>
                    <a:pt x="989819" y="4865198"/>
                  </a:cubicBezTo>
                  <a:cubicBezTo>
                    <a:pt x="997852" y="4865198"/>
                    <a:pt x="1005885" y="4865198"/>
                    <a:pt x="1014810" y="4866983"/>
                  </a:cubicBezTo>
                  <a:cubicBezTo>
                    <a:pt x="1013917" y="4866983"/>
                    <a:pt x="1013917" y="4867875"/>
                    <a:pt x="1013025" y="4867875"/>
                  </a:cubicBezTo>
                  <a:lnTo>
                    <a:pt x="1322734" y="4867875"/>
                  </a:lnTo>
                  <a:lnTo>
                    <a:pt x="1807379" y="4867875"/>
                  </a:ln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 dirty="0">
                <a:cs typeface="B Nazanin" panose="00000400000000000000" pitchFamily="2" charset="-78"/>
              </a:endParaRPr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0ADF028D-C418-4FE6-B3F5-33DF9B18A04D}"/>
                </a:ext>
              </a:extLst>
            </p:cNvPr>
            <p:cNvSpPr/>
            <p:nvPr/>
          </p:nvSpPr>
          <p:spPr>
            <a:xfrm>
              <a:off x="267760" y="5438984"/>
              <a:ext cx="794354" cy="794354"/>
            </a:xfrm>
            <a:custGeom>
              <a:avLst/>
              <a:gdLst>
                <a:gd name="connsiteX0" fmla="*/ 797924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4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4" y="398962"/>
                  </a:moveTo>
                  <a:cubicBezTo>
                    <a:pt x="797924" y="619303"/>
                    <a:pt x="619303" y="797925"/>
                    <a:pt x="398962" y="797925"/>
                  </a:cubicBezTo>
                  <a:cubicBezTo>
                    <a:pt x="178622" y="797925"/>
                    <a:pt x="0" y="619303"/>
                    <a:pt x="0" y="398962"/>
                  </a:cubicBezTo>
                  <a:cubicBezTo>
                    <a:pt x="0" y="178622"/>
                    <a:pt x="178622" y="0"/>
                    <a:pt x="398962" y="0"/>
                  </a:cubicBezTo>
                  <a:cubicBezTo>
                    <a:pt x="619303" y="0"/>
                    <a:pt x="797924" y="178622"/>
                    <a:pt x="797924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FC717630-4C10-47CD-8F63-332C3BCFD291}"/>
                </a:ext>
              </a:extLst>
            </p:cNvPr>
            <p:cNvSpPr/>
            <p:nvPr/>
          </p:nvSpPr>
          <p:spPr>
            <a:xfrm>
              <a:off x="1266504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2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4804D2B9-9416-4CE4-A1D7-7997C4DF27F7}"/>
                </a:ext>
              </a:extLst>
            </p:cNvPr>
            <p:cNvSpPr/>
            <p:nvPr/>
          </p:nvSpPr>
          <p:spPr>
            <a:xfrm>
              <a:off x="2265249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1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A70EC867-3C23-4F8D-9DE7-4768998DB85D}"/>
                </a:ext>
              </a:extLst>
            </p:cNvPr>
            <p:cNvSpPr/>
            <p:nvPr/>
          </p:nvSpPr>
          <p:spPr>
            <a:xfrm>
              <a:off x="3263993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1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</p:grpSp>
      <p:sp>
        <p:nvSpPr>
          <p:cNvPr id="172" name="Rounded Rectangle 25">
            <a:extLst>
              <a:ext uri="{FF2B5EF4-FFF2-40B4-BE49-F238E27FC236}">
                <a16:creationId xmlns:a16="http://schemas.microsoft.com/office/drawing/2014/main" id="{23E6B018-4B09-40A0-A60A-0EF75841E294}"/>
              </a:ext>
            </a:extLst>
          </p:cNvPr>
          <p:cNvSpPr/>
          <p:nvPr/>
        </p:nvSpPr>
        <p:spPr>
          <a:xfrm>
            <a:off x="6671477" y="1757316"/>
            <a:ext cx="941735" cy="690143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F605E8E0-5B40-48D1-97F8-D754DC4C9D54}"/>
              </a:ext>
            </a:extLst>
          </p:cNvPr>
          <p:cNvSpPr txBox="1"/>
          <p:nvPr/>
        </p:nvSpPr>
        <p:spPr>
          <a:xfrm>
            <a:off x="2385311" y="1364563"/>
            <a:ext cx="34308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یک ارائه پاورپوینت مدرن که به زیبایی طراحی شده است دریافت کنید. آسان برای تغییر رنگ، عکس و متن. شما به سادگی می توانید مخاطبان خود را تحت تاثیر قرار دهید و به ارائه های خود جذابیت و زیبایی بی نظیری اضافه کنید. یک ارائه پاورپوینت مدرن که به زیبایی طراحی شده است دریافت کنید. آسان برای تغییر رنگ، عکس و متن.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D52342A0-95E5-4412-80F8-F22DA08FE5C8}"/>
              </a:ext>
            </a:extLst>
          </p:cNvPr>
          <p:cNvSpPr txBox="1"/>
          <p:nvPr/>
        </p:nvSpPr>
        <p:spPr>
          <a:xfrm>
            <a:off x="724533" y="2686899"/>
            <a:ext cx="50916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یک ارائه پاورپوینت مدرن که به زیبایی طراحی شده است دریافت کنید. آسان برای تغییر رنگ، عکس و متن. شما به سادگی می توانید مخاطبان خود را تحت تاثیر قرار دهید و به ارائه های خود جذابیت و زیبایی بی نظیری اضافه کنید. یک ارائه پاورپوینت مدرن که به زیبایی طراحی شده است دریافت کنید. آسان برای تغییر رنگ، عکس و متن.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BCD92F65-3098-4A3E-82F1-9AB41B812390}"/>
              </a:ext>
            </a:extLst>
          </p:cNvPr>
          <p:cNvSpPr txBox="1"/>
          <p:nvPr/>
        </p:nvSpPr>
        <p:spPr>
          <a:xfrm>
            <a:off x="7898999" y="1355634"/>
            <a:ext cx="34308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یک ارائه پاورپوینت مدرن که به زیبایی طراحی شده است دریافت کنید. آسان برای تغییر رنگ، عکس و متن. شما به سادگی می توانید مخاطبان خود را تحت تاثیر قرار دهید و به ارائه های خود جذابیت و زیبایی بی نظیری اضافه کنید. یک ارائه پاورپوینت مدرن که به زیبایی طراحی شده است دریافت کنید. آسان برای تغییر رنگ، عکس و متن.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06386D1C-0E4D-4DB1-B086-C190E07B92F8}"/>
              </a:ext>
            </a:extLst>
          </p:cNvPr>
          <p:cNvSpPr txBox="1"/>
          <p:nvPr/>
        </p:nvSpPr>
        <p:spPr>
          <a:xfrm>
            <a:off x="6238221" y="2677970"/>
            <a:ext cx="50916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یک ارائه پاورپوینت مدرن که به زیبایی طراحی شده است دریافت کنید. آسان برای تغییر رنگ، عکس و متن. شما به سادگی می توانید مخاطبان خود را تحت تاثیر قرار دهید و به ارائه های خود جذابیت و زیبایی بی نظیری اضافه کنید. یک ارائه پاورپوینت مدرن که به زیبایی طراحی شده است دریافت کنید. آسان برای تغییر رنگ، عکس و متن.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729878B7-81F0-44F6-ACD5-3FCCA57C1F96}"/>
              </a:ext>
            </a:extLst>
          </p:cNvPr>
          <p:cNvSpPr txBox="1"/>
          <p:nvPr/>
        </p:nvSpPr>
        <p:spPr>
          <a:xfrm>
            <a:off x="6238221" y="4019884"/>
            <a:ext cx="34308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یک ارائه پاورپوینت مدرن که به زیبایی طراحی شده است دریافت کنید. آسان برای تغییر رنگ، عکس و متن. شما به سادگی می توانید مخاطبان خود را تحت تاثیر قرار دهید و به ارائه های خود جذابیت و زیبایی بی نظیری اضافه کنید. یک ارائه پاورپوینت مدرن که به زیبایی طراحی شده است دریافت کنید. آسان برای تغییر رنگ، عکس و متن.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D68C9E16-6D85-4D65-9427-A4ABD2769582}"/>
              </a:ext>
            </a:extLst>
          </p:cNvPr>
          <p:cNvSpPr txBox="1"/>
          <p:nvPr/>
        </p:nvSpPr>
        <p:spPr>
          <a:xfrm>
            <a:off x="6238221" y="5342220"/>
            <a:ext cx="50916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یک ارائه پاورپوینت مدرن که به زیبایی طراحی شده است دریافت کنید. آسان برای تغییر رنگ، عکس و متن. شما به سادگی می توانید مخاطبان خود را تحت تاثیر قرار دهید و به ارائه های خود جذابیت و زیبایی بی نظیری اضافه کنید. یک ارائه پاورپوینت مدرن که به زیبایی طراحی شده است دریافت کنید. آسان برای تغییر رنگ، عکس و متن.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F9FA5281-B1C9-4EBC-8D73-0CEC13FE4DD0}"/>
              </a:ext>
            </a:extLst>
          </p:cNvPr>
          <p:cNvSpPr txBox="1"/>
          <p:nvPr/>
        </p:nvSpPr>
        <p:spPr>
          <a:xfrm>
            <a:off x="720713" y="4014808"/>
            <a:ext cx="34308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یک ارائه پاورپوینت مدرن که به زیبایی طراحی شده است دریافت کنید. آسان برای تغییر رنگ، عکس و متن. شما به سادگی می توانید مخاطبان خود را تحت تاثیر قرار دهید و به ارائه های خود جذابیت و زیبایی بی نظیری اضافه کنید. یک ارائه پاورپوینت مدرن که به زیبایی طراحی شده است دریافت کنید. آسان برای تغییر رنگ، عکس و متن.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8FA4289A-332E-4890-86CF-741871D7B089}"/>
              </a:ext>
            </a:extLst>
          </p:cNvPr>
          <p:cNvSpPr txBox="1"/>
          <p:nvPr/>
        </p:nvSpPr>
        <p:spPr>
          <a:xfrm>
            <a:off x="720713" y="5337144"/>
            <a:ext cx="50916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یک ارائه پاورپوینت مدرن که به زیبایی طراحی شده است دریافت کنید. آسان برای تغییر رنگ، عکس و متن. شما به سادگی می توانید مخاطبان خود را تحت تاثیر قرار دهید و به ارائه های خود جذابیت و زیبایی بی نظیری اضافه کنید. یک ارائه پاورپوینت مدرن که به زیبایی طراحی شده است دریافت کنید. آسان برای تغییر رنگ، عکس و متن.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510698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pPr rtl="1"/>
            <a:r>
              <a:rPr lang="fa-IR" dirty="0">
                <a:cs typeface="B Nazanin" panose="00000400000000000000" pitchFamily="2" charset="-78"/>
              </a:rPr>
              <a:t>اشکال کاملا قابل ویرایش</a:t>
            </a:r>
            <a:endParaRPr lang="en-US" dirty="0">
              <a:cs typeface="B Nazanin" panose="00000400000000000000" pitchFamily="2" charset="-78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5432F2A-1D4A-4A13-ADBF-F66A01ACD6B4}"/>
              </a:ext>
            </a:extLst>
          </p:cNvPr>
          <p:cNvGrpSpPr/>
          <p:nvPr/>
        </p:nvGrpSpPr>
        <p:grpSpPr>
          <a:xfrm>
            <a:off x="2978955" y="5043758"/>
            <a:ext cx="4425067" cy="1355914"/>
            <a:chOff x="3983392" y="1386078"/>
            <a:chExt cx="4425067" cy="135591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2BD44B44-0E26-4B00-83CE-707DFA3616ED}"/>
                </a:ext>
              </a:extLst>
            </p:cNvPr>
            <p:cNvSpPr/>
            <p:nvPr/>
          </p:nvSpPr>
          <p:spPr>
            <a:xfrm>
              <a:off x="7429500" y="1781175"/>
              <a:ext cx="978959" cy="960817"/>
            </a:xfrm>
            <a:custGeom>
              <a:avLst/>
              <a:gdLst>
                <a:gd name="connsiteX0" fmla="*/ 885118 w 885149"/>
                <a:gd name="connsiteY0" fmla="*/ 999263 h 999573"/>
                <a:gd name="connsiteX1" fmla="*/ 885120 w 885149"/>
                <a:gd name="connsiteY1" fmla="*/ 999263 h 999573"/>
                <a:gd name="connsiteX2" fmla="*/ 885120 w 885149"/>
                <a:gd name="connsiteY2" fmla="*/ 999573 h 999573"/>
                <a:gd name="connsiteX3" fmla="*/ 421711 w 885149"/>
                <a:gd name="connsiteY3" fmla="*/ 433 h 999573"/>
                <a:gd name="connsiteX4" fmla="*/ 496514 w 885149"/>
                <a:gd name="connsiteY4" fmla="*/ 72132 h 999573"/>
                <a:gd name="connsiteX5" fmla="*/ 496514 w 885149"/>
                <a:gd name="connsiteY5" fmla="*/ 358001 h 999573"/>
                <a:gd name="connsiteX6" fmla="*/ 496514 w 885149"/>
                <a:gd name="connsiteY6" fmla="*/ 366692 h 999573"/>
                <a:gd name="connsiteX7" fmla="*/ 501791 w 885149"/>
                <a:gd name="connsiteY7" fmla="*/ 370417 h 999573"/>
                <a:gd name="connsiteX8" fmla="*/ 606392 w 885149"/>
                <a:gd name="connsiteY8" fmla="*/ 361415 h 999573"/>
                <a:gd name="connsiteX9" fmla="*/ 831113 w 885149"/>
                <a:gd name="connsiteY9" fmla="*/ 522507 h 999573"/>
                <a:gd name="connsiteX10" fmla="*/ 845080 w 885149"/>
                <a:gd name="connsiteY10" fmla="*/ 560995 h 999573"/>
                <a:gd name="connsiteX11" fmla="*/ 850357 w 885149"/>
                <a:gd name="connsiteY11" fmla="*/ 563167 h 999573"/>
                <a:gd name="connsiteX12" fmla="*/ 865876 w 885149"/>
                <a:gd name="connsiteY12" fmla="*/ 582101 h 999573"/>
                <a:gd name="connsiteX13" fmla="*/ 866186 w 885149"/>
                <a:gd name="connsiteY13" fmla="*/ 648213 h 999573"/>
                <a:gd name="connsiteX14" fmla="*/ 879533 w 885149"/>
                <a:gd name="connsiteY14" fmla="*/ 648524 h 999573"/>
                <a:gd name="connsiteX15" fmla="*/ 885120 w 885149"/>
                <a:gd name="connsiteY15" fmla="*/ 654111 h 999573"/>
                <a:gd name="connsiteX16" fmla="*/ 885120 w 885149"/>
                <a:gd name="connsiteY16" fmla="*/ 657836 h 999573"/>
                <a:gd name="connsiteX17" fmla="*/ 885120 w 885149"/>
                <a:gd name="connsiteY17" fmla="*/ 949290 h 999573"/>
                <a:gd name="connsiteX18" fmla="*/ 884810 w 885149"/>
                <a:gd name="connsiteY18" fmla="*/ 953946 h 999573"/>
                <a:gd name="connsiteX19" fmla="*/ 885118 w 885149"/>
                <a:gd name="connsiteY19" fmla="*/ 999263 h 999573"/>
                <a:gd name="connsiteX20" fmla="*/ 0 w 885149"/>
                <a:gd name="connsiteY20" fmla="*/ 999263 h 999573"/>
                <a:gd name="connsiteX21" fmla="*/ 0 w 885149"/>
                <a:gd name="connsiteY21" fmla="*/ 378487 h 999573"/>
                <a:gd name="connsiteX22" fmla="*/ 154778 w 885149"/>
                <a:gd name="connsiteY22" fmla="*/ 378487 h 999573"/>
                <a:gd name="connsiteX23" fmla="*/ 162848 w 885149"/>
                <a:gd name="connsiteY23" fmla="*/ 369175 h 999573"/>
                <a:gd name="connsiteX24" fmla="*/ 162848 w 885149"/>
                <a:gd name="connsiteY24" fmla="*/ 186045 h 999573"/>
                <a:gd name="connsiteX25" fmla="*/ 162848 w 885149"/>
                <a:gd name="connsiteY25" fmla="*/ 78340 h 999573"/>
                <a:gd name="connsiteX26" fmla="*/ 164400 w 885149"/>
                <a:gd name="connsiteY26" fmla="*/ 67166 h 999573"/>
                <a:gd name="connsiteX27" fmla="*/ 164710 w 885149"/>
                <a:gd name="connsiteY27" fmla="*/ 80513 h 999573"/>
                <a:gd name="connsiteX28" fmla="*/ 164710 w 885149"/>
                <a:gd name="connsiteY28" fmla="*/ 366382 h 999573"/>
                <a:gd name="connsiteX29" fmla="*/ 164400 w 885149"/>
                <a:gd name="connsiteY29" fmla="*/ 379728 h 999573"/>
                <a:gd name="connsiteX30" fmla="*/ 165641 w 885149"/>
                <a:gd name="connsiteY30" fmla="*/ 379728 h 999573"/>
                <a:gd name="connsiteX31" fmla="*/ 165331 w 885149"/>
                <a:gd name="connsiteY31" fmla="*/ 379418 h 999573"/>
                <a:gd name="connsiteX32" fmla="*/ 165331 w 885149"/>
                <a:gd name="connsiteY32" fmla="*/ 72753 h 999573"/>
                <a:gd name="connsiteX33" fmla="*/ 165952 w 885149"/>
                <a:gd name="connsiteY33" fmla="*/ 67166 h 999573"/>
                <a:gd name="connsiteX34" fmla="*/ 242307 w 885149"/>
                <a:gd name="connsiteY34" fmla="*/ 743 h 999573"/>
                <a:gd name="connsiteX35" fmla="*/ 317110 w 885149"/>
                <a:gd name="connsiteY35" fmla="*/ 72443 h 999573"/>
                <a:gd name="connsiteX36" fmla="*/ 317110 w 885149"/>
                <a:gd name="connsiteY36" fmla="*/ 305856 h 999573"/>
                <a:gd name="connsiteX37" fmla="*/ 317110 w 885149"/>
                <a:gd name="connsiteY37" fmla="*/ 523127 h 999573"/>
                <a:gd name="connsiteX38" fmla="*/ 320214 w 885149"/>
                <a:gd name="connsiteY38" fmla="*/ 533991 h 999573"/>
                <a:gd name="connsiteX39" fmla="*/ 340079 w 885149"/>
                <a:gd name="connsiteY39" fmla="*/ 493951 h 999573"/>
                <a:gd name="connsiteX40" fmla="*/ 345045 w 885149"/>
                <a:gd name="connsiteY40" fmla="*/ 475948 h 999573"/>
                <a:gd name="connsiteX41" fmla="*/ 345045 w 885149"/>
                <a:gd name="connsiteY41" fmla="*/ 154695 h 999573"/>
                <a:gd name="connsiteX42" fmla="*/ 345045 w 885149"/>
                <a:gd name="connsiteY42" fmla="*/ 75547 h 999573"/>
                <a:gd name="connsiteX43" fmla="*/ 408364 w 885149"/>
                <a:gd name="connsiteY43" fmla="*/ 743 h 999573"/>
                <a:gd name="connsiteX44" fmla="*/ 421711 w 885149"/>
                <a:gd name="connsiteY44" fmla="*/ 433 h 999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885149" h="999573">
                  <a:moveTo>
                    <a:pt x="885118" y="999263"/>
                  </a:moveTo>
                  <a:lnTo>
                    <a:pt x="885120" y="999263"/>
                  </a:lnTo>
                  <a:lnTo>
                    <a:pt x="885120" y="999573"/>
                  </a:lnTo>
                  <a:close/>
                  <a:moveTo>
                    <a:pt x="421711" y="433"/>
                  </a:moveTo>
                  <a:cubicBezTo>
                    <a:pt x="462372" y="-1430"/>
                    <a:pt x="496514" y="35507"/>
                    <a:pt x="496514" y="72132"/>
                  </a:cubicBezTo>
                  <a:cubicBezTo>
                    <a:pt x="496204" y="167421"/>
                    <a:pt x="496514" y="262712"/>
                    <a:pt x="496514" y="358001"/>
                  </a:cubicBezTo>
                  <a:cubicBezTo>
                    <a:pt x="496514" y="361105"/>
                    <a:pt x="496514" y="363898"/>
                    <a:pt x="496514" y="366692"/>
                  </a:cubicBezTo>
                  <a:cubicBezTo>
                    <a:pt x="496514" y="370106"/>
                    <a:pt x="499308" y="370417"/>
                    <a:pt x="501791" y="370417"/>
                  </a:cubicBezTo>
                  <a:cubicBezTo>
                    <a:pt x="535934" y="359863"/>
                    <a:pt x="571318" y="357070"/>
                    <a:pt x="606392" y="361415"/>
                  </a:cubicBezTo>
                  <a:cubicBezTo>
                    <a:pt x="710062" y="374452"/>
                    <a:pt x="785176" y="428459"/>
                    <a:pt x="831113" y="522507"/>
                  </a:cubicBezTo>
                  <a:cubicBezTo>
                    <a:pt x="837010" y="534922"/>
                    <a:pt x="842287" y="547648"/>
                    <a:pt x="845080" y="560995"/>
                  </a:cubicBezTo>
                  <a:cubicBezTo>
                    <a:pt x="846943" y="561926"/>
                    <a:pt x="848495" y="562857"/>
                    <a:pt x="850357" y="563167"/>
                  </a:cubicBezTo>
                  <a:cubicBezTo>
                    <a:pt x="861531" y="565650"/>
                    <a:pt x="865876" y="570617"/>
                    <a:pt x="865876" y="582101"/>
                  </a:cubicBezTo>
                  <a:cubicBezTo>
                    <a:pt x="866186" y="604138"/>
                    <a:pt x="866186" y="626176"/>
                    <a:pt x="866186" y="648213"/>
                  </a:cubicBezTo>
                  <a:cubicBezTo>
                    <a:pt x="870532" y="648524"/>
                    <a:pt x="875188" y="648524"/>
                    <a:pt x="879533" y="648524"/>
                  </a:cubicBezTo>
                  <a:cubicBezTo>
                    <a:pt x="883258" y="648524"/>
                    <a:pt x="885430" y="650076"/>
                    <a:pt x="885120" y="654111"/>
                  </a:cubicBezTo>
                  <a:cubicBezTo>
                    <a:pt x="885120" y="655352"/>
                    <a:pt x="885120" y="656594"/>
                    <a:pt x="885120" y="657836"/>
                  </a:cubicBezTo>
                  <a:cubicBezTo>
                    <a:pt x="885120" y="754987"/>
                    <a:pt x="885120" y="852138"/>
                    <a:pt x="885120" y="949290"/>
                  </a:cubicBezTo>
                  <a:cubicBezTo>
                    <a:pt x="885120" y="950842"/>
                    <a:pt x="884810" y="952394"/>
                    <a:pt x="884810" y="953946"/>
                  </a:cubicBezTo>
                  <a:lnTo>
                    <a:pt x="885118" y="999263"/>
                  </a:lnTo>
                  <a:lnTo>
                    <a:pt x="0" y="999263"/>
                  </a:lnTo>
                  <a:lnTo>
                    <a:pt x="0" y="378487"/>
                  </a:lnTo>
                  <a:lnTo>
                    <a:pt x="154778" y="378487"/>
                  </a:lnTo>
                  <a:cubicBezTo>
                    <a:pt x="162848" y="378487"/>
                    <a:pt x="162848" y="378176"/>
                    <a:pt x="162848" y="369175"/>
                  </a:cubicBezTo>
                  <a:cubicBezTo>
                    <a:pt x="162848" y="308029"/>
                    <a:pt x="162848" y="247193"/>
                    <a:pt x="162848" y="186045"/>
                  </a:cubicBezTo>
                  <a:cubicBezTo>
                    <a:pt x="162848" y="150040"/>
                    <a:pt x="162848" y="114345"/>
                    <a:pt x="162848" y="78340"/>
                  </a:cubicBezTo>
                  <a:cubicBezTo>
                    <a:pt x="162848" y="74615"/>
                    <a:pt x="161606" y="70580"/>
                    <a:pt x="164400" y="67166"/>
                  </a:cubicBezTo>
                  <a:cubicBezTo>
                    <a:pt x="164710" y="71511"/>
                    <a:pt x="164710" y="76167"/>
                    <a:pt x="164710" y="80513"/>
                  </a:cubicBezTo>
                  <a:cubicBezTo>
                    <a:pt x="164710" y="175802"/>
                    <a:pt x="164710" y="271093"/>
                    <a:pt x="164710" y="366382"/>
                  </a:cubicBezTo>
                  <a:cubicBezTo>
                    <a:pt x="164710" y="370727"/>
                    <a:pt x="164400" y="375383"/>
                    <a:pt x="164400" y="379728"/>
                  </a:cubicBezTo>
                  <a:cubicBezTo>
                    <a:pt x="164710" y="379728"/>
                    <a:pt x="165331" y="379728"/>
                    <a:pt x="165641" y="379728"/>
                  </a:cubicBezTo>
                  <a:cubicBezTo>
                    <a:pt x="165641" y="379728"/>
                    <a:pt x="165331" y="379418"/>
                    <a:pt x="165331" y="379418"/>
                  </a:cubicBezTo>
                  <a:cubicBezTo>
                    <a:pt x="165331" y="277300"/>
                    <a:pt x="165331" y="174871"/>
                    <a:pt x="165331" y="72753"/>
                  </a:cubicBezTo>
                  <a:cubicBezTo>
                    <a:pt x="165331" y="70891"/>
                    <a:pt x="165020" y="69028"/>
                    <a:pt x="165952" y="67166"/>
                  </a:cubicBezTo>
                  <a:cubicBezTo>
                    <a:pt x="170918" y="22470"/>
                    <a:pt x="212199" y="-2361"/>
                    <a:pt x="242307" y="743"/>
                  </a:cubicBezTo>
                  <a:cubicBezTo>
                    <a:pt x="281416" y="-1740"/>
                    <a:pt x="317421" y="34886"/>
                    <a:pt x="317110" y="72443"/>
                  </a:cubicBezTo>
                  <a:cubicBezTo>
                    <a:pt x="316800" y="150040"/>
                    <a:pt x="317110" y="227949"/>
                    <a:pt x="317110" y="305856"/>
                  </a:cubicBezTo>
                  <a:cubicBezTo>
                    <a:pt x="317110" y="378176"/>
                    <a:pt x="317110" y="450807"/>
                    <a:pt x="317110" y="523127"/>
                  </a:cubicBezTo>
                  <a:cubicBezTo>
                    <a:pt x="317110" y="526852"/>
                    <a:pt x="314938" y="531508"/>
                    <a:pt x="320214" y="533991"/>
                  </a:cubicBezTo>
                  <a:cubicBezTo>
                    <a:pt x="325180" y="519713"/>
                    <a:pt x="332319" y="506677"/>
                    <a:pt x="340079" y="493951"/>
                  </a:cubicBezTo>
                  <a:cubicBezTo>
                    <a:pt x="343804" y="488053"/>
                    <a:pt x="345045" y="482466"/>
                    <a:pt x="345045" y="475948"/>
                  </a:cubicBezTo>
                  <a:cubicBezTo>
                    <a:pt x="345045" y="368865"/>
                    <a:pt x="345045" y="261781"/>
                    <a:pt x="345045" y="154695"/>
                  </a:cubicBezTo>
                  <a:cubicBezTo>
                    <a:pt x="345045" y="128312"/>
                    <a:pt x="345666" y="101929"/>
                    <a:pt x="345045" y="75547"/>
                  </a:cubicBezTo>
                  <a:cubicBezTo>
                    <a:pt x="344114" y="43266"/>
                    <a:pt x="367393" y="8503"/>
                    <a:pt x="408364" y="743"/>
                  </a:cubicBezTo>
                  <a:cubicBezTo>
                    <a:pt x="412710" y="-188"/>
                    <a:pt x="417366" y="-188"/>
                    <a:pt x="421711" y="433"/>
                  </a:cubicBezTo>
                  <a:close/>
                </a:path>
              </a:pathLst>
            </a:custGeom>
            <a:solidFill>
              <a:schemeClr val="accent2"/>
            </a:solidFill>
            <a:ln w="36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87A3D21E-6EE3-4B59-A6EA-73A3386B026A}"/>
                </a:ext>
              </a:extLst>
            </p:cNvPr>
            <p:cNvSpPr/>
            <p:nvPr/>
          </p:nvSpPr>
          <p:spPr>
            <a:xfrm>
              <a:off x="3983392" y="1627126"/>
              <a:ext cx="2234528" cy="1111017"/>
            </a:xfrm>
            <a:custGeom>
              <a:avLst/>
              <a:gdLst>
                <a:gd name="connsiteX0" fmla="*/ 1359605 w 4190656"/>
                <a:gd name="connsiteY0" fmla="*/ 2009520 h 2083613"/>
                <a:gd name="connsiteX1" fmla="*/ 1359605 w 4190656"/>
                <a:gd name="connsiteY1" fmla="*/ 2049344 h 2083613"/>
                <a:gd name="connsiteX2" fmla="*/ 1942246 w 4190656"/>
                <a:gd name="connsiteY2" fmla="*/ 2049344 h 2083613"/>
                <a:gd name="connsiteX3" fmla="*/ 1942246 w 4190656"/>
                <a:gd name="connsiteY3" fmla="*/ 2009520 h 2083613"/>
                <a:gd name="connsiteX4" fmla="*/ 3736514 w 4190656"/>
                <a:gd name="connsiteY4" fmla="*/ 2004560 h 2083613"/>
                <a:gd name="connsiteX5" fmla="*/ 3736514 w 4190656"/>
                <a:gd name="connsiteY5" fmla="*/ 2044384 h 2083613"/>
                <a:gd name="connsiteX6" fmla="*/ 4087017 w 4190656"/>
                <a:gd name="connsiteY6" fmla="*/ 2044384 h 2083613"/>
                <a:gd name="connsiteX7" fmla="*/ 4087017 w 4190656"/>
                <a:gd name="connsiteY7" fmla="*/ 2004560 h 2083613"/>
                <a:gd name="connsiteX8" fmla="*/ 3320982 w 4190656"/>
                <a:gd name="connsiteY8" fmla="*/ 2004560 h 2083613"/>
                <a:gd name="connsiteX9" fmla="*/ 3320982 w 4190656"/>
                <a:gd name="connsiteY9" fmla="*/ 2044384 h 2083613"/>
                <a:gd name="connsiteX10" fmla="*/ 3671485 w 4190656"/>
                <a:gd name="connsiteY10" fmla="*/ 2044384 h 2083613"/>
                <a:gd name="connsiteX11" fmla="*/ 3671485 w 4190656"/>
                <a:gd name="connsiteY11" fmla="*/ 2004560 h 2083613"/>
                <a:gd name="connsiteX12" fmla="*/ 1359605 w 4190656"/>
                <a:gd name="connsiteY12" fmla="*/ 1948423 h 2083613"/>
                <a:gd name="connsiteX13" fmla="*/ 1359605 w 4190656"/>
                <a:gd name="connsiteY13" fmla="*/ 1988247 h 2083613"/>
                <a:gd name="connsiteX14" fmla="*/ 1942246 w 4190656"/>
                <a:gd name="connsiteY14" fmla="*/ 1988247 h 2083613"/>
                <a:gd name="connsiteX15" fmla="*/ 1942246 w 4190656"/>
                <a:gd name="connsiteY15" fmla="*/ 1948423 h 2083613"/>
                <a:gd name="connsiteX16" fmla="*/ 3736514 w 4190656"/>
                <a:gd name="connsiteY16" fmla="*/ 1943463 h 2083613"/>
                <a:gd name="connsiteX17" fmla="*/ 3736514 w 4190656"/>
                <a:gd name="connsiteY17" fmla="*/ 1983287 h 2083613"/>
                <a:gd name="connsiteX18" fmla="*/ 4087017 w 4190656"/>
                <a:gd name="connsiteY18" fmla="*/ 1983287 h 2083613"/>
                <a:gd name="connsiteX19" fmla="*/ 4087017 w 4190656"/>
                <a:gd name="connsiteY19" fmla="*/ 1943463 h 2083613"/>
                <a:gd name="connsiteX20" fmla="*/ 3320982 w 4190656"/>
                <a:gd name="connsiteY20" fmla="*/ 1943463 h 2083613"/>
                <a:gd name="connsiteX21" fmla="*/ 3320982 w 4190656"/>
                <a:gd name="connsiteY21" fmla="*/ 1983287 h 2083613"/>
                <a:gd name="connsiteX22" fmla="*/ 3671485 w 4190656"/>
                <a:gd name="connsiteY22" fmla="*/ 1983287 h 2083613"/>
                <a:gd name="connsiteX23" fmla="*/ 3671485 w 4190656"/>
                <a:gd name="connsiteY23" fmla="*/ 1943463 h 2083613"/>
                <a:gd name="connsiteX24" fmla="*/ 1359605 w 4190656"/>
                <a:gd name="connsiteY24" fmla="*/ 1887327 h 2083613"/>
                <a:gd name="connsiteX25" fmla="*/ 1359605 w 4190656"/>
                <a:gd name="connsiteY25" fmla="*/ 1927151 h 2083613"/>
                <a:gd name="connsiteX26" fmla="*/ 1942246 w 4190656"/>
                <a:gd name="connsiteY26" fmla="*/ 1927151 h 2083613"/>
                <a:gd name="connsiteX27" fmla="*/ 1942246 w 4190656"/>
                <a:gd name="connsiteY27" fmla="*/ 1887327 h 2083613"/>
                <a:gd name="connsiteX28" fmla="*/ 3736514 w 4190656"/>
                <a:gd name="connsiteY28" fmla="*/ 1882367 h 2083613"/>
                <a:gd name="connsiteX29" fmla="*/ 3736514 w 4190656"/>
                <a:gd name="connsiteY29" fmla="*/ 1922191 h 2083613"/>
                <a:gd name="connsiteX30" fmla="*/ 4087017 w 4190656"/>
                <a:gd name="connsiteY30" fmla="*/ 1922191 h 2083613"/>
                <a:gd name="connsiteX31" fmla="*/ 4087017 w 4190656"/>
                <a:gd name="connsiteY31" fmla="*/ 1882367 h 2083613"/>
                <a:gd name="connsiteX32" fmla="*/ 3320982 w 4190656"/>
                <a:gd name="connsiteY32" fmla="*/ 1882367 h 2083613"/>
                <a:gd name="connsiteX33" fmla="*/ 3320982 w 4190656"/>
                <a:gd name="connsiteY33" fmla="*/ 1922191 h 2083613"/>
                <a:gd name="connsiteX34" fmla="*/ 3671485 w 4190656"/>
                <a:gd name="connsiteY34" fmla="*/ 1922191 h 2083613"/>
                <a:gd name="connsiteX35" fmla="*/ 3671485 w 4190656"/>
                <a:gd name="connsiteY35" fmla="*/ 1882367 h 2083613"/>
                <a:gd name="connsiteX36" fmla="*/ 3051754 w 4190656"/>
                <a:gd name="connsiteY36" fmla="*/ 1873675 h 2083613"/>
                <a:gd name="connsiteX37" fmla="*/ 3051754 w 4190656"/>
                <a:gd name="connsiteY37" fmla="*/ 1939321 h 2083613"/>
                <a:gd name="connsiteX38" fmla="*/ 3149850 w 4190656"/>
                <a:gd name="connsiteY38" fmla="*/ 1939321 h 2083613"/>
                <a:gd name="connsiteX39" fmla="*/ 3149850 w 4190656"/>
                <a:gd name="connsiteY39" fmla="*/ 1873675 h 2083613"/>
                <a:gd name="connsiteX40" fmla="*/ 2868153 w 4190656"/>
                <a:gd name="connsiteY40" fmla="*/ 1873675 h 2083613"/>
                <a:gd name="connsiteX41" fmla="*/ 2868153 w 4190656"/>
                <a:gd name="connsiteY41" fmla="*/ 1939321 h 2083613"/>
                <a:gd name="connsiteX42" fmla="*/ 2966249 w 4190656"/>
                <a:gd name="connsiteY42" fmla="*/ 1939321 h 2083613"/>
                <a:gd name="connsiteX43" fmla="*/ 2966249 w 4190656"/>
                <a:gd name="connsiteY43" fmla="*/ 1873675 h 2083613"/>
                <a:gd name="connsiteX44" fmla="*/ 2684553 w 4190656"/>
                <a:gd name="connsiteY44" fmla="*/ 1873675 h 2083613"/>
                <a:gd name="connsiteX45" fmla="*/ 2684553 w 4190656"/>
                <a:gd name="connsiteY45" fmla="*/ 1939321 h 2083613"/>
                <a:gd name="connsiteX46" fmla="*/ 2782649 w 4190656"/>
                <a:gd name="connsiteY46" fmla="*/ 1939321 h 2083613"/>
                <a:gd name="connsiteX47" fmla="*/ 2782649 w 4190656"/>
                <a:gd name="connsiteY47" fmla="*/ 1873675 h 2083613"/>
                <a:gd name="connsiteX48" fmla="*/ 1359605 w 4190656"/>
                <a:gd name="connsiteY48" fmla="*/ 1826230 h 2083613"/>
                <a:gd name="connsiteX49" fmla="*/ 1359605 w 4190656"/>
                <a:gd name="connsiteY49" fmla="*/ 1866054 h 2083613"/>
                <a:gd name="connsiteX50" fmla="*/ 1942246 w 4190656"/>
                <a:gd name="connsiteY50" fmla="*/ 1866054 h 2083613"/>
                <a:gd name="connsiteX51" fmla="*/ 1942246 w 4190656"/>
                <a:gd name="connsiteY51" fmla="*/ 1826230 h 2083613"/>
                <a:gd name="connsiteX52" fmla="*/ 3736514 w 4190656"/>
                <a:gd name="connsiteY52" fmla="*/ 1821270 h 2083613"/>
                <a:gd name="connsiteX53" fmla="*/ 3736514 w 4190656"/>
                <a:gd name="connsiteY53" fmla="*/ 1861094 h 2083613"/>
                <a:gd name="connsiteX54" fmla="*/ 4087017 w 4190656"/>
                <a:gd name="connsiteY54" fmla="*/ 1861094 h 2083613"/>
                <a:gd name="connsiteX55" fmla="*/ 4087017 w 4190656"/>
                <a:gd name="connsiteY55" fmla="*/ 1821270 h 2083613"/>
                <a:gd name="connsiteX56" fmla="*/ 3320982 w 4190656"/>
                <a:gd name="connsiteY56" fmla="*/ 1821270 h 2083613"/>
                <a:gd name="connsiteX57" fmla="*/ 3320982 w 4190656"/>
                <a:gd name="connsiteY57" fmla="*/ 1861094 h 2083613"/>
                <a:gd name="connsiteX58" fmla="*/ 3671485 w 4190656"/>
                <a:gd name="connsiteY58" fmla="*/ 1861094 h 2083613"/>
                <a:gd name="connsiteX59" fmla="*/ 3671485 w 4190656"/>
                <a:gd name="connsiteY59" fmla="*/ 1821270 h 2083613"/>
                <a:gd name="connsiteX60" fmla="*/ 3051754 w 4190656"/>
                <a:gd name="connsiteY60" fmla="*/ 1737466 h 2083613"/>
                <a:gd name="connsiteX61" fmla="*/ 3051754 w 4190656"/>
                <a:gd name="connsiteY61" fmla="*/ 1803112 h 2083613"/>
                <a:gd name="connsiteX62" fmla="*/ 3149850 w 4190656"/>
                <a:gd name="connsiteY62" fmla="*/ 1803112 h 2083613"/>
                <a:gd name="connsiteX63" fmla="*/ 3149850 w 4190656"/>
                <a:gd name="connsiteY63" fmla="*/ 1737466 h 2083613"/>
                <a:gd name="connsiteX64" fmla="*/ 2868153 w 4190656"/>
                <a:gd name="connsiteY64" fmla="*/ 1737466 h 2083613"/>
                <a:gd name="connsiteX65" fmla="*/ 2868153 w 4190656"/>
                <a:gd name="connsiteY65" fmla="*/ 1803112 h 2083613"/>
                <a:gd name="connsiteX66" fmla="*/ 2966249 w 4190656"/>
                <a:gd name="connsiteY66" fmla="*/ 1803112 h 2083613"/>
                <a:gd name="connsiteX67" fmla="*/ 2966249 w 4190656"/>
                <a:gd name="connsiteY67" fmla="*/ 1737466 h 2083613"/>
                <a:gd name="connsiteX68" fmla="*/ 2684553 w 4190656"/>
                <a:gd name="connsiteY68" fmla="*/ 1737466 h 2083613"/>
                <a:gd name="connsiteX69" fmla="*/ 2684553 w 4190656"/>
                <a:gd name="connsiteY69" fmla="*/ 1803112 h 2083613"/>
                <a:gd name="connsiteX70" fmla="*/ 2782649 w 4190656"/>
                <a:gd name="connsiteY70" fmla="*/ 1803112 h 2083613"/>
                <a:gd name="connsiteX71" fmla="*/ 2782649 w 4190656"/>
                <a:gd name="connsiteY71" fmla="*/ 1737466 h 2083613"/>
                <a:gd name="connsiteX72" fmla="*/ 3051754 w 4190656"/>
                <a:gd name="connsiteY72" fmla="*/ 1601257 h 2083613"/>
                <a:gd name="connsiteX73" fmla="*/ 3051754 w 4190656"/>
                <a:gd name="connsiteY73" fmla="*/ 1666903 h 2083613"/>
                <a:gd name="connsiteX74" fmla="*/ 3149850 w 4190656"/>
                <a:gd name="connsiteY74" fmla="*/ 1666903 h 2083613"/>
                <a:gd name="connsiteX75" fmla="*/ 3149850 w 4190656"/>
                <a:gd name="connsiteY75" fmla="*/ 1601257 h 2083613"/>
                <a:gd name="connsiteX76" fmla="*/ 2868153 w 4190656"/>
                <a:gd name="connsiteY76" fmla="*/ 1601257 h 2083613"/>
                <a:gd name="connsiteX77" fmla="*/ 2868153 w 4190656"/>
                <a:gd name="connsiteY77" fmla="*/ 1666903 h 2083613"/>
                <a:gd name="connsiteX78" fmla="*/ 2966249 w 4190656"/>
                <a:gd name="connsiteY78" fmla="*/ 1666903 h 2083613"/>
                <a:gd name="connsiteX79" fmla="*/ 2966249 w 4190656"/>
                <a:gd name="connsiteY79" fmla="*/ 1601257 h 2083613"/>
                <a:gd name="connsiteX80" fmla="*/ 2684553 w 4190656"/>
                <a:gd name="connsiteY80" fmla="*/ 1601257 h 2083613"/>
                <a:gd name="connsiteX81" fmla="*/ 2684553 w 4190656"/>
                <a:gd name="connsiteY81" fmla="*/ 1666903 h 2083613"/>
                <a:gd name="connsiteX82" fmla="*/ 2782649 w 4190656"/>
                <a:gd name="connsiteY82" fmla="*/ 1666903 h 2083613"/>
                <a:gd name="connsiteX83" fmla="*/ 2782649 w 4190656"/>
                <a:gd name="connsiteY83" fmla="*/ 1601257 h 2083613"/>
                <a:gd name="connsiteX84" fmla="*/ 1003047 w 4190656"/>
                <a:gd name="connsiteY84" fmla="*/ 1464531 h 2083613"/>
                <a:gd name="connsiteX85" fmla="*/ 1003047 w 4190656"/>
                <a:gd name="connsiteY85" fmla="*/ 2082216 h 2083613"/>
                <a:gd name="connsiteX86" fmla="*/ 1259865 w 4190656"/>
                <a:gd name="connsiteY86" fmla="*/ 2082216 h 2083613"/>
                <a:gd name="connsiteX87" fmla="*/ 1259865 w 4190656"/>
                <a:gd name="connsiteY87" fmla="*/ 1464531 h 2083613"/>
                <a:gd name="connsiteX88" fmla="*/ 640721 w 4190656"/>
                <a:gd name="connsiteY88" fmla="*/ 1461809 h 2083613"/>
                <a:gd name="connsiteX89" fmla="*/ 640721 w 4190656"/>
                <a:gd name="connsiteY89" fmla="*/ 2079494 h 2083613"/>
                <a:gd name="connsiteX90" fmla="*/ 860983 w 4190656"/>
                <a:gd name="connsiteY90" fmla="*/ 2079494 h 2083613"/>
                <a:gd name="connsiteX91" fmla="*/ 860983 w 4190656"/>
                <a:gd name="connsiteY91" fmla="*/ 1461809 h 2083613"/>
                <a:gd name="connsiteX92" fmla="*/ 3977387 w 4190656"/>
                <a:gd name="connsiteY92" fmla="*/ 1437108 h 2083613"/>
                <a:gd name="connsiteX93" fmla="*/ 3977387 w 4190656"/>
                <a:gd name="connsiteY93" fmla="*/ 1502754 h 2083613"/>
                <a:gd name="connsiteX94" fmla="*/ 4075483 w 4190656"/>
                <a:gd name="connsiteY94" fmla="*/ 1502754 h 2083613"/>
                <a:gd name="connsiteX95" fmla="*/ 4075483 w 4190656"/>
                <a:gd name="connsiteY95" fmla="*/ 1437108 h 2083613"/>
                <a:gd name="connsiteX96" fmla="*/ 3793786 w 4190656"/>
                <a:gd name="connsiteY96" fmla="*/ 1437108 h 2083613"/>
                <a:gd name="connsiteX97" fmla="*/ 3793786 w 4190656"/>
                <a:gd name="connsiteY97" fmla="*/ 1502754 h 2083613"/>
                <a:gd name="connsiteX98" fmla="*/ 3891882 w 4190656"/>
                <a:gd name="connsiteY98" fmla="*/ 1502754 h 2083613"/>
                <a:gd name="connsiteX99" fmla="*/ 3891882 w 4190656"/>
                <a:gd name="connsiteY99" fmla="*/ 1437108 h 2083613"/>
                <a:gd name="connsiteX100" fmla="*/ 3610186 w 4190656"/>
                <a:gd name="connsiteY100" fmla="*/ 1437108 h 2083613"/>
                <a:gd name="connsiteX101" fmla="*/ 3610186 w 4190656"/>
                <a:gd name="connsiteY101" fmla="*/ 1502754 h 2083613"/>
                <a:gd name="connsiteX102" fmla="*/ 3708282 w 4190656"/>
                <a:gd name="connsiteY102" fmla="*/ 1502754 h 2083613"/>
                <a:gd name="connsiteX103" fmla="*/ 3708282 w 4190656"/>
                <a:gd name="connsiteY103" fmla="*/ 1437108 h 2083613"/>
                <a:gd name="connsiteX104" fmla="*/ 3413613 w 4190656"/>
                <a:gd name="connsiteY104" fmla="*/ 1437108 h 2083613"/>
                <a:gd name="connsiteX105" fmla="*/ 3413613 w 4190656"/>
                <a:gd name="connsiteY105" fmla="*/ 1502754 h 2083613"/>
                <a:gd name="connsiteX106" fmla="*/ 3511709 w 4190656"/>
                <a:gd name="connsiteY106" fmla="*/ 1502754 h 2083613"/>
                <a:gd name="connsiteX107" fmla="*/ 3511709 w 4190656"/>
                <a:gd name="connsiteY107" fmla="*/ 1437108 h 2083613"/>
                <a:gd name="connsiteX108" fmla="*/ 3230013 w 4190656"/>
                <a:gd name="connsiteY108" fmla="*/ 1437108 h 2083613"/>
                <a:gd name="connsiteX109" fmla="*/ 3230013 w 4190656"/>
                <a:gd name="connsiteY109" fmla="*/ 1502754 h 2083613"/>
                <a:gd name="connsiteX110" fmla="*/ 3328109 w 4190656"/>
                <a:gd name="connsiteY110" fmla="*/ 1502754 h 2083613"/>
                <a:gd name="connsiteX111" fmla="*/ 3328109 w 4190656"/>
                <a:gd name="connsiteY111" fmla="*/ 1437108 h 2083613"/>
                <a:gd name="connsiteX112" fmla="*/ 3051754 w 4190656"/>
                <a:gd name="connsiteY112" fmla="*/ 1437108 h 2083613"/>
                <a:gd name="connsiteX113" fmla="*/ 3051754 w 4190656"/>
                <a:gd name="connsiteY113" fmla="*/ 1502754 h 2083613"/>
                <a:gd name="connsiteX114" fmla="*/ 3149850 w 4190656"/>
                <a:gd name="connsiteY114" fmla="*/ 1502754 h 2083613"/>
                <a:gd name="connsiteX115" fmla="*/ 3149850 w 4190656"/>
                <a:gd name="connsiteY115" fmla="*/ 1437108 h 2083613"/>
                <a:gd name="connsiteX116" fmla="*/ 2868153 w 4190656"/>
                <a:gd name="connsiteY116" fmla="*/ 1437108 h 2083613"/>
                <a:gd name="connsiteX117" fmla="*/ 2868153 w 4190656"/>
                <a:gd name="connsiteY117" fmla="*/ 1502754 h 2083613"/>
                <a:gd name="connsiteX118" fmla="*/ 2966249 w 4190656"/>
                <a:gd name="connsiteY118" fmla="*/ 1502754 h 2083613"/>
                <a:gd name="connsiteX119" fmla="*/ 2966249 w 4190656"/>
                <a:gd name="connsiteY119" fmla="*/ 1437108 h 2083613"/>
                <a:gd name="connsiteX120" fmla="*/ 2684553 w 4190656"/>
                <a:gd name="connsiteY120" fmla="*/ 1437108 h 2083613"/>
                <a:gd name="connsiteX121" fmla="*/ 2684553 w 4190656"/>
                <a:gd name="connsiteY121" fmla="*/ 1502754 h 2083613"/>
                <a:gd name="connsiteX122" fmla="*/ 2782649 w 4190656"/>
                <a:gd name="connsiteY122" fmla="*/ 1502754 h 2083613"/>
                <a:gd name="connsiteX123" fmla="*/ 2782649 w 4190656"/>
                <a:gd name="connsiteY123" fmla="*/ 1437108 h 2083613"/>
                <a:gd name="connsiteX124" fmla="*/ 1818380 w 4190656"/>
                <a:gd name="connsiteY124" fmla="*/ 1377680 h 2083613"/>
                <a:gd name="connsiteX125" fmla="*/ 1818380 w 4190656"/>
                <a:gd name="connsiteY125" fmla="*/ 1450750 h 2083613"/>
                <a:gd name="connsiteX126" fmla="*/ 1916476 w 4190656"/>
                <a:gd name="connsiteY126" fmla="*/ 1450750 h 2083613"/>
                <a:gd name="connsiteX127" fmla="*/ 1916476 w 4190656"/>
                <a:gd name="connsiteY127" fmla="*/ 1377680 h 2083613"/>
                <a:gd name="connsiteX128" fmla="*/ 1634779 w 4190656"/>
                <a:gd name="connsiteY128" fmla="*/ 1377680 h 2083613"/>
                <a:gd name="connsiteX129" fmla="*/ 1634779 w 4190656"/>
                <a:gd name="connsiteY129" fmla="*/ 1450750 h 2083613"/>
                <a:gd name="connsiteX130" fmla="*/ 1732875 w 4190656"/>
                <a:gd name="connsiteY130" fmla="*/ 1450750 h 2083613"/>
                <a:gd name="connsiteX131" fmla="*/ 1732875 w 4190656"/>
                <a:gd name="connsiteY131" fmla="*/ 1377680 h 2083613"/>
                <a:gd name="connsiteX132" fmla="*/ 1451179 w 4190656"/>
                <a:gd name="connsiteY132" fmla="*/ 1377680 h 2083613"/>
                <a:gd name="connsiteX133" fmla="*/ 1451179 w 4190656"/>
                <a:gd name="connsiteY133" fmla="*/ 1450750 h 2083613"/>
                <a:gd name="connsiteX134" fmla="*/ 1549275 w 4190656"/>
                <a:gd name="connsiteY134" fmla="*/ 1450750 h 2083613"/>
                <a:gd name="connsiteX135" fmla="*/ 1549275 w 4190656"/>
                <a:gd name="connsiteY135" fmla="*/ 1377680 h 2083613"/>
                <a:gd name="connsiteX136" fmla="*/ 1818380 w 4190656"/>
                <a:gd name="connsiteY136" fmla="*/ 1226067 h 2083613"/>
                <a:gd name="connsiteX137" fmla="*/ 1818380 w 4190656"/>
                <a:gd name="connsiteY137" fmla="*/ 1299137 h 2083613"/>
                <a:gd name="connsiteX138" fmla="*/ 1916476 w 4190656"/>
                <a:gd name="connsiteY138" fmla="*/ 1299137 h 2083613"/>
                <a:gd name="connsiteX139" fmla="*/ 1916476 w 4190656"/>
                <a:gd name="connsiteY139" fmla="*/ 1226067 h 2083613"/>
                <a:gd name="connsiteX140" fmla="*/ 1634779 w 4190656"/>
                <a:gd name="connsiteY140" fmla="*/ 1226067 h 2083613"/>
                <a:gd name="connsiteX141" fmla="*/ 1634779 w 4190656"/>
                <a:gd name="connsiteY141" fmla="*/ 1299137 h 2083613"/>
                <a:gd name="connsiteX142" fmla="*/ 1732875 w 4190656"/>
                <a:gd name="connsiteY142" fmla="*/ 1299137 h 2083613"/>
                <a:gd name="connsiteX143" fmla="*/ 1732875 w 4190656"/>
                <a:gd name="connsiteY143" fmla="*/ 1226067 h 2083613"/>
                <a:gd name="connsiteX144" fmla="*/ 1451179 w 4190656"/>
                <a:gd name="connsiteY144" fmla="*/ 1226067 h 2083613"/>
                <a:gd name="connsiteX145" fmla="*/ 1451179 w 4190656"/>
                <a:gd name="connsiteY145" fmla="*/ 1299137 h 2083613"/>
                <a:gd name="connsiteX146" fmla="*/ 1549275 w 4190656"/>
                <a:gd name="connsiteY146" fmla="*/ 1299137 h 2083613"/>
                <a:gd name="connsiteX147" fmla="*/ 1549275 w 4190656"/>
                <a:gd name="connsiteY147" fmla="*/ 1226067 h 2083613"/>
                <a:gd name="connsiteX148" fmla="*/ 403424 w 4190656"/>
                <a:gd name="connsiteY148" fmla="*/ 1142989 h 2083613"/>
                <a:gd name="connsiteX149" fmla="*/ 348620 w 4190656"/>
                <a:gd name="connsiteY149" fmla="*/ 1197793 h 2083613"/>
                <a:gd name="connsiteX150" fmla="*/ 348620 w 4190656"/>
                <a:gd name="connsiteY150" fmla="*/ 2081959 h 2083613"/>
                <a:gd name="connsiteX151" fmla="*/ 458227 w 4190656"/>
                <a:gd name="connsiteY151" fmla="*/ 2081959 h 2083613"/>
                <a:gd name="connsiteX152" fmla="*/ 458228 w 4190656"/>
                <a:gd name="connsiteY152" fmla="*/ 1197793 h 2083613"/>
                <a:gd name="connsiteX153" fmla="*/ 403424 w 4190656"/>
                <a:gd name="connsiteY153" fmla="*/ 1142989 h 2083613"/>
                <a:gd name="connsiteX154" fmla="*/ 169200 w 4190656"/>
                <a:gd name="connsiteY154" fmla="*/ 1139285 h 2083613"/>
                <a:gd name="connsiteX155" fmla="*/ 114396 w 4190656"/>
                <a:gd name="connsiteY155" fmla="*/ 1194089 h 2083613"/>
                <a:gd name="connsiteX156" fmla="*/ 114396 w 4190656"/>
                <a:gd name="connsiteY156" fmla="*/ 2078255 h 2083613"/>
                <a:gd name="connsiteX157" fmla="*/ 224003 w 4190656"/>
                <a:gd name="connsiteY157" fmla="*/ 2078255 h 2083613"/>
                <a:gd name="connsiteX158" fmla="*/ 224004 w 4190656"/>
                <a:gd name="connsiteY158" fmla="*/ 1194089 h 2083613"/>
                <a:gd name="connsiteX159" fmla="*/ 169200 w 4190656"/>
                <a:gd name="connsiteY159" fmla="*/ 1139285 h 2083613"/>
                <a:gd name="connsiteX160" fmla="*/ 1818380 w 4190656"/>
                <a:gd name="connsiteY160" fmla="*/ 1074453 h 2083613"/>
                <a:gd name="connsiteX161" fmla="*/ 1818380 w 4190656"/>
                <a:gd name="connsiteY161" fmla="*/ 1147523 h 2083613"/>
                <a:gd name="connsiteX162" fmla="*/ 1916476 w 4190656"/>
                <a:gd name="connsiteY162" fmla="*/ 1147523 h 2083613"/>
                <a:gd name="connsiteX163" fmla="*/ 1916476 w 4190656"/>
                <a:gd name="connsiteY163" fmla="*/ 1074453 h 2083613"/>
                <a:gd name="connsiteX164" fmla="*/ 1634779 w 4190656"/>
                <a:gd name="connsiteY164" fmla="*/ 1074453 h 2083613"/>
                <a:gd name="connsiteX165" fmla="*/ 1634779 w 4190656"/>
                <a:gd name="connsiteY165" fmla="*/ 1147523 h 2083613"/>
                <a:gd name="connsiteX166" fmla="*/ 1732875 w 4190656"/>
                <a:gd name="connsiteY166" fmla="*/ 1147523 h 2083613"/>
                <a:gd name="connsiteX167" fmla="*/ 1732875 w 4190656"/>
                <a:gd name="connsiteY167" fmla="*/ 1074453 h 2083613"/>
                <a:gd name="connsiteX168" fmla="*/ 1451179 w 4190656"/>
                <a:gd name="connsiteY168" fmla="*/ 1074453 h 2083613"/>
                <a:gd name="connsiteX169" fmla="*/ 1451179 w 4190656"/>
                <a:gd name="connsiteY169" fmla="*/ 1147523 h 2083613"/>
                <a:gd name="connsiteX170" fmla="*/ 1549275 w 4190656"/>
                <a:gd name="connsiteY170" fmla="*/ 1147523 h 2083613"/>
                <a:gd name="connsiteX171" fmla="*/ 1549275 w 4190656"/>
                <a:gd name="connsiteY171" fmla="*/ 1074453 h 2083613"/>
                <a:gd name="connsiteX172" fmla="*/ 1254606 w 4190656"/>
                <a:gd name="connsiteY172" fmla="*/ 1074453 h 2083613"/>
                <a:gd name="connsiteX173" fmla="*/ 1254606 w 4190656"/>
                <a:gd name="connsiteY173" fmla="*/ 1147523 h 2083613"/>
                <a:gd name="connsiteX174" fmla="*/ 1352702 w 4190656"/>
                <a:gd name="connsiteY174" fmla="*/ 1147523 h 2083613"/>
                <a:gd name="connsiteX175" fmla="*/ 1352702 w 4190656"/>
                <a:gd name="connsiteY175" fmla="*/ 1074453 h 2083613"/>
                <a:gd name="connsiteX176" fmla="*/ 1071005 w 4190656"/>
                <a:gd name="connsiteY176" fmla="*/ 1074453 h 2083613"/>
                <a:gd name="connsiteX177" fmla="*/ 1071005 w 4190656"/>
                <a:gd name="connsiteY177" fmla="*/ 1147523 h 2083613"/>
                <a:gd name="connsiteX178" fmla="*/ 1169101 w 4190656"/>
                <a:gd name="connsiteY178" fmla="*/ 1147523 h 2083613"/>
                <a:gd name="connsiteX179" fmla="*/ 1169101 w 4190656"/>
                <a:gd name="connsiteY179" fmla="*/ 1074453 h 2083613"/>
                <a:gd name="connsiteX180" fmla="*/ 887405 w 4190656"/>
                <a:gd name="connsiteY180" fmla="*/ 1074453 h 2083613"/>
                <a:gd name="connsiteX181" fmla="*/ 887405 w 4190656"/>
                <a:gd name="connsiteY181" fmla="*/ 1147523 h 2083613"/>
                <a:gd name="connsiteX182" fmla="*/ 985501 w 4190656"/>
                <a:gd name="connsiteY182" fmla="*/ 1147523 h 2083613"/>
                <a:gd name="connsiteX183" fmla="*/ 985501 w 4190656"/>
                <a:gd name="connsiteY183" fmla="*/ 1074453 h 2083613"/>
                <a:gd name="connsiteX184" fmla="*/ 726849 w 4190656"/>
                <a:gd name="connsiteY184" fmla="*/ 1074453 h 2083613"/>
                <a:gd name="connsiteX185" fmla="*/ 726849 w 4190656"/>
                <a:gd name="connsiteY185" fmla="*/ 1147523 h 2083613"/>
                <a:gd name="connsiteX186" fmla="*/ 824945 w 4190656"/>
                <a:gd name="connsiteY186" fmla="*/ 1147523 h 2083613"/>
                <a:gd name="connsiteX187" fmla="*/ 824945 w 4190656"/>
                <a:gd name="connsiteY187" fmla="*/ 1074453 h 2083613"/>
                <a:gd name="connsiteX188" fmla="*/ 543248 w 4190656"/>
                <a:gd name="connsiteY188" fmla="*/ 1074453 h 2083613"/>
                <a:gd name="connsiteX189" fmla="*/ 543248 w 4190656"/>
                <a:gd name="connsiteY189" fmla="*/ 1147523 h 2083613"/>
                <a:gd name="connsiteX190" fmla="*/ 641344 w 4190656"/>
                <a:gd name="connsiteY190" fmla="*/ 1147523 h 2083613"/>
                <a:gd name="connsiteX191" fmla="*/ 641344 w 4190656"/>
                <a:gd name="connsiteY191" fmla="*/ 1074453 h 2083613"/>
                <a:gd name="connsiteX192" fmla="*/ 3065554 w 4190656"/>
                <a:gd name="connsiteY192" fmla="*/ 331011 h 2083613"/>
                <a:gd name="connsiteX193" fmla="*/ 3065554 w 4190656"/>
                <a:gd name="connsiteY193" fmla="*/ 465308 h 2083613"/>
                <a:gd name="connsiteX194" fmla="*/ 3086674 w 4190656"/>
                <a:gd name="connsiteY194" fmla="*/ 468502 h 2083613"/>
                <a:gd name="connsiteX195" fmla="*/ 3190451 w 4190656"/>
                <a:gd name="connsiteY195" fmla="*/ 562591 h 2083613"/>
                <a:gd name="connsiteX196" fmla="*/ 3200815 w 4190656"/>
                <a:gd name="connsiteY196" fmla="*/ 613926 h 2083613"/>
                <a:gd name="connsiteX197" fmla="*/ 3203518 w 4190656"/>
                <a:gd name="connsiteY197" fmla="*/ 613926 h 2083613"/>
                <a:gd name="connsiteX198" fmla="*/ 3203518 w 4190656"/>
                <a:gd name="connsiteY198" fmla="*/ 627317 h 2083613"/>
                <a:gd name="connsiteX199" fmla="*/ 3203519 w 4190656"/>
                <a:gd name="connsiteY199" fmla="*/ 627321 h 2083613"/>
                <a:gd name="connsiteX200" fmla="*/ 3203518 w 4190656"/>
                <a:gd name="connsiteY200" fmla="*/ 1063497 h 2083613"/>
                <a:gd name="connsiteX201" fmla="*/ 3310645 w 4190656"/>
                <a:gd name="connsiteY201" fmla="*/ 1063497 h 2083613"/>
                <a:gd name="connsiteX202" fmla="*/ 3310645 w 4190656"/>
                <a:gd name="connsiteY202" fmla="*/ 627216 h 2083613"/>
                <a:gd name="connsiteX203" fmla="*/ 3412211 w 4190656"/>
                <a:gd name="connsiteY203" fmla="*/ 473988 h 2083613"/>
                <a:gd name="connsiteX204" fmla="*/ 3465439 w 4190656"/>
                <a:gd name="connsiteY204" fmla="*/ 463242 h 2083613"/>
                <a:gd name="connsiteX205" fmla="*/ 3465439 w 4190656"/>
                <a:gd name="connsiteY205" fmla="*/ 331011 h 2083613"/>
                <a:gd name="connsiteX206" fmla="*/ 2812855 w 4190656"/>
                <a:gd name="connsiteY206" fmla="*/ 331011 h 2083613"/>
                <a:gd name="connsiteX207" fmla="*/ 2812855 w 4190656"/>
                <a:gd name="connsiteY207" fmla="*/ 1063497 h 2083613"/>
                <a:gd name="connsiteX208" fmla="*/ 2870927 w 4190656"/>
                <a:gd name="connsiteY208" fmla="*/ 1063497 h 2083613"/>
                <a:gd name="connsiteX209" fmla="*/ 2870927 w 4190656"/>
                <a:gd name="connsiteY209" fmla="*/ 627321 h 2083613"/>
                <a:gd name="connsiteX210" fmla="*/ 2972493 w 4190656"/>
                <a:gd name="connsiteY210" fmla="*/ 474094 h 2083613"/>
                <a:gd name="connsiteX211" fmla="*/ 3023955 w 4190656"/>
                <a:gd name="connsiteY211" fmla="*/ 463704 h 2083613"/>
                <a:gd name="connsiteX212" fmla="*/ 3023955 w 4190656"/>
                <a:gd name="connsiteY212" fmla="*/ 331011 h 2083613"/>
                <a:gd name="connsiteX213" fmla="*/ 2711332 w 4190656"/>
                <a:gd name="connsiteY213" fmla="*/ 0 h 2083613"/>
                <a:gd name="connsiteX214" fmla="*/ 2812855 w 4190656"/>
                <a:gd name="connsiteY214" fmla="*/ 0 h 2083613"/>
                <a:gd name="connsiteX215" fmla="*/ 2812855 w 4190656"/>
                <a:gd name="connsiteY215" fmla="*/ 1 h 2083613"/>
                <a:gd name="connsiteX216" fmla="*/ 2812855 w 4190656"/>
                <a:gd name="connsiteY216" fmla="*/ 150699 h 2083613"/>
                <a:gd name="connsiteX217" fmla="*/ 2812855 w 4190656"/>
                <a:gd name="connsiteY217" fmla="*/ 150703 h 2083613"/>
                <a:gd name="connsiteX218" fmla="*/ 2812855 w 4190656"/>
                <a:gd name="connsiteY218" fmla="*/ 185573 h 2083613"/>
                <a:gd name="connsiteX219" fmla="*/ 2812855 w 4190656"/>
                <a:gd name="connsiteY219" fmla="*/ 268612 h 2083613"/>
                <a:gd name="connsiteX220" fmla="*/ 3465439 w 4190656"/>
                <a:gd name="connsiteY220" fmla="*/ 268612 h 2083613"/>
                <a:gd name="connsiteX221" fmla="*/ 3465439 w 4190656"/>
                <a:gd name="connsiteY221" fmla="*/ 268180 h 2083613"/>
                <a:gd name="connsiteX222" fmla="*/ 3507038 w 4190656"/>
                <a:gd name="connsiteY222" fmla="*/ 268180 h 2083613"/>
                <a:gd name="connsiteX223" fmla="*/ 3507038 w 4190656"/>
                <a:gd name="connsiteY223" fmla="*/ 466997 h 2083613"/>
                <a:gd name="connsiteX224" fmla="*/ 3541671 w 4190656"/>
                <a:gd name="connsiteY224" fmla="*/ 473988 h 2083613"/>
                <a:gd name="connsiteX225" fmla="*/ 3635761 w 4190656"/>
                <a:gd name="connsiteY225" fmla="*/ 577765 h 2083613"/>
                <a:gd name="connsiteX226" fmla="*/ 3641212 w 4190656"/>
                <a:gd name="connsiteY226" fmla="*/ 613821 h 2083613"/>
                <a:gd name="connsiteX227" fmla="*/ 3643236 w 4190656"/>
                <a:gd name="connsiteY227" fmla="*/ 613821 h 2083613"/>
                <a:gd name="connsiteX228" fmla="*/ 3643236 w 4190656"/>
                <a:gd name="connsiteY228" fmla="*/ 627210 h 2083613"/>
                <a:gd name="connsiteX229" fmla="*/ 3643237 w 4190656"/>
                <a:gd name="connsiteY229" fmla="*/ 627216 h 2083613"/>
                <a:gd name="connsiteX230" fmla="*/ 3643236 w 4190656"/>
                <a:gd name="connsiteY230" fmla="*/ 1063497 h 2083613"/>
                <a:gd name="connsiteX231" fmla="*/ 4190656 w 4190656"/>
                <a:gd name="connsiteY231" fmla="*/ 1063497 h 2083613"/>
                <a:gd name="connsiteX232" fmla="*/ 4190656 w 4190656"/>
                <a:gd name="connsiteY232" fmla="*/ 1184656 h 2083613"/>
                <a:gd name="connsiteX233" fmla="*/ 4190656 w 4190656"/>
                <a:gd name="connsiteY233" fmla="*/ 1530190 h 2083613"/>
                <a:gd name="connsiteX234" fmla="*/ 4190656 w 4190656"/>
                <a:gd name="connsiteY234" fmla="*/ 2078653 h 2083613"/>
                <a:gd name="connsiteX235" fmla="*/ 4190656 w 4190656"/>
                <a:gd name="connsiteY235" fmla="*/ 2082019 h 2083613"/>
                <a:gd name="connsiteX236" fmla="*/ 2526770 w 4190656"/>
                <a:gd name="connsiteY236" fmla="*/ 2082019 h 2083613"/>
                <a:gd name="connsiteX237" fmla="*/ 2526681 w 4190656"/>
                <a:gd name="connsiteY237" fmla="*/ 2082019 h 2083613"/>
                <a:gd name="connsiteX238" fmla="*/ 2449297 w 4190656"/>
                <a:gd name="connsiteY238" fmla="*/ 2082019 h 2083613"/>
                <a:gd name="connsiteX239" fmla="*/ 2449297 w 4190656"/>
                <a:gd name="connsiteY239" fmla="*/ 1864776 h 2083613"/>
                <a:gd name="connsiteX240" fmla="*/ 2354647 w 4190656"/>
                <a:gd name="connsiteY240" fmla="*/ 1864776 h 2083613"/>
                <a:gd name="connsiteX241" fmla="*/ 2354647 w 4190656"/>
                <a:gd name="connsiteY241" fmla="*/ 2082019 h 2083613"/>
                <a:gd name="connsiteX242" fmla="*/ 2277173 w 4190656"/>
                <a:gd name="connsiteY242" fmla="*/ 2082019 h 2083613"/>
                <a:gd name="connsiteX243" fmla="*/ 2277173 w 4190656"/>
                <a:gd name="connsiteY243" fmla="*/ 2082018 h 2083613"/>
                <a:gd name="connsiteX244" fmla="*/ 2190902 w 4190656"/>
                <a:gd name="connsiteY244" fmla="*/ 2082018 h 2083613"/>
                <a:gd name="connsiteX245" fmla="*/ 2190902 w 4190656"/>
                <a:gd name="connsiteY245" fmla="*/ 1864776 h 2083613"/>
                <a:gd name="connsiteX246" fmla="*/ 2096252 w 4190656"/>
                <a:gd name="connsiteY246" fmla="*/ 1864776 h 2083613"/>
                <a:gd name="connsiteX247" fmla="*/ 2096252 w 4190656"/>
                <a:gd name="connsiteY247" fmla="*/ 2082018 h 2083613"/>
                <a:gd name="connsiteX248" fmla="*/ 2028518 w 4190656"/>
                <a:gd name="connsiteY248" fmla="*/ 2082018 h 2083613"/>
                <a:gd name="connsiteX249" fmla="*/ 2028518 w 4190656"/>
                <a:gd name="connsiteY249" fmla="*/ 2083613 h 2083613"/>
                <a:gd name="connsiteX250" fmla="*/ 0 w 4190656"/>
                <a:gd name="connsiteY250" fmla="*/ 2083613 h 2083613"/>
                <a:gd name="connsiteX251" fmla="*/ 0 w 4190656"/>
                <a:gd name="connsiteY251" fmla="*/ 954650 h 2083613"/>
                <a:gd name="connsiteX252" fmla="*/ 525663 w 4190656"/>
                <a:gd name="connsiteY252" fmla="*/ 643073 h 2083613"/>
                <a:gd name="connsiteX253" fmla="*/ 525663 w 4190656"/>
                <a:gd name="connsiteY253" fmla="*/ 940002 h 2083613"/>
                <a:gd name="connsiteX254" fmla="*/ 1026614 w 4190656"/>
                <a:gd name="connsiteY254" fmla="*/ 643073 h 2083613"/>
                <a:gd name="connsiteX255" fmla="*/ 1026614 w 4190656"/>
                <a:gd name="connsiteY255" fmla="*/ 940003 h 2083613"/>
                <a:gd name="connsiteX256" fmla="*/ 1527566 w 4190656"/>
                <a:gd name="connsiteY256" fmla="*/ 643073 h 2083613"/>
                <a:gd name="connsiteX257" fmla="*/ 1527566 w 4190656"/>
                <a:gd name="connsiteY257" fmla="*/ 940003 h 2083613"/>
                <a:gd name="connsiteX258" fmla="*/ 2028518 w 4190656"/>
                <a:gd name="connsiteY258" fmla="*/ 643073 h 2083613"/>
                <a:gd name="connsiteX259" fmla="*/ 2028518 w 4190656"/>
                <a:gd name="connsiteY259" fmla="*/ 954650 h 2083613"/>
                <a:gd name="connsiteX260" fmla="*/ 2028518 w 4190656"/>
                <a:gd name="connsiteY260" fmla="*/ 957207 h 2083613"/>
                <a:gd name="connsiteX261" fmla="*/ 2119418 w 4190656"/>
                <a:gd name="connsiteY261" fmla="*/ 957207 h 2083613"/>
                <a:gd name="connsiteX262" fmla="*/ 2119418 w 4190656"/>
                <a:gd name="connsiteY262" fmla="*/ 351653 h 2083613"/>
                <a:gd name="connsiteX263" fmla="*/ 2119417 w 4190656"/>
                <a:gd name="connsiteY263" fmla="*/ 351653 h 2083613"/>
                <a:gd name="connsiteX264" fmla="*/ 2119417 w 4190656"/>
                <a:gd name="connsiteY264" fmla="*/ 185571 h 2083613"/>
                <a:gd name="connsiteX265" fmla="*/ 2265014 w 4190656"/>
                <a:gd name="connsiteY265" fmla="*/ 185571 h 2083613"/>
                <a:gd name="connsiteX266" fmla="*/ 2410612 w 4190656"/>
                <a:gd name="connsiteY266" fmla="*/ 185571 h 2083613"/>
                <a:gd name="connsiteX267" fmla="*/ 2410613 w 4190656"/>
                <a:gd name="connsiteY267" fmla="*/ 185571 h 2083613"/>
                <a:gd name="connsiteX268" fmla="*/ 2410613 w 4190656"/>
                <a:gd name="connsiteY268" fmla="*/ 337527 h 2083613"/>
                <a:gd name="connsiteX269" fmla="*/ 2410614 w 4190656"/>
                <a:gd name="connsiteY269" fmla="*/ 337527 h 2083613"/>
                <a:gd name="connsiteX270" fmla="*/ 2410614 w 4190656"/>
                <a:gd name="connsiteY270" fmla="*/ 337530 h 2083613"/>
                <a:gd name="connsiteX271" fmla="*/ 2410614 w 4190656"/>
                <a:gd name="connsiteY271" fmla="*/ 955499 h 2083613"/>
                <a:gd name="connsiteX272" fmla="*/ 2526770 w 4190656"/>
                <a:gd name="connsiteY272" fmla="*/ 955499 h 2083613"/>
                <a:gd name="connsiteX273" fmla="*/ 2526770 w 4190656"/>
                <a:gd name="connsiteY273" fmla="*/ 956944 h 2083613"/>
                <a:gd name="connsiteX274" fmla="*/ 2526770 w 4190656"/>
                <a:gd name="connsiteY274" fmla="*/ 1063497 h 2083613"/>
                <a:gd name="connsiteX275" fmla="*/ 2619542 w 4190656"/>
                <a:gd name="connsiteY275" fmla="*/ 1063497 h 2083613"/>
                <a:gd name="connsiteX276" fmla="*/ 2619542 w 4190656"/>
                <a:gd name="connsiteY276" fmla="*/ 185573 h 2083613"/>
                <a:gd name="connsiteX277" fmla="*/ 2619542 w 4190656"/>
                <a:gd name="connsiteY277" fmla="*/ 150703 h 2083613"/>
                <a:gd name="connsiteX278" fmla="*/ 2619542 w 4190656"/>
                <a:gd name="connsiteY278" fmla="*/ 1 h 2083613"/>
                <a:gd name="connsiteX279" fmla="*/ 2711332 w 4190656"/>
                <a:gd name="connsiteY279" fmla="*/ 1 h 2083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</a:cxnLst>
              <a:rect l="l" t="t" r="r" b="b"/>
              <a:pathLst>
                <a:path w="4190656" h="2083613">
                  <a:moveTo>
                    <a:pt x="1359605" y="2009520"/>
                  </a:moveTo>
                  <a:lnTo>
                    <a:pt x="1359605" y="2049344"/>
                  </a:lnTo>
                  <a:lnTo>
                    <a:pt x="1942246" y="2049344"/>
                  </a:lnTo>
                  <a:lnTo>
                    <a:pt x="1942246" y="2009520"/>
                  </a:lnTo>
                  <a:close/>
                  <a:moveTo>
                    <a:pt x="3736514" y="2004560"/>
                  </a:moveTo>
                  <a:lnTo>
                    <a:pt x="3736514" y="2044384"/>
                  </a:lnTo>
                  <a:lnTo>
                    <a:pt x="4087017" y="2044384"/>
                  </a:lnTo>
                  <a:lnTo>
                    <a:pt x="4087017" y="2004560"/>
                  </a:lnTo>
                  <a:close/>
                  <a:moveTo>
                    <a:pt x="3320982" y="2004560"/>
                  </a:moveTo>
                  <a:lnTo>
                    <a:pt x="3320982" y="2044384"/>
                  </a:lnTo>
                  <a:lnTo>
                    <a:pt x="3671485" y="2044384"/>
                  </a:lnTo>
                  <a:lnTo>
                    <a:pt x="3671485" y="2004560"/>
                  </a:lnTo>
                  <a:close/>
                  <a:moveTo>
                    <a:pt x="1359605" y="1948423"/>
                  </a:moveTo>
                  <a:lnTo>
                    <a:pt x="1359605" y="1988247"/>
                  </a:lnTo>
                  <a:lnTo>
                    <a:pt x="1942246" y="1988247"/>
                  </a:lnTo>
                  <a:lnTo>
                    <a:pt x="1942246" y="1948423"/>
                  </a:lnTo>
                  <a:close/>
                  <a:moveTo>
                    <a:pt x="3736514" y="1943463"/>
                  </a:moveTo>
                  <a:lnTo>
                    <a:pt x="3736514" y="1983287"/>
                  </a:lnTo>
                  <a:lnTo>
                    <a:pt x="4087017" y="1983287"/>
                  </a:lnTo>
                  <a:lnTo>
                    <a:pt x="4087017" y="1943463"/>
                  </a:lnTo>
                  <a:close/>
                  <a:moveTo>
                    <a:pt x="3320982" y="1943463"/>
                  </a:moveTo>
                  <a:lnTo>
                    <a:pt x="3320982" y="1983287"/>
                  </a:lnTo>
                  <a:lnTo>
                    <a:pt x="3671485" y="1983287"/>
                  </a:lnTo>
                  <a:lnTo>
                    <a:pt x="3671485" y="1943463"/>
                  </a:lnTo>
                  <a:close/>
                  <a:moveTo>
                    <a:pt x="1359605" y="1887327"/>
                  </a:moveTo>
                  <a:lnTo>
                    <a:pt x="1359605" y="1927151"/>
                  </a:lnTo>
                  <a:lnTo>
                    <a:pt x="1942246" y="1927151"/>
                  </a:lnTo>
                  <a:lnTo>
                    <a:pt x="1942246" y="1887327"/>
                  </a:lnTo>
                  <a:close/>
                  <a:moveTo>
                    <a:pt x="3736514" y="1882367"/>
                  </a:moveTo>
                  <a:lnTo>
                    <a:pt x="3736514" y="1922191"/>
                  </a:lnTo>
                  <a:lnTo>
                    <a:pt x="4087017" y="1922191"/>
                  </a:lnTo>
                  <a:lnTo>
                    <a:pt x="4087017" y="1882367"/>
                  </a:lnTo>
                  <a:close/>
                  <a:moveTo>
                    <a:pt x="3320982" y="1882367"/>
                  </a:moveTo>
                  <a:lnTo>
                    <a:pt x="3320982" y="1922191"/>
                  </a:lnTo>
                  <a:lnTo>
                    <a:pt x="3671485" y="1922191"/>
                  </a:lnTo>
                  <a:lnTo>
                    <a:pt x="3671485" y="1882367"/>
                  </a:lnTo>
                  <a:close/>
                  <a:moveTo>
                    <a:pt x="3051754" y="1873675"/>
                  </a:moveTo>
                  <a:lnTo>
                    <a:pt x="3051754" y="1939321"/>
                  </a:lnTo>
                  <a:lnTo>
                    <a:pt x="3149850" y="1939321"/>
                  </a:lnTo>
                  <a:lnTo>
                    <a:pt x="3149850" y="1873675"/>
                  </a:lnTo>
                  <a:close/>
                  <a:moveTo>
                    <a:pt x="2868153" y="1873675"/>
                  </a:moveTo>
                  <a:lnTo>
                    <a:pt x="2868153" y="1939321"/>
                  </a:lnTo>
                  <a:lnTo>
                    <a:pt x="2966249" y="1939321"/>
                  </a:lnTo>
                  <a:lnTo>
                    <a:pt x="2966249" y="1873675"/>
                  </a:lnTo>
                  <a:close/>
                  <a:moveTo>
                    <a:pt x="2684553" y="1873675"/>
                  </a:moveTo>
                  <a:lnTo>
                    <a:pt x="2684553" y="1939321"/>
                  </a:lnTo>
                  <a:lnTo>
                    <a:pt x="2782649" y="1939321"/>
                  </a:lnTo>
                  <a:lnTo>
                    <a:pt x="2782649" y="1873675"/>
                  </a:lnTo>
                  <a:close/>
                  <a:moveTo>
                    <a:pt x="1359605" y="1826230"/>
                  </a:moveTo>
                  <a:lnTo>
                    <a:pt x="1359605" y="1866054"/>
                  </a:lnTo>
                  <a:lnTo>
                    <a:pt x="1942246" y="1866054"/>
                  </a:lnTo>
                  <a:lnTo>
                    <a:pt x="1942246" y="1826230"/>
                  </a:lnTo>
                  <a:close/>
                  <a:moveTo>
                    <a:pt x="3736514" y="1821270"/>
                  </a:moveTo>
                  <a:lnTo>
                    <a:pt x="3736514" y="1861094"/>
                  </a:lnTo>
                  <a:lnTo>
                    <a:pt x="4087017" y="1861094"/>
                  </a:lnTo>
                  <a:lnTo>
                    <a:pt x="4087017" y="1821270"/>
                  </a:lnTo>
                  <a:close/>
                  <a:moveTo>
                    <a:pt x="3320982" y="1821270"/>
                  </a:moveTo>
                  <a:lnTo>
                    <a:pt x="3320982" y="1861094"/>
                  </a:lnTo>
                  <a:lnTo>
                    <a:pt x="3671485" y="1861094"/>
                  </a:lnTo>
                  <a:lnTo>
                    <a:pt x="3671485" y="1821270"/>
                  </a:lnTo>
                  <a:close/>
                  <a:moveTo>
                    <a:pt x="3051754" y="1737466"/>
                  </a:moveTo>
                  <a:lnTo>
                    <a:pt x="3051754" y="1803112"/>
                  </a:lnTo>
                  <a:lnTo>
                    <a:pt x="3149850" y="1803112"/>
                  </a:lnTo>
                  <a:lnTo>
                    <a:pt x="3149850" y="1737466"/>
                  </a:lnTo>
                  <a:close/>
                  <a:moveTo>
                    <a:pt x="2868153" y="1737466"/>
                  </a:moveTo>
                  <a:lnTo>
                    <a:pt x="2868153" y="1803112"/>
                  </a:lnTo>
                  <a:lnTo>
                    <a:pt x="2966249" y="1803112"/>
                  </a:lnTo>
                  <a:lnTo>
                    <a:pt x="2966249" y="1737466"/>
                  </a:lnTo>
                  <a:close/>
                  <a:moveTo>
                    <a:pt x="2684553" y="1737466"/>
                  </a:moveTo>
                  <a:lnTo>
                    <a:pt x="2684553" y="1803112"/>
                  </a:lnTo>
                  <a:lnTo>
                    <a:pt x="2782649" y="1803112"/>
                  </a:lnTo>
                  <a:lnTo>
                    <a:pt x="2782649" y="1737466"/>
                  </a:lnTo>
                  <a:close/>
                  <a:moveTo>
                    <a:pt x="3051754" y="1601257"/>
                  </a:moveTo>
                  <a:lnTo>
                    <a:pt x="3051754" y="1666903"/>
                  </a:lnTo>
                  <a:lnTo>
                    <a:pt x="3149850" y="1666903"/>
                  </a:lnTo>
                  <a:lnTo>
                    <a:pt x="3149850" y="1601257"/>
                  </a:lnTo>
                  <a:close/>
                  <a:moveTo>
                    <a:pt x="2868153" y="1601257"/>
                  </a:moveTo>
                  <a:lnTo>
                    <a:pt x="2868153" y="1666903"/>
                  </a:lnTo>
                  <a:lnTo>
                    <a:pt x="2966249" y="1666903"/>
                  </a:lnTo>
                  <a:lnTo>
                    <a:pt x="2966249" y="1601257"/>
                  </a:lnTo>
                  <a:close/>
                  <a:moveTo>
                    <a:pt x="2684553" y="1601257"/>
                  </a:moveTo>
                  <a:lnTo>
                    <a:pt x="2684553" y="1666903"/>
                  </a:lnTo>
                  <a:lnTo>
                    <a:pt x="2782649" y="1666903"/>
                  </a:lnTo>
                  <a:lnTo>
                    <a:pt x="2782649" y="1601257"/>
                  </a:lnTo>
                  <a:close/>
                  <a:moveTo>
                    <a:pt x="1003047" y="1464531"/>
                  </a:moveTo>
                  <a:lnTo>
                    <a:pt x="1003047" y="2082216"/>
                  </a:lnTo>
                  <a:lnTo>
                    <a:pt x="1259865" y="2082216"/>
                  </a:lnTo>
                  <a:lnTo>
                    <a:pt x="1259865" y="1464531"/>
                  </a:lnTo>
                  <a:close/>
                  <a:moveTo>
                    <a:pt x="640721" y="1461809"/>
                  </a:moveTo>
                  <a:lnTo>
                    <a:pt x="640721" y="2079494"/>
                  </a:lnTo>
                  <a:lnTo>
                    <a:pt x="860983" y="2079494"/>
                  </a:lnTo>
                  <a:lnTo>
                    <a:pt x="860983" y="1461809"/>
                  </a:lnTo>
                  <a:close/>
                  <a:moveTo>
                    <a:pt x="3977387" y="1437108"/>
                  </a:moveTo>
                  <a:lnTo>
                    <a:pt x="3977387" y="1502754"/>
                  </a:lnTo>
                  <a:lnTo>
                    <a:pt x="4075483" y="1502754"/>
                  </a:lnTo>
                  <a:lnTo>
                    <a:pt x="4075483" y="1437108"/>
                  </a:lnTo>
                  <a:close/>
                  <a:moveTo>
                    <a:pt x="3793786" y="1437108"/>
                  </a:moveTo>
                  <a:lnTo>
                    <a:pt x="3793786" y="1502754"/>
                  </a:lnTo>
                  <a:lnTo>
                    <a:pt x="3891882" y="1502754"/>
                  </a:lnTo>
                  <a:lnTo>
                    <a:pt x="3891882" y="1437108"/>
                  </a:lnTo>
                  <a:close/>
                  <a:moveTo>
                    <a:pt x="3610186" y="1437108"/>
                  </a:moveTo>
                  <a:lnTo>
                    <a:pt x="3610186" y="1502754"/>
                  </a:lnTo>
                  <a:lnTo>
                    <a:pt x="3708282" y="1502754"/>
                  </a:lnTo>
                  <a:lnTo>
                    <a:pt x="3708282" y="1437108"/>
                  </a:lnTo>
                  <a:close/>
                  <a:moveTo>
                    <a:pt x="3413613" y="1437108"/>
                  </a:moveTo>
                  <a:lnTo>
                    <a:pt x="3413613" y="1502754"/>
                  </a:lnTo>
                  <a:lnTo>
                    <a:pt x="3511709" y="1502754"/>
                  </a:lnTo>
                  <a:lnTo>
                    <a:pt x="3511709" y="1437108"/>
                  </a:lnTo>
                  <a:close/>
                  <a:moveTo>
                    <a:pt x="3230013" y="1437108"/>
                  </a:moveTo>
                  <a:lnTo>
                    <a:pt x="3230013" y="1502754"/>
                  </a:lnTo>
                  <a:lnTo>
                    <a:pt x="3328109" y="1502754"/>
                  </a:lnTo>
                  <a:lnTo>
                    <a:pt x="3328109" y="1437108"/>
                  </a:lnTo>
                  <a:close/>
                  <a:moveTo>
                    <a:pt x="3051754" y="1437108"/>
                  </a:moveTo>
                  <a:lnTo>
                    <a:pt x="3051754" y="1502754"/>
                  </a:lnTo>
                  <a:lnTo>
                    <a:pt x="3149850" y="1502754"/>
                  </a:lnTo>
                  <a:lnTo>
                    <a:pt x="3149850" y="1437108"/>
                  </a:lnTo>
                  <a:close/>
                  <a:moveTo>
                    <a:pt x="2868153" y="1437108"/>
                  </a:moveTo>
                  <a:lnTo>
                    <a:pt x="2868153" y="1502754"/>
                  </a:lnTo>
                  <a:lnTo>
                    <a:pt x="2966249" y="1502754"/>
                  </a:lnTo>
                  <a:lnTo>
                    <a:pt x="2966249" y="1437108"/>
                  </a:lnTo>
                  <a:close/>
                  <a:moveTo>
                    <a:pt x="2684553" y="1437108"/>
                  </a:moveTo>
                  <a:lnTo>
                    <a:pt x="2684553" y="1502754"/>
                  </a:lnTo>
                  <a:lnTo>
                    <a:pt x="2782649" y="1502754"/>
                  </a:lnTo>
                  <a:lnTo>
                    <a:pt x="2782649" y="1437108"/>
                  </a:lnTo>
                  <a:close/>
                  <a:moveTo>
                    <a:pt x="1818380" y="1377680"/>
                  </a:moveTo>
                  <a:lnTo>
                    <a:pt x="1818380" y="1450750"/>
                  </a:lnTo>
                  <a:lnTo>
                    <a:pt x="1916476" y="1450750"/>
                  </a:lnTo>
                  <a:lnTo>
                    <a:pt x="1916476" y="1377680"/>
                  </a:lnTo>
                  <a:close/>
                  <a:moveTo>
                    <a:pt x="1634779" y="1377680"/>
                  </a:moveTo>
                  <a:lnTo>
                    <a:pt x="1634779" y="1450750"/>
                  </a:lnTo>
                  <a:lnTo>
                    <a:pt x="1732875" y="1450750"/>
                  </a:lnTo>
                  <a:lnTo>
                    <a:pt x="1732875" y="1377680"/>
                  </a:lnTo>
                  <a:close/>
                  <a:moveTo>
                    <a:pt x="1451179" y="1377680"/>
                  </a:moveTo>
                  <a:lnTo>
                    <a:pt x="1451179" y="1450750"/>
                  </a:lnTo>
                  <a:lnTo>
                    <a:pt x="1549275" y="1450750"/>
                  </a:lnTo>
                  <a:lnTo>
                    <a:pt x="1549275" y="1377680"/>
                  </a:lnTo>
                  <a:close/>
                  <a:moveTo>
                    <a:pt x="1818380" y="1226067"/>
                  </a:moveTo>
                  <a:lnTo>
                    <a:pt x="1818380" y="1299137"/>
                  </a:lnTo>
                  <a:lnTo>
                    <a:pt x="1916476" y="1299137"/>
                  </a:lnTo>
                  <a:lnTo>
                    <a:pt x="1916476" y="1226067"/>
                  </a:lnTo>
                  <a:close/>
                  <a:moveTo>
                    <a:pt x="1634779" y="1226067"/>
                  </a:moveTo>
                  <a:lnTo>
                    <a:pt x="1634779" y="1299137"/>
                  </a:lnTo>
                  <a:lnTo>
                    <a:pt x="1732875" y="1299137"/>
                  </a:lnTo>
                  <a:lnTo>
                    <a:pt x="1732875" y="1226067"/>
                  </a:lnTo>
                  <a:close/>
                  <a:moveTo>
                    <a:pt x="1451179" y="1226067"/>
                  </a:moveTo>
                  <a:lnTo>
                    <a:pt x="1451179" y="1299137"/>
                  </a:lnTo>
                  <a:lnTo>
                    <a:pt x="1549275" y="1299137"/>
                  </a:lnTo>
                  <a:lnTo>
                    <a:pt x="1549275" y="1226067"/>
                  </a:lnTo>
                  <a:close/>
                  <a:moveTo>
                    <a:pt x="403424" y="1142989"/>
                  </a:moveTo>
                  <a:cubicBezTo>
                    <a:pt x="373157" y="1142989"/>
                    <a:pt x="348620" y="1167526"/>
                    <a:pt x="348620" y="1197793"/>
                  </a:cubicBezTo>
                  <a:lnTo>
                    <a:pt x="348620" y="2081959"/>
                  </a:lnTo>
                  <a:lnTo>
                    <a:pt x="458227" y="2081959"/>
                  </a:lnTo>
                  <a:cubicBezTo>
                    <a:pt x="458227" y="1787237"/>
                    <a:pt x="458228" y="1492515"/>
                    <a:pt x="458228" y="1197793"/>
                  </a:cubicBezTo>
                  <a:cubicBezTo>
                    <a:pt x="458228" y="1167526"/>
                    <a:pt x="433691" y="1142989"/>
                    <a:pt x="403424" y="1142989"/>
                  </a:cubicBezTo>
                  <a:close/>
                  <a:moveTo>
                    <a:pt x="169200" y="1139285"/>
                  </a:moveTo>
                  <a:cubicBezTo>
                    <a:pt x="138933" y="1139285"/>
                    <a:pt x="114396" y="1163822"/>
                    <a:pt x="114396" y="1194089"/>
                  </a:cubicBezTo>
                  <a:lnTo>
                    <a:pt x="114396" y="2078255"/>
                  </a:lnTo>
                  <a:lnTo>
                    <a:pt x="224003" y="2078255"/>
                  </a:lnTo>
                  <a:cubicBezTo>
                    <a:pt x="224003" y="1783533"/>
                    <a:pt x="224004" y="1488811"/>
                    <a:pt x="224004" y="1194089"/>
                  </a:cubicBezTo>
                  <a:cubicBezTo>
                    <a:pt x="224004" y="1163822"/>
                    <a:pt x="199467" y="1139285"/>
                    <a:pt x="169200" y="1139285"/>
                  </a:cubicBezTo>
                  <a:close/>
                  <a:moveTo>
                    <a:pt x="1818380" y="1074453"/>
                  </a:moveTo>
                  <a:lnTo>
                    <a:pt x="1818380" y="1147523"/>
                  </a:lnTo>
                  <a:lnTo>
                    <a:pt x="1916476" y="1147523"/>
                  </a:lnTo>
                  <a:lnTo>
                    <a:pt x="1916476" y="1074453"/>
                  </a:lnTo>
                  <a:close/>
                  <a:moveTo>
                    <a:pt x="1634779" y="1074453"/>
                  </a:moveTo>
                  <a:lnTo>
                    <a:pt x="1634779" y="1147523"/>
                  </a:lnTo>
                  <a:lnTo>
                    <a:pt x="1732875" y="1147523"/>
                  </a:lnTo>
                  <a:lnTo>
                    <a:pt x="1732875" y="1074453"/>
                  </a:lnTo>
                  <a:close/>
                  <a:moveTo>
                    <a:pt x="1451179" y="1074453"/>
                  </a:moveTo>
                  <a:lnTo>
                    <a:pt x="1451179" y="1147523"/>
                  </a:lnTo>
                  <a:lnTo>
                    <a:pt x="1549275" y="1147523"/>
                  </a:lnTo>
                  <a:lnTo>
                    <a:pt x="1549275" y="1074453"/>
                  </a:lnTo>
                  <a:close/>
                  <a:moveTo>
                    <a:pt x="1254606" y="1074453"/>
                  </a:moveTo>
                  <a:lnTo>
                    <a:pt x="1254606" y="1147523"/>
                  </a:lnTo>
                  <a:lnTo>
                    <a:pt x="1352702" y="1147523"/>
                  </a:lnTo>
                  <a:lnTo>
                    <a:pt x="1352702" y="1074453"/>
                  </a:lnTo>
                  <a:close/>
                  <a:moveTo>
                    <a:pt x="1071005" y="1074453"/>
                  </a:moveTo>
                  <a:lnTo>
                    <a:pt x="1071005" y="1147523"/>
                  </a:lnTo>
                  <a:lnTo>
                    <a:pt x="1169101" y="1147523"/>
                  </a:lnTo>
                  <a:lnTo>
                    <a:pt x="1169101" y="1074453"/>
                  </a:lnTo>
                  <a:close/>
                  <a:moveTo>
                    <a:pt x="887405" y="1074453"/>
                  </a:moveTo>
                  <a:lnTo>
                    <a:pt x="887405" y="1147523"/>
                  </a:lnTo>
                  <a:lnTo>
                    <a:pt x="985501" y="1147523"/>
                  </a:lnTo>
                  <a:lnTo>
                    <a:pt x="985501" y="1074453"/>
                  </a:lnTo>
                  <a:close/>
                  <a:moveTo>
                    <a:pt x="726849" y="1074453"/>
                  </a:moveTo>
                  <a:lnTo>
                    <a:pt x="726849" y="1147523"/>
                  </a:lnTo>
                  <a:lnTo>
                    <a:pt x="824945" y="1147523"/>
                  </a:lnTo>
                  <a:lnTo>
                    <a:pt x="824945" y="1074453"/>
                  </a:lnTo>
                  <a:close/>
                  <a:moveTo>
                    <a:pt x="543248" y="1074453"/>
                  </a:moveTo>
                  <a:lnTo>
                    <a:pt x="543248" y="1147523"/>
                  </a:lnTo>
                  <a:lnTo>
                    <a:pt x="641344" y="1147523"/>
                  </a:lnTo>
                  <a:lnTo>
                    <a:pt x="641344" y="1074453"/>
                  </a:lnTo>
                  <a:close/>
                  <a:moveTo>
                    <a:pt x="3065554" y="331011"/>
                  </a:moveTo>
                  <a:lnTo>
                    <a:pt x="3065554" y="465308"/>
                  </a:lnTo>
                  <a:lnTo>
                    <a:pt x="3086674" y="468502"/>
                  </a:lnTo>
                  <a:cubicBezTo>
                    <a:pt x="3133539" y="483078"/>
                    <a:pt x="3171517" y="517827"/>
                    <a:pt x="3190451" y="562591"/>
                  </a:cubicBezTo>
                  <a:lnTo>
                    <a:pt x="3200815" y="613926"/>
                  </a:lnTo>
                  <a:lnTo>
                    <a:pt x="3203518" y="613926"/>
                  </a:lnTo>
                  <a:lnTo>
                    <a:pt x="3203518" y="627317"/>
                  </a:lnTo>
                  <a:lnTo>
                    <a:pt x="3203519" y="627321"/>
                  </a:lnTo>
                  <a:lnTo>
                    <a:pt x="3203518" y="1063497"/>
                  </a:lnTo>
                  <a:lnTo>
                    <a:pt x="3310645" y="1063497"/>
                  </a:lnTo>
                  <a:lnTo>
                    <a:pt x="3310645" y="627216"/>
                  </a:lnTo>
                  <a:cubicBezTo>
                    <a:pt x="3310645" y="558334"/>
                    <a:pt x="3352525" y="499233"/>
                    <a:pt x="3412211" y="473988"/>
                  </a:cubicBezTo>
                  <a:lnTo>
                    <a:pt x="3465439" y="463242"/>
                  </a:lnTo>
                  <a:lnTo>
                    <a:pt x="3465439" y="331011"/>
                  </a:lnTo>
                  <a:close/>
                  <a:moveTo>
                    <a:pt x="2812855" y="331011"/>
                  </a:moveTo>
                  <a:lnTo>
                    <a:pt x="2812855" y="1063497"/>
                  </a:lnTo>
                  <a:lnTo>
                    <a:pt x="2870927" y="1063497"/>
                  </a:lnTo>
                  <a:lnTo>
                    <a:pt x="2870927" y="627321"/>
                  </a:lnTo>
                  <a:cubicBezTo>
                    <a:pt x="2870927" y="558439"/>
                    <a:pt x="2912807" y="499339"/>
                    <a:pt x="2972493" y="474094"/>
                  </a:cubicBezTo>
                  <a:lnTo>
                    <a:pt x="3023955" y="463704"/>
                  </a:lnTo>
                  <a:lnTo>
                    <a:pt x="3023955" y="331011"/>
                  </a:lnTo>
                  <a:close/>
                  <a:moveTo>
                    <a:pt x="2711332" y="0"/>
                  </a:moveTo>
                  <a:lnTo>
                    <a:pt x="2812855" y="0"/>
                  </a:lnTo>
                  <a:lnTo>
                    <a:pt x="2812855" y="1"/>
                  </a:lnTo>
                  <a:lnTo>
                    <a:pt x="2812855" y="150699"/>
                  </a:lnTo>
                  <a:lnTo>
                    <a:pt x="2812855" y="150703"/>
                  </a:lnTo>
                  <a:lnTo>
                    <a:pt x="2812855" y="185573"/>
                  </a:lnTo>
                  <a:lnTo>
                    <a:pt x="2812855" y="268612"/>
                  </a:lnTo>
                  <a:lnTo>
                    <a:pt x="3465439" y="268612"/>
                  </a:lnTo>
                  <a:lnTo>
                    <a:pt x="3465439" y="268180"/>
                  </a:lnTo>
                  <a:lnTo>
                    <a:pt x="3507038" y="268180"/>
                  </a:lnTo>
                  <a:lnTo>
                    <a:pt x="3507038" y="466997"/>
                  </a:lnTo>
                  <a:lnTo>
                    <a:pt x="3541671" y="473988"/>
                  </a:lnTo>
                  <a:cubicBezTo>
                    <a:pt x="3586436" y="492922"/>
                    <a:pt x="3621184" y="530900"/>
                    <a:pt x="3635761" y="577765"/>
                  </a:cubicBezTo>
                  <a:lnTo>
                    <a:pt x="3641212" y="613821"/>
                  </a:lnTo>
                  <a:lnTo>
                    <a:pt x="3643236" y="613821"/>
                  </a:lnTo>
                  <a:lnTo>
                    <a:pt x="3643236" y="627210"/>
                  </a:lnTo>
                  <a:lnTo>
                    <a:pt x="3643237" y="627216"/>
                  </a:lnTo>
                  <a:lnTo>
                    <a:pt x="3643236" y="1063497"/>
                  </a:lnTo>
                  <a:lnTo>
                    <a:pt x="4190656" y="1063497"/>
                  </a:lnTo>
                  <a:lnTo>
                    <a:pt x="4190656" y="1184656"/>
                  </a:lnTo>
                  <a:lnTo>
                    <a:pt x="4190656" y="1530190"/>
                  </a:lnTo>
                  <a:lnTo>
                    <a:pt x="4190656" y="2078653"/>
                  </a:lnTo>
                  <a:lnTo>
                    <a:pt x="4190656" y="2082019"/>
                  </a:lnTo>
                  <a:lnTo>
                    <a:pt x="2526770" y="2082019"/>
                  </a:lnTo>
                  <a:lnTo>
                    <a:pt x="2526681" y="2082019"/>
                  </a:lnTo>
                  <a:lnTo>
                    <a:pt x="2449297" y="2082019"/>
                  </a:lnTo>
                  <a:lnTo>
                    <a:pt x="2449297" y="1864776"/>
                  </a:lnTo>
                  <a:lnTo>
                    <a:pt x="2354647" y="1864776"/>
                  </a:lnTo>
                  <a:lnTo>
                    <a:pt x="2354647" y="2082019"/>
                  </a:lnTo>
                  <a:lnTo>
                    <a:pt x="2277173" y="2082019"/>
                  </a:lnTo>
                  <a:lnTo>
                    <a:pt x="2277173" y="2082018"/>
                  </a:lnTo>
                  <a:lnTo>
                    <a:pt x="2190902" y="2082018"/>
                  </a:lnTo>
                  <a:lnTo>
                    <a:pt x="2190902" y="1864776"/>
                  </a:lnTo>
                  <a:lnTo>
                    <a:pt x="2096252" y="1864776"/>
                  </a:lnTo>
                  <a:lnTo>
                    <a:pt x="2096252" y="2082018"/>
                  </a:lnTo>
                  <a:lnTo>
                    <a:pt x="2028518" y="2082018"/>
                  </a:lnTo>
                  <a:lnTo>
                    <a:pt x="2028518" y="2083613"/>
                  </a:lnTo>
                  <a:lnTo>
                    <a:pt x="0" y="2083613"/>
                  </a:lnTo>
                  <a:lnTo>
                    <a:pt x="0" y="954650"/>
                  </a:lnTo>
                  <a:lnTo>
                    <a:pt x="525663" y="643073"/>
                  </a:lnTo>
                  <a:lnTo>
                    <a:pt x="525663" y="940002"/>
                  </a:lnTo>
                  <a:lnTo>
                    <a:pt x="1026614" y="643073"/>
                  </a:lnTo>
                  <a:lnTo>
                    <a:pt x="1026614" y="940003"/>
                  </a:lnTo>
                  <a:lnTo>
                    <a:pt x="1527566" y="643073"/>
                  </a:lnTo>
                  <a:lnTo>
                    <a:pt x="1527566" y="940003"/>
                  </a:lnTo>
                  <a:lnTo>
                    <a:pt x="2028518" y="643073"/>
                  </a:lnTo>
                  <a:lnTo>
                    <a:pt x="2028518" y="954650"/>
                  </a:lnTo>
                  <a:lnTo>
                    <a:pt x="2028518" y="957207"/>
                  </a:lnTo>
                  <a:lnTo>
                    <a:pt x="2119418" y="957207"/>
                  </a:lnTo>
                  <a:lnTo>
                    <a:pt x="2119418" y="351653"/>
                  </a:lnTo>
                  <a:lnTo>
                    <a:pt x="2119417" y="351653"/>
                  </a:lnTo>
                  <a:lnTo>
                    <a:pt x="2119417" y="185571"/>
                  </a:lnTo>
                  <a:lnTo>
                    <a:pt x="2265014" y="185571"/>
                  </a:lnTo>
                  <a:lnTo>
                    <a:pt x="2410612" y="185571"/>
                  </a:lnTo>
                  <a:lnTo>
                    <a:pt x="2410613" y="185571"/>
                  </a:lnTo>
                  <a:lnTo>
                    <a:pt x="2410613" y="337527"/>
                  </a:lnTo>
                  <a:lnTo>
                    <a:pt x="2410614" y="337527"/>
                  </a:lnTo>
                  <a:lnTo>
                    <a:pt x="2410614" y="337530"/>
                  </a:lnTo>
                  <a:lnTo>
                    <a:pt x="2410614" y="955499"/>
                  </a:lnTo>
                  <a:lnTo>
                    <a:pt x="2526770" y="955499"/>
                  </a:lnTo>
                  <a:lnTo>
                    <a:pt x="2526770" y="956944"/>
                  </a:lnTo>
                  <a:lnTo>
                    <a:pt x="2526770" y="1063497"/>
                  </a:lnTo>
                  <a:lnTo>
                    <a:pt x="2619542" y="1063497"/>
                  </a:lnTo>
                  <a:lnTo>
                    <a:pt x="2619542" y="185573"/>
                  </a:lnTo>
                  <a:lnTo>
                    <a:pt x="2619542" y="150703"/>
                  </a:lnTo>
                  <a:lnTo>
                    <a:pt x="2619542" y="1"/>
                  </a:lnTo>
                  <a:lnTo>
                    <a:pt x="27113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68AC211-FDBC-4CB8-A9ED-380FC07B279E}"/>
                </a:ext>
              </a:extLst>
            </p:cNvPr>
            <p:cNvSpPr/>
            <p:nvPr/>
          </p:nvSpPr>
          <p:spPr>
            <a:xfrm>
              <a:off x="6202506" y="1386078"/>
              <a:ext cx="1303698" cy="1355913"/>
            </a:xfrm>
            <a:custGeom>
              <a:avLst/>
              <a:gdLst>
                <a:gd name="connsiteX0" fmla="*/ 91855 w 1303698"/>
                <a:gd name="connsiteY0" fmla="*/ 1312553 h 1355913"/>
                <a:gd name="connsiteX1" fmla="*/ 91855 w 1303698"/>
                <a:gd name="connsiteY1" fmla="*/ 1330841 h 1355913"/>
                <a:gd name="connsiteX2" fmla="*/ 274735 w 1303698"/>
                <a:gd name="connsiteY2" fmla="*/ 1330841 h 1355913"/>
                <a:gd name="connsiteX3" fmla="*/ 274735 w 1303698"/>
                <a:gd name="connsiteY3" fmla="*/ 1312553 h 1355913"/>
                <a:gd name="connsiteX4" fmla="*/ 91855 w 1303698"/>
                <a:gd name="connsiteY4" fmla="*/ 1284733 h 1355913"/>
                <a:gd name="connsiteX5" fmla="*/ 91855 w 1303698"/>
                <a:gd name="connsiteY5" fmla="*/ 1303021 h 1355913"/>
                <a:gd name="connsiteX6" fmla="*/ 274735 w 1303698"/>
                <a:gd name="connsiteY6" fmla="*/ 1303021 h 1355913"/>
                <a:gd name="connsiteX7" fmla="*/ 274735 w 1303698"/>
                <a:gd name="connsiteY7" fmla="*/ 1284733 h 1355913"/>
                <a:gd name="connsiteX8" fmla="*/ 91855 w 1303698"/>
                <a:gd name="connsiteY8" fmla="*/ 1256914 h 1355913"/>
                <a:gd name="connsiteX9" fmla="*/ 91855 w 1303698"/>
                <a:gd name="connsiteY9" fmla="*/ 1275202 h 1355913"/>
                <a:gd name="connsiteX10" fmla="*/ 274735 w 1303698"/>
                <a:gd name="connsiteY10" fmla="*/ 1275202 h 1355913"/>
                <a:gd name="connsiteX11" fmla="*/ 274735 w 1303698"/>
                <a:gd name="connsiteY11" fmla="*/ 1256914 h 1355913"/>
                <a:gd name="connsiteX12" fmla="*/ 91855 w 1303698"/>
                <a:gd name="connsiteY12" fmla="*/ 1229095 h 1355913"/>
                <a:gd name="connsiteX13" fmla="*/ 91855 w 1303698"/>
                <a:gd name="connsiteY13" fmla="*/ 1247383 h 1355913"/>
                <a:gd name="connsiteX14" fmla="*/ 274735 w 1303698"/>
                <a:gd name="connsiteY14" fmla="*/ 1247383 h 1355913"/>
                <a:gd name="connsiteX15" fmla="*/ 274735 w 1303698"/>
                <a:gd name="connsiteY15" fmla="*/ 1229095 h 1355913"/>
                <a:gd name="connsiteX16" fmla="*/ 550507 w 1303698"/>
                <a:gd name="connsiteY16" fmla="*/ 1139433 h 1355913"/>
                <a:gd name="connsiteX17" fmla="*/ 550507 w 1303698"/>
                <a:gd name="connsiteY17" fmla="*/ 1176009 h 1355913"/>
                <a:gd name="connsiteX18" fmla="*/ 596469 w 1303698"/>
                <a:gd name="connsiteY18" fmla="*/ 1176009 h 1355913"/>
                <a:gd name="connsiteX19" fmla="*/ 596469 w 1303698"/>
                <a:gd name="connsiteY19" fmla="*/ 1139433 h 1355913"/>
                <a:gd name="connsiteX20" fmla="*/ 474065 w 1303698"/>
                <a:gd name="connsiteY20" fmla="*/ 1139433 h 1355913"/>
                <a:gd name="connsiteX21" fmla="*/ 474065 w 1303698"/>
                <a:gd name="connsiteY21" fmla="*/ 1176009 h 1355913"/>
                <a:gd name="connsiteX22" fmla="*/ 520027 w 1303698"/>
                <a:gd name="connsiteY22" fmla="*/ 1176009 h 1355913"/>
                <a:gd name="connsiteX23" fmla="*/ 520027 w 1303698"/>
                <a:gd name="connsiteY23" fmla="*/ 1139433 h 1355913"/>
                <a:gd name="connsiteX24" fmla="*/ 397623 w 1303698"/>
                <a:gd name="connsiteY24" fmla="*/ 1139433 h 1355913"/>
                <a:gd name="connsiteX25" fmla="*/ 397623 w 1303698"/>
                <a:gd name="connsiteY25" fmla="*/ 1176009 h 1355913"/>
                <a:gd name="connsiteX26" fmla="*/ 443585 w 1303698"/>
                <a:gd name="connsiteY26" fmla="*/ 1176009 h 1355913"/>
                <a:gd name="connsiteX27" fmla="*/ 443585 w 1303698"/>
                <a:gd name="connsiteY27" fmla="*/ 1139433 h 1355913"/>
                <a:gd name="connsiteX28" fmla="*/ 321181 w 1303698"/>
                <a:gd name="connsiteY28" fmla="*/ 1139433 h 1355913"/>
                <a:gd name="connsiteX29" fmla="*/ 321181 w 1303698"/>
                <a:gd name="connsiteY29" fmla="*/ 1176009 h 1355913"/>
                <a:gd name="connsiteX30" fmla="*/ 367143 w 1303698"/>
                <a:gd name="connsiteY30" fmla="*/ 1176009 h 1355913"/>
                <a:gd name="connsiteX31" fmla="*/ 367143 w 1303698"/>
                <a:gd name="connsiteY31" fmla="*/ 1139433 h 1355913"/>
                <a:gd name="connsiteX32" fmla="*/ 244739 w 1303698"/>
                <a:gd name="connsiteY32" fmla="*/ 1139433 h 1355913"/>
                <a:gd name="connsiteX33" fmla="*/ 244739 w 1303698"/>
                <a:gd name="connsiteY33" fmla="*/ 1176009 h 1355913"/>
                <a:gd name="connsiteX34" fmla="*/ 290701 w 1303698"/>
                <a:gd name="connsiteY34" fmla="*/ 1176009 h 1355913"/>
                <a:gd name="connsiteX35" fmla="*/ 290701 w 1303698"/>
                <a:gd name="connsiteY35" fmla="*/ 1139433 h 1355913"/>
                <a:gd name="connsiteX36" fmla="*/ 168297 w 1303698"/>
                <a:gd name="connsiteY36" fmla="*/ 1139433 h 1355913"/>
                <a:gd name="connsiteX37" fmla="*/ 168297 w 1303698"/>
                <a:gd name="connsiteY37" fmla="*/ 1176009 h 1355913"/>
                <a:gd name="connsiteX38" fmla="*/ 214259 w 1303698"/>
                <a:gd name="connsiteY38" fmla="*/ 1176009 h 1355913"/>
                <a:gd name="connsiteX39" fmla="*/ 214259 w 1303698"/>
                <a:gd name="connsiteY39" fmla="*/ 1139433 h 1355913"/>
                <a:gd name="connsiteX40" fmla="*/ 91855 w 1303698"/>
                <a:gd name="connsiteY40" fmla="*/ 1139433 h 1355913"/>
                <a:gd name="connsiteX41" fmla="*/ 91855 w 1303698"/>
                <a:gd name="connsiteY41" fmla="*/ 1176009 h 1355913"/>
                <a:gd name="connsiteX42" fmla="*/ 137817 w 1303698"/>
                <a:gd name="connsiteY42" fmla="*/ 1176009 h 1355913"/>
                <a:gd name="connsiteX43" fmla="*/ 137817 w 1303698"/>
                <a:gd name="connsiteY43" fmla="*/ 1139433 h 1355913"/>
                <a:gd name="connsiteX44" fmla="*/ 550507 w 1303698"/>
                <a:gd name="connsiteY44" fmla="*/ 1066462 h 1355913"/>
                <a:gd name="connsiteX45" fmla="*/ 550507 w 1303698"/>
                <a:gd name="connsiteY45" fmla="*/ 1103038 h 1355913"/>
                <a:gd name="connsiteX46" fmla="*/ 596469 w 1303698"/>
                <a:gd name="connsiteY46" fmla="*/ 1103038 h 1355913"/>
                <a:gd name="connsiteX47" fmla="*/ 596469 w 1303698"/>
                <a:gd name="connsiteY47" fmla="*/ 1066462 h 1355913"/>
                <a:gd name="connsiteX48" fmla="*/ 474065 w 1303698"/>
                <a:gd name="connsiteY48" fmla="*/ 1066462 h 1355913"/>
                <a:gd name="connsiteX49" fmla="*/ 474065 w 1303698"/>
                <a:gd name="connsiteY49" fmla="*/ 1103038 h 1355913"/>
                <a:gd name="connsiteX50" fmla="*/ 520027 w 1303698"/>
                <a:gd name="connsiteY50" fmla="*/ 1103038 h 1355913"/>
                <a:gd name="connsiteX51" fmla="*/ 520027 w 1303698"/>
                <a:gd name="connsiteY51" fmla="*/ 1066462 h 1355913"/>
                <a:gd name="connsiteX52" fmla="*/ 397623 w 1303698"/>
                <a:gd name="connsiteY52" fmla="*/ 1066462 h 1355913"/>
                <a:gd name="connsiteX53" fmla="*/ 397623 w 1303698"/>
                <a:gd name="connsiteY53" fmla="*/ 1103038 h 1355913"/>
                <a:gd name="connsiteX54" fmla="*/ 443585 w 1303698"/>
                <a:gd name="connsiteY54" fmla="*/ 1103038 h 1355913"/>
                <a:gd name="connsiteX55" fmla="*/ 443585 w 1303698"/>
                <a:gd name="connsiteY55" fmla="*/ 1066462 h 1355913"/>
                <a:gd name="connsiteX56" fmla="*/ 321181 w 1303698"/>
                <a:gd name="connsiteY56" fmla="*/ 1066462 h 1355913"/>
                <a:gd name="connsiteX57" fmla="*/ 321181 w 1303698"/>
                <a:gd name="connsiteY57" fmla="*/ 1103038 h 1355913"/>
                <a:gd name="connsiteX58" fmla="*/ 367143 w 1303698"/>
                <a:gd name="connsiteY58" fmla="*/ 1103038 h 1355913"/>
                <a:gd name="connsiteX59" fmla="*/ 367143 w 1303698"/>
                <a:gd name="connsiteY59" fmla="*/ 1066462 h 1355913"/>
                <a:gd name="connsiteX60" fmla="*/ 244739 w 1303698"/>
                <a:gd name="connsiteY60" fmla="*/ 1066462 h 1355913"/>
                <a:gd name="connsiteX61" fmla="*/ 244739 w 1303698"/>
                <a:gd name="connsiteY61" fmla="*/ 1103038 h 1355913"/>
                <a:gd name="connsiteX62" fmla="*/ 290701 w 1303698"/>
                <a:gd name="connsiteY62" fmla="*/ 1103038 h 1355913"/>
                <a:gd name="connsiteX63" fmla="*/ 290701 w 1303698"/>
                <a:gd name="connsiteY63" fmla="*/ 1066462 h 1355913"/>
                <a:gd name="connsiteX64" fmla="*/ 168297 w 1303698"/>
                <a:gd name="connsiteY64" fmla="*/ 1066462 h 1355913"/>
                <a:gd name="connsiteX65" fmla="*/ 168297 w 1303698"/>
                <a:gd name="connsiteY65" fmla="*/ 1103038 h 1355913"/>
                <a:gd name="connsiteX66" fmla="*/ 214259 w 1303698"/>
                <a:gd name="connsiteY66" fmla="*/ 1103038 h 1355913"/>
                <a:gd name="connsiteX67" fmla="*/ 214259 w 1303698"/>
                <a:gd name="connsiteY67" fmla="*/ 1066462 h 1355913"/>
                <a:gd name="connsiteX68" fmla="*/ 91855 w 1303698"/>
                <a:gd name="connsiteY68" fmla="*/ 1066462 h 1355913"/>
                <a:gd name="connsiteX69" fmla="*/ 91855 w 1303698"/>
                <a:gd name="connsiteY69" fmla="*/ 1103038 h 1355913"/>
                <a:gd name="connsiteX70" fmla="*/ 137817 w 1303698"/>
                <a:gd name="connsiteY70" fmla="*/ 1103038 h 1355913"/>
                <a:gd name="connsiteX71" fmla="*/ 137817 w 1303698"/>
                <a:gd name="connsiteY71" fmla="*/ 1066462 h 1355913"/>
                <a:gd name="connsiteX72" fmla="*/ 406719 w 1303698"/>
                <a:gd name="connsiteY72" fmla="*/ 768369 h 1355913"/>
                <a:gd name="connsiteX73" fmla="*/ 392429 w 1303698"/>
                <a:gd name="connsiteY73" fmla="*/ 781560 h 1355913"/>
                <a:gd name="connsiteX74" fmla="*/ 391879 w 1303698"/>
                <a:gd name="connsiteY74" fmla="*/ 942049 h 1355913"/>
                <a:gd name="connsiteX75" fmla="*/ 405620 w 1303698"/>
                <a:gd name="connsiteY75" fmla="*/ 956339 h 1355913"/>
                <a:gd name="connsiteX76" fmla="*/ 419360 w 1303698"/>
                <a:gd name="connsiteY76" fmla="*/ 942049 h 1355913"/>
                <a:gd name="connsiteX77" fmla="*/ 419360 w 1303698"/>
                <a:gd name="connsiteY77" fmla="*/ 863453 h 1355913"/>
                <a:gd name="connsiteX78" fmla="*/ 419360 w 1303698"/>
                <a:gd name="connsiteY78" fmla="*/ 782110 h 1355913"/>
                <a:gd name="connsiteX79" fmla="*/ 406719 w 1303698"/>
                <a:gd name="connsiteY79" fmla="*/ 768369 h 1355913"/>
                <a:gd name="connsiteX80" fmla="*/ 555116 w 1303698"/>
                <a:gd name="connsiteY80" fmla="*/ 723300 h 1355913"/>
                <a:gd name="connsiteX81" fmla="*/ 544674 w 1303698"/>
                <a:gd name="connsiteY81" fmla="*/ 734842 h 1355913"/>
                <a:gd name="connsiteX82" fmla="*/ 545223 w 1303698"/>
                <a:gd name="connsiteY82" fmla="*/ 944797 h 1355913"/>
                <a:gd name="connsiteX83" fmla="*/ 556765 w 1303698"/>
                <a:gd name="connsiteY83" fmla="*/ 956339 h 1355913"/>
                <a:gd name="connsiteX84" fmla="*/ 600185 w 1303698"/>
                <a:gd name="connsiteY84" fmla="*/ 956339 h 1355913"/>
                <a:gd name="connsiteX85" fmla="*/ 615025 w 1303698"/>
                <a:gd name="connsiteY85" fmla="*/ 941499 h 1355913"/>
                <a:gd name="connsiteX86" fmla="*/ 615025 w 1303698"/>
                <a:gd name="connsiteY86" fmla="*/ 866751 h 1355913"/>
                <a:gd name="connsiteX87" fmla="*/ 621071 w 1303698"/>
                <a:gd name="connsiteY87" fmla="*/ 853010 h 1355913"/>
                <a:gd name="connsiteX88" fmla="*/ 637559 w 1303698"/>
                <a:gd name="connsiteY88" fmla="*/ 827728 h 1355913"/>
                <a:gd name="connsiteX89" fmla="*/ 625468 w 1303698"/>
                <a:gd name="connsiteY89" fmla="*/ 816735 h 1355913"/>
                <a:gd name="connsiteX90" fmla="*/ 585895 w 1303698"/>
                <a:gd name="connsiteY90" fmla="*/ 816735 h 1355913"/>
                <a:gd name="connsiteX91" fmla="*/ 567208 w 1303698"/>
                <a:gd name="connsiteY91" fmla="*/ 798598 h 1355913"/>
                <a:gd name="connsiteX92" fmla="*/ 567208 w 1303698"/>
                <a:gd name="connsiteY92" fmla="*/ 767819 h 1355913"/>
                <a:gd name="connsiteX93" fmla="*/ 566659 w 1303698"/>
                <a:gd name="connsiteY93" fmla="*/ 767819 h 1355913"/>
                <a:gd name="connsiteX94" fmla="*/ 566659 w 1303698"/>
                <a:gd name="connsiteY94" fmla="*/ 735392 h 1355913"/>
                <a:gd name="connsiteX95" fmla="*/ 555116 w 1303698"/>
                <a:gd name="connsiteY95" fmla="*/ 723300 h 1355913"/>
                <a:gd name="connsiteX96" fmla="*/ 509498 w 1303698"/>
                <a:gd name="connsiteY96" fmla="*/ 565559 h 1355913"/>
                <a:gd name="connsiteX97" fmla="*/ 495208 w 1303698"/>
                <a:gd name="connsiteY97" fmla="*/ 572704 h 1355913"/>
                <a:gd name="connsiteX98" fmla="*/ 502353 w 1303698"/>
                <a:gd name="connsiteY98" fmla="*/ 601284 h 1355913"/>
                <a:gd name="connsiteX99" fmla="*/ 545223 w 1303698"/>
                <a:gd name="connsiteY99" fmla="*/ 674384 h 1355913"/>
                <a:gd name="connsiteX100" fmla="*/ 571605 w 1303698"/>
                <a:gd name="connsiteY100" fmla="*/ 702964 h 1355913"/>
                <a:gd name="connsiteX101" fmla="*/ 578750 w 1303698"/>
                <a:gd name="connsiteY101" fmla="*/ 703514 h 1355913"/>
                <a:gd name="connsiteX102" fmla="*/ 588643 w 1303698"/>
                <a:gd name="connsiteY102" fmla="*/ 715056 h 1355913"/>
                <a:gd name="connsiteX103" fmla="*/ 588093 w 1303698"/>
                <a:gd name="connsiteY103" fmla="*/ 767270 h 1355913"/>
                <a:gd name="connsiteX104" fmla="*/ 613376 w 1303698"/>
                <a:gd name="connsiteY104" fmla="*/ 794751 h 1355913"/>
                <a:gd name="connsiteX105" fmla="*/ 617773 w 1303698"/>
                <a:gd name="connsiteY105" fmla="*/ 795300 h 1355913"/>
                <a:gd name="connsiteX106" fmla="*/ 637559 w 1303698"/>
                <a:gd name="connsiteY106" fmla="*/ 783758 h 1355913"/>
                <a:gd name="connsiteX107" fmla="*/ 620521 w 1303698"/>
                <a:gd name="connsiteY107" fmla="*/ 754629 h 1355913"/>
                <a:gd name="connsiteX108" fmla="*/ 597987 w 1303698"/>
                <a:gd name="connsiteY108" fmla="*/ 731545 h 1355913"/>
                <a:gd name="connsiteX109" fmla="*/ 597987 w 1303698"/>
                <a:gd name="connsiteY109" fmla="*/ 656796 h 1355913"/>
                <a:gd name="connsiteX110" fmla="*/ 597437 w 1303698"/>
                <a:gd name="connsiteY110" fmla="*/ 656796 h 1355913"/>
                <a:gd name="connsiteX111" fmla="*/ 597437 w 1303698"/>
                <a:gd name="connsiteY111" fmla="*/ 580949 h 1355913"/>
                <a:gd name="connsiteX112" fmla="*/ 582597 w 1303698"/>
                <a:gd name="connsiteY112" fmla="*/ 565559 h 1355913"/>
                <a:gd name="connsiteX113" fmla="*/ 509498 w 1303698"/>
                <a:gd name="connsiteY113" fmla="*/ 565559 h 1355913"/>
                <a:gd name="connsiteX114" fmla="*/ 1099240 w 1303698"/>
                <a:gd name="connsiteY114" fmla="*/ 0 h 1355913"/>
                <a:gd name="connsiteX115" fmla="*/ 1179484 w 1303698"/>
                <a:gd name="connsiteY115" fmla="*/ 0 h 1355913"/>
                <a:gd name="connsiteX116" fmla="*/ 1216309 w 1303698"/>
                <a:gd name="connsiteY116" fmla="*/ 756827 h 1355913"/>
                <a:gd name="connsiteX117" fmla="*/ 1303698 w 1303698"/>
                <a:gd name="connsiteY117" fmla="*/ 758476 h 1355913"/>
                <a:gd name="connsiteX118" fmla="*/ 1301500 w 1303698"/>
                <a:gd name="connsiteY118" fmla="*/ 1355913 h 1355913"/>
                <a:gd name="connsiteX119" fmla="*/ 0 w 1303698"/>
                <a:gd name="connsiteY119" fmla="*/ 1355913 h 1355913"/>
                <a:gd name="connsiteX120" fmla="*/ 2199 w 1303698"/>
                <a:gd name="connsiteY120" fmla="*/ 951942 h 1355913"/>
                <a:gd name="connsiteX121" fmla="*/ 149497 w 1303698"/>
                <a:gd name="connsiteY121" fmla="*/ 867850 h 1355913"/>
                <a:gd name="connsiteX122" fmla="*/ 190719 w 1303698"/>
                <a:gd name="connsiteY122" fmla="*/ 943698 h 1355913"/>
                <a:gd name="connsiteX123" fmla="*/ 325925 w 1303698"/>
                <a:gd name="connsiteY123" fmla="*/ 867300 h 1355913"/>
                <a:gd name="connsiteX124" fmla="*/ 364398 w 1303698"/>
                <a:gd name="connsiteY124" fmla="*/ 938751 h 1355913"/>
                <a:gd name="connsiteX125" fmla="*/ 366047 w 1303698"/>
                <a:gd name="connsiteY125" fmla="*/ 767270 h 1355913"/>
                <a:gd name="connsiteX126" fmla="*/ 391879 w 1303698"/>
                <a:gd name="connsiteY126" fmla="*/ 741987 h 1355913"/>
                <a:gd name="connsiteX127" fmla="*/ 419910 w 1303698"/>
                <a:gd name="connsiteY127" fmla="*/ 714506 h 1355913"/>
                <a:gd name="connsiteX128" fmla="*/ 419910 w 1303698"/>
                <a:gd name="connsiteY128" fmla="*/ 661193 h 1355913"/>
                <a:gd name="connsiteX129" fmla="*/ 454536 w 1303698"/>
                <a:gd name="connsiteY129" fmla="*/ 606231 h 1355913"/>
                <a:gd name="connsiteX130" fmla="*/ 467727 w 1303698"/>
                <a:gd name="connsiteY130" fmla="*/ 584796 h 1355913"/>
                <a:gd name="connsiteX131" fmla="*/ 467177 w 1303698"/>
                <a:gd name="connsiteY131" fmla="*/ 555116 h 1355913"/>
                <a:gd name="connsiteX132" fmla="*/ 482017 w 1303698"/>
                <a:gd name="connsiteY132" fmla="*/ 539178 h 1355913"/>
                <a:gd name="connsiteX133" fmla="*/ 607330 w 1303698"/>
                <a:gd name="connsiteY133" fmla="*/ 539178 h 1355913"/>
                <a:gd name="connsiteX134" fmla="*/ 624368 w 1303698"/>
                <a:gd name="connsiteY134" fmla="*/ 558414 h 1355913"/>
                <a:gd name="connsiteX135" fmla="*/ 624368 w 1303698"/>
                <a:gd name="connsiteY135" fmla="*/ 673834 h 1355913"/>
                <a:gd name="connsiteX136" fmla="*/ 626017 w 1303698"/>
                <a:gd name="connsiteY136" fmla="*/ 717254 h 1355913"/>
                <a:gd name="connsiteX137" fmla="*/ 632063 w 1303698"/>
                <a:gd name="connsiteY137" fmla="*/ 726598 h 1355913"/>
                <a:gd name="connsiteX138" fmla="*/ 637010 w 1303698"/>
                <a:gd name="connsiteY138" fmla="*/ 717804 h 1355913"/>
                <a:gd name="connsiteX139" fmla="*/ 637010 w 1303698"/>
                <a:gd name="connsiteY139" fmla="*/ 690873 h 1355913"/>
                <a:gd name="connsiteX140" fmla="*/ 653498 w 1303698"/>
                <a:gd name="connsiteY140" fmla="*/ 674384 h 1355913"/>
                <a:gd name="connsiteX141" fmla="*/ 671086 w 1303698"/>
                <a:gd name="connsiteY141" fmla="*/ 658445 h 1355913"/>
                <a:gd name="connsiteX142" fmla="*/ 695819 w 1303698"/>
                <a:gd name="connsiteY142" fmla="*/ 611727 h 1355913"/>
                <a:gd name="connsiteX143" fmla="*/ 715056 w 1303698"/>
                <a:gd name="connsiteY143" fmla="*/ 594140 h 1355913"/>
                <a:gd name="connsiteX144" fmla="*/ 753529 w 1303698"/>
                <a:gd name="connsiteY144" fmla="*/ 597987 h 1355913"/>
                <a:gd name="connsiteX145" fmla="*/ 762323 w 1303698"/>
                <a:gd name="connsiteY145" fmla="*/ 606231 h 1355913"/>
                <a:gd name="connsiteX146" fmla="*/ 795850 w 1303698"/>
                <a:gd name="connsiteY146" fmla="*/ 665590 h 1355913"/>
                <a:gd name="connsiteX147" fmla="*/ 795850 w 1303698"/>
                <a:gd name="connsiteY147" fmla="*/ 765071 h 1355913"/>
                <a:gd name="connsiteX148" fmla="*/ 862903 w 1303698"/>
                <a:gd name="connsiteY148" fmla="*/ 761773 h 1355913"/>
                <a:gd name="connsiteX149" fmla="*/ 898079 w 1303698"/>
                <a:gd name="connsiteY149" fmla="*/ 155543 h 1355913"/>
                <a:gd name="connsiteX150" fmla="*/ 979973 w 1303698"/>
                <a:gd name="connsiteY150" fmla="*/ 155543 h 1355913"/>
                <a:gd name="connsiteX151" fmla="*/ 1016797 w 1303698"/>
                <a:gd name="connsiteY151" fmla="*/ 759026 h 1355913"/>
                <a:gd name="connsiteX152" fmla="*/ 1063515 w 1303698"/>
                <a:gd name="connsiteY152" fmla="*/ 757376 h 1355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</a:cxnLst>
              <a:rect l="l" t="t" r="r" b="b"/>
              <a:pathLst>
                <a:path w="1303698" h="1355913">
                  <a:moveTo>
                    <a:pt x="91855" y="1312553"/>
                  </a:moveTo>
                  <a:lnTo>
                    <a:pt x="91855" y="1330841"/>
                  </a:lnTo>
                  <a:lnTo>
                    <a:pt x="274735" y="1330841"/>
                  </a:lnTo>
                  <a:lnTo>
                    <a:pt x="274735" y="1312553"/>
                  </a:lnTo>
                  <a:close/>
                  <a:moveTo>
                    <a:pt x="91855" y="1284733"/>
                  </a:moveTo>
                  <a:lnTo>
                    <a:pt x="91855" y="1303021"/>
                  </a:lnTo>
                  <a:lnTo>
                    <a:pt x="274735" y="1303021"/>
                  </a:lnTo>
                  <a:lnTo>
                    <a:pt x="274735" y="1284733"/>
                  </a:lnTo>
                  <a:close/>
                  <a:moveTo>
                    <a:pt x="91855" y="1256914"/>
                  </a:moveTo>
                  <a:lnTo>
                    <a:pt x="91855" y="1275202"/>
                  </a:lnTo>
                  <a:lnTo>
                    <a:pt x="274735" y="1275202"/>
                  </a:lnTo>
                  <a:lnTo>
                    <a:pt x="274735" y="1256914"/>
                  </a:lnTo>
                  <a:close/>
                  <a:moveTo>
                    <a:pt x="91855" y="1229095"/>
                  </a:moveTo>
                  <a:lnTo>
                    <a:pt x="91855" y="1247383"/>
                  </a:lnTo>
                  <a:lnTo>
                    <a:pt x="274735" y="1247383"/>
                  </a:lnTo>
                  <a:lnTo>
                    <a:pt x="274735" y="1229095"/>
                  </a:lnTo>
                  <a:close/>
                  <a:moveTo>
                    <a:pt x="550507" y="1139433"/>
                  </a:moveTo>
                  <a:lnTo>
                    <a:pt x="550507" y="1176009"/>
                  </a:lnTo>
                  <a:lnTo>
                    <a:pt x="596469" y="1176009"/>
                  </a:lnTo>
                  <a:lnTo>
                    <a:pt x="596469" y="1139433"/>
                  </a:lnTo>
                  <a:close/>
                  <a:moveTo>
                    <a:pt x="474065" y="1139433"/>
                  </a:moveTo>
                  <a:lnTo>
                    <a:pt x="474065" y="1176009"/>
                  </a:lnTo>
                  <a:lnTo>
                    <a:pt x="520027" y="1176009"/>
                  </a:lnTo>
                  <a:lnTo>
                    <a:pt x="520027" y="1139433"/>
                  </a:lnTo>
                  <a:close/>
                  <a:moveTo>
                    <a:pt x="397623" y="1139433"/>
                  </a:moveTo>
                  <a:lnTo>
                    <a:pt x="397623" y="1176009"/>
                  </a:lnTo>
                  <a:lnTo>
                    <a:pt x="443585" y="1176009"/>
                  </a:lnTo>
                  <a:lnTo>
                    <a:pt x="443585" y="1139433"/>
                  </a:lnTo>
                  <a:close/>
                  <a:moveTo>
                    <a:pt x="321181" y="1139433"/>
                  </a:moveTo>
                  <a:lnTo>
                    <a:pt x="321181" y="1176009"/>
                  </a:lnTo>
                  <a:lnTo>
                    <a:pt x="367143" y="1176009"/>
                  </a:lnTo>
                  <a:lnTo>
                    <a:pt x="367143" y="1139433"/>
                  </a:lnTo>
                  <a:close/>
                  <a:moveTo>
                    <a:pt x="244739" y="1139433"/>
                  </a:moveTo>
                  <a:lnTo>
                    <a:pt x="244739" y="1176009"/>
                  </a:lnTo>
                  <a:lnTo>
                    <a:pt x="290701" y="1176009"/>
                  </a:lnTo>
                  <a:lnTo>
                    <a:pt x="290701" y="1139433"/>
                  </a:lnTo>
                  <a:close/>
                  <a:moveTo>
                    <a:pt x="168297" y="1139433"/>
                  </a:moveTo>
                  <a:lnTo>
                    <a:pt x="168297" y="1176009"/>
                  </a:lnTo>
                  <a:lnTo>
                    <a:pt x="214259" y="1176009"/>
                  </a:lnTo>
                  <a:lnTo>
                    <a:pt x="214259" y="1139433"/>
                  </a:lnTo>
                  <a:close/>
                  <a:moveTo>
                    <a:pt x="91855" y="1139433"/>
                  </a:moveTo>
                  <a:lnTo>
                    <a:pt x="91855" y="1176009"/>
                  </a:lnTo>
                  <a:lnTo>
                    <a:pt x="137817" y="1176009"/>
                  </a:lnTo>
                  <a:lnTo>
                    <a:pt x="137817" y="1139433"/>
                  </a:lnTo>
                  <a:close/>
                  <a:moveTo>
                    <a:pt x="550507" y="1066462"/>
                  </a:moveTo>
                  <a:lnTo>
                    <a:pt x="550507" y="1103038"/>
                  </a:lnTo>
                  <a:lnTo>
                    <a:pt x="596469" y="1103038"/>
                  </a:lnTo>
                  <a:lnTo>
                    <a:pt x="596469" y="1066462"/>
                  </a:lnTo>
                  <a:close/>
                  <a:moveTo>
                    <a:pt x="474065" y="1066462"/>
                  </a:moveTo>
                  <a:lnTo>
                    <a:pt x="474065" y="1103038"/>
                  </a:lnTo>
                  <a:lnTo>
                    <a:pt x="520027" y="1103038"/>
                  </a:lnTo>
                  <a:lnTo>
                    <a:pt x="520027" y="1066462"/>
                  </a:lnTo>
                  <a:close/>
                  <a:moveTo>
                    <a:pt x="397623" y="1066462"/>
                  </a:moveTo>
                  <a:lnTo>
                    <a:pt x="397623" y="1103038"/>
                  </a:lnTo>
                  <a:lnTo>
                    <a:pt x="443585" y="1103038"/>
                  </a:lnTo>
                  <a:lnTo>
                    <a:pt x="443585" y="1066462"/>
                  </a:lnTo>
                  <a:close/>
                  <a:moveTo>
                    <a:pt x="321181" y="1066462"/>
                  </a:moveTo>
                  <a:lnTo>
                    <a:pt x="321181" y="1103038"/>
                  </a:lnTo>
                  <a:lnTo>
                    <a:pt x="367143" y="1103038"/>
                  </a:lnTo>
                  <a:lnTo>
                    <a:pt x="367143" y="1066462"/>
                  </a:lnTo>
                  <a:close/>
                  <a:moveTo>
                    <a:pt x="244739" y="1066462"/>
                  </a:moveTo>
                  <a:lnTo>
                    <a:pt x="244739" y="1103038"/>
                  </a:lnTo>
                  <a:lnTo>
                    <a:pt x="290701" y="1103038"/>
                  </a:lnTo>
                  <a:lnTo>
                    <a:pt x="290701" y="1066462"/>
                  </a:lnTo>
                  <a:close/>
                  <a:moveTo>
                    <a:pt x="168297" y="1066462"/>
                  </a:moveTo>
                  <a:lnTo>
                    <a:pt x="168297" y="1103038"/>
                  </a:lnTo>
                  <a:lnTo>
                    <a:pt x="214259" y="1103038"/>
                  </a:lnTo>
                  <a:lnTo>
                    <a:pt x="214259" y="1066462"/>
                  </a:lnTo>
                  <a:close/>
                  <a:moveTo>
                    <a:pt x="91855" y="1066462"/>
                  </a:moveTo>
                  <a:lnTo>
                    <a:pt x="91855" y="1103038"/>
                  </a:lnTo>
                  <a:lnTo>
                    <a:pt x="137817" y="1103038"/>
                  </a:lnTo>
                  <a:lnTo>
                    <a:pt x="137817" y="1066462"/>
                  </a:lnTo>
                  <a:close/>
                  <a:moveTo>
                    <a:pt x="406719" y="768369"/>
                  </a:moveTo>
                  <a:cubicBezTo>
                    <a:pt x="397376" y="768369"/>
                    <a:pt x="392429" y="770567"/>
                    <a:pt x="392429" y="781560"/>
                  </a:cubicBezTo>
                  <a:cubicBezTo>
                    <a:pt x="392979" y="834873"/>
                    <a:pt x="392979" y="888736"/>
                    <a:pt x="391879" y="942049"/>
                  </a:cubicBezTo>
                  <a:cubicBezTo>
                    <a:pt x="391879" y="951942"/>
                    <a:pt x="395177" y="956339"/>
                    <a:pt x="405620" y="956339"/>
                  </a:cubicBezTo>
                  <a:cubicBezTo>
                    <a:pt x="416063" y="956339"/>
                    <a:pt x="419360" y="952492"/>
                    <a:pt x="419360" y="942049"/>
                  </a:cubicBezTo>
                  <a:cubicBezTo>
                    <a:pt x="418811" y="915667"/>
                    <a:pt x="419360" y="889835"/>
                    <a:pt x="419360" y="863453"/>
                  </a:cubicBezTo>
                  <a:cubicBezTo>
                    <a:pt x="419360" y="836522"/>
                    <a:pt x="418811" y="809041"/>
                    <a:pt x="419360" y="782110"/>
                  </a:cubicBezTo>
                  <a:cubicBezTo>
                    <a:pt x="419360" y="772766"/>
                    <a:pt x="417162" y="768369"/>
                    <a:pt x="406719" y="768369"/>
                  </a:cubicBezTo>
                  <a:close/>
                  <a:moveTo>
                    <a:pt x="555116" y="723300"/>
                  </a:moveTo>
                  <a:cubicBezTo>
                    <a:pt x="546872" y="723300"/>
                    <a:pt x="544674" y="727697"/>
                    <a:pt x="544674" y="734842"/>
                  </a:cubicBezTo>
                  <a:cubicBezTo>
                    <a:pt x="544674" y="804644"/>
                    <a:pt x="544674" y="874446"/>
                    <a:pt x="545223" y="944797"/>
                  </a:cubicBezTo>
                  <a:cubicBezTo>
                    <a:pt x="544674" y="953041"/>
                    <a:pt x="548521" y="956339"/>
                    <a:pt x="556765" y="956339"/>
                  </a:cubicBezTo>
                  <a:cubicBezTo>
                    <a:pt x="571056" y="955789"/>
                    <a:pt x="585895" y="955789"/>
                    <a:pt x="600185" y="956339"/>
                  </a:cubicBezTo>
                  <a:cubicBezTo>
                    <a:pt x="611177" y="956889"/>
                    <a:pt x="615025" y="952492"/>
                    <a:pt x="615025" y="941499"/>
                  </a:cubicBezTo>
                  <a:cubicBezTo>
                    <a:pt x="614475" y="916217"/>
                    <a:pt x="615025" y="891484"/>
                    <a:pt x="615025" y="866751"/>
                  </a:cubicBezTo>
                  <a:cubicBezTo>
                    <a:pt x="615025" y="861255"/>
                    <a:pt x="613926" y="853010"/>
                    <a:pt x="621071" y="853010"/>
                  </a:cubicBezTo>
                  <a:cubicBezTo>
                    <a:pt x="640857" y="853010"/>
                    <a:pt x="637010" y="839270"/>
                    <a:pt x="637559" y="827728"/>
                  </a:cubicBezTo>
                  <a:cubicBezTo>
                    <a:pt x="637559" y="818934"/>
                    <a:pt x="633712" y="816735"/>
                    <a:pt x="625468" y="816735"/>
                  </a:cubicBezTo>
                  <a:cubicBezTo>
                    <a:pt x="612277" y="816735"/>
                    <a:pt x="599086" y="816186"/>
                    <a:pt x="585895" y="816735"/>
                  </a:cubicBezTo>
                  <a:cubicBezTo>
                    <a:pt x="572704" y="817285"/>
                    <a:pt x="567208" y="811239"/>
                    <a:pt x="567208" y="798598"/>
                  </a:cubicBezTo>
                  <a:cubicBezTo>
                    <a:pt x="567208" y="788705"/>
                    <a:pt x="567208" y="778262"/>
                    <a:pt x="567208" y="767819"/>
                  </a:cubicBezTo>
                  <a:cubicBezTo>
                    <a:pt x="566659" y="767819"/>
                    <a:pt x="566659" y="767819"/>
                    <a:pt x="566659" y="767819"/>
                  </a:cubicBezTo>
                  <a:cubicBezTo>
                    <a:pt x="566659" y="756827"/>
                    <a:pt x="566659" y="746384"/>
                    <a:pt x="566659" y="735392"/>
                  </a:cubicBezTo>
                  <a:cubicBezTo>
                    <a:pt x="566659" y="727148"/>
                    <a:pt x="563910" y="723300"/>
                    <a:pt x="555116" y="723300"/>
                  </a:cubicBezTo>
                  <a:close/>
                  <a:moveTo>
                    <a:pt x="509498" y="565559"/>
                  </a:moveTo>
                  <a:cubicBezTo>
                    <a:pt x="503452" y="565559"/>
                    <a:pt x="495208" y="563910"/>
                    <a:pt x="495208" y="572704"/>
                  </a:cubicBezTo>
                  <a:cubicBezTo>
                    <a:pt x="495208" y="582597"/>
                    <a:pt x="488063" y="595239"/>
                    <a:pt x="502353" y="601284"/>
                  </a:cubicBezTo>
                  <a:cubicBezTo>
                    <a:pt x="534781" y="615025"/>
                    <a:pt x="546322" y="640857"/>
                    <a:pt x="545223" y="674384"/>
                  </a:cubicBezTo>
                  <a:cubicBezTo>
                    <a:pt x="544674" y="705712"/>
                    <a:pt x="543025" y="702964"/>
                    <a:pt x="571605" y="702964"/>
                  </a:cubicBezTo>
                  <a:cubicBezTo>
                    <a:pt x="574353" y="702964"/>
                    <a:pt x="576552" y="702964"/>
                    <a:pt x="578750" y="703514"/>
                  </a:cubicBezTo>
                  <a:cubicBezTo>
                    <a:pt x="584796" y="704613"/>
                    <a:pt x="589193" y="706262"/>
                    <a:pt x="588643" y="715056"/>
                  </a:cubicBezTo>
                  <a:cubicBezTo>
                    <a:pt x="586994" y="732644"/>
                    <a:pt x="588093" y="749682"/>
                    <a:pt x="588093" y="767270"/>
                  </a:cubicBezTo>
                  <a:cubicBezTo>
                    <a:pt x="588093" y="793651"/>
                    <a:pt x="588093" y="793651"/>
                    <a:pt x="613376" y="794751"/>
                  </a:cubicBezTo>
                  <a:cubicBezTo>
                    <a:pt x="615025" y="794751"/>
                    <a:pt x="616124" y="795300"/>
                    <a:pt x="617773" y="795300"/>
                  </a:cubicBezTo>
                  <a:cubicBezTo>
                    <a:pt x="627117" y="795850"/>
                    <a:pt x="637010" y="799148"/>
                    <a:pt x="637559" y="783758"/>
                  </a:cubicBezTo>
                  <a:cubicBezTo>
                    <a:pt x="638658" y="756827"/>
                    <a:pt x="638658" y="755178"/>
                    <a:pt x="620521" y="754629"/>
                  </a:cubicBezTo>
                  <a:cubicBezTo>
                    <a:pt x="602384" y="753529"/>
                    <a:pt x="597987" y="749682"/>
                    <a:pt x="597987" y="731545"/>
                  </a:cubicBezTo>
                  <a:cubicBezTo>
                    <a:pt x="597987" y="706262"/>
                    <a:pt x="597987" y="681529"/>
                    <a:pt x="597987" y="656796"/>
                  </a:cubicBezTo>
                  <a:cubicBezTo>
                    <a:pt x="597437" y="656796"/>
                    <a:pt x="597437" y="656796"/>
                    <a:pt x="597437" y="656796"/>
                  </a:cubicBezTo>
                  <a:cubicBezTo>
                    <a:pt x="597437" y="631514"/>
                    <a:pt x="596887" y="606231"/>
                    <a:pt x="597437" y="580949"/>
                  </a:cubicBezTo>
                  <a:cubicBezTo>
                    <a:pt x="597987" y="569956"/>
                    <a:pt x="594689" y="565009"/>
                    <a:pt x="582597" y="565559"/>
                  </a:cubicBezTo>
                  <a:cubicBezTo>
                    <a:pt x="558414" y="566109"/>
                    <a:pt x="533681" y="565559"/>
                    <a:pt x="509498" y="565559"/>
                  </a:cubicBezTo>
                  <a:close/>
                  <a:moveTo>
                    <a:pt x="1099240" y="0"/>
                  </a:moveTo>
                  <a:lnTo>
                    <a:pt x="1179484" y="0"/>
                  </a:lnTo>
                  <a:lnTo>
                    <a:pt x="1216309" y="756827"/>
                  </a:lnTo>
                  <a:lnTo>
                    <a:pt x="1303698" y="758476"/>
                  </a:lnTo>
                  <a:lnTo>
                    <a:pt x="1301500" y="1355913"/>
                  </a:lnTo>
                  <a:lnTo>
                    <a:pt x="0" y="1355913"/>
                  </a:lnTo>
                  <a:lnTo>
                    <a:pt x="2199" y="951942"/>
                  </a:lnTo>
                  <a:lnTo>
                    <a:pt x="149497" y="867850"/>
                  </a:lnTo>
                  <a:lnTo>
                    <a:pt x="190719" y="943698"/>
                  </a:lnTo>
                  <a:lnTo>
                    <a:pt x="325925" y="867300"/>
                  </a:lnTo>
                  <a:lnTo>
                    <a:pt x="364398" y="938751"/>
                  </a:lnTo>
                  <a:cubicBezTo>
                    <a:pt x="364398" y="881591"/>
                    <a:pt x="365498" y="824430"/>
                    <a:pt x="366047" y="767270"/>
                  </a:cubicBezTo>
                  <a:cubicBezTo>
                    <a:pt x="366047" y="743636"/>
                    <a:pt x="367696" y="741987"/>
                    <a:pt x="391879" y="741987"/>
                  </a:cubicBezTo>
                  <a:cubicBezTo>
                    <a:pt x="423208" y="741987"/>
                    <a:pt x="419910" y="745835"/>
                    <a:pt x="419910" y="714506"/>
                  </a:cubicBezTo>
                  <a:cubicBezTo>
                    <a:pt x="419910" y="696918"/>
                    <a:pt x="419910" y="678781"/>
                    <a:pt x="419910" y="661193"/>
                  </a:cubicBezTo>
                  <a:cubicBezTo>
                    <a:pt x="420460" y="635911"/>
                    <a:pt x="431452" y="616674"/>
                    <a:pt x="454536" y="606231"/>
                  </a:cubicBezTo>
                  <a:cubicBezTo>
                    <a:pt x="464979" y="601834"/>
                    <a:pt x="468826" y="595788"/>
                    <a:pt x="467727" y="584796"/>
                  </a:cubicBezTo>
                  <a:cubicBezTo>
                    <a:pt x="466628" y="574903"/>
                    <a:pt x="467177" y="565009"/>
                    <a:pt x="467177" y="555116"/>
                  </a:cubicBezTo>
                  <a:cubicBezTo>
                    <a:pt x="466628" y="544674"/>
                    <a:pt x="471574" y="539178"/>
                    <a:pt x="482017" y="539178"/>
                  </a:cubicBezTo>
                  <a:cubicBezTo>
                    <a:pt x="523788" y="539178"/>
                    <a:pt x="565559" y="539178"/>
                    <a:pt x="607330" y="539178"/>
                  </a:cubicBezTo>
                  <a:cubicBezTo>
                    <a:pt x="620521" y="539178"/>
                    <a:pt x="624368" y="546872"/>
                    <a:pt x="624368" y="558414"/>
                  </a:cubicBezTo>
                  <a:cubicBezTo>
                    <a:pt x="623819" y="596887"/>
                    <a:pt x="623819" y="635361"/>
                    <a:pt x="624368" y="673834"/>
                  </a:cubicBezTo>
                  <a:cubicBezTo>
                    <a:pt x="624368" y="688124"/>
                    <a:pt x="625468" y="702964"/>
                    <a:pt x="626017" y="717254"/>
                  </a:cubicBezTo>
                  <a:cubicBezTo>
                    <a:pt x="626017" y="721651"/>
                    <a:pt x="626017" y="727148"/>
                    <a:pt x="632063" y="726598"/>
                  </a:cubicBezTo>
                  <a:cubicBezTo>
                    <a:pt x="637559" y="726048"/>
                    <a:pt x="637010" y="721651"/>
                    <a:pt x="637010" y="717804"/>
                  </a:cubicBezTo>
                  <a:cubicBezTo>
                    <a:pt x="637010" y="708461"/>
                    <a:pt x="637559" y="699667"/>
                    <a:pt x="637010" y="690873"/>
                  </a:cubicBezTo>
                  <a:cubicBezTo>
                    <a:pt x="636460" y="679330"/>
                    <a:pt x="641407" y="672735"/>
                    <a:pt x="653498" y="674384"/>
                  </a:cubicBezTo>
                  <a:cubicBezTo>
                    <a:pt x="665590" y="676033"/>
                    <a:pt x="671086" y="672186"/>
                    <a:pt x="671086" y="658445"/>
                  </a:cubicBezTo>
                  <a:cubicBezTo>
                    <a:pt x="671086" y="639208"/>
                    <a:pt x="680430" y="623819"/>
                    <a:pt x="695819" y="611727"/>
                  </a:cubicBezTo>
                  <a:cubicBezTo>
                    <a:pt x="702414" y="606231"/>
                    <a:pt x="710109" y="602933"/>
                    <a:pt x="715056" y="594140"/>
                  </a:cubicBezTo>
                  <a:cubicBezTo>
                    <a:pt x="720002" y="585346"/>
                    <a:pt x="748582" y="588643"/>
                    <a:pt x="753529" y="597987"/>
                  </a:cubicBezTo>
                  <a:cubicBezTo>
                    <a:pt x="755728" y="601834"/>
                    <a:pt x="758476" y="604033"/>
                    <a:pt x="762323" y="606231"/>
                  </a:cubicBezTo>
                  <a:cubicBezTo>
                    <a:pt x="785407" y="619422"/>
                    <a:pt x="795850" y="639758"/>
                    <a:pt x="795850" y="665590"/>
                  </a:cubicBezTo>
                  <a:cubicBezTo>
                    <a:pt x="795850" y="698567"/>
                    <a:pt x="795850" y="732094"/>
                    <a:pt x="795850" y="765071"/>
                  </a:cubicBezTo>
                  <a:lnTo>
                    <a:pt x="862903" y="761773"/>
                  </a:lnTo>
                  <a:lnTo>
                    <a:pt x="898079" y="155543"/>
                  </a:lnTo>
                  <a:lnTo>
                    <a:pt x="979973" y="155543"/>
                  </a:lnTo>
                  <a:lnTo>
                    <a:pt x="1016797" y="759026"/>
                  </a:lnTo>
                  <a:lnTo>
                    <a:pt x="1063515" y="757376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5B9F008-568F-47A9-B017-00CFE6D2AF8A}"/>
              </a:ext>
            </a:extLst>
          </p:cNvPr>
          <p:cNvGrpSpPr/>
          <p:nvPr/>
        </p:nvGrpSpPr>
        <p:grpSpPr>
          <a:xfrm>
            <a:off x="333753" y="2468504"/>
            <a:ext cx="1694716" cy="1377571"/>
            <a:chOff x="2939995" y="933055"/>
            <a:chExt cx="3043588" cy="2474019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9B9075E3-78A8-4D55-A484-45ACCD056E86}"/>
                </a:ext>
              </a:extLst>
            </p:cNvPr>
            <p:cNvGrpSpPr/>
            <p:nvPr/>
          </p:nvGrpSpPr>
          <p:grpSpPr>
            <a:xfrm rot="3017773">
              <a:off x="5584718" y="1817122"/>
              <a:ext cx="469873" cy="327856"/>
              <a:chOff x="5405974" y="1533288"/>
              <a:chExt cx="608646" cy="424685"/>
            </a:xfrm>
          </p:grpSpPr>
          <p:sp>
            <p:nvSpPr>
              <p:cNvPr id="70" name="Trapezoid 69">
                <a:extLst>
                  <a:ext uri="{FF2B5EF4-FFF2-40B4-BE49-F238E27FC236}">
                    <a16:creationId xmlns:a16="http://schemas.microsoft.com/office/drawing/2014/main" id="{5EEFB3B7-8B3D-4EEE-B247-5252F40A6A6D}"/>
                  </a:ext>
                </a:extLst>
              </p:cNvPr>
              <p:cNvSpPr/>
              <p:nvPr/>
            </p:nvSpPr>
            <p:spPr>
              <a:xfrm rot="5912136" flipH="1">
                <a:off x="5633173" y="1617814"/>
                <a:ext cx="141626" cy="93186"/>
              </a:xfrm>
              <a:prstGeom prst="trapezoid">
                <a:avLst>
                  <a:gd name="adj" fmla="val 12383"/>
                </a:avLst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71" name="Trapezoid 70">
                <a:extLst>
                  <a:ext uri="{FF2B5EF4-FFF2-40B4-BE49-F238E27FC236}">
                    <a16:creationId xmlns:a16="http://schemas.microsoft.com/office/drawing/2014/main" id="{47F9FBD5-95A7-4012-A35C-08CEEAC03B91}"/>
                  </a:ext>
                </a:extLst>
              </p:cNvPr>
              <p:cNvSpPr/>
              <p:nvPr/>
            </p:nvSpPr>
            <p:spPr>
              <a:xfrm rot="7277434" flipH="1">
                <a:off x="5857778" y="1735728"/>
                <a:ext cx="103331" cy="96694"/>
              </a:xfrm>
              <a:prstGeom prst="trapezoid">
                <a:avLst>
                  <a:gd name="adj" fmla="val 12383"/>
                </a:avLst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72" name="Trapezoid 71">
                <a:extLst>
                  <a:ext uri="{FF2B5EF4-FFF2-40B4-BE49-F238E27FC236}">
                    <a16:creationId xmlns:a16="http://schemas.microsoft.com/office/drawing/2014/main" id="{C0A10044-B96C-4308-8B8F-2361549C66A5}"/>
                  </a:ext>
                </a:extLst>
              </p:cNvPr>
              <p:cNvSpPr/>
              <p:nvPr/>
            </p:nvSpPr>
            <p:spPr>
              <a:xfrm rot="5912136" flipH="1">
                <a:off x="5438996" y="1500266"/>
                <a:ext cx="200130" cy="266173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73" name="Trapezoid 72">
                <a:extLst>
                  <a:ext uri="{FF2B5EF4-FFF2-40B4-BE49-F238E27FC236}">
                    <a16:creationId xmlns:a16="http://schemas.microsoft.com/office/drawing/2014/main" id="{108F17E4-4A48-4775-9CD8-04C8C755C047}"/>
                  </a:ext>
                </a:extLst>
              </p:cNvPr>
              <p:cNvSpPr/>
              <p:nvPr/>
            </p:nvSpPr>
            <p:spPr>
              <a:xfrm rot="7277434" flipH="1">
                <a:off x="5727739" y="1619233"/>
                <a:ext cx="146016" cy="194202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74" name="Trapezoid 73">
                <a:extLst>
                  <a:ext uri="{FF2B5EF4-FFF2-40B4-BE49-F238E27FC236}">
                    <a16:creationId xmlns:a16="http://schemas.microsoft.com/office/drawing/2014/main" id="{35921F90-97D7-4E2D-864A-22B635203AE6}"/>
                  </a:ext>
                </a:extLst>
              </p:cNvPr>
              <p:cNvSpPr/>
              <p:nvPr/>
            </p:nvSpPr>
            <p:spPr>
              <a:xfrm rot="8867088" flipH="1">
                <a:off x="5921123" y="1778027"/>
                <a:ext cx="93497" cy="179946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D4A7B9F5-4750-418E-8B33-D4484A3E7393}"/>
                </a:ext>
              </a:extLst>
            </p:cNvPr>
            <p:cNvGrpSpPr/>
            <p:nvPr/>
          </p:nvGrpSpPr>
          <p:grpSpPr>
            <a:xfrm rot="18490567" flipH="1">
              <a:off x="5363387" y="1800598"/>
              <a:ext cx="471722" cy="328072"/>
              <a:chOff x="5405974" y="1533288"/>
              <a:chExt cx="611040" cy="424965"/>
            </a:xfrm>
          </p:grpSpPr>
          <p:sp>
            <p:nvSpPr>
              <p:cNvPr id="65" name="Trapezoid 64">
                <a:extLst>
                  <a:ext uri="{FF2B5EF4-FFF2-40B4-BE49-F238E27FC236}">
                    <a16:creationId xmlns:a16="http://schemas.microsoft.com/office/drawing/2014/main" id="{74ED7F87-B32E-42D6-A8D6-8B6B9C9F8266}"/>
                  </a:ext>
                </a:extLst>
              </p:cNvPr>
              <p:cNvSpPr/>
              <p:nvPr/>
            </p:nvSpPr>
            <p:spPr>
              <a:xfrm rot="5912136" flipH="1">
                <a:off x="5633173" y="1617814"/>
                <a:ext cx="141626" cy="93186"/>
              </a:xfrm>
              <a:prstGeom prst="trapezoid">
                <a:avLst>
                  <a:gd name="adj" fmla="val 12383"/>
                </a:avLst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 dirty="0">
                  <a:cs typeface="B Nazanin" panose="00000400000000000000" pitchFamily="2" charset="-78"/>
                </a:endParaRPr>
              </a:p>
            </p:txBody>
          </p:sp>
          <p:sp>
            <p:nvSpPr>
              <p:cNvPr id="66" name="Trapezoid 65">
                <a:extLst>
                  <a:ext uri="{FF2B5EF4-FFF2-40B4-BE49-F238E27FC236}">
                    <a16:creationId xmlns:a16="http://schemas.microsoft.com/office/drawing/2014/main" id="{C07D53C0-0410-4AD9-86B2-B0ABDB365708}"/>
                  </a:ext>
                </a:extLst>
              </p:cNvPr>
              <p:cNvSpPr/>
              <p:nvPr/>
            </p:nvSpPr>
            <p:spPr>
              <a:xfrm rot="5912136" flipH="1">
                <a:off x="5438996" y="1500266"/>
                <a:ext cx="200130" cy="266173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67" name="Trapezoid 66">
                <a:extLst>
                  <a:ext uri="{FF2B5EF4-FFF2-40B4-BE49-F238E27FC236}">
                    <a16:creationId xmlns:a16="http://schemas.microsoft.com/office/drawing/2014/main" id="{C7697BDB-F93E-4AD6-9284-540B917A11C2}"/>
                  </a:ext>
                </a:extLst>
              </p:cNvPr>
              <p:cNvSpPr/>
              <p:nvPr/>
            </p:nvSpPr>
            <p:spPr>
              <a:xfrm rot="7277434" flipH="1">
                <a:off x="5857778" y="1735728"/>
                <a:ext cx="103331" cy="96694"/>
              </a:xfrm>
              <a:prstGeom prst="trapezoid">
                <a:avLst>
                  <a:gd name="adj" fmla="val 12383"/>
                </a:avLst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68" name="Trapezoid 67">
                <a:extLst>
                  <a:ext uri="{FF2B5EF4-FFF2-40B4-BE49-F238E27FC236}">
                    <a16:creationId xmlns:a16="http://schemas.microsoft.com/office/drawing/2014/main" id="{5B741E2D-8594-46A9-9DF2-649078DC22BE}"/>
                  </a:ext>
                </a:extLst>
              </p:cNvPr>
              <p:cNvSpPr/>
              <p:nvPr/>
            </p:nvSpPr>
            <p:spPr>
              <a:xfrm rot="7277434" flipH="1">
                <a:off x="5727739" y="1619233"/>
                <a:ext cx="146016" cy="194202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69" name="Trapezoid 68">
                <a:extLst>
                  <a:ext uri="{FF2B5EF4-FFF2-40B4-BE49-F238E27FC236}">
                    <a16:creationId xmlns:a16="http://schemas.microsoft.com/office/drawing/2014/main" id="{4D7B2CD5-EDBF-4400-8E42-5C801B178622}"/>
                  </a:ext>
                </a:extLst>
              </p:cNvPr>
              <p:cNvSpPr/>
              <p:nvPr/>
            </p:nvSpPr>
            <p:spPr>
              <a:xfrm rot="8867088" flipH="1">
                <a:off x="5923517" y="1775373"/>
                <a:ext cx="93497" cy="182880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 dirty="0"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1424FBBE-4245-4ADA-9068-683F2CD052C1}"/>
                </a:ext>
              </a:extLst>
            </p:cNvPr>
            <p:cNvGrpSpPr/>
            <p:nvPr/>
          </p:nvGrpSpPr>
          <p:grpSpPr>
            <a:xfrm>
              <a:off x="2939995" y="933055"/>
              <a:ext cx="2881564" cy="2474019"/>
              <a:chOff x="2939995" y="732089"/>
              <a:chExt cx="2881564" cy="2474019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4933640A-56ED-4CA9-8ADC-A9E42CECEFDC}"/>
                  </a:ext>
                </a:extLst>
              </p:cNvPr>
              <p:cNvGrpSpPr/>
              <p:nvPr/>
            </p:nvGrpSpPr>
            <p:grpSpPr>
              <a:xfrm rot="7898637">
                <a:off x="5214392" y="799382"/>
                <a:ext cx="344525" cy="861967"/>
                <a:chOff x="4130248" y="650162"/>
                <a:chExt cx="502279" cy="1664988"/>
              </a:xfrm>
              <a:solidFill>
                <a:schemeClr val="accent2"/>
              </a:solidFill>
            </p:grpSpPr>
            <p:sp>
              <p:nvSpPr>
                <p:cNvPr id="63" name="Trapezoid 62">
                  <a:extLst>
                    <a:ext uri="{FF2B5EF4-FFF2-40B4-BE49-F238E27FC236}">
                      <a16:creationId xmlns:a16="http://schemas.microsoft.com/office/drawing/2014/main" id="{2439975F-AB00-41BC-986E-0D6F1D96BE03}"/>
                    </a:ext>
                  </a:extLst>
                </p:cNvPr>
                <p:cNvSpPr/>
                <p:nvPr/>
              </p:nvSpPr>
              <p:spPr>
                <a:xfrm>
                  <a:off x="4130248" y="650162"/>
                  <a:ext cx="502273" cy="1664988"/>
                </a:xfrm>
                <a:prstGeom prst="trapezoid">
                  <a:avLst>
                    <a:gd name="adj" fmla="val 9168"/>
                  </a:avLst>
                </a:prstGeom>
                <a:grpFill/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1"/>
                  <a:endParaRPr lang="en-US" dirty="0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64" name="Trapezoid 94">
                  <a:extLst>
                    <a:ext uri="{FF2B5EF4-FFF2-40B4-BE49-F238E27FC236}">
                      <a16:creationId xmlns:a16="http://schemas.microsoft.com/office/drawing/2014/main" id="{CC1517D8-8DA8-40EF-B21D-E43136893C92}"/>
                    </a:ext>
                  </a:extLst>
                </p:cNvPr>
                <p:cNvSpPr/>
                <p:nvPr/>
              </p:nvSpPr>
              <p:spPr>
                <a:xfrm>
                  <a:off x="4449648" y="650162"/>
                  <a:ext cx="182879" cy="1664988"/>
                </a:xfrm>
                <a:custGeom>
                  <a:avLst/>
                  <a:gdLst>
                    <a:gd name="connsiteX0" fmla="*/ 0 w 182880"/>
                    <a:gd name="connsiteY0" fmla="*/ 1664988 h 1664988"/>
                    <a:gd name="connsiteX1" fmla="*/ 0 w 182880"/>
                    <a:gd name="connsiteY1" fmla="*/ 0 h 1664988"/>
                    <a:gd name="connsiteX2" fmla="*/ 182880 w 182880"/>
                    <a:gd name="connsiteY2" fmla="*/ 0 h 1664988"/>
                    <a:gd name="connsiteX3" fmla="*/ 182880 w 182880"/>
                    <a:gd name="connsiteY3" fmla="*/ 1664988 h 1664988"/>
                    <a:gd name="connsiteX4" fmla="*/ 0 w 182880"/>
                    <a:gd name="connsiteY4" fmla="*/ 1664988 h 1664988"/>
                    <a:gd name="connsiteX0" fmla="*/ 0 w 182880"/>
                    <a:gd name="connsiteY0" fmla="*/ 1664988 h 1664988"/>
                    <a:gd name="connsiteX1" fmla="*/ 0 w 182880"/>
                    <a:gd name="connsiteY1" fmla="*/ 0 h 1664988"/>
                    <a:gd name="connsiteX2" fmla="*/ 130540 w 182880"/>
                    <a:gd name="connsiteY2" fmla="*/ 3079 h 1664988"/>
                    <a:gd name="connsiteX3" fmla="*/ 182880 w 182880"/>
                    <a:gd name="connsiteY3" fmla="*/ 1664988 h 1664988"/>
                    <a:gd name="connsiteX4" fmla="*/ 0 w 182880"/>
                    <a:gd name="connsiteY4" fmla="*/ 1664988 h 1664988"/>
                    <a:gd name="connsiteX0" fmla="*/ 0 w 182880"/>
                    <a:gd name="connsiteY0" fmla="*/ 1664988 h 1664988"/>
                    <a:gd name="connsiteX1" fmla="*/ 0 w 182880"/>
                    <a:gd name="connsiteY1" fmla="*/ 0 h 1664988"/>
                    <a:gd name="connsiteX2" fmla="*/ 68965 w 182880"/>
                    <a:gd name="connsiteY2" fmla="*/ 6157 h 1664988"/>
                    <a:gd name="connsiteX3" fmla="*/ 182880 w 182880"/>
                    <a:gd name="connsiteY3" fmla="*/ 1664988 h 1664988"/>
                    <a:gd name="connsiteX4" fmla="*/ 0 w 182880"/>
                    <a:gd name="connsiteY4" fmla="*/ 1664988 h 1664988"/>
                    <a:gd name="connsiteX0" fmla="*/ 0 w 182880"/>
                    <a:gd name="connsiteY0" fmla="*/ 1664988 h 1664988"/>
                    <a:gd name="connsiteX1" fmla="*/ 0 w 182880"/>
                    <a:gd name="connsiteY1" fmla="*/ 0 h 1664988"/>
                    <a:gd name="connsiteX2" fmla="*/ 133619 w 182880"/>
                    <a:gd name="connsiteY2" fmla="*/ 3079 h 1664988"/>
                    <a:gd name="connsiteX3" fmla="*/ 182880 w 182880"/>
                    <a:gd name="connsiteY3" fmla="*/ 1664988 h 1664988"/>
                    <a:gd name="connsiteX4" fmla="*/ 0 w 182880"/>
                    <a:gd name="connsiteY4" fmla="*/ 1664988 h 16649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2880" h="1664988">
                      <a:moveTo>
                        <a:pt x="0" y="1664988"/>
                      </a:moveTo>
                      <a:lnTo>
                        <a:pt x="0" y="0"/>
                      </a:lnTo>
                      <a:lnTo>
                        <a:pt x="133619" y="3079"/>
                      </a:lnTo>
                      <a:lnTo>
                        <a:pt x="182880" y="1664988"/>
                      </a:lnTo>
                      <a:lnTo>
                        <a:pt x="0" y="1664988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1"/>
                  <a:endParaRPr lang="en-US">
                    <a:cs typeface="B Nazanin" panose="00000400000000000000" pitchFamily="2" charset="-78"/>
                  </a:endParaRPr>
                </a:p>
              </p:txBody>
            </p: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9EE081EC-A144-4FD6-A2FF-1D03763CB839}"/>
                  </a:ext>
                </a:extLst>
              </p:cNvPr>
              <p:cNvGrpSpPr/>
              <p:nvPr/>
            </p:nvGrpSpPr>
            <p:grpSpPr>
              <a:xfrm rot="15664019">
                <a:off x="4239241" y="545571"/>
                <a:ext cx="414152" cy="1446605"/>
                <a:chOff x="391499" y="630207"/>
                <a:chExt cx="531849" cy="1593194"/>
              </a:xfrm>
            </p:grpSpPr>
            <p:sp>
              <p:nvSpPr>
                <p:cNvPr id="61" name="Rectangle: Rounded Corners 60">
                  <a:extLst>
                    <a:ext uri="{FF2B5EF4-FFF2-40B4-BE49-F238E27FC236}">
                      <a16:creationId xmlns:a16="http://schemas.microsoft.com/office/drawing/2014/main" id="{B8B42C17-A4B3-44C4-BE99-C72FF3CA2AAA}"/>
                    </a:ext>
                  </a:extLst>
                </p:cNvPr>
                <p:cNvSpPr/>
                <p:nvPr/>
              </p:nvSpPr>
              <p:spPr>
                <a:xfrm rot="20495611">
                  <a:off x="400454" y="630207"/>
                  <a:ext cx="522894" cy="1539140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accent2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1"/>
                  <a:endParaRPr lang="en-US" dirty="0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62" name="Rectangle: Rounded Corners 61">
                  <a:extLst>
                    <a:ext uri="{FF2B5EF4-FFF2-40B4-BE49-F238E27FC236}">
                      <a16:creationId xmlns:a16="http://schemas.microsoft.com/office/drawing/2014/main" id="{792FA63E-F0F3-4C32-8A4A-A212B92137F6}"/>
                    </a:ext>
                  </a:extLst>
                </p:cNvPr>
                <p:cNvSpPr/>
                <p:nvPr/>
              </p:nvSpPr>
              <p:spPr>
                <a:xfrm rot="20495611">
                  <a:off x="391499" y="684262"/>
                  <a:ext cx="191608" cy="1539139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1"/>
                  <a:endParaRPr lang="en-US">
                    <a:cs typeface="B Nazanin" panose="00000400000000000000" pitchFamily="2" charset="-78"/>
                  </a:endParaRPr>
                </a:p>
              </p:txBody>
            </p:sp>
          </p:grp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0221CAC1-E1FE-4791-85DC-B237F71FEF49}"/>
                  </a:ext>
                </a:extLst>
              </p:cNvPr>
              <p:cNvGrpSpPr/>
              <p:nvPr/>
            </p:nvGrpSpPr>
            <p:grpSpPr>
              <a:xfrm rot="1062574">
                <a:off x="4839586" y="732089"/>
                <a:ext cx="437403" cy="437403"/>
                <a:chOff x="121429" y="411151"/>
                <a:chExt cx="607375" cy="607375"/>
              </a:xfrm>
            </p:grpSpPr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7C0E564A-BAB1-4AB2-AC5F-B3CF4261D55D}"/>
                    </a:ext>
                  </a:extLst>
                </p:cNvPr>
                <p:cNvSpPr/>
                <p:nvPr/>
              </p:nvSpPr>
              <p:spPr>
                <a:xfrm>
                  <a:off x="121429" y="411151"/>
                  <a:ext cx="607375" cy="607375"/>
                </a:xfrm>
                <a:prstGeom prst="ellipse">
                  <a:avLst/>
                </a:prstGeom>
                <a:solidFill>
                  <a:schemeClr val="accent2"/>
                </a:solidFill>
                <a:ln w="127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1"/>
                  <a:endParaRPr lang="en-US" dirty="0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18FC9582-E628-4D38-8235-20595C3BDC6B}"/>
                    </a:ext>
                  </a:extLst>
                </p:cNvPr>
                <p:cNvSpPr/>
                <p:nvPr/>
              </p:nvSpPr>
              <p:spPr>
                <a:xfrm>
                  <a:off x="186933" y="476655"/>
                  <a:ext cx="476367" cy="476367"/>
                </a:xfrm>
                <a:custGeom>
                  <a:avLst/>
                  <a:gdLst>
                    <a:gd name="connsiteX0" fmla="*/ 977265 w 1950394"/>
                    <a:gd name="connsiteY0" fmla="*/ 1954006 h 1950394"/>
                    <a:gd name="connsiteX1" fmla="*/ 4 w 1950394"/>
                    <a:gd name="connsiteY1" fmla="*/ 977261 h 1950394"/>
                    <a:gd name="connsiteX2" fmla="*/ 976749 w 1950394"/>
                    <a:gd name="connsiteY2" fmla="*/ 0 h 1950394"/>
                    <a:gd name="connsiteX3" fmla="*/ 1953494 w 1950394"/>
                    <a:gd name="connsiteY3" fmla="*/ 976229 h 1950394"/>
                    <a:gd name="connsiteX4" fmla="*/ 977265 w 1950394"/>
                    <a:gd name="connsiteY4" fmla="*/ 1954006 h 1950394"/>
                    <a:gd name="connsiteX5" fmla="*/ 1198104 w 1950394"/>
                    <a:gd name="connsiteY5" fmla="*/ 1613977 h 1950394"/>
                    <a:gd name="connsiteX6" fmla="*/ 1221839 w 1950394"/>
                    <a:gd name="connsiteY6" fmla="*/ 1574763 h 1950394"/>
                    <a:gd name="connsiteX7" fmla="*/ 1240930 w 1950394"/>
                    <a:gd name="connsiteY7" fmla="*/ 1566507 h 1950394"/>
                    <a:gd name="connsiteX8" fmla="*/ 1257957 w 1950394"/>
                    <a:gd name="connsiteY8" fmla="*/ 1569603 h 1950394"/>
                    <a:gd name="connsiteX9" fmla="*/ 1298203 w 1950394"/>
                    <a:gd name="connsiteY9" fmla="*/ 1624297 h 1950394"/>
                    <a:gd name="connsiteX10" fmla="*/ 1311619 w 1950394"/>
                    <a:gd name="connsiteY10" fmla="*/ 1629456 h 1950394"/>
                    <a:gd name="connsiteX11" fmla="*/ 1375084 w 1950394"/>
                    <a:gd name="connsiteY11" fmla="*/ 1592822 h 1950394"/>
                    <a:gd name="connsiteX12" fmla="*/ 1377148 w 1950394"/>
                    <a:gd name="connsiteY12" fmla="*/ 1578891 h 1950394"/>
                    <a:gd name="connsiteX13" fmla="*/ 1349285 w 1950394"/>
                    <a:gd name="connsiteY13" fmla="*/ 1515426 h 1950394"/>
                    <a:gd name="connsiteX14" fmla="*/ 1353413 w 1950394"/>
                    <a:gd name="connsiteY14" fmla="*/ 1502010 h 1950394"/>
                    <a:gd name="connsiteX15" fmla="*/ 1385919 w 1950394"/>
                    <a:gd name="connsiteY15" fmla="*/ 1476727 h 1950394"/>
                    <a:gd name="connsiteX16" fmla="*/ 1400883 w 1950394"/>
                    <a:gd name="connsiteY16" fmla="*/ 1476727 h 1950394"/>
                    <a:gd name="connsiteX17" fmla="*/ 1452996 w 1950394"/>
                    <a:gd name="connsiteY17" fmla="*/ 1518005 h 1950394"/>
                    <a:gd name="connsiteX18" fmla="*/ 1470024 w 1950394"/>
                    <a:gd name="connsiteY18" fmla="*/ 1519553 h 1950394"/>
                    <a:gd name="connsiteX19" fmla="*/ 1519041 w 1950394"/>
                    <a:gd name="connsiteY19" fmla="*/ 1470535 h 1950394"/>
                    <a:gd name="connsiteX20" fmla="*/ 1518010 w 1950394"/>
                    <a:gd name="connsiteY20" fmla="*/ 1453508 h 1950394"/>
                    <a:gd name="connsiteX21" fmla="*/ 1475699 w 1950394"/>
                    <a:gd name="connsiteY21" fmla="*/ 1400363 h 1950394"/>
                    <a:gd name="connsiteX22" fmla="*/ 1476215 w 1950394"/>
                    <a:gd name="connsiteY22" fmla="*/ 1386431 h 1950394"/>
                    <a:gd name="connsiteX23" fmla="*/ 1501498 w 1950394"/>
                    <a:gd name="connsiteY23" fmla="*/ 1353925 h 1950394"/>
                    <a:gd name="connsiteX24" fmla="*/ 1515946 w 1950394"/>
                    <a:gd name="connsiteY24" fmla="*/ 1349797 h 1950394"/>
                    <a:gd name="connsiteX25" fmla="*/ 1579411 w 1950394"/>
                    <a:gd name="connsiteY25" fmla="*/ 1377660 h 1950394"/>
                    <a:gd name="connsiteX26" fmla="*/ 1592310 w 1950394"/>
                    <a:gd name="connsiteY26" fmla="*/ 1375596 h 1950394"/>
                    <a:gd name="connsiteX27" fmla="*/ 1628945 w 1950394"/>
                    <a:gd name="connsiteY27" fmla="*/ 1312130 h 1950394"/>
                    <a:gd name="connsiteX28" fmla="*/ 1623785 w 1950394"/>
                    <a:gd name="connsiteY28" fmla="*/ 1298199 h 1950394"/>
                    <a:gd name="connsiteX29" fmla="*/ 1577863 w 1950394"/>
                    <a:gd name="connsiteY29" fmla="*/ 1265692 h 1950394"/>
                    <a:gd name="connsiteX30" fmla="*/ 1571155 w 1950394"/>
                    <a:gd name="connsiteY30" fmla="*/ 1230090 h 1950394"/>
                    <a:gd name="connsiteX31" fmla="*/ 1579927 w 1950394"/>
                    <a:gd name="connsiteY31" fmla="*/ 1208419 h 1950394"/>
                    <a:gd name="connsiteX32" fmla="*/ 1596438 w 1950394"/>
                    <a:gd name="connsiteY32" fmla="*/ 1197583 h 1950394"/>
                    <a:gd name="connsiteX33" fmla="*/ 1660935 w 1950394"/>
                    <a:gd name="connsiteY33" fmla="*/ 1207387 h 1950394"/>
                    <a:gd name="connsiteX34" fmla="*/ 1675383 w 1950394"/>
                    <a:gd name="connsiteY34" fmla="*/ 1201195 h 1950394"/>
                    <a:gd name="connsiteX35" fmla="*/ 1693442 w 1950394"/>
                    <a:gd name="connsiteY35" fmla="*/ 1132570 h 1950394"/>
                    <a:gd name="connsiteX36" fmla="*/ 1684154 w 1950394"/>
                    <a:gd name="connsiteY36" fmla="*/ 1119155 h 1950394"/>
                    <a:gd name="connsiteX37" fmla="*/ 1621205 w 1950394"/>
                    <a:gd name="connsiteY37" fmla="*/ 1093872 h 1950394"/>
                    <a:gd name="connsiteX38" fmla="*/ 1614497 w 1950394"/>
                    <a:gd name="connsiteY38" fmla="*/ 1083037 h 1950394"/>
                    <a:gd name="connsiteX39" fmla="*/ 1620173 w 1950394"/>
                    <a:gd name="connsiteY39" fmla="*/ 1042274 h 1950394"/>
                    <a:gd name="connsiteX40" fmla="*/ 1632557 w 1950394"/>
                    <a:gd name="connsiteY40" fmla="*/ 1029891 h 1950394"/>
                    <a:gd name="connsiteX41" fmla="*/ 1696022 w 1950394"/>
                    <a:gd name="connsiteY41" fmla="*/ 1022667 h 1950394"/>
                    <a:gd name="connsiteX42" fmla="*/ 1709437 w 1950394"/>
                    <a:gd name="connsiteY42" fmla="*/ 1010800 h 1950394"/>
                    <a:gd name="connsiteX43" fmla="*/ 1709437 w 1950394"/>
                    <a:gd name="connsiteY43" fmla="*/ 943723 h 1950394"/>
                    <a:gd name="connsiteX44" fmla="*/ 1694990 w 1950394"/>
                    <a:gd name="connsiteY44" fmla="*/ 931339 h 1950394"/>
                    <a:gd name="connsiteX45" fmla="*/ 1650616 w 1950394"/>
                    <a:gd name="connsiteY45" fmla="*/ 928243 h 1950394"/>
                    <a:gd name="connsiteX46" fmla="*/ 1618109 w 1950394"/>
                    <a:gd name="connsiteY46" fmla="*/ 892125 h 1950394"/>
                    <a:gd name="connsiteX47" fmla="*/ 1615013 w 1950394"/>
                    <a:gd name="connsiteY47" fmla="*/ 874582 h 1950394"/>
                    <a:gd name="connsiteX48" fmla="*/ 1622753 w 1950394"/>
                    <a:gd name="connsiteY48" fmla="*/ 859102 h 1950394"/>
                    <a:gd name="connsiteX49" fmla="*/ 1684670 w 1950394"/>
                    <a:gd name="connsiteY49" fmla="*/ 834851 h 1950394"/>
                    <a:gd name="connsiteX50" fmla="*/ 1693442 w 1950394"/>
                    <a:gd name="connsiteY50" fmla="*/ 821952 h 1950394"/>
                    <a:gd name="connsiteX51" fmla="*/ 1674867 w 1950394"/>
                    <a:gd name="connsiteY51" fmla="*/ 753327 h 1950394"/>
                    <a:gd name="connsiteX52" fmla="*/ 1659903 w 1950394"/>
                    <a:gd name="connsiteY52" fmla="*/ 746619 h 1950394"/>
                    <a:gd name="connsiteX53" fmla="*/ 1594374 w 1950394"/>
                    <a:gd name="connsiteY53" fmla="*/ 756423 h 1950394"/>
                    <a:gd name="connsiteX54" fmla="*/ 1580443 w 1950394"/>
                    <a:gd name="connsiteY54" fmla="*/ 747651 h 1950394"/>
                    <a:gd name="connsiteX55" fmla="*/ 1565995 w 1950394"/>
                    <a:gd name="connsiteY55" fmla="*/ 713081 h 1950394"/>
                    <a:gd name="connsiteX56" fmla="*/ 1570123 w 1950394"/>
                    <a:gd name="connsiteY56" fmla="*/ 696054 h 1950394"/>
                    <a:gd name="connsiteX57" fmla="*/ 1623269 w 1950394"/>
                    <a:gd name="connsiteY57" fmla="*/ 656323 h 1950394"/>
                    <a:gd name="connsiteX58" fmla="*/ 1628429 w 1950394"/>
                    <a:gd name="connsiteY58" fmla="*/ 641876 h 1950394"/>
                    <a:gd name="connsiteX59" fmla="*/ 1592310 w 1950394"/>
                    <a:gd name="connsiteY59" fmla="*/ 579443 h 1950394"/>
                    <a:gd name="connsiteX60" fmla="*/ 1578379 w 1950394"/>
                    <a:gd name="connsiteY60" fmla="*/ 576863 h 1950394"/>
                    <a:gd name="connsiteX61" fmla="*/ 1532457 w 1950394"/>
                    <a:gd name="connsiteY61" fmla="*/ 599050 h 1950394"/>
                    <a:gd name="connsiteX62" fmla="*/ 1490147 w 1950394"/>
                    <a:gd name="connsiteY62" fmla="*/ 585118 h 1950394"/>
                    <a:gd name="connsiteX63" fmla="*/ 1477247 w 1950394"/>
                    <a:gd name="connsiteY63" fmla="*/ 569123 h 1950394"/>
                    <a:gd name="connsiteX64" fmla="*/ 1476731 w 1950394"/>
                    <a:gd name="connsiteY64" fmla="*/ 552096 h 1950394"/>
                    <a:gd name="connsiteX65" fmla="*/ 1518525 w 1950394"/>
                    <a:gd name="connsiteY65" fmla="*/ 499982 h 1950394"/>
                    <a:gd name="connsiteX66" fmla="*/ 1519557 w 1950394"/>
                    <a:gd name="connsiteY66" fmla="*/ 483987 h 1950394"/>
                    <a:gd name="connsiteX67" fmla="*/ 1470540 w 1950394"/>
                    <a:gd name="connsiteY67" fmla="*/ 434453 h 1950394"/>
                    <a:gd name="connsiteX68" fmla="*/ 1452480 w 1950394"/>
                    <a:gd name="connsiteY68" fmla="*/ 436001 h 1950394"/>
                    <a:gd name="connsiteX69" fmla="*/ 1418942 w 1950394"/>
                    <a:gd name="connsiteY69" fmla="*/ 465412 h 1950394"/>
                    <a:gd name="connsiteX70" fmla="*/ 1369408 w 1950394"/>
                    <a:gd name="connsiteY70" fmla="*/ 463348 h 1950394"/>
                    <a:gd name="connsiteX71" fmla="*/ 1354961 w 1950394"/>
                    <a:gd name="connsiteY71" fmla="*/ 452512 h 1950394"/>
                    <a:gd name="connsiteX72" fmla="*/ 1349801 w 1950394"/>
                    <a:gd name="connsiteY72" fmla="*/ 436001 h 1950394"/>
                    <a:gd name="connsiteX73" fmla="*/ 1377148 w 1950394"/>
                    <a:gd name="connsiteY73" fmla="*/ 374084 h 1950394"/>
                    <a:gd name="connsiteX74" fmla="*/ 1374052 w 1950394"/>
                    <a:gd name="connsiteY74" fmla="*/ 360152 h 1950394"/>
                    <a:gd name="connsiteX75" fmla="*/ 1312651 w 1950394"/>
                    <a:gd name="connsiteY75" fmla="*/ 324550 h 1950394"/>
                    <a:gd name="connsiteX76" fmla="*/ 1296655 w 1950394"/>
                    <a:gd name="connsiteY76" fmla="*/ 329193 h 1950394"/>
                    <a:gd name="connsiteX77" fmla="*/ 1256925 w 1950394"/>
                    <a:gd name="connsiteY77" fmla="*/ 382855 h 1950394"/>
                    <a:gd name="connsiteX78" fmla="*/ 1238866 w 1950394"/>
                    <a:gd name="connsiteY78" fmla="*/ 386467 h 1950394"/>
                    <a:gd name="connsiteX79" fmla="*/ 1206875 w 1950394"/>
                    <a:gd name="connsiteY79" fmla="*/ 373052 h 1950394"/>
                    <a:gd name="connsiteX80" fmla="*/ 1196556 w 1950394"/>
                    <a:gd name="connsiteY80" fmla="*/ 357572 h 1950394"/>
                    <a:gd name="connsiteX81" fmla="*/ 1206359 w 1950394"/>
                    <a:gd name="connsiteY81" fmla="*/ 293075 h 1950394"/>
                    <a:gd name="connsiteX82" fmla="*/ 1199652 w 1950394"/>
                    <a:gd name="connsiteY82" fmla="*/ 278112 h 1950394"/>
                    <a:gd name="connsiteX83" fmla="*/ 1131027 w 1950394"/>
                    <a:gd name="connsiteY83" fmla="*/ 259537 h 1950394"/>
                    <a:gd name="connsiteX84" fmla="*/ 1118127 w 1950394"/>
                    <a:gd name="connsiteY84" fmla="*/ 268308 h 1950394"/>
                    <a:gd name="connsiteX85" fmla="*/ 1093360 w 1950394"/>
                    <a:gd name="connsiteY85" fmla="*/ 331258 h 1950394"/>
                    <a:gd name="connsiteX86" fmla="*/ 1079945 w 1950394"/>
                    <a:gd name="connsiteY86" fmla="*/ 338481 h 1950394"/>
                    <a:gd name="connsiteX87" fmla="*/ 1042794 w 1950394"/>
                    <a:gd name="connsiteY87" fmla="*/ 333837 h 1950394"/>
                    <a:gd name="connsiteX88" fmla="*/ 1028347 w 1950394"/>
                    <a:gd name="connsiteY88" fmla="*/ 320422 h 1950394"/>
                    <a:gd name="connsiteX89" fmla="*/ 1021123 w 1950394"/>
                    <a:gd name="connsiteY89" fmla="*/ 257989 h 1950394"/>
                    <a:gd name="connsiteX90" fmla="*/ 1008740 w 1950394"/>
                    <a:gd name="connsiteY90" fmla="*/ 243541 h 1950394"/>
                    <a:gd name="connsiteX91" fmla="*/ 941663 w 1950394"/>
                    <a:gd name="connsiteY91" fmla="*/ 243541 h 1950394"/>
                    <a:gd name="connsiteX92" fmla="*/ 929795 w 1950394"/>
                    <a:gd name="connsiteY92" fmla="*/ 256957 h 1950394"/>
                    <a:gd name="connsiteX93" fmla="*/ 922572 w 1950394"/>
                    <a:gd name="connsiteY93" fmla="*/ 320422 h 1950394"/>
                    <a:gd name="connsiteX94" fmla="*/ 909156 w 1950394"/>
                    <a:gd name="connsiteY94" fmla="*/ 333321 h 1950394"/>
                    <a:gd name="connsiteX95" fmla="*/ 872006 w 1950394"/>
                    <a:gd name="connsiteY95" fmla="*/ 337965 h 1950394"/>
                    <a:gd name="connsiteX96" fmla="*/ 857559 w 1950394"/>
                    <a:gd name="connsiteY96" fmla="*/ 330226 h 1950394"/>
                    <a:gd name="connsiteX97" fmla="*/ 833308 w 1950394"/>
                    <a:gd name="connsiteY97" fmla="*/ 268308 h 1950394"/>
                    <a:gd name="connsiteX98" fmla="*/ 819892 w 1950394"/>
                    <a:gd name="connsiteY98" fmla="*/ 259021 h 1950394"/>
                    <a:gd name="connsiteX99" fmla="*/ 753847 w 1950394"/>
                    <a:gd name="connsiteY99" fmla="*/ 276564 h 1950394"/>
                    <a:gd name="connsiteX100" fmla="*/ 745591 w 1950394"/>
                    <a:gd name="connsiteY100" fmla="*/ 293075 h 1950394"/>
                    <a:gd name="connsiteX101" fmla="*/ 754879 w 1950394"/>
                    <a:gd name="connsiteY101" fmla="*/ 339513 h 1950394"/>
                    <a:gd name="connsiteX102" fmla="*/ 728564 w 1950394"/>
                    <a:gd name="connsiteY102" fmla="*/ 378728 h 1950394"/>
                    <a:gd name="connsiteX103" fmla="*/ 712053 w 1950394"/>
                    <a:gd name="connsiteY103" fmla="*/ 385951 h 1950394"/>
                    <a:gd name="connsiteX104" fmla="*/ 695026 w 1950394"/>
                    <a:gd name="connsiteY104" fmla="*/ 382855 h 1950394"/>
                    <a:gd name="connsiteX105" fmla="*/ 654779 w 1950394"/>
                    <a:gd name="connsiteY105" fmla="*/ 328161 h 1950394"/>
                    <a:gd name="connsiteX106" fmla="*/ 641364 w 1950394"/>
                    <a:gd name="connsiteY106" fmla="*/ 323002 h 1950394"/>
                    <a:gd name="connsiteX107" fmla="*/ 577899 w 1950394"/>
                    <a:gd name="connsiteY107" fmla="*/ 359636 h 1950394"/>
                    <a:gd name="connsiteX108" fmla="*/ 574803 w 1950394"/>
                    <a:gd name="connsiteY108" fmla="*/ 372536 h 1950394"/>
                    <a:gd name="connsiteX109" fmla="*/ 602666 w 1950394"/>
                    <a:gd name="connsiteY109" fmla="*/ 435485 h 1950394"/>
                    <a:gd name="connsiteX110" fmla="*/ 598022 w 1950394"/>
                    <a:gd name="connsiteY110" fmla="*/ 450964 h 1950394"/>
                    <a:gd name="connsiteX111" fmla="*/ 567579 w 1950394"/>
                    <a:gd name="connsiteY111" fmla="*/ 474699 h 1950394"/>
                    <a:gd name="connsiteX112" fmla="*/ 550552 w 1950394"/>
                    <a:gd name="connsiteY112" fmla="*/ 474699 h 1950394"/>
                    <a:gd name="connsiteX113" fmla="*/ 498438 w 1950394"/>
                    <a:gd name="connsiteY113" fmla="*/ 432905 h 1950394"/>
                    <a:gd name="connsiteX114" fmla="*/ 483475 w 1950394"/>
                    <a:gd name="connsiteY114" fmla="*/ 431357 h 1950394"/>
                    <a:gd name="connsiteX115" fmla="*/ 432393 w 1950394"/>
                    <a:gd name="connsiteY115" fmla="*/ 482439 h 1950394"/>
                    <a:gd name="connsiteX116" fmla="*/ 433425 w 1950394"/>
                    <a:gd name="connsiteY116" fmla="*/ 497402 h 1950394"/>
                    <a:gd name="connsiteX117" fmla="*/ 475735 w 1950394"/>
                    <a:gd name="connsiteY117" fmla="*/ 550032 h 1950394"/>
                    <a:gd name="connsiteX118" fmla="*/ 475219 w 1950394"/>
                    <a:gd name="connsiteY118" fmla="*/ 566027 h 1950394"/>
                    <a:gd name="connsiteX119" fmla="*/ 450968 w 1950394"/>
                    <a:gd name="connsiteY119" fmla="*/ 597502 h 1950394"/>
                    <a:gd name="connsiteX120" fmla="*/ 437553 w 1950394"/>
                    <a:gd name="connsiteY120" fmla="*/ 601629 h 1950394"/>
                    <a:gd name="connsiteX121" fmla="*/ 373056 w 1950394"/>
                    <a:gd name="connsiteY121" fmla="*/ 573251 h 1950394"/>
                    <a:gd name="connsiteX122" fmla="*/ 360156 w 1950394"/>
                    <a:gd name="connsiteY122" fmla="*/ 575315 h 1950394"/>
                    <a:gd name="connsiteX123" fmla="*/ 323522 w 1950394"/>
                    <a:gd name="connsiteY123" fmla="*/ 638780 h 1950394"/>
                    <a:gd name="connsiteX124" fmla="*/ 328166 w 1950394"/>
                    <a:gd name="connsiteY124" fmla="*/ 652711 h 1950394"/>
                    <a:gd name="connsiteX125" fmla="*/ 374088 w 1950394"/>
                    <a:gd name="connsiteY125" fmla="*/ 685218 h 1950394"/>
                    <a:gd name="connsiteX126" fmla="*/ 380795 w 1950394"/>
                    <a:gd name="connsiteY126" fmla="*/ 720820 h 1950394"/>
                    <a:gd name="connsiteX127" fmla="*/ 372024 w 1950394"/>
                    <a:gd name="connsiteY127" fmla="*/ 742492 h 1950394"/>
                    <a:gd name="connsiteX128" fmla="*/ 355513 w 1950394"/>
                    <a:gd name="connsiteY128" fmla="*/ 753327 h 1950394"/>
                    <a:gd name="connsiteX129" fmla="*/ 291015 w 1950394"/>
                    <a:gd name="connsiteY129" fmla="*/ 743523 h 1950394"/>
                    <a:gd name="connsiteX130" fmla="*/ 276568 w 1950394"/>
                    <a:gd name="connsiteY130" fmla="*/ 751263 h 1950394"/>
                    <a:gd name="connsiteX131" fmla="*/ 258509 w 1950394"/>
                    <a:gd name="connsiteY131" fmla="*/ 818340 h 1950394"/>
                    <a:gd name="connsiteX132" fmla="*/ 267796 w 1950394"/>
                    <a:gd name="connsiteY132" fmla="*/ 831756 h 1950394"/>
                    <a:gd name="connsiteX133" fmla="*/ 330746 w 1950394"/>
                    <a:gd name="connsiteY133" fmla="*/ 857038 h 1950394"/>
                    <a:gd name="connsiteX134" fmla="*/ 337453 w 1950394"/>
                    <a:gd name="connsiteY134" fmla="*/ 869422 h 1950394"/>
                    <a:gd name="connsiteX135" fmla="*/ 332810 w 1950394"/>
                    <a:gd name="connsiteY135" fmla="*/ 906572 h 1950394"/>
                    <a:gd name="connsiteX136" fmla="*/ 318878 w 1950394"/>
                    <a:gd name="connsiteY136" fmla="*/ 922052 h 1950394"/>
                    <a:gd name="connsiteX137" fmla="*/ 256445 w 1950394"/>
                    <a:gd name="connsiteY137" fmla="*/ 929275 h 1950394"/>
                    <a:gd name="connsiteX138" fmla="*/ 242514 w 1950394"/>
                    <a:gd name="connsiteY138" fmla="*/ 942175 h 1950394"/>
                    <a:gd name="connsiteX139" fmla="*/ 242514 w 1950394"/>
                    <a:gd name="connsiteY139" fmla="*/ 1006672 h 1950394"/>
                    <a:gd name="connsiteX140" fmla="*/ 257993 w 1950394"/>
                    <a:gd name="connsiteY140" fmla="*/ 1020603 h 1950394"/>
                    <a:gd name="connsiteX141" fmla="*/ 321458 w 1950394"/>
                    <a:gd name="connsiteY141" fmla="*/ 1028343 h 1950394"/>
                    <a:gd name="connsiteX142" fmla="*/ 331778 w 1950394"/>
                    <a:gd name="connsiteY142" fmla="*/ 1039694 h 1950394"/>
                    <a:gd name="connsiteX143" fmla="*/ 336937 w 1950394"/>
                    <a:gd name="connsiteY143" fmla="*/ 1077877 h 1950394"/>
                    <a:gd name="connsiteX144" fmla="*/ 329198 w 1950394"/>
                    <a:gd name="connsiteY144" fmla="*/ 1093356 h 1950394"/>
                    <a:gd name="connsiteX145" fmla="*/ 265733 w 1950394"/>
                    <a:gd name="connsiteY145" fmla="*/ 1117607 h 1950394"/>
                    <a:gd name="connsiteX146" fmla="*/ 257993 w 1950394"/>
                    <a:gd name="connsiteY146" fmla="*/ 1129990 h 1950394"/>
                    <a:gd name="connsiteX147" fmla="*/ 276568 w 1950394"/>
                    <a:gd name="connsiteY147" fmla="*/ 1198615 h 1950394"/>
                    <a:gd name="connsiteX148" fmla="*/ 291531 w 1950394"/>
                    <a:gd name="connsiteY148" fmla="*/ 1205839 h 1950394"/>
                    <a:gd name="connsiteX149" fmla="*/ 345709 w 1950394"/>
                    <a:gd name="connsiteY149" fmla="*/ 1196035 h 1950394"/>
                    <a:gd name="connsiteX150" fmla="*/ 375636 w 1950394"/>
                    <a:gd name="connsiteY150" fmla="*/ 1216675 h 1950394"/>
                    <a:gd name="connsiteX151" fmla="*/ 384407 w 1950394"/>
                    <a:gd name="connsiteY151" fmla="*/ 1236798 h 1950394"/>
                    <a:gd name="connsiteX152" fmla="*/ 379764 w 1950394"/>
                    <a:gd name="connsiteY152" fmla="*/ 1257953 h 1950394"/>
                    <a:gd name="connsiteX153" fmla="*/ 327134 w 1950394"/>
                    <a:gd name="connsiteY153" fmla="*/ 1296651 h 1950394"/>
                    <a:gd name="connsiteX154" fmla="*/ 322490 w 1950394"/>
                    <a:gd name="connsiteY154" fmla="*/ 1310583 h 1950394"/>
                    <a:gd name="connsiteX155" fmla="*/ 359124 w 1950394"/>
                    <a:gd name="connsiteY155" fmla="*/ 1374048 h 1950394"/>
                    <a:gd name="connsiteX156" fmla="*/ 370992 w 1950394"/>
                    <a:gd name="connsiteY156" fmla="*/ 1376628 h 1950394"/>
                    <a:gd name="connsiteX157" fmla="*/ 433941 w 1950394"/>
                    <a:gd name="connsiteY157" fmla="*/ 1348765 h 1950394"/>
                    <a:gd name="connsiteX158" fmla="*/ 450452 w 1950394"/>
                    <a:gd name="connsiteY158" fmla="*/ 1353925 h 1950394"/>
                    <a:gd name="connsiteX159" fmla="*/ 474187 w 1950394"/>
                    <a:gd name="connsiteY159" fmla="*/ 1384367 h 1950394"/>
                    <a:gd name="connsiteX160" fmla="*/ 475219 w 1950394"/>
                    <a:gd name="connsiteY160" fmla="*/ 1399331 h 1950394"/>
                    <a:gd name="connsiteX161" fmla="*/ 432909 w 1950394"/>
                    <a:gd name="connsiteY161" fmla="*/ 1452476 h 1950394"/>
                    <a:gd name="connsiteX162" fmla="*/ 431877 w 1950394"/>
                    <a:gd name="connsiteY162" fmla="*/ 1468471 h 1950394"/>
                    <a:gd name="connsiteX163" fmla="*/ 481927 w 1950394"/>
                    <a:gd name="connsiteY163" fmla="*/ 1518521 h 1950394"/>
                    <a:gd name="connsiteX164" fmla="*/ 497922 w 1950394"/>
                    <a:gd name="connsiteY164" fmla="*/ 1517489 h 1950394"/>
                    <a:gd name="connsiteX165" fmla="*/ 550036 w 1950394"/>
                    <a:gd name="connsiteY165" fmla="*/ 1475695 h 1950394"/>
                    <a:gd name="connsiteX166" fmla="*/ 567063 w 1950394"/>
                    <a:gd name="connsiteY166" fmla="*/ 1476211 h 1950394"/>
                    <a:gd name="connsiteX167" fmla="*/ 596474 w 1950394"/>
                    <a:gd name="connsiteY167" fmla="*/ 1498914 h 1950394"/>
                    <a:gd name="connsiteX168" fmla="*/ 601634 w 1950394"/>
                    <a:gd name="connsiteY168" fmla="*/ 1515426 h 1950394"/>
                    <a:gd name="connsiteX169" fmla="*/ 574287 w 1950394"/>
                    <a:gd name="connsiteY169" fmla="*/ 1577343 h 1950394"/>
                    <a:gd name="connsiteX170" fmla="*/ 576867 w 1950394"/>
                    <a:gd name="connsiteY170" fmla="*/ 1591274 h 1950394"/>
                    <a:gd name="connsiteX171" fmla="*/ 639300 w 1950394"/>
                    <a:gd name="connsiteY171" fmla="*/ 1627393 h 1950394"/>
                    <a:gd name="connsiteX172" fmla="*/ 653747 w 1950394"/>
                    <a:gd name="connsiteY172" fmla="*/ 1622233 h 1950394"/>
                    <a:gd name="connsiteX173" fmla="*/ 693478 w 1950394"/>
                    <a:gd name="connsiteY173" fmla="*/ 1568571 h 1950394"/>
                    <a:gd name="connsiteX174" fmla="*/ 711537 w 1950394"/>
                    <a:gd name="connsiteY174" fmla="*/ 1564959 h 1950394"/>
                    <a:gd name="connsiteX175" fmla="*/ 743528 w 1950394"/>
                    <a:gd name="connsiteY175" fmla="*/ 1578375 h 1950394"/>
                    <a:gd name="connsiteX176" fmla="*/ 753847 w 1950394"/>
                    <a:gd name="connsiteY176" fmla="*/ 1593854 h 1950394"/>
                    <a:gd name="connsiteX177" fmla="*/ 744044 w 1950394"/>
                    <a:gd name="connsiteY177" fmla="*/ 1658351 h 1950394"/>
                    <a:gd name="connsiteX178" fmla="*/ 752299 w 1950394"/>
                    <a:gd name="connsiteY178" fmla="*/ 1673831 h 1950394"/>
                    <a:gd name="connsiteX179" fmla="*/ 818344 w 1950394"/>
                    <a:gd name="connsiteY179" fmla="*/ 1691374 h 1950394"/>
                    <a:gd name="connsiteX180" fmla="*/ 832276 w 1950394"/>
                    <a:gd name="connsiteY180" fmla="*/ 1682602 h 1950394"/>
                    <a:gd name="connsiteX181" fmla="*/ 857043 w 1950394"/>
                    <a:gd name="connsiteY181" fmla="*/ 1619653 h 1950394"/>
                    <a:gd name="connsiteX182" fmla="*/ 868910 w 1950394"/>
                    <a:gd name="connsiteY182" fmla="*/ 1612429 h 1950394"/>
                    <a:gd name="connsiteX183" fmla="*/ 908640 w 1950394"/>
                    <a:gd name="connsiteY183" fmla="*/ 1617589 h 1950394"/>
                    <a:gd name="connsiteX184" fmla="*/ 922056 w 1950394"/>
                    <a:gd name="connsiteY184" fmla="*/ 1630488 h 1950394"/>
                    <a:gd name="connsiteX185" fmla="*/ 929279 w 1950394"/>
                    <a:gd name="connsiteY185" fmla="*/ 1692922 h 1950394"/>
                    <a:gd name="connsiteX186" fmla="*/ 942695 w 1950394"/>
                    <a:gd name="connsiteY186" fmla="*/ 1707369 h 1950394"/>
                    <a:gd name="connsiteX187" fmla="*/ 1007192 w 1950394"/>
                    <a:gd name="connsiteY187" fmla="*/ 1707369 h 1950394"/>
                    <a:gd name="connsiteX188" fmla="*/ 1020607 w 1950394"/>
                    <a:gd name="connsiteY188" fmla="*/ 1692406 h 1950394"/>
                    <a:gd name="connsiteX189" fmla="*/ 1028347 w 1950394"/>
                    <a:gd name="connsiteY189" fmla="*/ 1628941 h 1950394"/>
                    <a:gd name="connsiteX190" fmla="*/ 1040215 w 1950394"/>
                    <a:gd name="connsiteY190" fmla="*/ 1617589 h 1950394"/>
                    <a:gd name="connsiteX191" fmla="*/ 1078397 w 1950394"/>
                    <a:gd name="connsiteY191" fmla="*/ 1612429 h 1950394"/>
                    <a:gd name="connsiteX192" fmla="*/ 1092844 w 1950394"/>
                    <a:gd name="connsiteY192" fmla="*/ 1619653 h 1950394"/>
                    <a:gd name="connsiteX193" fmla="*/ 1117095 w 1950394"/>
                    <a:gd name="connsiteY193" fmla="*/ 1681570 h 1950394"/>
                    <a:gd name="connsiteX194" fmla="*/ 1130511 w 1950394"/>
                    <a:gd name="connsiteY194" fmla="*/ 1690858 h 1950394"/>
                    <a:gd name="connsiteX195" fmla="*/ 1196556 w 1950394"/>
                    <a:gd name="connsiteY195" fmla="*/ 1673315 h 1950394"/>
                    <a:gd name="connsiteX196" fmla="*/ 1204811 w 1950394"/>
                    <a:gd name="connsiteY196" fmla="*/ 1656803 h 1950394"/>
                    <a:gd name="connsiteX197" fmla="*/ 1198104 w 1950394"/>
                    <a:gd name="connsiteY197" fmla="*/ 1613977 h 19503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</a:cxnLst>
                  <a:rect l="l" t="t" r="r" b="b"/>
                  <a:pathLst>
                    <a:path w="1950394" h="1950394">
                      <a:moveTo>
                        <a:pt x="977265" y="1954006"/>
                      </a:moveTo>
                      <a:cubicBezTo>
                        <a:pt x="444261" y="1950394"/>
                        <a:pt x="1552" y="1529873"/>
                        <a:pt x="4" y="977261"/>
                      </a:cubicBezTo>
                      <a:cubicBezTo>
                        <a:pt x="-1544" y="439613"/>
                        <a:pt x="427749" y="0"/>
                        <a:pt x="976749" y="0"/>
                      </a:cubicBezTo>
                      <a:cubicBezTo>
                        <a:pt x="1519041" y="0"/>
                        <a:pt x="1952978" y="432905"/>
                        <a:pt x="1953494" y="976229"/>
                      </a:cubicBezTo>
                      <a:cubicBezTo>
                        <a:pt x="1953494" y="1512846"/>
                        <a:pt x="1525749" y="1948330"/>
                        <a:pt x="977265" y="1954006"/>
                      </a:cubicBezTo>
                      <a:close/>
                      <a:moveTo>
                        <a:pt x="1198104" y="1613977"/>
                      </a:moveTo>
                      <a:cubicBezTo>
                        <a:pt x="1198104" y="1578891"/>
                        <a:pt x="1194492" y="1586630"/>
                        <a:pt x="1221839" y="1574763"/>
                      </a:cubicBezTo>
                      <a:cubicBezTo>
                        <a:pt x="1228030" y="1572183"/>
                        <a:pt x="1234738" y="1569603"/>
                        <a:pt x="1240930" y="1566507"/>
                      </a:cubicBezTo>
                      <a:cubicBezTo>
                        <a:pt x="1247637" y="1562896"/>
                        <a:pt x="1252797" y="1563927"/>
                        <a:pt x="1257957" y="1569603"/>
                      </a:cubicBezTo>
                      <a:cubicBezTo>
                        <a:pt x="1272920" y="1586630"/>
                        <a:pt x="1290464" y="1602110"/>
                        <a:pt x="1298203" y="1624297"/>
                      </a:cubicBezTo>
                      <a:cubicBezTo>
                        <a:pt x="1300783" y="1631520"/>
                        <a:pt x="1304395" y="1633068"/>
                        <a:pt x="1311619" y="1629456"/>
                      </a:cubicBezTo>
                      <a:cubicBezTo>
                        <a:pt x="1333290" y="1618105"/>
                        <a:pt x="1354445" y="1605722"/>
                        <a:pt x="1375084" y="1592822"/>
                      </a:cubicBezTo>
                      <a:cubicBezTo>
                        <a:pt x="1382824" y="1588178"/>
                        <a:pt x="1381791" y="1584051"/>
                        <a:pt x="1377148" y="1578891"/>
                      </a:cubicBezTo>
                      <a:cubicBezTo>
                        <a:pt x="1361152" y="1560832"/>
                        <a:pt x="1356509" y="1537613"/>
                        <a:pt x="1349285" y="1515426"/>
                      </a:cubicBezTo>
                      <a:cubicBezTo>
                        <a:pt x="1347221" y="1509750"/>
                        <a:pt x="1348253" y="1505622"/>
                        <a:pt x="1353413" y="1502010"/>
                      </a:cubicBezTo>
                      <a:cubicBezTo>
                        <a:pt x="1364248" y="1493754"/>
                        <a:pt x="1375600" y="1485499"/>
                        <a:pt x="1385919" y="1476727"/>
                      </a:cubicBezTo>
                      <a:cubicBezTo>
                        <a:pt x="1391079" y="1472600"/>
                        <a:pt x="1395723" y="1473115"/>
                        <a:pt x="1400883" y="1476727"/>
                      </a:cubicBezTo>
                      <a:cubicBezTo>
                        <a:pt x="1419458" y="1489111"/>
                        <a:pt x="1440097" y="1498914"/>
                        <a:pt x="1452996" y="1518005"/>
                      </a:cubicBezTo>
                      <a:cubicBezTo>
                        <a:pt x="1457640" y="1525229"/>
                        <a:pt x="1463316" y="1525745"/>
                        <a:pt x="1470024" y="1519553"/>
                      </a:cubicBezTo>
                      <a:cubicBezTo>
                        <a:pt x="1487051" y="1503558"/>
                        <a:pt x="1503562" y="1487047"/>
                        <a:pt x="1519041" y="1470535"/>
                      </a:cubicBezTo>
                      <a:cubicBezTo>
                        <a:pt x="1525233" y="1464344"/>
                        <a:pt x="1525749" y="1458668"/>
                        <a:pt x="1518010" y="1453508"/>
                      </a:cubicBezTo>
                      <a:cubicBezTo>
                        <a:pt x="1498402" y="1440093"/>
                        <a:pt x="1488599" y="1418938"/>
                        <a:pt x="1475699" y="1400363"/>
                      </a:cubicBezTo>
                      <a:cubicBezTo>
                        <a:pt x="1472088" y="1395203"/>
                        <a:pt x="1472088" y="1391075"/>
                        <a:pt x="1476215" y="1386431"/>
                      </a:cubicBezTo>
                      <a:cubicBezTo>
                        <a:pt x="1484987" y="1375596"/>
                        <a:pt x="1493243" y="1364760"/>
                        <a:pt x="1501498" y="1353925"/>
                      </a:cubicBezTo>
                      <a:cubicBezTo>
                        <a:pt x="1505626" y="1348249"/>
                        <a:pt x="1510270" y="1348249"/>
                        <a:pt x="1515946" y="1349797"/>
                      </a:cubicBezTo>
                      <a:cubicBezTo>
                        <a:pt x="1538133" y="1357020"/>
                        <a:pt x="1560836" y="1362180"/>
                        <a:pt x="1579411" y="1377660"/>
                      </a:cubicBezTo>
                      <a:cubicBezTo>
                        <a:pt x="1584571" y="1382303"/>
                        <a:pt x="1588182" y="1382303"/>
                        <a:pt x="1592310" y="1375596"/>
                      </a:cubicBezTo>
                      <a:cubicBezTo>
                        <a:pt x="1605210" y="1354441"/>
                        <a:pt x="1617593" y="1333801"/>
                        <a:pt x="1628945" y="1312130"/>
                      </a:cubicBezTo>
                      <a:cubicBezTo>
                        <a:pt x="1632557" y="1304907"/>
                        <a:pt x="1631009" y="1300779"/>
                        <a:pt x="1623785" y="1298199"/>
                      </a:cubicBezTo>
                      <a:cubicBezTo>
                        <a:pt x="1605726" y="1291491"/>
                        <a:pt x="1591794" y="1278592"/>
                        <a:pt x="1577863" y="1265692"/>
                      </a:cubicBezTo>
                      <a:cubicBezTo>
                        <a:pt x="1560320" y="1248665"/>
                        <a:pt x="1560836" y="1253309"/>
                        <a:pt x="1571155" y="1230090"/>
                      </a:cubicBezTo>
                      <a:cubicBezTo>
                        <a:pt x="1574251" y="1222866"/>
                        <a:pt x="1577347" y="1215643"/>
                        <a:pt x="1579927" y="1208419"/>
                      </a:cubicBezTo>
                      <a:cubicBezTo>
                        <a:pt x="1582507" y="1200163"/>
                        <a:pt x="1587667" y="1197583"/>
                        <a:pt x="1596438" y="1197583"/>
                      </a:cubicBezTo>
                      <a:cubicBezTo>
                        <a:pt x="1618625" y="1198100"/>
                        <a:pt x="1640296" y="1197583"/>
                        <a:pt x="1660935" y="1207387"/>
                      </a:cubicBezTo>
                      <a:cubicBezTo>
                        <a:pt x="1668159" y="1210483"/>
                        <a:pt x="1672287" y="1209967"/>
                        <a:pt x="1675383" y="1201195"/>
                      </a:cubicBezTo>
                      <a:cubicBezTo>
                        <a:pt x="1682090" y="1178492"/>
                        <a:pt x="1688282" y="1155789"/>
                        <a:pt x="1693442" y="1132570"/>
                      </a:cubicBezTo>
                      <a:cubicBezTo>
                        <a:pt x="1695506" y="1123283"/>
                        <a:pt x="1692926" y="1119671"/>
                        <a:pt x="1684154" y="1119155"/>
                      </a:cubicBezTo>
                      <a:cubicBezTo>
                        <a:pt x="1660935" y="1117091"/>
                        <a:pt x="1641328" y="1104192"/>
                        <a:pt x="1621205" y="1093872"/>
                      </a:cubicBezTo>
                      <a:cubicBezTo>
                        <a:pt x="1616561" y="1091808"/>
                        <a:pt x="1613465" y="1088712"/>
                        <a:pt x="1614497" y="1083037"/>
                      </a:cubicBezTo>
                      <a:cubicBezTo>
                        <a:pt x="1616561" y="1069621"/>
                        <a:pt x="1618625" y="1055690"/>
                        <a:pt x="1620173" y="1042274"/>
                      </a:cubicBezTo>
                      <a:cubicBezTo>
                        <a:pt x="1621205" y="1034535"/>
                        <a:pt x="1625333" y="1031439"/>
                        <a:pt x="1632557" y="1029891"/>
                      </a:cubicBezTo>
                      <a:cubicBezTo>
                        <a:pt x="1653712" y="1025763"/>
                        <a:pt x="1673835" y="1018539"/>
                        <a:pt x="1696022" y="1022667"/>
                      </a:cubicBezTo>
                      <a:cubicBezTo>
                        <a:pt x="1704793" y="1024215"/>
                        <a:pt x="1708921" y="1020603"/>
                        <a:pt x="1709437" y="1010800"/>
                      </a:cubicBezTo>
                      <a:cubicBezTo>
                        <a:pt x="1710469" y="988612"/>
                        <a:pt x="1710985" y="966426"/>
                        <a:pt x="1709437" y="943723"/>
                      </a:cubicBezTo>
                      <a:cubicBezTo>
                        <a:pt x="1708921" y="933403"/>
                        <a:pt x="1704793" y="929791"/>
                        <a:pt x="1694990" y="931339"/>
                      </a:cubicBezTo>
                      <a:cubicBezTo>
                        <a:pt x="1680026" y="933919"/>
                        <a:pt x="1665063" y="931855"/>
                        <a:pt x="1650616" y="928243"/>
                      </a:cubicBezTo>
                      <a:cubicBezTo>
                        <a:pt x="1619141" y="919988"/>
                        <a:pt x="1621205" y="928243"/>
                        <a:pt x="1618109" y="892125"/>
                      </a:cubicBezTo>
                      <a:cubicBezTo>
                        <a:pt x="1617593" y="885933"/>
                        <a:pt x="1616561" y="880257"/>
                        <a:pt x="1615013" y="874582"/>
                      </a:cubicBezTo>
                      <a:cubicBezTo>
                        <a:pt x="1612949" y="866842"/>
                        <a:pt x="1616561" y="862714"/>
                        <a:pt x="1622753" y="859102"/>
                      </a:cubicBezTo>
                      <a:cubicBezTo>
                        <a:pt x="1642876" y="849299"/>
                        <a:pt x="1661967" y="836915"/>
                        <a:pt x="1684670" y="834851"/>
                      </a:cubicBezTo>
                      <a:cubicBezTo>
                        <a:pt x="1692410" y="834335"/>
                        <a:pt x="1696022" y="830724"/>
                        <a:pt x="1693442" y="821952"/>
                      </a:cubicBezTo>
                      <a:cubicBezTo>
                        <a:pt x="1687766" y="799249"/>
                        <a:pt x="1682090" y="776030"/>
                        <a:pt x="1674867" y="753327"/>
                      </a:cubicBezTo>
                      <a:cubicBezTo>
                        <a:pt x="1671771" y="744039"/>
                        <a:pt x="1667643" y="743007"/>
                        <a:pt x="1659903" y="746619"/>
                      </a:cubicBezTo>
                      <a:cubicBezTo>
                        <a:pt x="1638748" y="756423"/>
                        <a:pt x="1616561" y="755907"/>
                        <a:pt x="1594374" y="756423"/>
                      </a:cubicBezTo>
                      <a:cubicBezTo>
                        <a:pt x="1587667" y="756423"/>
                        <a:pt x="1583023" y="754359"/>
                        <a:pt x="1580443" y="747651"/>
                      </a:cubicBezTo>
                      <a:cubicBezTo>
                        <a:pt x="1575799" y="735784"/>
                        <a:pt x="1571155" y="724432"/>
                        <a:pt x="1565995" y="713081"/>
                      </a:cubicBezTo>
                      <a:cubicBezTo>
                        <a:pt x="1562900" y="705857"/>
                        <a:pt x="1564448" y="701213"/>
                        <a:pt x="1570123" y="696054"/>
                      </a:cubicBezTo>
                      <a:cubicBezTo>
                        <a:pt x="1586635" y="681090"/>
                        <a:pt x="1602114" y="664579"/>
                        <a:pt x="1623269" y="656323"/>
                      </a:cubicBezTo>
                      <a:cubicBezTo>
                        <a:pt x="1631009" y="653227"/>
                        <a:pt x="1632557" y="649616"/>
                        <a:pt x="1628429" y="641876"/>
                      </a:cubicBezTo>
                      <a:cubicBezTo>
                        <a:pt x="1617077" y="620721"/>
                        <a:pt x="1605210" y="599566"/>
                        <a:pt x="1592310" y="579443"/>
                      </a:cubicBezTo>
                      <a:cubicBezTo>
                        <a:pt x="1587667" y="572219"/>
                        <a:pt x="1584055" y="572219"/>
                        <a:pt x="1578379" y="576863"/>
                      </a:cubicBezTo>
                      <a:cubicBezTo>
                        <a:pt x="1564963" y="587698"/>
                        <a:pt x="1548968" y="594406"/>
                        <a:pt x="1532457" y="599050"/>
                      </a:cubicBezTo>
                      <a:cubicBezTo>
                        <a:pt x="1499950" y="607821"/>
                        <a:pt x="1510270" y="610917"/>
                        <a:pt x="1490147" y="585118"/>
                      </a:cubicBezTo>
                      <a:cubicBezTo>
                        <a:pt x="1486019" y="579443"/>
                        <a:pt x="1481891" y="574283"/>
                        <a:pt x="1477247" y="569123"/>
                      </a:cubicBezTo>
                      <a:cubicBezTo>
                        <a:pt x="1472088" y="563447"/>
                        <a:pt x="1472088" y="558288"/>
                        <a:pt x="1476731" y="552096"/>
                      </a:cubicBezTo>
                      <a:cubicBezTo>
                        <a:pt x="1489115" y="533521"/>
                        <a:pt x="1498918" y="513397"/>
                        <a:pt x="1518525" y="499982"/>
                      </a:cubicBezTo>
                      <a:cubicBezTo>
                        <a:pt x="1525233" y="495338"/>
                        <a:pt x="1525233" y="490178"/>
                        <a:pt x="1519557" y="483987"/>
                      </a:cubicBezTo>
                      <a:cubicBezTo>
                        <a:pt x="1503562" y="466960"/>
                        <a:pt x="1487051" y="450448"/>
                        <a:pt x="1470540" y="434453"/>
                      </a:cubicBezTo>
                      <a:cubicBezTo>
                        <a:pt x="1463316" y="427745"/>
                        <a:pt x="1458156" y="428261"/>
                        <a:pt x="1452480" y="436001"/>
                      </a:cubicBezTo>
                      <a:cubicBezTo>
                        <a:pt x="1443709" y="448384"/>
                        <a:pt x="1431841" y="457672"/>
                        <a:pt x="1418942" y="465412"/>
                      </a:cubicBezTo>
                      <a:cubicBezTo>
                        <a:pt x="1393143" y="481407"/>
                        <a:pt x="1393143" y="481407"/>
                        <a:pt x="1369408" y="463348"/>
                      </a:cubicBezTo>
                      <a:cubicBezTo>
                        <a:pt x="1364764" y="459736"/>
                        <a:pt x="1360121" y="455608"/>
                        <a:pt x="1354961" y="452512"/>
                      </a:cubicBezTo>
                      <a:cubicBezTo>
                        <a:pt x="1348253" y="448384"/>
                        <a:pt x="1347221" y="443225"/>
                        <a:pt x="1349801" y="436001"/>
                      </a:cubicBezTo>
                      <a:cubicBezTo>
                        <a:pt x="1357025" y="414330"/>
                        <a:pt x="1361668" y="391627"/>
                        <a:pt x="1377148" y="374084"/>
                      </a:cubicBezTo>
                      <a:cubicBezTo>
                        <a:pt x="1382307" y="368408"/>
                        <a:pt x="1381276" y="364280"/>
                        <a:pt x="1374052" y="360152"/>
                      </a:cubicBezTo>
                      <a:cubicBezTo>
                        <a:pt x="1353929" y="347769"/>
                        <a:pt x="1333806" y="335385"/>
                        <a:pt x="1312651" y="324550"/>
                      </a:cubicBezTo>
                      <a:cubicBezTo>
                        <a:pt x="1304911" y="320422"/>
                        <a:pt x="1299751" y="320422"/>
                        <a:pt x="1296655" y="329193"/>
                      </a:cubicBezTo>
                      <a:cubicBezTo>
                        <a:pt x="1288916" y="350865"/>
                        <a:pt x="1271888" y="365828"/>
                        <a:pt x="1256925" y="382855"/>
                      </a:cubicBezTo>
                      <a:cubicBezTo>
                        <a:pt x="1251249" y="389047"/>
                        <a:pt x="1246090" y="389563"/>
                        <a:pt x="1238866" y="386467"/>
                      </a:cubicBezTo>
                      <a:cubicBezTo>
                        <a:pt x="1228546" y="381307"/>
                        <a:pt x="1217711" y="377179"/>
                        <a:pt x="1206875" y="373052"/>
                      </a:cubicBezTo>
                      <a:cubicBezTo>
                        <a:pt x="1199136" y="370472"/>
                        <a:pt x="1196556" y="365312"/>
                        <a:pt x="1196556" y="357572"/>
                      </a:cubicBezTo>
                      <a:cubicBezTo>
                        <a:pt x="1197072" y="335385"/>
                        <a:pt x="1196556" y="313714"/>
                        <a:pt x="1206359" y="293075"/>
                      </a:cubicBezTo>
                      <a:cubicBezTo>
                        <a:pt x="1209971" y="285335"/>
                        <a:pt x="1208939" y="280692"/>
                        <a:pt x="1199652" y="278112"/>
                      </a:cubicBezTo>
                      <a:cubicBezTo>
                        <a:pt x="1176949" y="271404"/>
                        <a:pt x="1154246" y="265212"/>
                        <a:pt x="1131027" y="259537"/>
                      </a:cubicBezTo>
                      <a:cubicBezTo>
                        <a:pt x="1122255" y="257473"/>
                        <a:pt x="1119159" y="260569"/>
                        <a:pt x="1118127" y="268308"/>
                      </a:cubicBezTo>
                      <a:cubicBezTo>
                        <a:pt x="1116063" y="291527"/>
                        <a:pt x="1103164" y="311134"/>
                        <a:pt x="1093360" y="331258"/>
                      </a:cubicBezTo>
                      <a:cubicBezTo>
                        <a:pt x="1090780" y="336933"/>
                        <a:pt x="1086653" y="339513"/>
                        <a:pt x="1079945" y="338481"/>
                      </a:cubicBezTo>
                      <a:cubicBezTo>
                        <a:pt x="1067561" y="336417"/>
                        <a:pt x="1055178" y="334869"/>
                        <a:pt x="1042794" y="333837"/>
                      </a:cubicBezTo>
                      <a:cubicBezTo>
                        <a:pt x="1034539" y="332805"/>
                        <a:pt x="1029895" y="329193"/>
                        <a:pt x="1028347" y="320422"/>
                      </a:cubicBezTo>
                      <a:cubicBezTo>
                        <a:pt x="1024735" y="299783"/>
                        <a:pt x="1016996" y="279660"/>
                        <a:pt x="1021123" y="257989"/>
                      </a:cubicBezTo>
                      <a:cubicBezTo>
                        <a:pt x="1022671" y="248701"/>
                        <a:pt x="1019059" y="244057"/>
                        <a:pt x="1008740" y="243541"/>
                      </a:cubicBezTo>
                      <a:cubicBezTo>
                        <a:pt x="986553" y="242509"/>
                        <a:pt x="964366" y="242509"/>
                        <a:pt x="941663" y="243541"/>
                      </a:cubicBezTo>
                      <a:cubicBezTo>
                        <a:pt x="931859" y="244057"/>
                        <a:pt x="928247" y="248185"/>
                        <a:pt x="929795" y="256957"/>
                      </a:cubicBezTo>
                      <a:cubicBezTo>
                        <a:pt x="933923" y="279144"/>
                        <a:pt x="926184" y="299267"/>
                        <a:pt x="922572" y="320422"/>
                      </a:cubicBezTo>
                      <a:cubicBezTo>
                        <a:pt x="921024" y="328678"/>
                        <a:pt x="916896" y="332290"/>
                        <a:pt x="909156" y="333321"/>
                      </a:cubicBezTo>
                      <a:cubicBezTo>
                        <a:pt x="896773" y="334869"/>
                        <a:pt x="884389" y="335901"/>
                        <a:pt x="872006" y="337965"/>
                      </a:cubicBezTo>
                      <a:cubicBezTo>
                        <a:pt x="864782" y="339513"/>
                        <a:pt x="860654" y="336933"/>
                        <a:pt x="857559" y="330226"/>
                      </a:cubicBezTo>
                      <a:cubicBezTo>
                        <a:pt x="847755" y="310102"/>
                        <a:pt x="835371" y="291527"/>
                        <a:pt x="833308" y="268308"/>
                      </a:cubicBezTo>
                      <a:cubicBezTo>
                        <a:pt x="832276" y="259537"/>
                        <a:pt x="828664" y="256957"/>
                        <a:pt x="819892" y="259021"/>
                      </a:cubicBezTo>
                      <a:cubicBezTo>
                        <a:pt x="797705" y="264180"/>
                        <a:pt x="775518" y="269856"/>
                        <a:pt x="753847" y="276564"/>
                      </a:cubicBezTo>
                      <a:cubicBezTo>
                        <a:pt x="744044" y="279660"/>
                        <a:pt x="740948" y="283272"/>
                        <a:pt x="745591" y="293075"/>
                      </a:cubicBezTo>
                      <a:cubicBezTo>
                        <a:pt x="751783" y="308039"/>
                        <a:pt x="754879" y="323518"/>
                        <a:pt x="754879" y="339513"/>
                      </a:cubicBezTo>
                      <a:cubicBezTo>
                        <a:pt x="754879" y="367892"/>
                        <a:pt x="755395" y="367892"/>
                        <a:pt x="728564" y="378728"/>
                      </a:cubicBezTo>
                      <a:cubicBezTo>
                        <a:pt x="722888" y="380791"/>
                        <a:pt x="717213" y="383371"/>
                        <a:pt x="712053" y="385951"/>
                      </a:cubicBezTo>
                      <a:cubicBezTo>
                        <a:pt x="705345" y="389563"/>
                        <a:pt x="700185" y="388531"/>
                        <a:pt x="695026" y="382855"/>
                      </a:cubicBezTo>
                      <a:cubicBezTo>
                        <a:pt x="679546" y="365828"/>
                        <a:pt x="662519" y="350349"/>
                        <a:pt x="654779" y="328161"/>
                      </a:cubicBezTo>
                      <a:cubicBezTo>
                        <a:pt x="652200" y="320938"/>
                        <a:pt x="648588" y="319390"/>
                        <a:pt x="641364" y="323002"/>
                      </a:cubicBezTo>
                      <a:cubicBezTo>
                        <a:pt x="619693" y="334353"/>
                        <a:pt x="598538" y="346737"/>
                        <a:pt x="577899" y="359636"/>
                      </a:cubicBezTo>
                      <a:cubicBezTo>
                        <a:pt x="571707" y="363248"/>
                        <a:pt x="570159" y="366860"/>
                        <a:pt x="574803" y="372536"/>
                      </a:cubicBezTo>
                      <a:cubicBezTo>
                        <a:pt x="590798" y="390595"/>
                        <a:pt x="595958" y="413298"/>
                        <a:pt x="602666" y="435485"/>
                      </a:cubicBezTo>
                      <a:cubicBezTo>
                        <a:pt x="604730" y="442193"/>
                        <a:pt x="604214" y="446836"/>
                        <a:pt x="598022" y="450964"/>
                      </a:cubicBezTo>
                      <a:cubicBezTo>
                        <a:pt x="587702" y="458188"/>
                        <a:pt x="577383" y="466444"/>
                        <a:pt x="567579" y="474699"/>
                      </a:cubicBezTo>
                      <a:cubicBezTo>
                        <a:pt x="561388" y="479859"/>
                        <a:pt x="556744" y="478827"/>
                        <a:pt x="550552" y="474699"/>
                      </a:cubicBezTo>
                      <a:cubicBezTo>
                        <a:pt x="531977" y="462316"/>
                        <a:pt x="511854" y="451996"/>
                        <a:pt x="498438" y="432905"/>
                      </a:cubicBezTo>
                      <a:cubicBezTo>
                        <a:pt x="494310" y="426713"/>
                        <a:pt x="489151" y="426197"/>
                        <a:pt x="483475" y="431357"/>
                      </a:cubicBezTo>
                      <a:cubicBezTo>
                        <a:pt x="465932" y="447352"/>
                        <a:pt x="448904" y="464895"/>
                        <a:pt x="432393" y="482439"/>
                      </a:cubicBezTo>
                      <a:cubicBezTo>
                        <a:pt x="427233" y="488114"/>
                        <a:pt x="426717" y="493274"/>
                        <a:pt x="433425" y="497402"/>
                      </a:cubicBezTo>
                      <a:cubicBezTo>
                        <a:pt x="453032" y="510818"/>
                        <a:pt x="462836" y="531457"/>
                        <a:pt x="475735" y="550032"/>
                      </a:cubicBezTo>
                      <a:cubicBezTo>
                        <a:pt x="479863" y="555708"/>
                        <a:pt x="479863" y="560867"/>
                        <a:pt x="475219" y="566027"/>
                      </a:cubicBezTo>
                      <a:cubicBezTo>
                        <a:pt x="466964" y="576347"/>
                        <a:pt x="458708" y="587182"/>
                        <a:pt x="450968" y="597502"/>
                      </a:cubicBezTo>
                      <a:cubicBezTo>
                        <a:pt x="447357" y="602146"/>
                        <a:pt x="443745" y="603694"/>
                        <a:pt x="437553" y="601629"/>
                      </a:cubicBezTo>
                      <a:cubicBezTo>
                        <a:pt x="414850" y="594406"/>
                        <a:pt x="391631" y="589246"/>
                        <a:pt x="373056" y="573251"/>
                      </a:cubicBezTo>
                      <a:cubicBezTo>
                        <a:pt x="367896" y="568607"/>
                        <a:pt x="363768" y="568607"/>
                        <a:pt x="360156" y="575315"/>
                      </a:cubicBezTo>
                      <a:cubicBezTo>
                        <a:pt x="347257" y="596470"/>
                        <a:pt x="334358" y="617109"/>
                        <a:pt x="323522" y="638780"/>
                      </a:cubicBezTo>
                      <a:cubicBezTo>
                        <a:pt x="319910" y="646004"/>
                        <a:pt x="320942" y="650131"/>
                        <a:pt x="328166" y="652711"/>
                      </a:cubicBezTo>
                      <a:cubicBezTo>
                        <a:pt x="346225" y="659419"/>
                        <a:pt x="360672" y="672318"/>
                        <a:pt x="374088" y="685218"/>
                      </a:cubicBezTo>
                      <a:cubicBezTo>
                        <a:pt x="392147" y="702245"/>
                        <a:pt x="391115" y="698117"/>
                        <a:pt x="380795" y="720820"/>
                      </a:cubicBezTo>
                      <a:cubicBezTo>
                        <a:pt x="377700" y="728044"/>
                        <a:pt x="374604" y="735268"/>
                        <a:pt x="372024" y="742492"/>
                      </a:cubicBezTo>
                      <a:cubicBezTo>
                        <a:pt x="369444" y="750747"/>
                        <a:pt x="364284" y="753327"/>
                        <a:pt x="355513" y="753327"/>
                      </a:cubicBezTo>
                      <a:cubicBezTo>
                        <a:pt x="333326" y="752811"/>
                        <a:pt x="311655" y="753327"/>
                        <a:pt x="291015" y="743523"/>
                      </a:cubicBezTo>
                      <a:cubicBezTo>
                        <a:pt x="282760" y="739396"/>
                        <a:pt x="279148" y="742492"/>
                        <a:pt x="276568" y="751263"/>
                      </a:cubicBezTo>
                      <a:cubicBezTo>
                        <a:pt x="269860" y="773450"/>
                        <a:pt x="264185" y="796153"/>
                        <a:pt x="258509" y="818340"/>
                      </a:cubicBezTo>
                      <a:cubicBezTo>
                        <a:pt x="256445" y="827628"/>
                        <a:pt x="259025" y="831239"/>
                        <a:pt x="267796" y="831756"/>
                      </a:cubicBezTo>
                      <a:cubicBezTo>
                        <a:pt x="291015" y="833819"/>
                        <a:pt x="310623" y="846719"/>
                        <a:pt x="330746" y="857038"/>
                      </a:cubicBezTo>
                      <a:cubicBezTo>
                        <a:pt x="335905" y="859618"/>
                        <a:pt x="338485" y="863230"/>
                        <a:pt x="337453" y="869422"/>
                      </a:cubicBezTo>
                      <a:cubicBezTo>
                        <a:pt x="335389" y="881805"/>
                        <a:pt x="333842" y="894189"/>
                        <a:pt x="332810" y="906572"/>
                      </a:cubicBezTo>
                      <a:cubicBezTo>
                        <a:pt x="331778" y="915344"/>
                        <a:pt x="328166" y="919988"/>
                        <a:pt x="318878" y="922052"/>
                      </a:cubicBezTo>
                      <a:cubicBezTo>
                        <a:pt x="298239" y="925664"/>
                        <a:pt x="278116" y="932887"/>
                        <a:pt x="256445" y="929275"/>
                      </a:cubicBezTo>
                      <a:cubicBezTo>
                        <a:pt x="246125" y="927211"/>
                        <a:pt x="243029" y="932371"/>
                        <a:pt x="242514" y="942175"/>
                      </a:cubicBezTo>
                      <a:cubicBezTo>
                        <a:pt x="241482" y="963846"/>
                        <a:pt x="241482" y="985001"/>
                        <a:pt x="242514" y="1006672"/>
                      </a:cubicBezTo>
                      <a:cubicBezTo>
                        <a:pt x="243029" y="1018023"/>
                        <a:pt x="247157" y="1022667"/>
                        <a:pt x="257993" y="1020603"/>
                      </a:cubicBezTo>
                      <a:cubicBezTo>
                        <a:pt x="280180" y="1016475"/>
                        <a:pt x="300303" y="1024731"/>
                        <a:pt x="321458" y="1028343"/>
                      </a:cubicBezTo>
                      <a:cubicBezTo>
                        <a:pt x="327650" y="1029375"/>
                        <a:pt x="331262" y="1032987"/>
                        <a:pt x="331778" y="1039694"/>
                      </a:cubicBezTo>
                      <a:cubicBezTo>
                        <a:pt x="333326" y="1052594"/>
                        <a:pt x="334358" y="1065493"/>
                        <a:pt x="336937" y="1077877"/>
                      </a:cubicBezTo>
                      <a:cubicBezTo>
                        <a:pt x="338485" y="1085617"/>
                        <a:pt x="335905" y="1089744"/>
                        <a:pt x="329198" y="1093356"/>
                      </a:cubicBezTo>
                      <a:cubicBezTo>
                        <a:pt x="309075" y="1103676"/>
                        <a:pt x="289467" y="1115543"/>
                        <a:pt x="265733" y="1117607"/>
                      </a:cubicBezTo>
                      <a:cubicBezTo>
                        <a:pt x="257993" y="1118123"/>
                        <a:pt x="255929" y="1122251"/>
                        <a:pt x="257993" y="1129990"/>
                      </a:cubicBezTo>
                      <a:cubicBezTo>
                        <a:pt x="263669" y="1153209"/>
                        <a:pt x="269344" y="1175913"/>
                        <a:pt x="276568" y="1198615"/>
                      </a:cubicBezTo>
                      <a:cubicBezTo>
                        <a:pt x="279148" y="1207903"/>
                        <a:pt x="283276" y="1209451"/>
                        <a:pt x="291531" y="1205839"/>
                      </a:cubicBezTo>
                      <a:cubicBezTo>
                        <a:pt x="308559" y="1198100"/>
                        <a:pt x="327134" y="1196035"/>
                        <a:pt x="345709" y="1196035"/>
                      </a:cubicBezTo>
                      <a:cubicBezTo>
                        <a:pt x="371508" y="1196035"/>
                        <a:pt x="366348" y="1193456"/>
                        <a:pt x="375636" y="1216675"/>
                      </a:cubicBezTo>
                      <a:cubicBezTo>
                        <a:pt x="378216" y="1223382"/>
                        <a:pt x="380795" y="1230606"/>
                        <a:pt x="384407" y="1236798"/>
                      </a:cubicBezTo>
                      <a:cubicBezTo>
                        <a:pt x="389051" y="1245569"/>
                        <a:pt x="386987" y="1251761"/>
                        <a:pt x="379764" y="1257953"/>
                      </a:cubicBezTo>
                      <a:cubicBezTo>
                        <a:pt x="363252" y="1272400"/>
                        <a:pt x="348289" y="1288396"/>
                        <a:pt x="327134" y="1296651"/>
                      </a:cubicBezTo>
                      <a:cubicBezTo>
                        <a:pt x="319394" y="1299231"/>
                        <a:pt x="319394" y="1303875"/>
                        <a:pt x="322490" y="1310583"/>
                      </a:cubicBezTo>
                      <a:cubicBezTo>
                        <a:pt x="333842" y="1332254"/>
                        <a:pt x="346225" y="1353409"/>
                        <a:pt x="359124" y="1374048"/>
                      </a:cubicBezTo>
                      <a:cubicBezTo>
                        <a:pt x="362736" y="1379724"/>
                        <a:pt x="365832" y="1380755"/>
                        <a:pt x="370992" y="1376628"/>
                      </a:cubicBezTo>
                      <a:cubicBezTo>
                        <a:pt x="389051" y="1361148"/>
                        <a:pt x="412270" y="1355988"/>
                        <a:pt x="433941" y="1348765"/>
                      </a:cubicBezTo>
                      <a:cubicBezTo>
                        <a:pt x="441165" y="1346185"/>
                        <a:pt x="445809" y="1347217"/>
                        <a:pt x="450452" y="1353925"/>
                      </a:cubicBezTo>
                      <a:cubicBezTo>
                        <a:pt x="457676" y="1364760"/>
                        <a:pt x="465932" y="1374564"/>
                        <a:pt x="474187" y="1384367"/>
                      </a:cubicBezTo>
                      <a:cubicBezTo>
                        <a:pt x="478315" y="1389527"/>
                        <a:pt x="478831" y="1393655"/>
                        <a:pt x="475219" y="1399331"/>
                      </a:cubicBezTo>
                      <a:cubicBezTo>
                        <a:pt x="462320" y="1417906"/>
                        <a:pt x="452516" y="1439061"/>
                        <a:pt x="432909" y="1452476"/>
                      </a:cubicBezTo>
                      <a:cubicBezTo>
                        <a:pt x="426201" y="1457120"/>
                        <a:pt x="425685" y="1461764"/>
                        <a:pt x="431877" y="1468471"/>
                      </a:cubicBezTo>
                      <a:cubicBezTo>
                        <a:pt x="447873" y="1486015"/>
                        <a:pt x="464384" y="1502526"/>
                        <a:pt x="481927" y="1518521"/>
                      </a:cubicBezTo>
                      <a:cubicBezTo>
                        <a:pt x="488119" y="1524197"/>
                        <a:pt x="493279" y="1524197"/>
                        <a:pt x="497922" y="1517489"/>
                      </a:cubicBezTo>
                      <a:cubicBezTo>
                        <a:pt x="510822" y="1498398"/>
                        <a:pt x="531461" y="1488595"/>
                        <a:pt x="550036" y="1475695"/>
                      </a:cubicBezTo>
                      <a:cubicBezTo>
                        <a:pt x="556228" y="1471568"/>
                        <a:pt x="561388" y="1471568"/>
                        <a:pt x="567063" y="1476211"/>
                      </a:cubicBezTo>
                      <a:cubicBezTo>
                        <a:pt x="576867" y="1483951"/>
                        <a:pt x="586670" y="1491690"/>
                        <a:pt x="596474" y="1498914"/>
                      </a:cubicBezTo>
                      <a:cubicBezTo>
                        <a:pt x="602666" y="1503558"/>
                        <a:pt x="604214" y="1508202"/>
                        <a:pt x="601634" y="1515426"/>
                      </a:cubicBezTo>
                      <a:cubicBezTo>
                        <a:pt x="594926" y="1537097"/>
                        <a:pt x="589250" y="1559284"/>
                        <a:pt x="574287" y="1577343"/>
                      </a:cubicBezTo>
                      <a:cubicBezTo>
                        <a:pt x="569127" y="1583018"/>
                        <a:pt x="569643" y="1587146"/>
                        <a:pt x="576867" y="1591274"/>
                      </a:cubicBezTo>
                      <a:cubicBezTo>
                        <a:pt x="597506" y="1603658"/>
                        <a:pt x="618145" y="1616041"/>
                        <a:pt x="639300" y="1627393"/>
                      </a:cubicBezTo>
                      <a:cubicBezTo>
                        <a:pt x="647040" y="1631520"/>
                        <a:pt x="651168" y="1629973"/>
                        <a:pt x="653747" y="1622233"/>
                      </a:cubicBezTo>
                      <a:cubicBezTo>
                        <a:pt x="662003" y="1600562"/>
                        <a:pt x="678514" y="1585598"/>
                        <a:pt x="693478" y="1568571"/>
                      </a:cubicBezTo>
                      <a:cubicBezTo>
                        <a:pt x="699153" y="1562379"/>
                        <a:pt x="704313" y="1561864"/>
                        <a:pt x="711537" y="1564959"/>
                      </a:cubicBezTo>
                      <a:cubicBezTo>
                        <a:pt x="721856" y="1570119"/>
                        <a:pt x="732692" y="1574247"/>
                        <a:pt x="743528" y="1578375"/>
                      </a:cubicBezTo>
                      <a:cubicBezTo>
                        <a:pt x="751267" y="1580955"/>
                        <a:pt x="753847" y="1585598"/>
                        <a:pt x="753847" y="1593854"/>
                      </a:cubicBezTo>
                      <a:cubicBezTo>
                        <a:pt x="753331" y="1616041"/>
                        <a:pt x="753847" y="1637712"/>
                        <a:pt x="744044" y="1658351"/>
                      </a:cubicBezTo>
                      <a:cubicBezTo>
                        <a:pt x="739916" y="1667123"/>
                        <a:pt x="743012" y="1671251"/>
                        <a:pt x="752299" y="1673831"/>
                      </a:cubicBezTo>
                      <a:cubicBezTo>
                        <a:pt x="773970" y="1680538"/>
                        <a:pt x="796157" y="1686214"/>
                        <a:pt x="818344" y="1691374"/>
                      </a:cubicBezTo>
                      <a:cubicBezTo>
                        <a:pt x="827116" y="1693438"/>
                        <a:pt x="831760" y="1692406"/>
                        <a:pt x="832276" y="1682602"/>
                      </a:cubicBezTo>
                      <a:cubicBezTo>
                        <a:pt x="834340" y="1659383"/>
                        <a:pt x="846723" y="1639776"/>
                        <a:pt x="857043" y="1619653"/>
                      </a:cubicBezTo>
                      <a:cubicBezTo>
                        <a:pt x="859622" y="1614493"/>
                        <a:pt x="862718" y="1611397"/>
                        <a:pt x="868910" y="1612429"/>
                      </a:cubicBezTo>
                      <a:cubicBezTo>
                        <a:pt x="881809" y="1614493"/>
                        <a:pt x="895225" y="1616041"/>
                        <a:pt x="908640" y="1617589"/>
                      </a:cubicBezTo>
                      <a:cubicBezTo>
                        <a:pt x="916896" y="1618621"/>
                        <a:pt x="920508" y="1622749"/>
                        <a:pt x="922056" y="1630488"/>
                      </a:cubicBezTo>
                      <a:cubicBezTo>
                        <a:pt x="925668" y="1651128"/>
                        <a:pt x="933407" y="1671251"/>
                        <a:pt x="929279" y="1692922"/>
                      </a:cubicBezTo>
                      <a:cubicBezTo>
                        <a:pt x="927215" y="1703757"/>
                        <a:pt x="932375" y="1706853"/>
                        <a:pt x="942695" y="1707369"/>
                      </a:cubicBezTo>
                      <a:cubicBezTo>
                        <a:pt x="964366" y="1708401"/>
                        <a:pt x="985521" y="1708401"/>
                        <a:pt x="1007192" y="1707369"/>
                      </a:cubicBezTo>
                      <a:cubicBezTo>
                        <a:pt x="1018028" y="1706853"/>
                        <a:pt x="1022155" y="1702725"/>
                        <a:pt x="1020607" y="1692406"/>
                      </a:cubicBezTo>
                      <a:cubicBezTo>
                        <a:pt x="1016480" y="1670219"/>
                        <a:pt x="1024219" y="1650096"/>
                        <a:pt x="1028347" y="1628941"/>
                      </a:cubicBezTo>
                      <a:cubicBezTo>
                        <a:pt x="1029379" y="1621717"/>
                        <a:pt x="1033507" y="1618621"/>
                        <a:pt x="1040215" y="1617589"/>
                      </a:cubicBezTo>
                      <a:cubicBezTo>
                        <a:pt x="1053114" y="1616041"/>
                        <a:pt x="1066013" y="1615009"/>
                        <a:pt x="1078397" y="1612429"/>
                      </a:cubicBezTo>
                      <a:cubicBezTo>
                        <a:pt x="1085621" y="1611397"/>
                        <a:pt x="1089748" y="1613461"/>
                        <a:pt x="1092844" y="1619653"/>
                      </a:cubicBezTo>
                      <a:cubicBezTo>
                        <a:pt x="1102648" y="1639776"/>
                        <a:pt x="1115031" y="1658351"/>
                        <a:pt x="1117095" y="1681570"/>
                      </a:cubicBezTo>
                      <a:cubicBezTo>
                        <a:pt x="1118127" y="1690342"/>
                        <a:pt x="1121739" y="1692922"/>
                        <a:pt x="1130511" y="1690858"/>
                      </a:cubicBezTo>
                      <a:cubicBezTo>
                        <a:pt x="1152698" y="1685698"/>
                        <a:pt x="1174885" y="1680022"/>
                        <a:pt x="1196556" y="1673315"/>
                      </a:cubicBezTo>
                      <a:cubicBezTo>
                        <a:pt x="1206359" y="1670219"/>
                        <a:pt x="1209455" y="1666607"/>
                        <a:pt x="1204811" y="1656803"/>
                      </a:cubicBezTo>
                      <a:cubicBezTo>
                        <a:pt x="1200168" y="1643904"/>
                        <a:pt x="1196556" y="1627393"/>
                        <a:pt x="1198104" y="161397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ctr" rtl="1"/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3F6CAE86-7A05-4375-A39F-5DA219B2038D}"/>
                    </a:ext>
                  </a:extLst>
                </p:cNvPr>
                <p:cNvSpPr/>
                <p:nvPr/>
              </p:nvSpPr>
              <p:spPr>
                <a:xfrm>
                  <a:off x="306264" y="596604"/>
                  <a:ext cx="237705" cy="236465"/>
                </a:xfrm>
                <a:custGeom>
                  <a:avLst/>
                  <a:gdLst>
                    <a:gd name="connsiteX0" fmla="*/ 185362 w 237706"/>
                    <a:gd name="connsiteY0" fmla="*/ 130458 h 236466"/>
                    <a:gd name="connsiteX1" fmla="*/ 237706 w 237706"/>
                    <a:gd name="connsiteY1" fmla="*/ 130458 h 236466"/>
                    <a:gd name="connsiteX2" fmla="*/ 234128 w 237706"/>
                    <a:gd name="connsiteY2" fmla="*/ 154126 h 236466"/>
                    <a:gd name="connsiteX3" fmla="*/ 165835 w 237706"/>
                    <a:gd name="connsiteY3" fmla="*/ 229449 h 236466"/>
                    <a:gd name="connsiteX4" fmla="*/ 131078 w 237706"/>
                    <a:gd name="connsiteY4" fmla="*/ 236466 h 236466"/>
                    <a:gd name="connsiteX5" fmla="*/ 131078 w 237706"/>
                    <a:gd name="connsiteY5" fmla="*/ 186008 h 236466"/>
                    <a:gd name="connsiteX6" fmla="*/ 146195 w 237706"/>
                    <a:gd name="connsiteY6" fmla="*/ 182956 h 236466"/>
                    <a:gd name="connsiteX7" fmla="*/ 177100 w 237706"/>
                    <a:gd name="connsiteY7" fmla="*/ 157507 h 236466"/>
                    <a:gd name="connsiteX8" fmla="*/ 0 w 237706"/>
                    <a:gd name="connsiteY8" fmla="*/ 130458 h 236466"/>
                    <a:gd name="connsiteX9" fmla="*/ 52344 w 237706"/>
                    <a:gd name="connsiteY9" fmla="*/ 130458 h 236466"/>
                    <a:gd name="connsiteX10" fmla="*/ 60606 w 237706"/>
                    <a:gd name="connsiteY10" fmla="*/ 157507 h 236466"/>
                    <a:gd name="connsiteX11" fmla="*/ 91511 w 237706"/>
                    <a:gd name="connsiteY11" fmla="*/ 182956 h 236466"/>
                    <a:gd name="connsiteX12" fmla="*/ 106628 w 237706"/>
                    <a:gd name="connsiteY12" fmla="*/ 186008 h 236466"/>
                    <a:gd name="connsiteX13" fmla="*/ 106628 w 237706"/>
                    <a:gd name="connsiteY13" fmla="*/ 236466 h 236466"/>
                    <a:gd name="connsiteX14" fmla="*/ 71871 w 237706"/>
                    <a:gd name="connsiteY14" fmla="*/ 229449 h 236466"/>
                    <a:gd name="connsiteX15" fmla="*/ 3579 w 237706"/>
                    <a:gd name="connsiteY15" fmla="*/ 154126 h 236466"/>
                    <a:gd name="connsiteX16" fmla="*/ 131078 w 237706"/>
                    <a:gd name="connsiteY16" fmla="*/ 0 h 236466"/>
                    <a:gd name="connsiteX17" fmla="*/ 165835 w 237706"/>
                    <a:gd name="connsiteY17" fmla="*/ 7017 h 236466"/>
                    <a:gd name="connsiteX18" fmla="*/ 234128 w 237706"/>
                    <a:gd name="connsiteY18" fmla="*/ 82340 h 236466"/>
                    <a:gd name="connsiteX19" fmla="*/ 237706 w 237706"/>
                    <a:gd name="connsiteY19" fmla="*/ 106008 h 236466"/>
                    <a:gd name="connsiteX20" fmla="*/ 185362 w 237706"/>
                    <a:gd name="connsiteY20" fmla="*/ 106008 h 236466"/>
                    <a:gd name="connsiteX21" fmla="*/ 177100 w 237706"/>
                    <a:gd name="connsiteY21" fmla="*/ 78960 h 236466"/>
                    <a:gd name="connsiteX22" fmla="*/ 146195 w 237706"/>
                    <a:gd name="connsiteY22" fmla="*/ 53510 h 236466"/>
                    <a:gd name="connsiteX23" fmla="*/ 131078 w 237706"/>
                    <a:gd name="connsiteY23" fmla="*/ 50458 h 236466"/>
                    <a:gd name="connsiteX24" fmla="*/ 106628 w 237706"/>
                    <a:gd name="connsiteY24" fmla="*/ 0 h 236466"/>
                    <a:gd name="connsiteX25" fmla="*/ 106628 w 237706"/>
                    <a:gd name="connsiteY25" fmla="*/ 50458 h 236466"/>
                    <a:gd name="connsiteX26" fmla="*/ 91511 w 237706"/>
                    <a:gd name="connsiteY26" fmla="*/ 53510 h 236466"/>
                    <a:gd name="connsiteX27" fmla="*/ 60606 w 237706"/>
                    <a:gd name="connsiteY27" fmla="*/ 78960 h 236466"/>
                    <a:gd name="connsiteX28" fmla="*/ 52344 w 237706"/>
                    <a:gd name="connsiteY28" fmla="*/ 106008 h 236466"/>
                    <a:gd name="connsiteX29" fmla="*/ 0 w 237706"/>
                    <a:gd name="connsiteY29" fmla="*/ 106008 h 236466"/>
                    <a:gd name="connsiteX30" fmla="*/ 3579 w 237706"/>
                    <a:gd name="connsiteY30" fmla="*/ 82340 h 236466"/>
                    <a:gd name="connsiteX31" fmla="*/ 71871 w 237706"/>
                    <a:gd name="connsiteY31" fmla="*/ 7017 h 236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237706" h="236466">
                      <a:moveTo>
                        <a:pt x="185362" y="130458"/>
                      </a:moveTo>
                      <a:lnTo>
                        <a:pt x="237706" y="130458"/>
                      </a:lnTo>
                      <a:lnTo>
                        <a:pt x="234128" y="154126"/>
                      </a:lnTo>
                      <a:cubicBezTo>
                        <a:pt x="223548" y="188141"/>
                        <a:pt x="198326" y="215706"/>
                        <a:pt x="165835" y="229449"/>
                      </a:cubicBezTo>
                      <a:lnTo>
                        <a:pt x="131078" y="236466"/>
                      </a:lnTo>
                      <a:lnTo>
                        <a:pt x="131078" y="186008"/>
                      </a:lnTo>
                      <a:lnTo>
                        <a:pt x="146195" y="182956"/>
                      </a:lnTo>
                      <a:cubicBezTo>
                        <a:pt x="158800" y="177624"/>
                        <a:pt x="169526" y="168717"/>
                        <a:pt x="177100" y="157507"/>
                      </a:cubicBezTo>
                      <a:close/>
                      <a:moveTo>
                        <a:pt x="0" y="130458"/>
                      </a:moveTo>
                      <a:lnTo>
                        <a:pt x="52344" y="130458"/>
                      </a:lnTo>
                      <a:lnTo>
                        <a:pt x="60606" y="157507"/>
                      </a:lnTo>
                      <a:cubicBezTo>
                        <a:pt x="68180" y="168717"/>
                        <a:pt x="78906" y="177624"/>
                        <a:pt x="91511" y="182956"/>
                      </a:cubicBezTo>
                      <a:lnTo>
                        <a:pt x="106628" y="186008"/>
                      </a:lnTo>
                      <a:lnTo>
                        <a:pt x="106628" y="236466"/>
                      </a:lnTo>
                      <a:lnTo>
                        <a:pt x="71871" y="229449"/>
                      </a:lnTo>
                      <a:cubicBezTo>
                        <a:pt x="39380" y="215706"/>
                        <a:pt x="14159" y="188141"/>
                        <a:pt x="3579" y="154126"/>
                      </a:cubicBezTo>
                      <a:close/>
                      <a:moveTo>
                        <a:pt x="131078" y="0"/>
                      </a:moveTo>
                      <a:lnTo>
                        <a:pt x="165835" y="7017"/>
                      </a:lnTo>
                      <a:cubicBezTo>
                        <a:pt x="198326" y="20760"/>
                        <a:pt x="223548" y="48325"/>
                        <a:pt x="234128" y="82340"/>
                      </a:cubicBezTo>
                      <a:lnTo>
                        <a:pt x="237706" y="106008"/>
                      </a:lnTo>
                      <a:lnTo>
                        <a:pt x="185362" y="106008"/>
                      </a:lnTo>
                      <a:lnTo>
                        <a:pt x="177100" y="78960"/>
                      </a:lnTo>
                      <a:cubicBezTo>
                        <a:pt x="169526" y="67749"/>
                        <a:pt x="158800" y="58842"/>
                        <a:pt x="146195" y="53510"/>
                      </a:cubicBezTo>
                      <a:lnTo>
                        <a:pt x="131078" y="50458"/>
                      </a:lnTo>
                      <a:close/>
                      <a:moveTo>
                        <a:pt x="106628" y="0"/>
                      </a:moveTo>
                      <a:lnTo>
                        <a:pt x="106628" y="50458"/>
                      </a:lnTo>
                      <a:lnTo>
                        <a:pt x="91511" y="53510"/>
                      </a:lnTo>
                      <a:cubicBezTo>
                        <a:pt x="78906" y="58842"/>
                        <a:pt x="68180" y="67749"/>
                        <a:pt x="60606" y="78960"/>
                      </a:cubicBezTo>
                      <a:lnTo>
                        <a:pt x="52344" y="106008"/>
                      </a:lnTo>
                      <a:lnTo>
                        <a:pt x="0" y="106008"/>
                      </a:lnTo>
                      <a:lnTo>
                        <a:pt x="3579" y="82340"/>
                      </a:lnTo>
                      <a:cubicBezTo>
                        <a:pt x="14159" y="48325"/>
                        <a:pt x="39380" y="20760"/>
                        <a:pt x="71871" y="701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1"/>
                  <a:endParaRPr lang="en-US" dirty="0">
                    <a:solidFill>
                      <a:schemeClr val="tx1"/>
                    </a:solidFill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FA075E1F-B337-48EE-940A-71B4E309B2D1}"/>
                    </a:ext>
                  </a:extLst>
                </p:cNvPr>
                <p:cNvSpPr/>
                <p:nvPr/>
              </p:nvSpPr>
              <p:spPr>
                <a:xfrm>
                  <a:off x="385558" y="675280"/>
                  <a:ext cx="79122" cy="79122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1"/>
                  <a:endParaRPr lang="en-US">
                    <a:cs typeface="B Nazanin" panose="00000400000000000000" pitchFamily="2" charset="-78"/>
                  </a:endParaRPr>
                </a:p>
              </p:txBody>
            </p:sp>
          </p:grpSp>
          <p:sp>
            <p:nvSpPr>
              <p:cNvPr id="44" name="Rectangle: Top Corners Rounded 43">
                <a:extLst>
                  <a:ext uri="{FF2B5EF4-FFF2-40B4-BE49-F238E27FC236}">
                    <a16:creationId xmlns:a16="http://schemas.microsoft.com/office/drawing/2014/main" id="{26696D62-730E-4B5C-9429-3EBAC1571193}"/>
                  </a:ext>
                </a:extLst>
              </p:cNvPr>
              <p:cNvSpPr/>
              <p:nvPr/>
            </p:nvSpPr>
            <p:spPr>
              <a:xfrm>
                <a:off x="2939995" y="2950076"/>
                <a:ext cx="1618488" cy="256032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>
                  <a:cs typeface="B Nazanin" panose="00000400000000000000" pitchFamily="2" charset="-78"/>
                </a:endParaRPr>
              </a:p>
            </p:txBody>
          </p: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B98799D8-2067-4A19-AE89-145BAB92CAC9}"/>
                  </a:ext>
                </a:extLst>
              </p:cNvPr>
              <p:cNvGrpSpPr/>
              <p:nvPr/>
            </p:nvGrpSpPr>
            <p:grpSpPr>
              <a:xfrm rot="1056235">
                <a:off x="3546587" y="1602585"/>
                <a:ext cx="391039" cy="1171393"/>
                <a:chOff x="391499" y="630207"/>
                <a:chExt cx="531845" cy="1593193"/>
              </a:xfrm>
            </p:grpSpPr>
            <p:sp>
              <p:nvSpPr>
                <p:cNvPr id="55" name="Rectangle: Rounded Corners 54">
                  <a:extLst>
                    <a:ext uri="{FF2B5EF4-FFF2-40B4-BE49-F238E27FC236}">
                      <a16:creationId xmlns:a16="http://schemas.microsoft.com/office/drawing/2014/main" id="{46C1BAFF-3CEB-4DB0-98FD-7B723A91992E}"/>
                    </a:ext>
                  </a:extLst>
                </p:cNvPr>
                <p:cNvSpPr/>
                <p:nvPr/>
              </p:nvSpPr>
              <p:spPr>
                <a:xfrm rot="20495611">
                  <a:off x="400452" y="630207"/>
                  <a:ext cx="522892" cy="1539138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accent2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1"/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56" name="Rectangle: Rounded Corners 55">
                  <a:extLst>
                    <a:ext uri="{FF2B5EF4-FFF2-40B4-BE49-F238E27FC236}">
                      <a16:creationId xmlns:a16="http://schemas.microsoft.com/office/drawing/2014/main" id="{17D5CC80-E4E2-474B-B6A9-C57A7F9023C0}"/>
                    </a:ext>
                  </a:extLst>
                </p:cNvPr>
                <p:cNvSpPr/>
                <p:nvPr/>
              </p:nvSpPr>
              <p:spPr>
                <a:xfrm rot="20495611">
                  <a:off x="391499" y="684262"/>
                  <a:ext cx="191607" cy="1539138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1"/>
                  <a:endParaRPr lang="en-US">
                    <a:cs typeface="B Nazanin" panose="00000400000000000000" pitchFamily="2" charset="-78"/>
                  </a:endParaRPr>
                </a:p>
              </p:txBody>
            </p:sp>
          </p:grp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FED0B5B2-2181-447D-BF86-660031C3EF33}"/>
                  </a:ext>
                </a:extLst>
              </p:cNvPr>
              <p:cNvSpPr/>
              <p:nvPr/>
            </p:nvSpPr>
            <p:spPr>
              <a:xfrm>
                <a:off x="3460460" y="1374042"/>
                <a:ext cx="525968" cy="525968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0820227C-EA49-49A9-9624-FCA33249B69E}"/>
                  </a:ext>
                </a:extLst>
              </p:cNvPr>
              <p:cNvSpPr/>
              <p:nvPr/>
            </p:nvSpPr>
            <p:spPr>
              <a:xfrm>
                <a:off x="3517185" y="1430767"/>
                <a:ext cx="412519" cy="412519"/>
              </a:xfrm>
              <a:custGeom>
                <a:avLst/>
                <a:gdLst>
                  <a:gd name="connsiteX0" fmla="*/ 977265 w 1950394"/>
                  <a:gd name="connsiteY0" fmla="*/ 1954006 h 1950394"/>
                  <a:gd name="connsiteX1" fmla="*/ 4 w 1950394"/>
                  <a:gd name="connsiteY1" fmla="*/ 977261 h 1950394"/>
                  <a:gd name="connsiteX2" fmla="*/ 976749 w 1950394"/>
                  <a:gd name="connsiteY2" fmla="*/ 0 h 1950394"/>
                  <a:gd name="connsiteX3" fmla="*/ 1953494 w 1950394"/>
                  <a:gd name="connsiteY3" fmla="*/ 976229 h 1950394"/>
                  <a:gd name="connsiteX4" fmla="*/ 977265 w 1950394"/>
                  <a:gd name="connsiteY4" fmla="*/ 1954006 h 1950394"/>
                  <a:gd name="connsiteX5" fmla="*/ 1198104 w 1950394"/>
                  <a:gd name="connsiteY5" fmla="*/ 1613977 h 1950394"/>
                  <a:gd name="connsiteX6" fmla="*/ 1221839 w 1950394"/>
                  <a:gd name="connsiteY6" fmla="*/ 1574763 h 1950394"/>
                  <a:gd name="connsiteX7" fmla="*/ 1240930 w 1950394"/>
                  <a:gd name="connsiteY7" fmla="*/ 1566507 h 1950394"/>
                  <a:gd name="connsiteX8" fmla="*/ 1257957 w 1950394"/>
                  <a:gd name="connsiteY8" fmla="*/ 1569603 h 1950394"/>
                  <a:gd name="connsiteX9" fmla="*/ 1298203 w 1950394"/>
                  <a:gd name="connsiteY9" fmla="*/ 1624297 h 1950394"/>
                  <a:gd name="connsiteX10" fmla="*/ 1311619 w 1950394"/>
                  <a:gd name="connsiteY10" fmla="*/ 1629456 h 1950394"/>
                  <a:gd name="connsiteX11" fmla="*/ 1375084 w 1950394"/>
                  <a:gd name="connsiteY11" fmla="*/ 1592822 h 1950394"/>
                  <a:gd name="connsiteX12" fmla="*/ 1377148 w 1950394"/>
                  <a:gd name="connsiteY12" fmla="*/ 1578891 h 1950394"/>
                  <a:gd name="connsiteX13" fmla="*/ 1349285 w 1950394"/>
                  <a:gd name="connsiteY13" fmla="*/ 1515426 h 1950394"/>
                  <a:gd name="connsiteX14" fmla="*/ 1353413 w 1950394"/>
                  <a:gd name="connsiteY14" fmla="*/ 1502010 h 1950394"/>
                  <a:gd name="connsiteX15" fmla="*/ 1385919 w 1950394"/>
                  <a:gd name="connsiteY15" fmla="*/ 1476727 h 1950394"/>
                  <a:gd name="connsiteX16" fmla="*/ 1400883 w 1950394"/>
                  <a:gd name="connsiteY16" fmla="*/ 1476727 h 1950394"/>
                  <a:gd name="connsiteX17" fmla="*/ 1452996 w 1950394"/>
                  <a:gd name="connsiteY17" fmla="*/ 1518005 h 1950394"/>
                  <a:gd name="connsiteX18" fmla="*/ 1470024 w 1950394"/>
                  <a:gd name="connsiteY18" fmla="*/ 1519553 h 1950394"/>
                  <a:gd name="connsiteX19" fmla="*/ 1519041 w 1950394"/>
                  <a:gd name="connsiteY19" fmla="*/ 1470535 h 1950394"/>
                  <a:gd name="connsiteX20" fmla="*/ 1518010 w 1950394"/>
                  <a:gd name="connsiteY20" fmla="*/ 1453508 h 1950394"/>
                  <a:gd name="connsiteX21" fmla="*/ 1475699 w 1950394"/>
                  <a:gd name="connsiteY21" fmla="*/ 1400363 h 1950394"/>
                  <a:gd name="connsiteX22" fmla="*/ 1476215 w 1950394"/>
                  <a:gd name="connsiteY22" fmla="*/ 1386431 h 1950394"/>
                  <a:gd name="connsiteX23" fmla="*/ 1501498 w 1950394"/>
                  <a:gd name="connsiteY23" fmla="*/ 1353925 h 1950394"/>
                  <a:gd name="connsiteX24" fmla="*/ 1515946 w 1950394"/>
                  <a:gd name="connsiteY24" fmla="*/ 1349797 h 1950394"/>
                  <a:gd name="connsiteX25" fmla="*/ 1579411 w 1950394"/>
                  <a:gd name="connsiteY25" fmla="*/ 1377660 h 1950394"/>
                  <a:gd name="connsiteX26" fmla="*/ 1592310 w 1950394"/>
                  <a:gd name="connsiteY26" fmla="*/ 1375596 h 1950394"/>
                  <a:gd name="connsiteX27" fmla="*/ 1628945 w 1950394"/>
                  <a:gd name="connsiteY27" fmla="*/ 1312130 h 1950394"/>
                  <a:gd name="connsiteX28" fmla="*/ 1623785 w 1950394"/>
                  <a:gd name="connsiteY28" fmla="*/ 1298199 h 1950394"/>
                  <a:gd name="connsiteX29" fmla="*/ 1577863 w 1950394"/>
                  <a:gd name="connsiteY29" fmla="*/ 1265692 h 1950394"/>
                  <a:gd name="connsiteX30" fmla="*/ 1571155 w 1950394"/>
                  <a:gd name="connsiteY30" fmla="*/ 1230090 h 1950394"/>
                  <a:gd name="connsiteX31" fmla="*/ 1579927 w 1950394"/>
                  <a:gd name="connsiteY31" fmla="*/ 1208419 h 1950394"/>
                  <a:gd name="connsiteX32" fmla="*/ 1596438 w 1950394"/>
                  <a:gd name="connsiteY32" fmla="*/ 1197583 h 1950394"/>
                  <a:gd name="connsiteX33" fmla="*/ 1660935 w 1950394"/>
                  <a:gd name="connsiteY33" fmla="*/ 1207387 h 1950394"/>
                  <a:gd name="connsiteX34" fmla="*/ 1675383 w 1950394"/>
                  <a:gd name="connsiteY34" fmla="*/ 1201195 h 1950394"/>
                  <a:gd name="connsiteX35" fmla="*/ 1693442 w 1950394"/>
                  <a:gd name="connsiteY35" fmla="*/ 1132570 h 1950394"/>
                  <a:gd name="connsiteX36" fmla="*/ 1684154 w 1950394"/>
                  <a:gd name="connsiteY36" fmla="*/ 1119155 h 1950394"/>
                  <a:gd name="connsiteX37" fmla="*/ 1621205 w 1950394"/>
                  <a:gd name="connsiteY37" fmla="*/ 1093872 h 1950394"/>
                  <a:gd name="connsiteX38" fmla="*/ 1614497 w 1950394"/>
                  <a:gd name="connsiteY38" fmla="*/ 1083037 h 1950394"/>
                  <a:gd name="connsiteX39" fmla="*/ 1620173 w 1950394"/>
                  <a:gd name="connsiteY39" fmla="*/ 1042274 h 1950394"/>
                  <a:gd name="connsiteX40" fmla="*/ 1632557 w 1950394"/>
                  <a:gd name="connsiteY40" fmla="*/ 1029891 h 1950394"/>
                  <a:gd name="connsiteX41" fmla="*/ 1696022 w 1950394"/>
                  <a:gd name="connsiteY41" fmla="*/ 1022667 h 1950394"/>
                  <a:gd name="connsiteX42" fmla="*/ 1709437 w 1950394"/>
                  <a:gd name="connsiteY42" fmla="*/ 1010800 h 1950394"/>
                  <a:gd name="connsiteX43" fmla="*/ 1709437 w 1950394"/>
                  <a:gd name="connsiteY43" fmla="*/ 943723 h 1950394"/>
                  <a:gd name="connsiteX44" fmla="*/ 1694990 w 1950394"/>
                  <a:gd name="connsiteY44" fmla="*/ 931339 h 1950394"/>
                  <a:gd name="connsiteX45" fmla="*/ 1650616 w 1950394"/>
                  <a:gd name="connsiteY45" fmla="*/ 928243 h 1950394"/>
                  <a:gd name="connsiteX46" fmla="*/ 1618109 w 1950394"/>
                  <a:gd name="connsiteY46" fmla="*/ 892125 h 1950394"/>
                  <a:gd name="connsiteX47" fmla="*/ 1615013 w 1950394"/>
                  <a:gd name="connsiteY47" fmla="*/ 874582 h 1950394"/>
                  <a:gd name="connsiteX48" fmla="*/ 1622753 w 1950394"/>
                  <a:gd name="connsiteY48" fmla="*/ 859102 h 1950394"/>
                  <a:gd name="connsiteX49" fmla="*/ 1684670 w 1950394"/>
                  <a:gd name="connsiteY49" fmla="*/ 834851 h 1950394"/>
                  <a:gd name="connsiteX50" fmla="*/ 1693442 w 1950394"/>
                  <a:gd name="connsiteY50" fmla="*/ 821952 h 1950394"/>
                  <a:gd name="connsiteX51" fmla="*/ 1674867 w 1950394"/>
                  <a:gd name="connsiteY51" fmla="*/ 753327 h 1950394"/>
                  <a:gd name="connsiteX52" fmla="*/ 1659903 w 1950394"/>
                  <a:gd name="connsiteY52" fmla="*/ 746619 h 1950394"/>
                  <a:gd name="connsiteX53" fmla="*/ 1594374 w 1950394"/>
                  <a:gd name="connsiteY53" fmla="*/ 756423 h 1950394"/>
                  <a:gd name="connsiteX54" fmla="*/ 1580443 w 1950394"/>
                  <a:gd name="connsiteY54" fmla="*/ 747651 h 1950394"/>
                  <a:gd name="connsiteX55" fmla="*/ 1565995 w 1950394"/>
                  <a:gd name="connsiteY55" fmla="*/ 713081 h 1950394"/>
                  <a:gd name="connsiteX56" fmla="*/ 1570123 w 1950394"/>
                  <a:gd name="connsiteY56" fmla="*/ 696054 h 1950394"/>
                  <a:gd name="connsiteX57" fmla="*/ 1623269 w 1950394"/>
                  <a:gd name="connsiteY57" fmla="*/ 656323 h 1950394"/>
                  <a:gd name="connsiteX58" fmla="*/ 1628429 w 1950394"/>
                  <a:gd name="connsiteY58" fmla="*/ 641876 h 1950394"/>
                  <a:gd name="connsiteX59" fmla="*/ 1592310 w 1950394"/>
                  <a:gd name="connsiteY59" fmla="*/ 579443 h 1950394"/>
                  <a:gd name="connsiteX60" fmla="*/ 1578379 w 1950394"/>
                  <a:gd name="connsiteY60" fmla="*/ 576863 h 1950394"/>
                  <a:gd name="connsiteX61" fmla="*/ 1532457 w 1950394"/>
                  <a:gd name="connsiteY61" fmla="*/ 599050 h 1950394"/>
                  <a:gd name="connsiteX62" fmla="*/ 1490147 w 1950394"/>
                  <a:gd name="connsiteY62" fmla="*/ 585118 h 1950394"/>
                  <a:gd name="connsiteX63" fmla="*/ 1477247 w 1950394"/>
                  <a:gd name="connsiteY63" fmla="*/ 569123 h 1950394"/>
                  <a:gd name="connsiteX64" fmla="*/ 1476731 w 1950394"/>
                  <a:gd name="connsiteY64" fmla="*/ 552096 h 1950394"/>
                  <a:gd name="connsiteX65" fmla="*/ 1518525 w 1950394"/>
                  <a:gd name="connsiteY65" fmla="*/ 499982 h 1950394"/>
                  <a:gd name="connsiteX66" fmla="*/ 1519557 w 1950394"/>
                  <a:gd name="connsiteY66" fmla="*/ 483987 h 1950394"/>
                  <a:gd name="connsiteX67" fmla="*/ 1470540 w 1950394"/>
                  <a:gd name="connsiteY67" fmla="*/ 434453 h 1950394"/>
                  <a:gd name="connsiteX68" fmla="*/ 1452480 w 1950394"/>
                  <a:gd name="connsiteY68" fmla="*/ 436001 h 1950394"/>
                  <a:gd name="connsiteX69" fmla="*/ 1418942 w 1950394"/>
                  <a:gd name="connsiteY69" fmla="*/ 465412 h 1950394"/>
                  <a:gd name="connsiteX70" fmla="*/ 1369408 w 1950394"/>
                  <a:gd name="connsiteY70" fmla="*/ 463348 h 1950394"/>
                  <a:gd name="connsiteX71" fmla="*/ 1354961 w 1950394"/>
                  <a:gd name="connsiteY71" fmla="*/ 452512 h 1950394"/>
                  <a:gd name="connsiteX72" fmla="*/ 1349801 w 1950394"/>
                  <a:gd name="connsiteY72" fmla="*/ 436001 h 1950394"/>
                  <a:gd name="connsiteX73" fmla="*/ 1377148 w 1950394"/>
                  <a:gd name="connsiteY73" fmla="*/ 374084 h 1950394"/>
                  <a:gd name="connsiteX74" fmla="*/ 1374052 w 1950394"/>
                  <a:gd name="connsiteY74" fmla="*/ 360152 h 1950394"/>
                  <a:gd name="connsiteX75" fmla="*/ 1312651 w 1950394"/>
                  <a:gd name="connsiteY75" fmla="*/ 324550 h 1950394"/>
                  <a:gd name="connsiteX76" fmla="*/ 1296655 w 1950394"/>
                  <a:gd name="connsiteY76" fmla="*/ 329193 h 1950394"/>
                  <a:gd name="connsiteX77" fmla="*/ 1256925 w 1950394"/>
                  <a:gd name="connsiteY77" fmla="*/ 382855 h 1950394"/>
                  <a:gd name="connsiteX78" fmla="*/ 1238866 w 1950394"/>
                  <a:gd name="connsiteY78" fmla="*/ 386467 h 1950394"/>
                  <a:gd name="connsiteX79" fmla="*/ 1206875 w 1950394"/>
                  <a:gd name="connsiteY79" fmla="*/ 373052 h 1950394"/>
                  <a:gd name="connsiteX80" fmla="*/ 1196556 w 1950394"/>
                  <a:gd name="connsiteY80" fmla="*/ 357572 h 1950394"/>
                  <a:gd name="connsiteX81" fmla="*/ 1206359 w 1950394"/>
                  <a:gd name="connsiteY81" fmla="*/ 293075 h 1950394"/>
                  <a:gd name="connsiteX82" fmla="*/ 1199652 w 1950394"/>
                  <a:gd name="connsiteY82" fmla="*/ 278112 h 1950394"/>
                  <a:gd name="connsiteX83" fmla="*/ 1131027 w 1950394"/>
                  <a:gd name="connsiteY83" fmla="*/ 259537 h 1950394"/>
                  <a:gd name="connsiteX84" fmla="*/ 1118127 w 1950394"/>
                  <a:gd name="connsiteY84" fmla="*/ 268308 h 1950394"/>
                  <a:gd name="connsiteX85" fmla="*/ 1093360 w 1950394"/>
                  <a:gd name="connsiteY85" fmla="*/ 331258 h 1950394"/>
                  <a:gd name="connsiteX86" fmla="*/ 1079945 w 1950394"/>
                  <a:gd name="connsiteY86" fmla="*/ 338481 h 1950394"/>
                  <a:gd name="connsiteX87" fmla="*/ 1042794 w 1950394"/>
                  <a:gd name="connsiteY87" fmla="*/ 333837 h 1950394"/>
                  <a:gd name="connsiteX88" fmla="*/ 1028347 w 1950394"/>
                  <a:gd name="connsiteY88" fmla="*/ 320422 h 1950394"/>
                  <a:gd name="connsiteX89" fmla="*/ 1021123 w 1950394"/>
                  <a:gd name="connsiteY89" fmla="*/ 257989 h 1950394"/>
                  <a:gd name="connsiteX90" fmla="*/ 1008740 w 1950394"/>
                  <a:gd name="connsiteY90" fmla="*/ 243541 h 1950394"/>
                  <a:gd name="connsiteX91" fmla="*/ 941663 w 1950394"/>
                  <a:gd name="connsiteY91" fmla="*/ 243541 h 1950394"/>
                  <a:gd name="connsiteX92" fmla="*/ 929795 w 1950394"/>
                  <a:gd name="connsiteY92" fmla="*/ 256957 h 1950394"/>
                  <a:gd name="connsiteX93" fmla="*/ 922572 w 1950394"/>
                  <a:gd name="connsiteY93" fmla="*/ 320422 h 1950394"/>
                  <a:gd name="connsiteX94" fmla="*/ 909156 w 1950394"/>
                  <a:gd name="connsiteY94" fmla="*/ 333321 h 1950394"/>
                  <a:gd name="connsiteX95" fmla="*/ 872006 w 1950394"/>
                  <a:gd name="connsiteY95" fmla="*/ 337965 h 1950394"/>
                  <a:gd name="connsiteX96" fmla="*/ 857559 w 1950394"/>
                  <a:gd name="connsiteY96" fmla="*/ 330226 h 1950394"/>
                  <a:gd name="connsiteX97" fmla="*/ 833308 w 1950394"/>
                  <a:gd name="connsiteY97" fmla="*/ 268308 h 1950394"/>
                  <a:gd name="connsiteX98" fmla="*/ 819892 w 1950394"/>
                  <a:gd name="connsiteY98" fmla="*/ 259021 h 1950394"/>
                  <a:gd name="connsiteX99" fmla="*/ 753847 w 1950394"/>
                  <a:gd name="connsiteY99" fmla="*/ 276564 h 1950394"/>
                  <a:gd name="connsiteX100" fmla="*/ 745591 w 1950394"/>
                  <a:gd name="connsiteY100" fmla="*/ 293075 h 1950394"/>
                  <a:gd name="connsiteX101" fmla="*/ 754879 w 1950394"/>
                  <a:gd name="connsiteY101" fmla="*/ 339513 h 1950394"/>
                  <a:gd name="connsiteX102" fmla="*/ 728564 w 1950394"/>
                  <a:gd name="connsiteY102" fmla="*/ 378728 h 1950394"/>
                  <a:gd name="connsiteX103" fmla="*/ 712053 w 1950394"/>
                  <a:gd name="connsiteY103" fmla="*/ 385951 h 1950394"/>
                  <a:gd name="connsiteX104" fmla="*/ 695026 w 1950394"/>
                  <a:gd name="connsiteY104" fmla="*/ 382855 h 1950394"/>
                  <a:gd name="connsiteX105" fmla="*/ 654779 w 1950394"/>
                  <a:gd name="connsiteY105" fmla="*/ 328161 h 1950394"/>
                  <a:gd name="connsiteX106" fmla="*/ 641364 w 1950394"/>
                  <a:gd name="connsiteY106" fmla="*/ 323002 h 1950394"/>
                  <a:gd name="connsiteX107" fmla="*/ 577899 w 1950394"/>
                  <a:gd name="connsiteY107" fmla="*/ 359636 h 1950394"/>
                  <a:gd name="connsiteX108" fmla="*/ 574803 w 1950394"/>
                  <a:gd name="connsiteY108" fmla="*/ 372536 h 1950394"/>
                  <a:gd name="connsiteX109" fmla="*/ 602666 w 1950394"/>
                  <a:gd name="connsiteY109" fmla="*/ 435485 h 1950394"/>
                  <a:gd name="connsiteX110" fmla="*/ 598022 w 1950394"/>
                  <a:gd name="connsiteY110" fmla="*/ 450964 h 1950394"/>
                  <a:gd name="connsiteX111" fmla="*/ 567579 w 1950394"/>
                  <a:gd name="connsiteY111" fmla="*/ 474699 h 1950394"/>
                  <a:gd name="connsiteX112" fmla="*/ 550552 w 1950394"/>
                  <a:gd name="connsiteY112" fmla="*/ 474699 h 1950394"/>
                  <a:gd name="connsiteX113" fmla="*/ 498438 w 1950394"/>
                  <a:gd name="connsiteY113" fmla="*/ 432905 h 1950394"/>
                  <a:gd name="connsiteX114" fmla="*/ 483475 w 1950394"/>
                  <a:gd name="connsiteY114" fmla="*/ 431357 h 1950394"/>
                  <a:gd name="connsiteX115" fmla="*/ 432393 w 1950394"/>
                  <a:gd name="connsiteY115" fmla="*/ 482439 h 1950394"/>
                  <a:gd name="connsiteX116" fmla="*/ 433425 w 1950394"/>
                  <a:gd name="connsiteY116" fmla="*/ 497402 h 1950394"/>
                  <a:gd name="connsiteX117" fmla="*/ 475735 w 1950394"/>
                  <a:gd name="connsiteY117" fmla="*/ 550032 h 1950394"/>
                  <a:gd name="connsiteX118" fmla="*/ 475219 w 1950394"/>
                  <a:gd name="connsiteY118" fmla="*/ 566027 h 1950394"/>
                  <a:gd name="connsiteX119" fmla="*/ 450968 w 1950394"/>
                  <a:gd name="connsiteY119" fmla="*/ 597502 h 1950394"/>
                  <a:gd name="connsiteX120" fmla="*/ 437553 w 1950394"/>
                  <a:gd name="connsiteY120" fmla="*/ 601629 h 1950394"/>
                  <a:gd name="connsiteX121" fmla="*/ 373056 w 1950394"/>
                  <a:gd name="connsiteY121" fmla="*/ 573251 h 1950394"/>
                  <a:gd name="connsiteX122" fmla="*/ 360156 w 1950394"/>
                  <a:gd name="connsiteY122" fmla="*/ 575315 h 1950394"/>
                  <a:gd name="connsiteX123" fmla="*/ 323522 w 1950394"/>
                  <a:gd name="connsiteY123" fmla="*/ 638780 h 1950394"/>
                  <a:gd name="connsiteX124" fmla="*/ 328166 w 1950394"/>
                  <a:gd name="connsiteY124" fmla="*/ 652711 h 1950394"/>
                  <a:gd name="connsiteX125" fmla="*/ 374088 w 1950394"/>
                  <a:gd name="connsiteY125" fmla="*/ 685218 h 1950394"/>
                  <a:gd name="connsiteX126" fmla="*/ 380795 w 1950394"/>
                  <a:gd name="connsiteY126" fmla="*/ 720820 h 1950394"/>
                  <a:gd name="connsiteX127" fmla="*/ 372024 w 1950394"/>
                  <a:gd name="connsiteY127" fmla="*/ 742492 h 1950394"/>
                  <a:gd name="connsiteX128" fmla="*/ 355513 w 1950394"/>
                  <a:gd name="connsiteY128" fmla="*/ 753327 h 1950394"/>
                  <a:gd name="connsiteX129" fmla="*/ 291015 w 1950394"/>
                  <a:gd name="connsiteY129" fmla="*/ 743523 h 1950394"/>
                  <a:gd name="connsiteX130" fmla="*/ 276568 w 1950394"/>
                  <a:gd name="connsiteY130" fmla="*/ 751263 h 1950394"/>
                  <a:gd name="connsiteX131" fmla="*/ 258509 w 1950394"/>
                  <a:gd name="connsiteY131" fmla="*/ 818340 h 1950394"/>
                  <a:gd name="connsiteX132" fmla="*/ 267796 w 1950394"/>
                  <a:gd name="connsiteY132" fmla="*/ 831756 h 1950394"/>
                  <a:gd name="connsiteX133" fmla="*/ 330746 w 1950394"/>
                  <a:gd name="connsiteY133" fmla="*/ 857038 h 1950394"/>
                  <a:gd name="connsiteX134" fmla="*/ 337453 w 1950394"/>
                  <a:gd name="connsiteY134" fmla="*/ 869422 h 1950394"/>
                  <a:gd name="connsiteX135" fmla="*/ 332810 w 1950394"/>
                  <a:gd name="connsiteY135" fmla="*/ 906572 h 1950394"/>
                  <a:gd name="connsiteX136" fmla="*/ 318878 w 1950394"/>
                  <a:gd name="connsiteY136" fmla="*/ 922052 h 1950394"/>
                  <a:gd name="connsiteX137" fmla="*/ 256445 w 1950394"/>
                  <a:gd name="connsiteY137" fmla="*/ 929275 h 1950394"/>
                  <a:gd name="connsiteX138" fmla="*/ 242514 w 1950394"/>
                  <a:gd name="connsiteY138" fmla="*/ 942175 h 1950394"/>
                  <a:gd name="connsiteX139" fmla="*/ 242514 w 1950394"/>
                  <a:gd name="connsiteY139" fmla="*/ 1006672 h 1950394"/>
                  <a:gd name="connsiteX140" fmla="*/ 257993 w 1950394"/>
                  <a:gd name="connsiteY140" fmla="*/ 1020603 h 1950394"/>
                  <a:gd name="connsiteX141" fmla="*/ 321458 w 1950394"/>
                  <a:gd name="connsiteY141" fmla="*/ 1028343 h 1950394"/>
                  <a:gd name="connsiteX142" fmla="*/ 331778 w 1950394"/>
                  <a:gd name="connsiteY142" fmla="*/ 1039694 h 1950394"/>
                  <a:gd name="connsiteX143" fmla="*/ 336937 w 1950394"/>
                  <a:gd name="connsiteY143" fmla="*/ 1077877 h 1950394"/>
                  <a:gd name="connsiteX144" fmla="*/ 329198 w 1950394"/>
                  <a:gd name="connsiteY144" fmla="*/ 1093356 h 1950394"/>
                  <a:gd name="connsiteX145" fmla="*/ 265733 w 1950394"/>
                  <a:gd name="connsiteY145" fmla="*/ 1117607 h 1950394"/>
                  <a:gd name="connsiteX146" fmla="*/ 257993 w 1950394"/>
                  <a:gd name="connsiteY146" fmla="*/ 1129990 h 1950394"/>
                  <a:gd name="connsiteX147" fmla="*/ 276568 w 1950394"/>
                  <a:gd name="connsiteY147" fmla="*/ 1198615 h 1950394"/>
                  <a:gd name="connsiteX148" fmla="*/ 291531 w 1950394"/>
                  <a:gd name="connsiteY148" fmla="*/ 1205839 h 1950394"/>
                  <a:gd name="connsiteX149" fmla="*/ 345709 w 1950394"/>
                  <a:gd name="connsiteY149" fmla="*/ 1196035 h 1950394"/>
                  <a:gd name="connsiteX150" fmla="*/ 375636 w 1950394"/>
                  <a:gd name="connsiteY150" fmla="*/ 1216675 h 1950394"/>
                  <a:gd name="connsiteX151" fmla="*/ 384407 w 1950394"/>
                  <a:gd name="connsiteY151" fmla="*/ 1236798 h 1950394"/>
                  <a:gd name="connsiteX152" fmla="*/ 379764 w 1950394"/>
                  <a:gd name="connsiteY152" fmla="*/ 1257953 h 1950394"/>
                  <a:gd name="connsiteX153" fmla="*/ 327134 w 1950394"/>
                  <a:gd name="connsiteY153" fmla="*/ 1296651 h 1950394"/>
                  <a:gd name="connsiteX154" fmla="*/ 322490 w 1950394"/>
                  <a:gd name="connsiteY154" fmla="*/ 1310583 h 1950394"/>
                  <a:gd name="connsiteX155" fmla="*/ 359124 w 1950394"/>
                  <a:gd name="connsiteY155" fmla="*/ 1374048 h 1950394"/>
                  <a:gd name="connsiteX156" fmla="*/ 370992 w 1950394"/>
                  <a:gd name="connsiteY156" fmla="*/ 1376628 h 1950394"/>
                  <a:gd name="connsiteX157" fmla="*/ 433941 w 1950394"/>
                  <a:gd name="connsiteY157" fmla="*/ 1348765 h 1950394"/>
                  <a:gd name="connsiteX158" fmla="*/ 450452 w 1950394"/>
                  <a:gd name="connsiteY158" fmla="*/ 1353925 h 1950394"/>
                  <a:gd name="connsiteX159" fmla="*/ 474187 w 1950394"/>
                  <a:gd name="connsiteY159" fmla="*/ 1384367 h 1950394"/>
                  <a:gd name="connsiteX160" fmla="*/ 475219 w 1950394"/>
                  <a:gd name="connsiteY160" fmla="*/ 1399331 h 1950394"/>
                  <a:gd name="connsiteX161" fmla="*/ 432909 w 1950394"/>
                  <a:gd name="connsiteY161" fmla="*/ 1452476 h 1950394"/>
                  <a:gd name="connsiteX162" fmla="*/ 431877 w 1950394"/>
                  <a:gd name="connsiteY162" fmla="*/ 1468471 h 1950394"/>
                  <a:gd name="connsiteX163" fmla="*/ 481927 w 1950394"/>
                  <a:gd name="connsiteY163" fmla="*/ 1518521 h 1950394"/>
                  <a:gd name="connsiteX164" fmla="*/ 497922 w 1950394"/>
                  <a:gd name="connsiteY164" fmla="*/ 1517489 h 1950394"/>
                  <a:gd name="connsiteX165" fmla="*/ 550036 w 1950394"/>
                  <a:gd name="connsiteY165" fmla="*/ 1475695 h 1950394"/>
                  <a:gd name="connsiteX166" fmla="*/ 567063 w 1950394"/>
                  <a:gd name="connsiteY166" fmla="*/ 1476211 h 1950394"/>
                  <a:gd name="connsiteX167" fmla="*/ 596474 w 1950394"/>
                  <a:gd name="connsiteY167" fmla="*/ 1498914 h 1950394"/>
                  <a:gd name="connsiteX168" fmla="*/ 601634 w 1950394"/>
                  <a:gd name="connsiteY168" fmla="*/ 1515426 h 1950394"/>
                  <a:gd name="connsiteX169" fmla="*/ 574287 w 1950394"/>
                  <a:gd name="connsiteY169" fmla="*/ 1577343 h 1950394"/>
                  <a:gd name="connsiteX170" fmla="*/ 576867 w 1950394"/>
                  <a:gd name="connsiteY170" fmla="*/ 1591274 h 1950394"/>
                  <a:gd name="connsiteX171" fmla="*/ 639300 w 1950394"/>
                  <a:gd name="connsiteY171" fmla="*/ 1627393 h 1950394"/>
                  <a:gd name="connsiteX172" fmla="*/ 653747 w 1950394"/>
                  <a:gd name="connsiteY172" fmla="*/ 1622233 h 1950394"/>
                  <a:gd name="connsiteX173" fmla="*/ 693478 w 1950394"/>
                  <a:gd name="connsiteY173" fmla="*/ 1568571 h 1950394"/>
                  <a:gd name="connsiteX174" fmla="*/ 711537 w 1950394"/>
                  <a:gd name="connsiteY174" fmla="*/ 1564959 h 1950394"/>
                  <a:gd name="connsiteX175" fmla="*/ 743528 w 1950394"/>
                  <a:gd name="connsiteY175" fmla="*/ 1578375 h 1950394"/>
                  <a:gd name="connsiteX176" fmla="*/ 753847 w 1950394"/>
                  <a:gd name="connsiteY176" fmla="*/ 1593854 h 1950394"/>
                  <a:gd name="connsiteX177" fmla="*/ 744044 w 1950394"/>
                  <a:gd name="connsiteY177" fmla="*/ 1658351 h 1950394"/>
                  <a:gd name="connsiteX178" fmla="*/ 752299 w 1950394"/>
                  <a:gd name="connsiteY178" fmla="*/ 1673831 h 1950394"/>
                  <a:gd name="connsiteX179" fmla="*/ 818344 w 1950394"/>
                  <a:gd name="connsiteY179" fmla="*/ 1691374 h 1950394"/>
                  <a:gd name="connsiteX180" fmla="*/ 832276 w 1950394"/>
                  <a:gd name="connsiteY180" fmla="*/ 1682602 h 1950394"/>
                  <a:gd name="connsiteX181" fmla="*/ 857043 w 1950394"/>
                  <a:gd name="connsiteY181" fmla="*/ 1619653 h 1950394"/>
                  <a:gd name="connsiteX182" fmla="*/ 868910 w 1950394"/>
                  <a:gd name="connsiteY182" fmla="*/ 1612429 h 1950394"/>
                  <a:gd name="connsiteX183" fmla="*/ 908640 w 1950394"/>
                  <a:gd name="connsiteY183" fmla="*/ 1617589 h 1950394"/>
                  <a:gd name="connsiteX184" fmla="*/ 922056 w 1950394"/>
                  <a:gd name="connsiteY184" fmla="*/ 1630488 h 1950394"/>
                  <a:gd name="connsiteX185" fmla="*/ 929279 w 1950394"/>
                  <a:gd name="connsiteY185" fmla="*/ 1692922 h 1950394"/>
                  <a:gd name="connsiteX186" fmla="*/ 942695 w 1950394"/>
                  <a:gd name="connsiteY186" fmla="*/ 1707369 h 1950394"/>
                  <a:gd name="connsiteX187" fmla="*/ 1007192 w 1950394"/>
                  <a:gd name="connsiteY187" fmla="*/ 1707369 h 1950394"/>
                  <a:gd name="connsiteX188" fmla="*/ 1020607 w 1950394"/>
                  <a:gd name="connsiteY188" fmla="*/ 1692406 h 1950394"/>
                  <a:gd name="connsiteX189" fmla="*/ 1028347 w 1950394"/>
                  <a:gd name="connsiteY189" fmla="*/ 1628941 h 1950394"/>
                  <a:gd name="connsiteX190" fmla="*/ 1040215 w 1950394"/>
                  <a:gd name="connsiteY190" fmla="*/ 1617589 h 1950394"/>
                  <a:gd name="connsiteX191" fmla="*/ 1078397 w 1950394"/>
                  <a:gd name="connsiteY191" fmla="*/ 1612429 h 1950394"/>
                  <a:gd name="connsiteX192" fmla="*/ 1092844 w 1950394"/>
                  <a:gd name="connsiteY192" fmla="*/ 1619653 h 1950394"/>
                  <a:gd name="connsiteX193" fmla="*/ 1117095 w 1950394"/>
                  <a:gd name="connsiteY193" fmla="*/ 1681570 h 1950394"/>
                  <a:gd name="connsiteX194" fmla="*/ 1130511 w 1950394"/>
                  <a:gd name="connsiteY194" fmla="*/ 1690858 h 1950394"/>
                  <a:gd name="connsiteX195" fmla="*/ 1196556 w 1950394"/>
                  <a:gd name="connsiteY195" fmla="*/ 1673315 h 1950394"/>
                  <a:gd name="connsiteX196" fmla="*/ 1204811 w 1950394"/>
                  <a:gd name="connsiteY196" fmla="*/ 1656803 h 1950394"/>
                  <a:gd name="connsiteX197" fmla="*/ 1198104 w 1950394"/>
                  <a:gd name="connsiteY197" fmla="*/ 1613977 h 1950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</a:cxnLst>
                <a:rect l="l" t="t" r="r" b="b"/>
                <a:pathLst>
                  <a:path w="1950394" h="1950394">
                    <a:moveTo>
                      <a:pt x="977265" y="1954006"/>
                    </a:moveTo>
                    <a:cubicBezTo>
                      <a:pt x="444261" y="1950394"/>
                      <a:pt x="1552" y="1529873"/>
                      <a:pt x="4" y="977261"/>
                    </a:cubicBezTo>
                    <a:cubicBezTo>
                      <a:pt x="-1544" y="439613"/>
                      <a:pt x="427749" y="0"/>
                      <a:pt x="976749" y="0"/>
                    </a:cubicBezTo>
                    <a:cubicBezTo>
                      <a:pt x="1519041" y="0"/>
                      <a:pt x="1952978" y="432905"/>
                      <a:pt x="1953494" y="976229"/>
                    </a:cubicBezTo>
                    <a:cubicBezTo>
                      <a:pt x="1953494" y="1512846"/>
                      <a:pt x="1525749" y="1948330"/>
                      <a:pt x="977265" y="1954006"/>
                    </a:cubicBezTo>
                    <a:close/>
                    <a:moveTo>
                      <a:pt x="1198104" y="1613977"/>
                    </a:moveTo>
                    <a:cubicBezTo>
                      <a:pt x="1198104" y="1578891"/>
                      <a:pt x="1194492" y="1586630"/>
                      <a:pt x="1221839" y="1574763"/>
                    </a:cubicBezTo>
                    <a:cubicBezTo>
                      <a:pt x="1228030" y="1572183"/>
                      <a:pt x="1234738" y="1569603"/>
                      <a:pt x="1240930" y="1566507"/>
                    </a:cubicBezTo>
                    <a:cubicBezTo>
                      <a:pt x="1247637" y="1562896"/>
                      <a:pt x="1252797" y="1563927"/>
                      <a:pt x="1257957" y="1569603"/>
                    </a:cubicBezTo>
                    <a:cubicBezTo>
                      <a:pt x="1272920" y="1586630"/>
                      <a:pt x="1290464" y="1602110"/>
                      <a:pt x="1298203" y="1624297"/>
                    </a:cubicBezTo>
                    <a:cubicBezTo>
                      <a:pt x="1300783" y="1631520"/>
                      <a:pt x="1304395" y="1633068"/>
                      <a:pt x="1311619" y="1629456"/>
                    </a:cubicBezTo>
                    <a:cubicBezTo>
                      <a:pt x="1333290" y="1618105"/>
                      <a:pt x="1354445" y="1605722"/>
                      <a:pt x="1375084" y="1592822"/>
                    </a:cubicBezTo>
                    <a:cubicBezTo>
                      <a:pt x="1382824" y="1588178"/>
                      <a:pt x="1381791" y="1584051"/>
                      <a:pt x="1377148" y="1578891"/>
                    </a:cubicBezTo>
                    <a:cubicBezTo>
                      <a:pt x="1361152" y="1560832"/>
                      <a:pt x="1356509" y="1537613"/>
                      <a:pt x="1349285" y="1515426"/>
                    </a:cubicBezTo>
                    <a:cubicBezTo>
                      <a:pt x="1347221" y="1509750"/>
                      <a:pt x="1348253" y="1505622"/>
                      <a:pt x="1353413" y="1502010"/>
                    </a:cubicBezTo>
                    <a:cubicBezTo>
                      <a:pt x="1364248" y="1493754"/>
                      <a:pt x="1375600" y="1485499"/>
                      <a:pt x="1385919" y="1476727"/>
                    </a:cubicBezTo>
                    <a:cubicBezTo>
                      <a:pt x="1391079" y="1472600"/>
                      <a:pt x="1395723" y="1473115"/>
                      <a:pt x="1400883" y="1476727"/>
                    </a:cubicBezTo>
                    <a:cubicBezTo>
                      <a:pt x="1419458" y="1489111"/>
                      <a:pt x="1440097" y="1498914"/>
                      <a:pt x="1452996" y="1518005"/>
                    </a:cubicBezTo>
                    <a:cubicBezTo>
                      <a:pt x="1457640" y="1525229"/>
                      <a:pt x="1463316" y="1525745"/>
                      <a:pt x="1470024" y="1519553"/>
                    </a:cubicBezTo>
                    <a:cubicBezTo>
                      <a:pt x="1487051" y="1503558"/>
                      <a:pt x="1503562" y="1487047"/>
                      <a:pt x="1519041" y="1470535"/>
                    </a:cubicBezTo>
                    <a:cubicBezTo>
                      <a:pt x="1525233" y="1464344"/>
                      <a:pt x="1525749" y="1458668"/>
                      <a:pt x="1518010" y="1453508"/>
                    </a:cubicBezTo>
                    <a:cubicBezTo>
                      <a:pt x="1498402" y="1440093"/>
                      <a:pt x="1488599" y="1418938"/>
                      <a:pt x="1475699" y="1400363"/>
                    </a:cubicBezTo>
                    <a:cubicBezTo>
                      <a:pt x="1472088" y="1395203"/>
                      <a:pt x="1472088" y="1391075"/>
                      <a:pt x="1476215" y="1386431"/>
                    </a:cubicBezTo>
                    <a:cubicBezTo>
                      <a:pt x="1484987" y="1375596"/>
                      <a:pt x="1493243" y="1364760"/>
                      <a:pt x="1501498" y="1353925"/>
                    </a:cubicBezTo>
                    <a:cubicBezTo>
                      <a:pt x="1505626" y="1348249"/>
                      <a:pt x="1510270" y="1348249"/>
                      <a:pt x="1515946" y="1349797"/>
                    </a:cubicBezTo>
                    <a:cubicBezTo>
                      <a:pt x="1538133" y="1357020"/>
                      <a:pt x="1560836" y="1362180"/>
                      <a:pt x="1579411" y="1377660"/>
                    </a:cubicBezTo>
                    <a:cubicBezTo>
                      <a:pt x="1584571" y="1382303"/>
                      <a:pt x="1588182" y="1382303"/>
                      <a:pt x="1592310" y="1375596"/>
                    </a:cubicBezTo>
                    <a:cubicBezTo>
                      <a:pt x="1605210" y="1354441"/>
                      <a:pt x="1617593" y="1333801"/>
                      <a:pt x="1628945" y="1312130"/>
                    </a:cubicBezTo>
                    <a:cubicBezTo>
                      <a:pt x="1632557" y="1304907"/>
                      <a:pt x="1631009" y="1300779"/>
                      <a:pt x="1623785" y="1298199"/>
                    </a:cubicBezTo>
                    <a:cubicBezTo>
                      <a:pt x="1605726" y="1291491"/>
                      <a:pt x="1591794" y="1278592"/>
                      <a:pt x="1577863" y="1265692"/>
                    </a:cubicBezTo>
                    <a:cubicBezTo>
                      <a:pt x="1560320" y="1248665"/>
                      <a:pt x="1560836" y="1253309"/>
                      <a:pt x="1571155" y="1230090"/>
                    </a:cubicBezTo>
                    <a:cubicBezTo>
                      <a:pt x="1574251" y="1222866"/>
                      <a:pt x="1577347" y="1215643"/>
                      <a:pt x="1579927" y="1208419"/>
                    </a:cubicBezTo>
                    <a:cubicBezTo>
                      <a:pt x="1582507" y="1200163"/>
                      <a:pt x="1587667" y="1197583"/>
                      <a:pt x="1596438" y="1197583"/>
                    </a:cubicBezTo>
                    <a:cubicBezTo>
                      <a:pt x="1618625" y="1198100"/>
                      <a:pt x="1640296" y="1197583"/>
                      <a:pt x="1660935" y="1207387"/>
                    </a:cubicBezTo>
                    <a:cubicBezTo>
                      <a:pt x="1668159" y="1210483"/>
                      <a:pt x="1672287" y="1209967"/>
                      <a:pt x="1675383" y="1201195"/>
                    </a:cubicBezTo>
                    <a:cubicBezTo>
                      <a:pt x="1682090" y="1178492"/>
                      <a:pt x="1688282" y="1155789"/>
                      <a:pt x="1693442" y="1132570"/>
                    </a:cubicBezTo>
                    <a:cubicBezTo>
                      <a:pt x="1695506" y="1123283"/>
                      <a:pt x="1692926" y="1119671"/>
                      <a:pt x="1684154" y="1119155"/>
                    </a:cubicBezTo>
                    <a:cubicBezTo>
                      <a:pt x="1660935" y="1117091"/>
                      <a:pt x="1641328" y="1104192"/>
                      <a:pt x="1621205" y="1093872"/>
                    </a:cubicBezTo>
                    <a:cubicBezTo>
                      <a:pt x="1616561" y="1091808"/>
                      <a:pt x="1613465" y="1088712"/>
                      <a:pt x="1614497" y="1083037"/>
                    </a:cubicBezTo>
                    <a:cubicBezTo>
                      <a:pt x="1616561" y="1069621"/>
                      <a:pt x="1618625" y="1055690"/>
                      <a:pt x="1620173" y="1042274"/>
                    </a:cubicBezTo>
                    <a:cubicBezTo>
                      <a:pt x="1621205" y="1034535"/>
                      <a:pt x="1625333" y="1031439"/>
                      <a:pt x="1632557" y="1029891"/>
                    </a:cubicBezTo>
                    <a:cubicBezTo>
                      <a:pt x="1653712" y="1025763"/>
                      <a:pt x="1673835" y="1018539"/>
                      <a:pt x="1696022" y="1022667"/>
                    </a:cubicBezTo>
                    <a:cubicBezTo>
                      <a:pt x="1704793" y="1024215"/>
                      <a:pt x="1708921" y="1020603"/>
                      <a:pt x="1709437" y="1010800"/>
                    </a:cubicBezTo>
                    <a:cubicBezTo>
                      <a:pt x="1710469" y="988612"/>
                      <a:pt x="1710985" y="966426"/>
                      <a:pt x="1709437" y="943723"/>
                    </a:cubicBezTo>
                    <a:cubicBezTo>
                      <a:pt x="1708921" y="933403"/>
                      <a:pt x="1704793" y="929791"/>
                      <a:pt x="1694990" y="931339"/>
                    </a:cubicBezTo>
                    <a:cubicBezTo>
                      <a:pt x="1680026" y="933919"/>
                      <a:pt x="1665063" y="931855"/>
                      <a:pt x="1650616" y="928243"/>
                    </a:cubicBezTo>
                    <a:cubicBezTo>
                      <a:pt x="1619141" y="919988"/>
                      <a:pt x="1621205" y="928243"/>
                      <a:pt x="1618109" y="892125"/>
                    </a:cubicBezTo>
                    <a:cubicBezTo>
                      <a:pt x="1617593" y="885933"/>
                      <a:pt x="1616561" y="880257"/>
                      <a:pt x="1615013" y="874582"/>
                    </a:cubicBezTo>
                    <a:cubicBezTo>
                      <a:pt x="1612949" y="866842"/>
                      <a:pt x="1616561" y="862714"/>
                      <a:pt x="1622753" y="859102"/>
                    </a:cubicBezTo>
                    <a:cubicBezTo>
                      <a:pt x="1642876" y="849299"/>
                      <a:pt x="1661967" y="836915"/>
                      <a:pt x="1684670" y="834851"/>
                    </a:cubicBezTo>
                    <a:cubicBezTo>
                      <a:pt x="1692410" y="834335"/>
                      <a:pt x="1696022" y="830724"/>
                      <a:pt x="1693442" y="821952"/>
                    </a:cubicBezTo>
                    <a:cubicBezTo>
                      <a:pt x="1687766" y="799249"/>
                      <a:pt x="1682090" y="776030"/>
                      <a:pt x="1674867" y="753327"/>
                    </a:cubicBezTo>
                    <a:cubicBezTo>
                      <a:pt x="1671771" y="744039"/>
                      <a:pt x="1667643" y="743007"/>
                      <a:pt x="1659903" y="746619"/>
                    </a:cubicBezTo>
                    <a:cubicBezTo>
                      <a:pt x="1638748" y="756423"/>
                      <a:pt x="1616561" y="755907"/>
                      <a:pt x="1594374" y="756423"/>
                    </a:cubicBezTo>
                    <a:cubicBezTo>
                      <a:pt x="1587667" y="756423"/>
                      <a:pt x="1583023" y="754359"/>
                      <a:pt x="1580443" y="747651"/>
                    </a:cubicBezTo>
                    <a:cubicBezTo>
                      <a:pt x="1575799" y="735784"/>
                      <a:pt x="1571155" y="724432"/>
                      <a:pt x="1565995" y="713081"/>
                    </a:cubicBezTo>
                    <a:cubicBezTo>
                      <a:pt x="1562900" y="705857"/>
                      <a:pt x="1564448" y="701213"/>
                      <a:pt x="1570123" y="696054"/>
                    </a:cubicBezTo>
                    <a:cubicBezTo>
                      <a:pt x="1586635" y="681090"/>
                      <a:pt x="1602114" y="664579"/>
                      <a:pt x="1623269" y="656323"/>
                    </a:cubicBezTo>
                    <a:cubicBezTo>
                      <a:pt x="1631009" y="653227"/>
                      <a:pt x="1632557" y="649616"/>
                      <a:pt x="1628429" y="641876"/>
                    </a:cubicBezTo>
                    <a:cubicBezTo>
                      <a:pt x="1617077" y="620721"/>
                      <a:pt x="1605210" y="599566"/>
                      <a:pt x="1592310" y="579443"/>
                    </a:cubicBezTo>
                    <a:cubicBezTo>
                      <a:pt x="1587667" y="572219"/>
                      <a:pt x="1584055" y="572219"/>
                      <a:pt x="1578379" y="576863"/>
                    </a:cubicBezTo>
                    <a:cubicBezTo>
                      <a:pt x="1564963" y="587698"/>
                      <a:pt x="1548968" y="594406"/>
                      <a:pt x="1532457" y="599050"/>
                    </a:cubicBezTo>
                    <a:cubicBezTo>
                      <a:pt x="1499950" y="607821"/>
                      <a:pt x="1510270" y="610917"/>
                      <a:pt x="1490147" y="585118"/>
                    </a:cubicBezTo>
                    <a:cubicBezTo>
                      <a:pt x="1486019" y="579443"/>
                      <a:pt x="1481891" y="574283"/>
                      <a:pt x="1477247" y="569123"/>
                    </a:cubicBezTo>
                    <a:cubicBezTo>
                      <a:pt x="1472088" y="563447"/>
                      <a:pt x="1472088" y="558288"/>
                      <a:pt x="1476731" y="552096"/>
                    </a:cubicBezTo>
                    <a:cubicBezTo>
                      <a:pt x="1489115" y="533521"/>
                      <a:pt x="1498918" y="513397"/>
                      <a:pt x="1518525" y="499982"/>
                    </a:cubicBezTo>
                    <a:cubicBezTo>
                      <a:pt x="1525233" y="495338"/>
                      <a:pt x="1525233" y="490178"/>
                      <a:pt x="1519557" y="483987"/>
                    </a:cubicBezTo>
                    <a:cubicBezTo>
                      <a:pt x="1503562" y="466960"/>
                      <a:pt x="1487051" y="450448"/>
                      <a:pt x="1470540" y="434453"/>
                    </a:cubicBezTo>
                    <a:cubicBezTo>
                      <a:pt x="1463316" y="427745"/>
                      <a:pt x="1458156" y="428261"/>
                      <a:pt x="1452480" y="436001"/>
                    </a:cubicBezTo>
                    <a:cubicBezTo>
                      <a:pt x="1443709" y="448384"/>
                      <a:pt x="1431841" y="457672"/>
                      <a:pt x="1418942" y="465412"/>
                    </a:cubicBezTo>
                    <a:cubicBezTo>
                      <a:pt x="1393143" y="481407"/>
                      <a:pt x="1393143" y="481407"/>
                      <a:pt x="1369408" y="463348"/>
                    </a:cubicBezTo>
                    <a:cubicBezTo>
                      <a:pt x="1364764" y="459736"/>
                      <a:pt x="1360121" y="455608"/>
                      <a:pt x="1354961" y="452512"/>
                    </a:cubicBezTo>
                    <a:cubicBezTo>
                      <a:pt x="1348253" y="448384"/>
                      <a:pt x="1347221" y="443225"/>
                      <a:pt x="1349801" y="436001"/>
                    </a:cubicBezTo>
                    <a:cubicBezTo>
                      <a:pt x="1357025" y="414330"/>
                      <a:pt x="1361668" y="391627"/>
                      <a:pt x="1377148" y="374084"/>
                    </a:cubicBezTo>
                    <a:cubicBezTo>
                      <a:pt x="1382307" y="368408"/>
                      <a:pt x="1381276" y="364280"/>
                      <a:pt x="1374052" y="360152"/>
                    </a:cubicBezTo>
                    <a:cubicBezTo>
                      <a:pt x="1353929" y="347769"/>
                      <a:pt x="1333806" y="335385"/>
                      <a:pt x="1312651" y="324550"/>
                    </a:cubicBezTo>
                    <a:cubicBezTo>
                      <a:pt x="1304911" y="320422"/>
                      <a:pt x="1299751" y="320422"/>
                      <a:pt x="1296655" y="329193"/>
                    </a:cubicBezTo>
                    <a:cubicBezTo>
                      <a:pt x="1288916" y="350865"/>
                      <a:pt x="1271888" y="365828"/>
                      <a:pt x="1256925" y="382855"/>
                    </a:cubicBezTo>
                    <a:cubicBezTo>
                      <a:pt x="1251249" y="389047"/>
                      <a:pt x="1246090" y="389563"/>
                      <a:pt x="1238866" y="386467"/>
                    </a:cubicBezTo>
                    <a:cubicBezTo>
                      <a:pt x="1228546" y="381307"/>
                      <a:pt x="1217711" y="377179"/>
                      <a:pt x="1206875" y="373052"/>
                    </a:cubicBezTo>
                    <a:cubicBezTo>
                      <a:pt x="1199136" y="370472"/>
                      <a:pt x="1196556" y="365312"/>
                      <a:pt x="1196556" y="357572"/>
                    </a:cubicBezTo>
                    <a:cubicBezTo>
                      <a:pt x="1197072" y="335385"/>
                      <a:pt x="1196556" y="313714"/>
                      <a:pt x="1206359" y="293075"/>
                    </a:cubicBezTo>
                    <a:cubicBezTo>
                      <a:pt x="1209971" y="285335"/>
                      <a:pt x="1208939" y="280692"/>
                      <a:pt x="1199652" y="278112"/>
                    </a:cubicBezTo>
                    <a:cubicBezTo>
                      <a:pt x="1176949" y="271404"/>
                      <a:pt x="1154246" y="265212"/>
                      <a:pt x="1131027" y="259537"/>
                    </a:cubicBezTo>
                    <a:cubicBezTo>
                      <a:pt x="1122255" y="257473"/>
                      <a:pt x="1119159" y="260569"/>
                      <a:pt x="1118127" y="268308"/>
                    </a:cubicBezTo>
                    <a:cubicBezTo>
                      <a:pt x="1116063" y="291527"/>
                      <a:pt x="1103164" y="311134"/>
                      <a:pt x="1093360" y="331258"/>
                    </a:cubicBezTo>
                    <a:cubicBezTo>
                      <a:pt x="1090780" y="336933"/>
                      <a:pt x="1086653" y="339513"/>
                      <a:pt x="1079945" y="338481"/>
                    </a:cubicBezTo>
                    <a:cubicBezTo>
                      <a:pt x="1067561" y="336417"/>
                      <a:pt x="1055178" y="334869"/>
                      <a:pt x="1042794" y="333837"/>
                    </a:cubicBezTo>
                    <a:cubicBezTo>
                      <a:pt x="1034539" y="332805"/>
                      <a:pt x="1029895" y="329193"/>
                      <a:pt x="1028347" y="320422"/>
                    </a:cubicBezTo>
                    <a:cubicBezTo>
                      <a:pt x="1024735" y="299783"/>
                      <a:pt x="1016996" y="279660"/>
                      <a:pt x="1021123" y="257989"/>
                    </a:cubicBezTo>
                    <a:cubicBezTo>
                      <a:pt x="1022671" y="248701"/>
                      <a:pt x="1019059" y="244057"/>
                      <a:pt x="1008740" y="243541"/>
                    </a:cubicBezTo>
                    <a:cubicBezTo>
                      <a:pt x="986553" y="242509"/>
                      <a:pt x="964366" y="242509"/>
                      <a:pt x="941663" y="243541"/>
                    </a:cubicBezTo>
                    <a:cubicBezTo>
                      <a:pt x="931859" y="244057"/>
                      <a:pt x="928247" y="248185"/>
                      <a:pt x="929795" y="256957"/>
                    </a:cubicBezTo>
                    <a:cubicBezTo>
                      <a:pt x="933923" y="279144"/>
                      <a:pt x="926184" y="299267"/>
                      <a:pt x="922572" y="320422"/>
                    </a:cubicBezTo>
                    <a:cubicBezTo>
                      <a:pt x="921024" y="328678"/>
                      <a:pt x="916896" y="332290"/>
                      <a:pt x="909156" y="333321"/>
                    </a:cubicBezTo>
                    <a:cubicBezTo>
                      <a:pt x="896773" y="334869"/>
                      <a:pt x="884389" y="335901"/>
                      <a:pt x="872006" y="337965"/>
                    </a:cubicBezTo>
                    <a:cubicBezTo>
                      <a:pt x="864782" y="339513"/>
                      <a:pt x="860654" y="336933"/>
                      <a:pt x="857559" y="330226"/>
                    </a:cubicBezTo>
                    <a:cubicBezTo>
                      <a:pt x="847755" y="310102"/>
                      <a:pt x="835371" y="291527"/>
                      <a:pt x="833308" y="268308"/>
                    </a:cubicBezTo>
                    <a:cubicBezTo>
                      <a:pt x="832276" y="259537"/>
                      <a:pt x="828664" y="256957"/>
                      <a:pt x="819892" y="259021"/>
                    </a:cubicBezTo>
                    <a:cubicBezTo>
                      <a:pt x="797705" y="264180"/>
                      <a:pt x="775518" y="269856"/>
                      <a:pt x="753847" y="276564"/>
                    </a:cubicBezTo>
                    <a:cubicBezTo>
                      <a:pt x="744044" y="279660"/>
                      <a:pt x="740948" y="283272"/>
                      <a:pt x="745591" y="293075"/>
                    </a:cubicBezTo>
                    <a:cubicBezTo>
                      <a:pt x="751783" y="308039"/>
                      <a:pt x="754879" y="323518"/>
                      <a:pt x="754879" y="339513"/>
                    </a:cubicBezTo>
                    <a:cubicBezTo>
                      <a:pt x="754879" y="367892"/>
                      <a:pt x="755395" y="367892"/>
                      <a:pt x="728564" y="378728"/>
                    </a:cubicBezTo>
                    <a:cubicBezTo>
                      <a:pt x="722888" y="380791"/>
                      <a:pt x="717213" y="383371"/>
                      <a:pt x="712053" y="385951"/>
                    </a:cubicBezTo>
                    <a:cubicBezTo>
                      <a:pt x="705345" y="389563"/>
                      <a:pt x="700185" y="388531"/>
                      <a:pt x="695026" y="382855"/>
                    </a:cubicBezTo>
                    <a:cubicBezTo>
                      <a:pt x="679546" y="365828"/>
                      <a:pt x="662519" y="350349"/>
                      <a:pt x="654779" y="328161"/>
                    </a:cubicBezTo>
                    <a:cubicBezTo>
                      <a:pt x="652200" y="320938"/>
                      <a:pt x="648588" y="319390"/>
                      <a:pt x="641364" y="323002"/>
                    </a:cubicBezTo>
                    <a:cubicBezTo>
                      <a:pt x="619693" y="334353"/>
                      <a:pt x="598538" y="346737"/>
                      <a:pt x="577899" y="359636"/>
                    </a:cubicBezTo>
                    <a:cubicBezTo>
                      <a:pt x="571707" y="363248"/>
                      <a:pt x="570159" y="366860"/>
                      <a:pt x="574803" y="372536"/>
                    </a:cubicBezTo>
                    <a:cubicBezTo>
                      <a:pt x="590798" y="390595"/>
                      <a:pt x="595958" y="413298"/>
                      <a:pt x="602666" y="435485"/>
                    </a:cubicBezTo>
                    <a:cubicBezTo>
                      <a:pt x="604730" y="442193"/>
                      <a:pt x="604214" y="446836"/>
                      <a:pt x="598022" y="450964"/>
                    </a:cubicBezTo>
                    <a:cubicBezTo>
                      <a:pt x="587702" y="458188"/>
                      <a:pt x="577383" y="466444"/>
                      <a:pt x="567579" y="474699"/>
                    </a:cubicBezTo>
                    <a:cubicBezTo>
                      <a:pt x="561388" y="479859"/>
                      <a:pt x="556744" y="478827"/>
                      <a:pt x="550552" y="474699"/>
                    </a:cubicBezTo>
                    <a:cubicBezTo>
                      <a:pt x="531977" y="462316"/>
                      <a:pt x="511854" y="451996"/>
                      <a:pt x="498438" y="432905"/>
                    </a:cubicBezTo>
                    <a:cubicBezTo>
                      <a:pt x="494310" y="426713"/>
                      <a:pt x="489151" y="426197"/>
                      <a:pt x="483475" y="431357"/>
                    </a:cubicBezTo>
                    <a:cubicBezTo>
                      <a:pt x="465932" y="447352"/>
                      <a:pt x="448904" y="464895"/>
                      <a:pt x="432393" y="482439"/>
                    </a:cubicBezTo>
                    <a:cubicBezTo>
                      <a:pt x="427233" y="488114"/>
                      <a:pt x="426717" y="493274"/>
                      <a:pt x="433425" y="497402"/>
                    </a:cubicBezTo>
                    <a:cubicBezTo>
                      <a:pt x="453032" y="510818"/>
                      <a:pt x="462836" y="531457"/>
                      <a:pt x="475735" y="550032"/>
                    </a:cubicBezTo>
                    <a:cubicBezTo>
                      <a:pt x="479863" y="555708"/>
                      <a:pt x="479863" y="560867"/>
                      <a:pt x="475219" y="566027"/>
                    </a:cubicBezTo>
                    <a:cubicBezTo>
                      <a:pt x="466964" y="576347"/>
                      <a:pt x="458708" y="587182"/>
                      <a:pt x="450968" y="597502"/>
                    </a:cubicBezTo>
                    <a:cubicBezTo>
                      <a:pt x="447357" y="602146"/>
                      <a:pt x="443745" y="603694"/>
                      <a:pt x="437553" y="601629"/>
                    </a:cubicBezTo>
                    <a:cubicBezTo>
                      <a:pt x="414850" y="594406"/>
                      <a:pt x="391631" y="589246"/>
                      <a:pt x="373056" y="573251"/>
                    </a:cubicBezTo>
                    <a:cubicBezTo>
                      <a:pt x="367896" y="568607"/>
                      <a:pt x="363768" y="568607"/>
                      <a:pt x="360156" y="575315"/>
                    </a:cubicBezTo>
                    <a:cubicBezTo>
                      <a:pt x="347257" y="596470"/>
                      <a:pt x="334358" y="617109"/>
                      <a:pt x="323522" y="638780"/>
                    </a:cubicBezTo>
                    <a:cubicBezTo>
                      <a:pt x="319910" y="646004"/>
                      <a:pt x="320942" y="650131"/>
                      <a:pt x="328166" y="652711"/>
                    </a:cubicBezTo>
                    <a:cubicBezTo>
                      <a:pt x="346225" y="659419"/>
                      <a:pt x="360672" y="672318"/>
                      <a:pt x="374088" y="685218"/>
                    </a:cubicBezTo>
                    <a:cubicBezTo>
                      <a:pt x="392147" y="702245"/>
                      <a:pt x="391115" y="698117"/>
                      <a:pt x="380795" y="720820"/>
                    </a:cubicBezTo>
                    <a:cubicBezTo>
                      <a:pt x="377700" y="728044"/>
                      <a:pt x="374604" y="735268"/>
                      <a:pt x="372024" y="742492"/>
                    </a:cubicBezTo>
                    <a:cubicBezTo>
                      <a:pt x="369444" y="750747"/>
                      <a:pt x="364284" y="753327"/>
                      <a:pt x="355513" y="753327"/>
                    </a:cubicBezTo>
                    <a:cubicBezTo>
                      <a:pt x="333326" y="752811"/>
                      <a:pt x="311655" y="753327"/>
                      <a:pt x="291015" y="743523"/>
                    </a:cubicBezTo>
                    <a:cubicBezTo>
                      <a:pt x="282760" y="739396"/>
                      <a:pt x="279148" y="742492"/>
                      <a:pt x="276568" y="751263"/>
                    </a:cubicBezTo>
                    <a:cubicBezTo>
                      <a:pt x="269860" y="773450"/>
                      <a:pt x="264185" y="796153"/>
                      <a:pt x="258509" y="818340"/>
                    </a:cubicBezTo>
                    <a:cubicBezTo>
                      <a:pt x="256445" y="827628"/>
                      <a:pt x="259025" y="831239"/>
                      <a:pt x="267796" y="831756"/>
                    </a:cubicBezTo>
                    <a:cubicBezTo>
                      <a:pt x="291015" y="833819"/>
                      <a:pt x="310623" y="846719"/>
                      <a:pt x="330746" y="857038"/>
                    </a:cubicBezTo>
                    <a:cubicBezTo>
                      <a:pt x="335905" y="859618"/>
                      <a:pt x="338485" y="863230"/>
                      <a:pt x="337453" y="869422"/>
                    </a:cubicBezTo>
                    <a:cubicBezTo>
                      <a:pt x="335389" y="881805"/>
                      <a:pt x="333842" y="894189"/>
                      <a:pt x="332810" y="906572"/>
                    </a:cubicBezTo>
                    <a:cubicBezTo>
                      <a:pt x="331778" y="915344"/>
                      <a:pt x="328166" y="919988"/>
                      <a:pt x="318878" y="922052"/>
                    </a:cubicBezTo>
                    <a:cubicBezTo>
                      <a:pt x="298239" y="925664"/>
                      <a:pt x="278116" y="932887"/>
                      <a:pt x="256445" y="929275"/>
                    </a:cubicBezTo>
                    <a:cubicBezTo>
                      <a:pt x="246125" y="927211"/>
                      <a:pt x="243029" y="932371"/>
                      <a:pt x="242514" y="942175"/>
                    </a:cubicBezTo>
                    <a:cubicBezTo>
                      <a:pt x="241482" y="963846"/>
                      <a:pt x="241482" y="985001"/>
                      <a:pt x="242514" y="1006672"/>
                    </a:cubicBezTo>
                    <a:cubicBezTo>
                      <a:pt x="243029" y="1018023"/>
                      <a:pt x="247157" y="1022667"/>
                      <a:pt x="257993" y="1020603"/>
                    </a:cubicBezTo>
                    <a:cubicBezTo>
                      <a:pt x="280180" y="1016475"/>
                      <a:pt x="300303" y="1024731"/>
                      <a:pt x="321458" y="1028343"/>
                    </a:cubicBezTo>
                    <a:cubicBezTo>
                      <a:pt x="327650" y="1029375"/>
                      <a:pt x="331262" y="1032987"/>
                      <a:pt x="331778" y="1039694"/>
                    </a:cubicBezTo>
                    <a:cubicBezTo>
                      <a:pt x="333326" y="1052594"/>
                      <a:pt x="334358" y="1065493"/>
                      <a:pt x="336937" y="1077877"/>
                    </a:cubicBezTo>
                    <a:cubicBezTo>
                      <a:pt x="338485" y="1085617"/>
                      <a:pt x="335905" y="1089744"/>
                      <a:pt x="329198" y="1093356"/>
                    </a:cubicBezTo>
                    <a:cubicBezTo>
                      <a:pt x="309075" y="1103676"/>
                      <a:pt x="289467" y="1115543"/>
                      <a:pt x="265733" y="1117607"/>
                    </a:cubicBezTo>
                    <a:cubicBezTo>
                      <a:pt x="257993" y="1118123"/>
                      <a:pt x="255929" y="1122251"/>
                      <a:pt x="257993" y="1129990"/>
                    </a:cubicBezTo>
                    <a:cubicBezTo>
                      <a:pt x="263669" y="1153209"/>
                      <a:pt x="269344" y="1175913"/>
                      <a:pt x="276568" y="1198615"/>
                    </a:cubicBezTo>
                    <a:cubicBezTo>
                      <a:pt x="279148" y="1207903"/>
                      <a:pt x="283276" y="1209451"/>
                      <a:pt x="291531" y="1205839"/>
                    </a:cubicBezTo>
                    <a:cubicBezTo>
                      <a:pt x="308559" y="1198100"/>
                      <a:pt x="327134" y="1196035"/>
                      <a:pt x="345709" y="1196035"/>
                    </a:cubicBezTo>
                    <a:cubicBezTo>
                      <a:pt x="371508" y="1196035"/>
                      <a:pt x="366348" y="1193456"/>
                      <a:pt x="375636" y="1216675"/>
                    </a:cubicBezTo>
                    <a:cubicBezTo>
                      <a:pt x="378216" y="1223382"/>
                      <a:pt x="380795" y="1230606"/>
                      <a:pt x="384407" y="1236798"/>
                    </a:cubicBezTo>
                    <a:cubicBezTo>
                      <a:pt x="389051" y="1245569"/>
                      <a:pt x="386987" y="1251761"/>
                      <a:pt x="379764" y="1257953"/>
                    </a:cubicBezTo>
                    <a:cubicBezTo>
                      <a:pt x="363252" y="1272400"/>
                      <a:pt x="348289" y="1288396"/>
                      <a:pt x="327134" y="1296651"/>
                    </a:cubicBezTo>
                    <a:cubicBezTo>
                      <a:pt x="319394" y="1299231"/>
                      <a:pt x="319394" y="1303875"/>
                      <a:pt x="322490" y="1310583"/>
                    </a:cubicBezTo>
                    <a:cubicBezTo>
                      <a:pt x="333842" y="1332254"/>
                      <a:pt x="346225" y="1353409"/>
                      <a:pt x="359124" y="1374048"/>
                    </a:cubicBezTo>
                    <a:cubicBezTo>
                      <a:pt x="362736" y="1379724"/>
                      <a:pt x="365832" y="1380755"/>
                      <a:pt x="370992" y="1376628"/>
                    </a:cubicBezTo>
                    <a:cubicBezTo>
                      <a:pt x="389051" y="1361148"/>
                      <a:pt x="412270" y="1355988"/>
                      <a:pt x="433941" y="1348765"/>
                    </a:cubicBezTo>
                    <a:cubicBezTo>
                      <a:pt x="441165" y="1346185"/>
                      <a:pt x="445809" y="1347217"/>
                      <a:pt x="450452" y="1353925"/>
                    </a:cubicBezTo>
                    <a:cubicBezTo>
                      <a:pt x="457676" y="1364760"/>
                      <a:pt x="465932" y="1374564"/>
                      <a:pt x="474187" y="1384367"/>
                    </a:cubicBezTo>
                    <a:cubicBezTo>
                      <a:pt x="478315" y="1389527"/>
                      <a:pt x="478831" y="1393655"/>
                      <a:pt x="475219" y="1399331"/>
                    </a:cubicBezTo>
                    <a:cubicBezTo>
                      <a:pt x="462320" y="1417906"/>
                      <a:pt x="452516" y="1439061"/>
                      <a:pt x="432909" y="1452476"/>
                    </a:cubicBezTo>
                    <a:cubicBezTo>
                      <a:pt x="426201" y="1457120"/>
                      <a:pt x="425685" y="1461764"/>
                      <a:pt x="431877" y="1468471"/>
                    </a:cubicBezTo>
                    <a:cubicBezTo>
                      <a:pt x="447873" y="1486015"/>
                      <a:pt x="464384" y="1502526"/>
                      <a:pt x="481927" y="1518521"/>
                    </a:cubicBezTo>
                    <a:cubicBezTo>
                      <a:pt x="488119" y="1524197"/>
                      <a:pt x="493279" y="1524197"/>
                      <a:pt x="497922" y="1517489"/>
                    </a:cubicBezTo>
                    <a:cubicBezTo>
                      <a:pt x="510822" y="1498398"/>
                      <a:pt x="531461" y="1488595"/>
                      <a:pt x="550036" y="1475695"/>
                    </a:cubicBezTo>
                    <a:cubicBezTo>
                      <a:pt x="556228" y="1471568"/>
                      <a:pt x="561388" y="1471568"/>
                      <a:pt x="567063" y="1476211"/>
                    </a:cubicBezTo>
                    <a:cubicBezTo>
                      <a:pt x="576867" y="1483951"/>
                      <a:pt x="586670" y="1491690"/>
                      <a:pt x="596474" y="1498914"/>
                    </a:cubicBezTo>
                    <a:cubicBezTo>
                      <a:pt x="602666" y="1503558"/>
                      <a:pt x="604214" y="1508202"/>
                      <a:pt x="601634" y="1515426"/>
                    </a:cubicBezTo>
                    <a:cubicBezTo>
                      <a:pt x="594926" y="1537097"/>
                      <a:pt x="589250" y="1559284"/>
                      <a:pt x="574287" y="1577343"/>
                    </a:cubicBezTo>
                    <a:cubicBezTo>
                      <a:pt x="569127" y="1583018"/>
                      <a:pt x="569643" y="1587146"/>
                      <a:pt x="576867" y="1591274"/>
                    </a:cubicBezTo>
                    <a:cubicBezTo>
                      <a:pt x="597506" y="1603658"/>
                      <a:pt x="618145" y="1616041"/>
                      <a:pt x="639300" y="1627393"/>
                    </a:cubicBezTo>
                    <a:cubicBezTo>
                      <a:pt x="647040" y="1631520"/>
                      <a:pt x="651168" y="1629973"/>
                      <a:pt x="653747" y="1622233"/>
                    </a:cubicBezTo>
                    <a:cubicBezTo>
                      <a:pt x="662003" y="1600562"/>
                      <a:pt x="678514" y="1585598"/>
                      <a:pt x="693478" y="1568571"/>
                    </a:cubicBezTo>
                    <a:cubicBezTo>
                      <a:pt x="699153" y="1562379"/>
                      <a:pt x="704313" y="1561864"/>
                      <a:pt x="711537" y="1564959"/>
                    </a:cubicBezTo>
                    <a:cubicBezTo>
                      <a:pt x="721856" y="1570119"/>
                      <a:pt x="732692" y="1574247"/>
                      <a:pt x="743528" y="1578375"/>
                    </a:cubicBezTo>
                    <a:cubicBezTo>
                      <a:pt x="751267" y="1580955"/>
                      <a:pt x="753847" y="1585598"/>
                      <a:pt x="753847" y="1593854"/>
                    </a:cubicBezTo>
                    <a:cubicBezTo>
                      <a:pt x="753331" y="1616041"/>
                      <a:pt x="753847" y="1637712"/>
                      <a:pt x="744044" y="1658351"/>
                    </a:cubicBezTo>
                    <a:cubicBezTo>
                      <a:pt x="739916" y="1667123"/>
                      <a:pt x="743012" y="1671251"/>
                      <a:pt x="752299" y="1673831"/>
                    </a:cubicBezTo>
                    <a:cubicBezTo>
                      <a:pt x="773970" y="1680538"/>
                      <a:pt x="796157" y="1686214"/>
                      <a:pt x="818344" y="1691374"/>
                    </a:cubicBezTo>
                    <a:cubicBezTo>
                      <a:pt x="827116" y="1693438"/>
                      <a:pt x="831760" y="1692406"/>
                      <a:pt x="832276" y="1682602"/>
                    </a:cubicBezTo>
                    <a:cubicBezTo>
                      <a:pt x="834340" y="1659383"/>
                      <a:pt x="846723" y="1639776"/>
                      <a:pt x="857043" y="1619653"/>
                    </a:cubicBezTo>
                    <a:cubicBezTo>
                      <a:pt x="859622" y="1614493"/>
                      <a:pt x="862718" y="1611397"/>
                      <a:pt x="868910" y="1612429"/>
                    </a:cubicBezTo>
                    <a:cubicBezTo>
                      <a:pt x="881809" y="1614493"/>
                      <a:pt x="895225" y="1616041"/>
                      <a:pt x="908640" y="1617589"/>
                    </a:cubicBezTo>
                    <a:cubicBezTo>
                      <a:pt x="916896" y="1618621"/>
                      <a:pt x="920508" y="1622749"/>
                      <a:pt x="922056" y="1630488"/>
                    </a:cubicBezTo>
                    <a:cubicBezTo>
                      <a:pt x="925668" y="1651128"/>
                      <a:pt x="933407" y="1671251"/>
                      <a:pt x="929279" y="1692922"/>
                    </a:cubicBezTo>
                    <a:cubicBezTo>
                      <a:pt x="927215" y="1703757"/>
                      <a:pt x="932375" y="1706853"/>
                      <a:pt x="942695" y="1707369"/>
                    </a:cubicBezTo>
                    <a:cubicBezTo>
                      <a:pt x="964366" y="1708401"/>
                      <a:pt x="985521" y="1708401"/>
                      <a:pt x="1007192" y="1707369"/>
                    </a:cubicBezTo>
                    <a:cubicBezTo>
                      <a:pt x="1018028" y="1706853"/>
                      <a:pt x="1022155" y="1702725"/>
                      <a:pt x="1020607" y="1692406"/>
                    </a:cubicBezTo>
                    <a:cubicBezTo>
                      <a:pt x="1016480" y="1670219"/>
                      <a:pt x="1024219" y="1650096"/>
                      <a:pt x="1028347" y="1628941"/>
                    </a:cubicBezTo>
                    <a:cubicBezTo>
                      <a:pt x="1029379" y="1621717"/>
                      <a:pt x="1033507" y="1618621"/>
                      <a:pt x="1040215" y="1617589"/>
                    </a:cubicBezTo>
                    <a:cubicBezTo>
                      <a:pt x="1053114" y="1616041"/>
                      <a:pt x="1066013" y="1615009"/>
                      <a:pt x="1078397" y="1612429"/>
                    </a:cubicBezTo>
                    <a:cubicBezTo>
                      <a:pt x="1085621" y="1611397"/>
                      <a:pt x="1089748" y="1613461"/>
                      <a:pt x="1092844" y="1619653"/>
                    </a:cubicBezTo>
                    <a:cubicBezTo>
                      <a:pt x="1102648" y="1639776"/>
                      <a:pt x="1115031" y="1658351"/>
                      <a:pt x="1117095" y="1681570"/>
                    </a:cubicBezTo>
                    <a:cubicBezTo>
                      <a:pt x="1118127" y="1690342"/>
                      <a:pt x="1121739" y="1692922"/>
                      <a:pt x="1130511" y="1690858"/>
                    </a:cubicBezTo>
                    <a:cubicBezTo>
                      <a:pt x="1152698" y="1685698"/>
                      <a:pt x="1174885" y="1680022"/>
                      <a:pt x="1196556" y="1673315"/>
                    </a:cubicBezTo>
                    <a:cubicBezTo>
                      <a:pt x="1206359" y="1670219"/>
                      <a:pt x="1209455" y="1666607"/>
                      <a:pt x="1204811" y="1656803"/>
                    </a:cubicBezTo>
                    <a:cubicBezTo>
                      <a:pt x="1200168" y="1643904"/>
                      <a:pt x="1196556" y="1627393"/>
                      <a:pt x="1198104" y="1613977"/>
                    </a:cubicBezTo>
                    <a:close/>
                  </a:path>
                </a:pathLst>
              </a:custGeom>
              <a:solidFill>
                <a:schemeClr val="bg1"/>
              </a:solidFill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AFEAB23C-7037-4B65-82A9-D6F829CC5DA9}"/>
                  </a:ext>
                </a:extLst>
              </p:cNvPr>
              <p:cNvSpPr/>
              <p:nvPr/>
            </p:nvSpPr>
            <p:spPr>
              <a:xfrm>
                <a:off x="3620522" y="1534641"/>
                <a:ext cx="205845" cy="204771"/>
              </a:xfrm>
              <a:custGeom>
                <a:avLst/>
                <a:gdLst>
                  <a:gd name="connsiteX0" fmla="*/ 185362 w 237706"/>
                  <a:gd name="connsiteY0" fmla="*/ 130458 h 236466"/>
                  <a:gd name="connsiteX1" fmla="*/ 237706 w 237706"/>
                  <a:gd name="connsiteY1" fmla="*/ 130458 h 236466"/>
                  <a:gd name="connsiteX2" fmla="*/ 234128 w 237706"/>
                  <a:gd name="connsiteY2" fmla="*/ 154126 h 236466"/>
                  <a:gd name="connsiteX3" fmla="*/ 165835 w 237706"/>
                  <a:gd name="connsiteY3" fmla="*/ 229449 h 236466"/>
                  <a:gd name="connsiteX4" fmla="*/ 131078 w 237706"/>
                  <a:gd name="connsiteY4" fmla="*/ 236466 h 236466"/>
                  <a:gd name="connsiteX5" fmla="*/ 131078 w 237706"/>
                  <a:gd name="connsiteY5" fmla="*/ 186008 h 236466"/>
                  <a:gd name="connsiteX6" fmla="*/ 146195 w 237706"/>
                  <a:gd name="connsiteY6" fmla="*/ 182956 h 236466"/>
                  <a:gd name="connsiteX7" fmla="*/ 177100 w 237706"/>
                  <a:gd name="connsiteY7" fmla="*/ 157507 h 236466"/>
                  <a:gd name="connsiteX8" fmla="*/ 0 w 237706"/>
                  <a:gd name="connsiteY8" fmla="*/ 130458 h 236466"/>
                  <a:gd name="connsiteX9" fmla="*/ 52344 w 237706"/>
                  <a:gd name="connsiteY9" fmla="*/ 130458 h 236466"/>
                  <a:gd name="connsiteX10" fmla="*/ 60606 w 237706"/>
                  <a:gd name="connsiteY10" fmla="*/ 157507 h 236466"/>
                  <a:gd name="connsiteX11" fmla="*/ 91511 w 237706"/>
                  <a:gd name="connsiteY11" fmla="*/ 182956 h 236466"/>
                  <a:gd name="connsiteX12" fmla="*/ 106628 w 237706"/>
                  <a:gd name="connsiteY12" fmla="*/ 186008 h 236466"/>
                  <a:gd name="connsiteX13" fmla="*/ 106628 w 237706"/>
                  <a:gd name="connsiteY13" fmla="*/ 236466 h 236466"/>
                  <a:gd name="connsiteX14" fmla="*/ 71871 w 237706"/>
                  <a:gd name="connsiteY14" fmla="*/ 229449 h 236466"/>
                  <a:gd name="connsiteX15" fmla="*/ 3579 w 237706"/>
                  <a:gd name="connsiteY15" fmla="*/ 154126 h 236466"/>
                  <a:gd name="connsiteX16" fmla="*/ 131078 w 237706"/>
                  <a:gd name="connsiteY16" fmla="*/ 0 h 236466"/>
                  <a:gd name="connsiteX17" fmla="*/ 165835 w 237706"/>
                  <a:gd name="connsiteY17" fmla="*/ 7017 h 236466"/>
                  <a:gd name="connsiteX18" fmla="*/ 234128 w 237706"/>
                  <a:gd name="connsiteY18" fmla="*/ 82340 h 236466"/>
                  <a:gd name="connsiteX19" fmla="*/ 237706 w 237706"/>
                  <a:gd name="connsiteY19" fmla="*/ 106008 h 236466"/>
                  <a:gd name="connsiteX20" fmla="*/ 185362 w 237706"/>
                  <a:gd name="connsiteY20" fmla="*/ 106008 h 236466"/>
                  <a:gd name="connsiteX21" fmla="*/ 177100 w 237706"/>
                  <a:gd name="connsiteY21" fmla="*/ 78960 h 236466"/>
                  <a:gd name="connsiteX22" fmla="*/ 146195 w 237706"/>
                  <a:gd name="connsiteY22" fmla="*/ 53510 h 236466"/>
                  <a:gd name="connsiteX23" fmla="*/ 131078 w 237706"/>
                  <a:gd name="connsiteY23" fmla="*/ 50458 h 236466"/>
                  <a:gd name="connsiteX24" fmla="*/ 106628 w 237706"/>
                  <a:gd name="connsiteY24" fmla="*/ 0 h 236466"/>
                  <a:gd name="connsiteX25" fmla="*/ 106628 w 237706"/>
                  <a:gd name="connsiteY25" fmla="*/ 50458 h 236466"/>
                  <a:gd name="connsiteX26" fmla="*/ 91511 w 237706"/>
                  <a:gd name="connsiteY26" fmla="*/ 53510 h 236466"/>
                  <a:gd name="connsiteX27" fmla="*/ 60606 w 237706"/>
                  <a:gd name="connsiteY27" fmla="*/ 78960 h 236466"/>
                  <a:gd name="connsiteX28" fmla="*/ 52344 w 237706"/>
                  <a:gd name="connsiteY28" fmla="*/ 106008 h 236466"/>
                  <a:gd name="connsiteX29" fmla="*/ 0 w 237706"/>
                  <a:gd name="connsiteY29" fmla="*/ 106008 h 236466"/>
                  <a:gd name="connsiteX30" fmla="*/ 3579 w 237706"/>
                  <a:gd name="connsiteY30" fmla="*/ 82340 h 236466"/>
                  <a:gd name="connsiteX31" fmla="*/ 71871 w 237706"/>
                  <a:gd name="connsiteY31" fmla="*/ 7017 h 236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37706" h="236466">
                    <a:moveTo>
                      <a:pt x="185362" y="130458"/>
                    </a:moveTo>
                    <a:lnTo>
                      <a:pt x="237706" y="130458"/>
                    </a:lnTo>
                    <a:lnTo>
                      <a:pt x="234128" y="154126"/>
                    </a:lnTo>
                    <a:cubicBezTo>
                      <a:pt x="223548" y="188141"/>
                      <a:pt x="198326" y="215706"/>
                      <a:pt x="165835" y="229449"/>
                    </a:cubicBezTo>
                    <a:lnTo>
                      <a:pt x="131078" y="236466"/>
                    </a:lnTo>
                    <a:lnTo>
                      <a:pt x="131078" y="186008"/>
                    </a:lnTo>
                    <a:lnTo>
                      <a:pt x="146195" y="182956"/>
                    </a:lnTo>
                    <a:cubicBezTo>
                      <a:pt x="158800" y="177624"/>
                      <a:pt x="169526" y="168717"/>
                      <a:pt x="177100" y="157507"/>
                    </a:cubicBezTo>
                    <a:close/>
                    <a:moveTo>
                      <a:pt x="0" y="130458"/>
                    </a:moveTo>
                    <a:lnTo>
                      <a:pt x="52344" y="130458"/>
                    </a:lnTo>
                    <a:lnTo>
                      <a:pt x="60606" y="157507"/>
                    </a:lnTo>
                    <a:cubicBezTo>
                      <a:pt x="68180" y="168717"/>
                      <a:pt x="78906" y="177624"/>
                      <a:pt x="91511" y="182956"/>
                    </a:cubicBezTo>
                    <a:lnTo>
                      <a:pt x="106628" y="186008"/>
                    </a:lnTo>
                    <a:lnTo>
                      <a:pt x="106628" y="236466"/>
                    </a:lnTo>
                    <a:lnTo>
                      <a:pt x="71871" y="229449"/>
                    </a:lnTo>
                    <a:cubicBezTo>
                      <a:pt x="39380" y="215706"/>
                      <a:pt x="14159" y="188141"/>
                      <a:pt x="3579" y="154126"/>
                    </a:cubicBezTo>
                    <a:close/>
                    <a:moveTo>
                      <a:pt x="131078" y="0"/>
                    </a:moveTo>
                    <a:lnTo>
                      <a:pt x="165835" y="7017"/>
                    </a:lnTo>
                    <a:cubicBezTo>
                      <a:pt x="198326" y="20760"/>
                      <a:pt x="223548" y="48325"/>
                      <a:pt x="234128" y="82340"/>
                    </a:cubicBezTo>
                    <a:lnTo>
                      <a:pt x="237706" y="106008"/>
                    </a:lnTo>
                    <a:lnTo>
                      <a:pt x="185362" y="106008"/>
                    </a:lnTo>
                    <a:lnTo>
                      <a:pt x="177100" y="78960"/>
                    </a:lnTo>
                    <a:cubicBezTo>
                      <a:pt x="169526" y="67749"/>
                      <a:pt x="158800" y="58842"/>
                      <a:pt x="146195" y="53510"/>
                    </a:cubicBezTo>
                    <a:lnTo>
                      <a:pt x="131078" y="50458"/>
                    </a:lnTo>
                    <a:close/>
                    <a:moveTo>
                      <a:pt x="106628" y="0"/>
                    </a:moveTo>
                    <a:lnTo>
                      <a:pt x="106628" y="50458"/>
                    </a:lnTo>
                    <a:lnTo>
                      <a:pt x="91511" y="53510"/>
                    </a:lnTo>
                    <a:cubicBezTo>
                      <a:pt x="78906" y="58842"/>
                      <a:pt x="68180" y="67749"/>
                      <a:pt x="60606" y="78960"/>
                    </a:cubicBezTo>
                    <a:lnTo>
                      <a:pt x="52344" y="106008"/>
                    </a:lnTo>
                    <a:lnTo>
                      <a:pt x="0" y="106008"/>
                    </a:lnTo>
                    <a:lnTo>
                      <a:pt x="3579" y="82340"/>
                    </a:lnTo>
                    <a:cubicBezTo>
                      <a:pt x="14159" y="48325"/>
                      <a:pt x="39380" y="20760"/>
                      <a:pt x="71871" y="701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 dirty="0">
                  <a:solidFill>
                    <a:schemeClr val="tx1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BF0E5E80-3FA2-4229-BBDA-CBAE56E0E8C0}"/>
                  </a:ext>
                </a:extLst>
              </p:cNvPr>
              <p:cNvSpPr/>
              <p:nvPr/>
            </p:nvSpPr>
            <p:spPr>
              <a:xfrm>
                <a:off x="3689186" y="1602768"/>
                <a:ext cx="68517" cy="68517"/>
              </a:xfrm>
              <a:prstGeom prst="ellipse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50" name="Rectangle: Top Corners Rounded 49">
                <a:extLst>
                  <a:ext uri="{FF2B5EF4-FFF2-40B4-BE49-F238E27FC236}">
                    <a16:creationId xmlns:a16="http://schemas.microsoft.com/office/drawing/2014/main" id="{CA5171EF-FF53-4070-AAC8-702772E3D197}"/>
                  </a:ext>
                </a:extLst>
              </p:cNvPr>
              <p:cNvSpPr/>
              <p:nvPr/>
            </p:nvSpPr>
            <p:spPr>
              <a:xfrm>
                <a:off x="3126222" y="2879336"/>
                <a:ext cx="1246034" cy="7118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51" name="Rectangle: Top Corners Rounded 50">
                <a:extLst>
                  <a:ext uri="{FF2B5EF4-FFF2-40B4-BE49-F238E27FC236}">
                    <a16:creationId xmlns:a16="http://schemas.microsoft.com/office/drawing/2014/main" id="{9E357574-603C-40B7-97CF-4B3C8DCFFC5B}"/>
                  </a:ext>
                </a:extLst>
              </p:cNvPr>
              <p:cNvSpPr/>
              <p:nvPr/>
            </p:nvSpPr>
            <p:spPr>
              <a:xfrm>
                <a:off x="3288913" y="2627891"/>
                <a:ext cx="920653" cy="256032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>
                  <a:cs typeface="B Nazanin" panose="00000400000000000000" pitchFamily="2" charset="-78"/>
                </a:endParaRPr>
              </a:p>
            </p:txBody>
          </p: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1AA429A9-6A3C-4BF6-8702-BDE7271C3920}"/>
                  </a:ext>
                </a:extLst>
              </p:cNvPr>
              <p:cNvGrpSpPr/>
              <p:nvPr/>
            </p:nvGrpSpPr>
            <p:grpSpPr>
              <a:xfrm rot="2713823">
                <a:off x="5532341" y="1340822"/>
                <a:ext cx="289218" cy="289219"/>
                <a:chOff x="5108323" y="1463792"/>
                <a:chExt cx="374636" cy="374638"/>
              </a:xfrm>
            </p:grpSpPr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76EF9C3A-56AE-4309-B1BA-8DFEB4EBB544}"/>
                    </a:ext>
                  </a:extLst>
                </p:cNvPr>
                <p:cNvSpPr/>
                <p:nvPr/>
              </p:nvSpPr>
              <p:spPr>
                <a:xfrm>
                  <a:off x="5108323" y="1463792"/>
                  <a:ext cx="374636" cy="374638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1"/>
                  <a:endParaRPr lang="en-US" dirty="0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2E86BA65-E422-4824-98F5-5B9A30F8EA46}"/>
                    </a:ext>
                  </a:extLst>
                </p:cNvPr>
                <p:cNvSpPr/>
                <p:nvPr/>
              </p:nvSpPr>
              <p:spPr>
                <a:xfrm>
                  <a:off x="5167785" y="1523587"/>
                  <a:ext cx="255882" cy="255676"/>
                </a:xfrm>
                <a:custGeom>
                  <a:avLst/>
                  <a:gdLst>
                    <a:gd name="connsiteX0" fmla="*/ 127864 w 255882"/>
                    <a:gd name="connsiteY0" fmla="*/ 81461 h 255676"/>
                    <a:gd name="connsiteX1" fmla="*/ 81805 w 255882"/>
                    <a:gd name="connsiteY1" fmla="*/ 127520 h 255676"/>
                    <a:gd name="connsiteX2" fmla="*/ 127864 w 255882"/>
                    <a:gd name="connsiteY2" fmla="*/ 173579 h 255676"/>
                    <a:gd name="connsiteX3" fmla="*/ 173923 w 255882"/>
                    <a:gd name="connsiteY3" fmla="*/ 127520 h 255676"/>
                    <a:gd name="connsiteX4" fmla="*/ 127864 w 255882"/>
                    <a:gd name="connsiteY4" fmla="*/ 81461 h 255676"/>
                    <a:gd name="connsiteX5" fmla="*/ 122296 w 255882"/>
                    <a:gd name="connsiteY5" fmla="*/ 86 h 255676"/>
                    <a:gd name="connsiteX6" fmla="*/ 127383 w 255882"/>
                    <a:gd name="connsiteY6" fmla="*/ 4211 h 255676"/>
                    <a:gd name="connsiteX7" fmla="*/ 132401 w 255882"/>
                    <a:gd name="connsiteY7" fmla="*/ 21809 h 255676"/>
                    <a:gd name="connsiteX8" fmla="*/ 145188 w 255882"/>
                    <a:gd name="connsiteY8" fmla="*/ 29027 h 255676"/>
                    <a:gd name="connsiteX9" fmla="*/ 149312 w 255882"/>
                    <a:gd name="connsiteY9" fmla="*/ 25452 h 255676"/>
                    <a:gd name="connsiteX10" fmla="*/ 158937 w 255882"/>
                    <a:gd name="connsiteY10" fmla="*/ 9160 h 255676"/>
                    <a:gd name="connsiteX11" fmla="*/ 166705 w 255882"/>
                    <a:gd name="connsiteY11" fmla="*/ 5929 h 255676"/>
                    <a:gd name="connsiteX12" fmla="*/ 174404 w 255882"/>
                    <a:gd name="connsiteY12" fmla="*/ 18372 h 255676"/>
                    <a:gd name="connsiteX13" fmla="*/ 172479 w 255882"/>
                    <a:gd name="connsiteY13" fmla="*/ 34046 h 255676"/>
                    <a:gd name="connsiteX14" fmla="*/ 172479 w 255882"/>
                    <a:gd name="connsiteY14" fmla="*/ 35695 h 255676"/>
                    <a:gd name="connsiteX15" fmla="*/ 186434 w 255882"/>
                    <a:gd name="connsiteY15" fmla="*/ 41882 h 255676"/>
                    <a:gd name="connsiteX16" fmla="*/ 201764 w 255882"/>
                    <a:gd name="connsiteY16" fmla="*/ 30402 h 255676"/>
                    <a:gd name="connsiteX17" fmla="*/ 211045 w 255882"/>
                    <a:gd name="connsiteY17" fmla="*/ 30540 h 255676"/>
                    <a:gd name="connsiteX18" fmla="*/ 212488 w 255882"/>
                    <a:gd name="connsiteY18" fmla="*/ 31777 h 255676"/>
                    <a:gd name="connsiteX19" fmla="*/ 214069 w 255882"/>
                    <a:gd name="connsiteY19" fmla="*/ 42364 h 255676"/>
                    <a:gd name="connsiteX20" fmla="*/ 205614 w 255882"/>
                    <a:gd name="connsiteY20" fmla="*/ 57418 h 255676"/>
                    <a:gd name="connsiteX21" fmla="*/ 206783 w 255882"/>
                    <a:gd name="connsiteY21" fmla="*/ 67180 h 255676"/>
                    <a:gd name="connsiteX22" fmla="*/ 215719 w 255882"/>
                    <a:gd name="connsiteY22" fmla="*/ 70755 h 255676"/>
                    <a:gd name="connsiteX23" fmla="*/ 233799 w 255882"/>
                    <a:gd name="connsiteY23" fmla="*/ 66011 h 255676"/>
                    <a:gd name="connsiteX24" fmla="*/ 241498 w 255882"/>
                    <a:gd name="connsiteY24" fmla="*/ 68967 h 255676"/>
                    <a:gd name="connsiteX25" fmla="*/ 243836 w 255882"/>
                    <a:gd name="connsiteY25" fmla="*/ 73573 h 255676"/>
                    <a:gd name="connsiteX26" fmla="*/ 241911 w 255882"/>
                    <a:gd name="connsiteY26" fmla="*/ 80379 h 255676"/>
                    <a:gd name="connsiteX27" fmla="*/ 226443 w 255882"/>
                    <a:gd name="connsiteY27" fmla="*/ 92684 h 255676"/>
                    <a:gd name="connsiteX28" fmla="*/ 223694 w 255882"/>
                    <a:gd name="connsiteY28" fmla="*/ 100177 h 255676"/>
                    <a:gd name="connsiteX29" fmla="*/ 224519 w 255882"/>
                    <a:gd name="connsiteY29" fmla="*/ 103202 h 255676"/>
                    <a:gd name="connsiteX30" fmla="*/ 230843 w 255882"/>
                    <a:gd name="connsiteY30" fmla="*/ 108633 h 255676"/>
                    <a:gd name="connsiteX31" fmla="*/ 249541 w 255882"/>
                    <a:gd name="connsiteY31" fmla="*/ 111176 h 255676"/>
                    <a:gd name="connsiteX32" fmla="*/ 255591 w 255882"/>
                    <a:gd name="connsiteY32" fmla="*/ 117157 h 255676"/>
                    <a:gd name="connsiteX33" fmla="*/ 255797 w 255882"/>
                    <a:gd name="connsiteY33" fmla="*/ 122519 h 255676"/>
                    <a:gd name="connsiteX34" fmla="*/ 251398 w 255882"/>
                    <a:gd name="connsiteY34" fmla="*/ 127675 h 255676"/>
                    <a:gd name="connsiteX35" fmla="*/ 233799 w 255882"/>
                    <a:gd name="connsiteY35" fmla="*/ 132693 h 255676"/>
                    <a:gd name="connsiteX36" fmla="*/ 226650 w 255882"/>
                    <a:gd name="connsiteY36" fmla="*/ 144586 h 255676"/>
                    <a:gd name="connsiteX37" fmla="*/ 230293 w 255882"/>
                    <a:gd name="connsiteY37" fmla="*/ 149398 h 255676"/>
                    <a:gd name="connsiteX38" fmla="*/ 246448 w 255882"/>
                    <a:gd name="connsiteY38" fmla="*/ 158884 h 255676"/>
                    <a:gd name="connsiteX39" fmla="*/ 249954 w 255882"/>
                    <a:gd name="connsiteY39" fmla="*/ 167065 h 255676"/>
                    <a:gd name="connsiteX40" fmla="*/ 249816 w 255882"/>
                    <a:gd name="connsiteY40" fmla="*/ 167890 h 255676"/>
                    <a:gd name="connsiteX41" fmla="*/ 240123 w 255882"/>
                    <a:gd name="connsiteY41" fmla="*/ 174833 h 255676"/>
                    <a:gd name="connsiteX42" fmla="*/ 223212 w 255882"/>
                    <a:gd name="connsiteY42" fmla="*/ 172702 h 255676"/>
                    <a:gd name="connsiteX43" fmla="*/ 214688 w 255882"/>
                    <a:gd name="connsiteY43" fmla="*/ 177102 h 255676"/>
                    <a:gd name="connsiteX44" fmla="*/ 214551 w 255882"/>
                    <a:gd name="connsiteY44" fmla="*/ 187276 h 255676"/>
                    <a:gd name="connsiteX45" fmla="*/ 225481 w 255882"/>
                    <a:gd name="connsiteY45" fmla="*/ 201712 h 255676"/>
                    <a:gd name="connsiteX46" fmla="*/ 225481 w 255882"/>
                    <a:gd name="connsiteY46" fmla="*/ 211130 h 255676"/>
                    <a:gd name="connsiteX47" fmla="*/ 225068 w 255882"/>
                    <a:gd name="connsiteY47" fmla="*/ 211611 h 255676"/>
                    <a:gd name="connsiteX48" fmla="*/ 213245 w 255882"/>
                    <a:gd name="connsiteY48" fmla="*/ 213948 h 255676"/>
                    <a:gd name="connsiteX49" fmla="*/ 198602 w 255882"/>
                    <a:gd name="connsiteY49" fmla="*/ 205699 h 255676"/>
                    <a:gd name="connsiteX50" fmla="*/ 188565 w 255882"/>
                    <a:gd name="connsiteY50" fmla="*/ 207143 h 255676"/>
                    <a:gd name="connsiteX51" fmla="*/ 185334 w 255882"/>
                    <a:gd name="connsiteY51" fmla="*/ 216217 h 255676"/>
                    <a:gd name="connsiteX52" fmla="*/ 190078 w 255882"/>
                    <a:gd name="connsiteY52" fmla="*/ 234503 h 255676"/>
                    <a:gd name="connsiteX53" fmla="*/ 187397 w 255882"/>
                    <a:gd name="connsiteY53" fmla="*/ 241377 h 255676"/>
                    <a:gd name="connsiteX54" fmla="*/ 182585 w 255882"/>
                    <a:gd name="connsiteY54" fmla="*/ 243852 h 255676"/>
                    <a:gd name="connsiteX55" fmla="*/ 175366 w 255882"/>
                    <a:gd name="connsiteY55" fmla="*/ 241859 h 255676"/>
                    <a:gd name="connsiteX56" fmla="*/ 164024 w 255882"/>
                    <a:gd name="connsiteY56" fmla="*/ 227491 h 255676"/>
                    <a:gd name="connsiteX57" fmla="*/ 149381 w 255882"/>
                    <a:gd name="connsiteY57" fmla="*/ 226254 h 255676"/>
                    <a:gd name="connsiteX58" fmla="*/ 147456 w 255882"/>
                    <a:gd name="connsiteY58" fmla="*/ 230103 h 255676"/>
                    <a:gd name="connsiteX59" fmla="*/ 144844 w 255882"/>
                    <a:gd name="connsiteY59" fmla="*/ 249008 h 255676"/>
                    <a:gd name="connsiteX60" fmla="*/ 139895 w 255882"/>
                    <a:gd name="connsiteY60" fmla="*/ 255676 h 255676"/>
                    <a:gd name="connsiteX61" fmla="*/ 131577 w 255882"/>
                    <a:gd name="connsiteY61" fmla="*/ 255676 h 255676"/>
                    <a:gd name="connsiteX62" fmla="*/ 127933 w 255882"/>
                    <a:gd name="connsiteY62" fmla="*/ 250589 h 255676"/>
                    <a:gd name="connsiteX63" fmla="*/ 122777 w 255882"/>
                    <a:gd name="connsiteY63" fmla="*/ 232372 h 255676"/>
                    <a:gd name="connsiteX64" fmla="*/ 116659 w 255882"/>
                    <a:gd name="connsiteY64" fmla="*/ 227010 h 255676"/>
                    <a:gd name="connsiteX65" fmla="*/ 112947 w 255882"/>
                    <a:gd name="connsiteY65" fmla="*/ 226597 h 255676"/>
                    <a:gd name="connsiteX66" fmla="*/ 106622 w 255882"/>
                    <a:gd name="connsiteY66" fmla="*/ 230103 h 255676"/>
                    <a:gd name="connsiteX67" fmla="*/ 105041 w 255882"/>
                    <a:gd name="connsiteY67" fmla="*/ 232784 h 255676"/>
                    <a:gd name="connsiteX68" fmla="*/ 96380 w 255882"/>
                    <a:gd name="connsiteY68" fmla="*/ 247427 h 255676"/>
                    <a:gd name="connsiteX69" fmla="*/ 89849 w 255882"/>
                    <a:gd name="connsiteY69" fmla="*/ 250108 h 255676"/>
                    <a:gd name="connsiteX70" fmla="*/ 84555 w 255882"/>
                    <a:gd name="connsiteY70" fmla="*/ 248320 h 255676"/>
                    <a:gd name="connsiteX71" fmla="*/ 80981 w 255882"/>
                    <a:gd name="connsiteY71" fmla="*/ 241652 h 255676"/>
                    <a:gd name="connsiteX72" fmla="*/ 83249 w 255882"/>
                    <a:gd name="connsiteY72" fmla="*/ 222885 h 255676"/>
                    <a:gd name="connsiteX73" fmla="*/ 78094 w 255882"/>
                    <a:gd name="connsiteY73" fmla="*/ 214155 h 255676"/>
                    <a:gd name="connsiteX74" fmla="*/ 68538 w 255882"/>
                    <a:gd name="connsiteY74" fmla="*/ 214636 h 255676"/>
                    <a:gd name="connsiteX75" fmla="*/ 55133 w 255882"/>
                    <a:gd name="connsiteY75" fmla="*/ 224810 h 255676"/>
                    <a:gd name="connsiteX76" fmla="*/ 43240 w 255882"/>
                    <a:gd name="connsiteY76" fmla="*/ 224123 h 255676"/>
                    <a:gd name="connsiteX77" fmla="*/ 42209 w 255882"/>
                    <a:gd name="connsiteY77" fmla="*/ 223091 h 255676"/>
                    <a:gd name="connsiteX78" fmla="*/ 41178 w 255882"/>
                    <a:gd name="connsiteY78" fmla="*/ 214842 h 255676"/>
                    <a:gd name="connsiteX79" fmla="*/ 50115 w 255882"/>
                    <a:gd name="connsiteY79" fmla="*/ 198893 h 255676"/>
                    <a:gd name="connsiteX80" fmla="*/ 51627 w 255882"/>
                    <a:gd name="connsiteY80" fmla="*/ 194013 h 255676"/>
                    <a:gd name="connsiteX81" fmla="*/ 39597 w 255882"/>
                    <a:gd name="connsiteY81" fmla="*/ 185420 h 255676"/>
                    <a:gd name="connsiteX82" fmla="*/ 21105 w 255882"/>
                    <a:gd name="connsiteY82" fmla="*/ 190232 h 255676"/>
                    <a:gd name="connsiteX83" fmla="*/ 15193 w 255882"/>
                    <a:gd name="connsiteY83" fmla="*/ 188238 h 255676"/>
                    <a:gd name="connsiteX84" fmla="*/ 12237 w 255882"/>
                    <a:gd name="connsiteY84" fmla="*/ 183014 h 255676"/>
                    <a:gd name="connsiteX85" fmla="*/ 14230 w 255882"/>
                    <a:gd name="connsiteY85" fmla="*/ 175314 h 255676"/>
                    <a:gd name="connsiteX86" fmla="*/ 27910 w 255882"/>
                    <a:gd name="connsiteY86" fmla="*/ 164453 h 255676"/>
                    <a:gd name="connsiteX87" fmla="*/ 31554 w 255882"/>
                    <a:gd name="connsiteY87" fmla="*/ 153385 h 255676"/>
                    <a:gd name="connsiteX88" fmla="*/ 24198 w 255882"/>
                    <a:gd name="connsiteY88" fmla="*/ 147198 h 255676"/>
                    <a:gd name="connsiteX89" fmla="*/ 6943 w 255882"/>
                    <a:gd name="connsiteY89" fmla="*/ 144861 h 255676"/>
                    <a:gd name="connsiteX90" fmla="*/ 138 w 255882"/>
                    <a:gd name="connsiteY90" fmla="*/ 140049 h 255676"/>
                    <a:gd name="connsiteX91" fmla="*/ 0 w 255882"/>
                    <a:gd name="connsiteY91" fmla="*/ 131525 h 255676"/>
                    <a:gd name="connsiteX92" fmla="*/ 5019 w 255882"/>
                    <a:gd name="connsiteY92" fmla="*/ 127881 h 255676"/>
                    <a:gd name="connsiteX93" fmla="*/ 22617 w 255882"/>
                    <a:gd name="connsiteY93" fmla="*/ 122931 h 255676"/>
                    <a:gd name="connsiteX94" fmla="*/ 28667 w 255882"/>
                    <a:gd name="connsiteY94" fmla="*/ 116194 h 255676"/>
                    <a:gd name="connsiteX95" fmla="*/ 29010 w 255882"/>
                    <a:gd name="connsiteY95" fmla="*/ 113307 h 255676"/>
                    <a:gd name="connsiteX96" fmla="*/ 25229 w 255882"/>
                    <a:gd name="connsiteY96" fmla="*/ 106295 h 255676"/>
                    <a:gd name="connsiteX97" fmla="*/ 9281 w 255882"/>
                    <a:gd name="connsiteY97" fmla="*/ 96946 h 255676"/>
                    <a:gd name="connsiteX98" fmla="*/ 5843 w 255882"/>
                    <a:gd name="connsiteY98" fmla="*/ 88560 h 255676"/>
                    <a:gd name="connsiteX99" fmla="*/ 6187 w 255882"/>
                    <a:gd name="connsiteY99" fmla="*/ 87391 h 255676"/>
                    <a:gd name="connsiteX100" fmla="*/ 15261 w 255882"/>
                    <a:gd name="connsiteY100" fmla="*/ 81135 h 255676"/>
                    <a:gd name="connsiteX101" fmla="*/ 32173 w 255882"/>
                    <a:gd name="connsiteY101" fmla="*/ 83060 h 255676"/>
                    <a:gd name="connsiteX102" fmla="*/ 40834 w 255882"/>
                    <a:gd name="connsiteY102" fmla="*/ 79073 h 255676"/>
                    <a:gd name="connsiteX103" fmla="*/ 40147 w 255882"/>
                    <a:gd name="connsiteY103" fmla="*/ 67318 h 255676"/>
                    <a:gd name="connsiteX104" fmla="*/ 29629 w 255882"/>
                    <a:gd name="connsiteY104" fmla="*/ 53363 h 255676"/>
                    <a:gd name="connsiteX105" fmla="*/ 29629 w 255882"/>
                    <a:gd name="connsiteY105" fmla="*/ 45595 h 255676"/>
                    <a:gd name="connsiteX106" fmla="*/ 33066 w 255882"/>
                    <a:gd name="connsiteY106" fmla="*/ 41745 h 255676"/>
                    <a:gd name="connsiteX107" fmla="*/ 40422 w 255882"/>
                    <a:gd name="connsiteY107" fmla="*/ 40920 h 255676"/>
                    <a:gd name="connsiteX108" fmla="*/ 56027 w 255882"/>
                    <a:gd name="connsiteY108" fmla="*/ 49719 h 255676"/>
                    <a:gd name="connsiteX109" fmla="*/ 69982 w 255882"/>
                    <a:gd name="connsiteY109" fmla="*/ 45801 h 255676"/>
                    <a:gd name="connsiteX110" fmla="*/ 70325 w 255882"/>
                    <a:gd name="connsiteY110" fmla="*/ 39751 h 255676"/>
                    <a:gd name="connsiteX111" fmla="*/ 65788 w 255882"/>
                    <a:gd name="connsiteY111" fmla="*/ 22221 h 255676"/>
                    <a:gd name="connsiteX112" fmla="*/ 69088 w 255882"/>
                    <a:gd name="connsiteY112" fmla="*/ 14110 h 255676"/>
                    <a:gd name="connsiteX113" fmla="*/ 71632 w 255882"/>
                    <a:gd name="connsiteY113" fmla="*/ 12735 h 255676"/>
                    <a:gd name="connsiteX114" fmla="*/ 81118 w 255882"/>
                    <a:gd name="connsiteY114" fmla="*/ 15072 h 255676"/>
                    <a:gd name="connsiteX115" fmla="*/ 92049 w 255882"/>
                    <a:gd name="connsiteY115" fmla="*/ 28958 h 255676"/>
                    <a:gd name="connsiteX116" fmla="*/ 106966 w 255882"/>
                    <a:gd name="connsiteY116" fmla="*/ 28890 h 255676"/>
                    <a:gd name="connsiteX117" fmla="*/ 108754 w 255882"/>
                    <a:gd name="connsiteY117" fmla="*/ 22565 h 255676"/>
                    <a:gd name="connsiteX118" fmla="*/ 110953 w 255882"/>
                    <a:gd name="connsiteY118" fmla="*/ 6479 h 255676"/>
                    <a:gd name="connsiteX119" fmla="*/ 116934 w 255882"/>
                    <a:gd name="connsiteY119" fmla="*/ 292 h 255676"/>
                    <a:gd name="connsiteX120" fmla="*/ 122296 w 255882"/>
                    <a:gd name="connsiteY120" fmla="*/ 86 h 25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</a:cxnLst>
                  <a:rect l="l" t="t" r="r" b="b"/>
                  <a:pathLst>
                    <a:path w="255882" h="255676">
                      <a:moveTo>
                        <a:pt x="127864" y="81461"/>
                      </a:moveTo>
                      <a:cubicBezTo>
                        <a:pt x="102426" y="81461"/>
                        <a:pt x="81805" y="102082"/>
                        <a:pt x="81805" y="127520"/>
                      </a:cubicBezTo>
                      <a:cubicBezTo>
                        <a:pt x="81805" y="152958"/>
                        <a:pt x="102426" y="173579"/>
                        <a:pt x="127864" y="173579"/>
                      </a:cubicBezTo>
                      <a:cubicBezTo>
                        <a:pt x="153302" y="173579"/>
                        <a:pt x="173923" y="152958"/>
                        <a:pt x="173923" y="127520"/>
                      </a:cubicBezTo>
                      <a:cubicBezTo>
                        <a:pt x="173923" y="102082"/>
                        <a:pt x="153302" y="81461"/>
                        <a:pt x="127864" y="81461"/>
                      </a:cubicBezTo>
                      <a:close/>
                      <a:moveTo>
                        <a:pt x="122296" y="86"/>
                      </a:moveTo>
                      <a:cubicBezTo>
                        <a:pt x="124908" y="223"/>
                        <a:pt x="126696" y="1598"/>
                        <a:pt x="127383" y="4211"/>
                      </a:cubicBezTo>
                      <a:cubicBezTo>
                        <a:pt x="129033" y="10054"/>
                        <a:pt x="130752" y="15966"/>
                        <a:pt x="132401" y="21809"/>
                      </a:cubicBezTo>
                      <a:cubicBezTo>
                        <a:pt x="134120" y="27790"/>
                        <a:pt x="139070" y="30608"/>
                        <a:pt x="145188" y="29027"/>
                      </a:cubicBezTo>
                      <a:cubicBezTo>
                        <a:pt x="147181" y="28546"/>
                        <a:pt x="148350" y="27102"/>
                        <a:pt x="149312" y="25452"/>
                      </a:cubicBezTo>
                      <a:cubicBezTo>
                        <a:pt x="152475" y="20022"/>
                        <a:pt x="155706" y="14591"/>
                        <a:pt x="158937" y="9160"/>
                      </a:cubicBezTo>
                      <a:cubicBezTo>
                        <a:pt x="160999" y="5654"/>
                        <a:pt x="162786" y="4898"/>
                        <a:pt x="166705" y="5929"/>
                      </a:cubicBezTo>
                      <a:cubicBezTo>
                        <a:pt x="174542" y="7923"/>
                        <a:pt x="175573" y="9641"/>
                        <a:pt x="174404" y="18372"/>
                      </a:cubicBezTo>
                      <a:cubicBezTo>
                        <a:pt x="173717" y="23596"/>
                        <a:pt x="173098" y="28821"/>
                        <a:pt x="172479" y="34046"/>
                      </a:cubicBezTo>
                      <a:cubicBezTo>
                        <a:pt x="172410" y="34595"/>
                        <a:pt x="172410" y="35145"/>
                        <a:pt x="172479" y="35695"/>
                      </a:cubicBezTo>
                      <a:cubicBezTo>
                        <a:pt x="173373" y="41264"/>
                        <a:pt x="181828" y="45113"/>
                        <a:pt x="186434" y="41882"/>
                      </a:cubicBezTo>
                      <a:cubicBezTo>
                        <a:pt x="191659" y="38170"/>
                        <a:pt x="196677" y="34252"/>
                        <a:pt x="201764" y="30402"/>
                      </a:cubicBezTo>
                      <a:cubicBezTo>
                        <a:pt x="205476" y="27584"/>
                        <a:pt x="207333" y="27652"/>
                        <a:pt x="211045" y="30540"/>
                      </a:cubicBezTo>
                      <a:cubicBezTo>
                        <a:pt x="211526" y="30952"/>
                        <a:pt x="212007" y="31296"/>
                        <a:pt x="212488" y="31777"/>
                      </a:cubicBezTo>
                      <a:cubicBezTo>
                        <a:pt x="216819" y="35902"/>
                        <a:pt x="217025" y="37139"/>
                        <a:pt x="214069" y="42364"/>
                      </a:cubicBezTo>
                      <a:cubicBezTo>
                        <a:pt x="211251" y="47382"/>
                        <a:pt x="208570" y="52469"/>
                        <a:pt x="205614" y="57418"/>
                      </a:cubicBezTo>
                      <a:cubicBezTo>
                        <a:pt x="203483" y="61062"/>
                        <a:pt x="204445" y="64087"/>
                        <a:pt x="206783" y="67180"/>
                      </a:cubicBezTo>
                      <a:cubicBezTo>
                        <a:pt x="209120" y="70274"/>
                        <a:pt x="211801" y="71786"/>
                        <a:pt x="215719" y="70755"/>
                      </a:cubicBezTo>
                      <a:cubicBezTo>
                        <a:pt x="221769" y="69174"/>
                        <a:pt x="227818" y="67661"/>
                        <a:pt x="233799" y="66011"/>
                      </a:cubicBezTo>
                      <a:cubicBezTo>
                        <a:pt x="237649" y="64980"/>
                        <a:pt x="239367" y="65599"/>
                        <a:pt x="241498" y="68967"/>
                      </a:cubicBezTo>
                      <a:cubicBezTo>
                        <a:pt x="242461" y="70411"/>
                        <a:pt x="243286" y="71923"/>
                        <a:pt x="243836" y="73573"/>
                      </a:cubicBezTo>
                      <a:cubicBezTo>
                        <a:pt x="244867" y="76529"/>
                        <a:pt x="244385" y="78385"/>
                        <a:pt x="241911" y="80379"/>
                      </a:cubicBezTo>
                      <a:cubicBezTo>
                        <a:pt x="236755" y="84504"/>
                        <a:pt x="231668" y="88628"/>
                        <a:pt x="226443" y="92684"/>
                      </a:cubicBezTo>
                      <a:cubicBezTo>
                        <a:pt x="223831" y="94678"/>
                        <a:pt x="223144" y="97152"/>
                        <a:pt x="223694" y="100177"/>
                      </a:cubicBezTo>
                      <a:cubicBezTo>
                        <a:pt x="223900" y="101208"/>
                        <a:pt x="224244" y="102171"/>
                        <a:pt x="224519" y="103202"/>
                      </a:cubicBezTo>
                      <a:cubicBezTo>
                        <a:pt x="225412" y="106433"/>
                        <a:pt x="227543" y="108220"/>
                        <a:pt x="230843" y="108633"/>
                      </a:cubicBezTo>
                      <a:cubicBezTo>
                        <a:pt x="237099" y="109458"/>
                        <a:pt x="243354" y="110351"/>
                        <a:pt x="249541" y="111176"/>
                      </a:cubicBezTo>
                      <a:cubicBezTo>
                        <a:pt x="253254" y="111657"/>
                        <a:pt x="255178" y="113445"/>
                        <a:pt x="255591" y="117157"/>
                      </a:cubicBezTo>
                      <a:cubicBezTo>
                        <a:pt x="255797" y="118944"/>
                        <a:pt x="256003" y="120732"/>
                        <a:pt x="255797" y="122519"/>
                      </a:cubicBezTo>
                      <a:cubicBezTo>
                        <a:pt x="255453" y="125337"/>
                        <a:pt x="254010" y="126919"/>
                        <a:pt x="251398" y="127675"/>
                      </a:cubicBezTo>
                      <a:cubicBezTo>
                        <a:pt x="245554" y="129325"/>
                        <a:pt x="239642" y="130974"/>
                        <a:pt x="233799" y="132693"/>
                      </a:cubicBezTo>
                      <a:cubicBezTo>
                        <a:pt x="228093" y="134343"/>
                        <a:pt x="225481" y="138674"/>
                        <a:pt x="226650" y="144586"/>
                      </a:cubicBezTo>
                      <a:cubicBezTo>
                        <a:pt x="227062" y="146854"/>
                        <a:pt x="228368" y="148298"/>
                        <a:pt x="230293" y="149398"/>
                      </a:cubicBezTo>
                      <a:cubicBezTo>
                        <a:pt x="235655" y="152560"/>
                        <a:pt x="241017" y="155722"/>
                        <a:pt x="246448" y="158884"/>
                      </a:cubicBezTo>
                      <a:cubicBezTo>
                        <a:pt x="250435" y="161222"/>
                        <a:pt x="251054" y="162597"/>
                        <a:pt x="249954" y="167065"/>
                      </a:cubicBezTo>
                      <a:cubicBezTo>
                        <a:pt x="249885" y="167340"/>
                        <a:pt x="249885" y="167615"/>
                        <a:pt x="249816" y="167890"/>
                      </a:cubicBezTo>
                      <a:cubicBezTo>
                        <a:pt x="248166" y="173321"/>
                        <a:pt x="246310" y="176002"/>
                        <a:pt x="240123" y="174833"/>
                      </a:cubicBezTo>
                      <a:cubicBezTo>
                        <a:pt x="234555" y="173733"/>
                        <a:pt x="228849" y="173527"/>
                        <a:pt x="223212" y="172702"/>
                      </a:cubicBezTo>
                      <a:cubicBezTo>
                        <a:pt x="219225" y="172152"/>
                        <a:pt x="216613" y="173733"/>
                        <a:pt x="214688" y="177102"/>
                      </a:cubicBezTo>
                      <a:cubicBezTo>
                        <a:pt x="212695" y="180539"/>
                        <a:pt x="211801" y="183770"/>
                        <a:pt x="214551" y="187276"/>
                      </a:cubicBezTo>
                      <a:cubicBezTo>
                        <a:pt x="218263" y="192019"/>
                        <a:pt x="221838" y="196900"/>
                        <a:pt x="225481" y="201712"/>
                      </a:cubicBezTo>
                      <a:cubicBezTo>
                        <a:pt x="228506" y="205630"/>
                        <a:pt x="228506" y="207212"/>
                        <a:pt x="225481" y="211130"/>
                      </a:cubicBezTo>
                      <a:cubicBezTo>
                        <a:pt x="225343" y="211267"/>
                        <a:pt x="225206" y="211474"/>
                        <a:pt x="225068" y="211611"/>
                      </a:cubicBezTo>
                      <a:cubicBezTo>
                        <a:pt x="221081" y="215873"/>
                        <a:pt x="219500" y="217729"/>
                        <a:pt x="213245" y="213948"/>
                      </a:cubicBezTo>
                      <a:cubicBezTo>
                        <a:pt x="208432" y="211061"/>
                        <a:pt x="203345" y="208586"/>
                        <a:pt x="198602" y="205699"/>
                      </a:cubicBezTo>
                      <a:cubicBezTo>
                        <a:pt x="194684" y="203362"/>
                        <a:pt x="191659" y="204737"/>
                        <a:pt x="188565" y="207143"/>
                      </a:cubicBezTo>
                      <a:cubicBezTo>
                        <a:pt x="185472" y="209480"/>
                        <a:pt x="184234" y="212299"/>
                        <a:pt x="185334" y="216217"/>
                      </a:cubicBezTo>
                      <a:cubicBezTo>
                        <a:pt x="187053" y="222267"/>
                        <a:pt x="188565" y="228385"/>
                        <a:pt x="190078" y="234503"/>
                      </a:cubicBezTo>
                      <a:cubicBezTo>
                        <a:pt x="190903" y="237803"/>
                        <a:pt x="190215" y="239590"/>
                        <a:pt x="187397" y="241377"/>
                      </a:cubicBezTo>
                      <a:cubicBezTo>
                        <a:pt x="185884" y="242340"/>
                        <a:pt x="184303" y="243233"/>
                        <a:pt x="182585" y="243852"/>
                      </a:cubicBezTo>
                      <a:cubicBezTo>
                        <a:pt x="179560" y="244952"/>
                        <a:pt x="177360" y="244402"/>
                        <a:pt x="175366" y="241859"/>
                      </a:cubicBezTo>
                      <a:cubicBezTo>
                        <a:pt x="171585" y="237115"/>
                        <a:pt x="167805" y="232303"/>
                        <a:pt x="164024" y="227491"/>
                      </a:cubicBezTo>
                      <a:cubicBezTo>
                        <a:pt x="160380" y="222954"/>
                        <a:pt x="153781" y="222335"/>
                        <a:pt x="149381" y="226254"/>
                      </a:cubicBezTo>
                      <a:cubicBezTo>
                        <a:pt x="148213" y="227285"/>
                        <a:pt x="147663" y="228591"/>
                        <a:pt x="147456" y="230103"/>
                      </a:cubicBezTo>
                      <a:cubicBezTo>
                        <a:pt x="146563" y="236428"/>
                        <a:pt x="145532" y="242683"/>
                        <a:pt x="144844" y="249008"/>
                      </a:cubicBezTo>
                      <a:cubicBezTo>
                        <a:pt x="144432" y="252308"/>
                        <a:pt x="143126" y="254645"/>
                        <a:pt x="139895" y="255676"/>
                      </a:cubicBezTo>
                      <a:cubicBezTo>
                        <a:pt x="137145" y="255676"/>
                        <a:pt x="134326" y="255676"/>
                        <a:pt x="131577" y="255676"/>
                      </a:cubicBezTo>
                      <a:cubicBezTo>
                        <a:pt x="129652" y="254507"/>
                        <a:pt x="128552" y="252789"/>
                        <a:pt x="127933" y="250589"/>
                      </a:cubicBezTo>
                      <a:cubicBezTo>
                        <a:pt x="126283" y="244540"/>
                        <a:pt x="124427" y="238490"/>
                        <a:pt x="122777" y="232372"/>
                      </a:cubicBezTo>
                      <a:cubicBezTo>
                        <a:pt x="121884" y="229141"/>
                        <a:pt x="119890" y="227422"/>
                        <a:pt x="116659" y="227010"/>
                      </a:cubicBezTo>
                      <a:cubicBezTo>
                        <a:pt x="115422" y="226872"/>
                        <a:pt x="114184" y="226666"/>
                        <a:pt x="112947" y="226597"/>
                      </a:cubicBezTo>
                      <a:cubicBezTo>
                        <a:pt x="110060" y="226391"/>
                        <a:pt x="108066" y="227697"/>
                        <a:pt x="106622" y="230103"/>
                      </a:cubicBezTo>
                      <a:cubicBezTo>
                        <a:pt x="106072" y="230997"/>
                        <a:pt x="105591" y="231891"/>
                        <a:pt x="105041" y="232784"/>
                      </a:cubicBezTo>
                      <a:cubicBezTo>
                        <a:pt x="102154" y="237665"/>
                        <a:pt x="99335" y="242615"/>
                        <a:pt x="96380" y="247427"/>
                      </a:cubicBezTo>
                      <a:cubicBezTo>
                        <a:pt x="94798" y="250108"/>
                        <a:pt x="92873" y="250795"/>
                        <a:pt x="89849" y="250108"/>
                      </a:cubicBezTo>
                      <a:cubicBezTo>
                        <a:pt x="87993" y="249695"/>
                        <a:pt x="86274" y="249077"/>
                        <a:pt x="84555" y="248320"/>
                      </a:cubicBezTo>
                      <a:cubicBezTo>
                        <a:pt x="81531" y="246877"/>
                        <a:pt x="80568" y="245021"/>
                        <a:pt x="80981" y="241652"/>
                      </a:cubicBezTo>
                      <a:cubicBezTo>
                        <a:pt x="81737" y="235397"/>
                        <a:pt x="82356" y="229141"/>
                        <a:pt x="83249" y="222885"/>
                      </a:cubicBezTo>
                      <a:cubicBezTo>
                        <a:pt x="83868" y="218486"/>
                        <a:pt x="81531" y="216080"/>
                        <a:pt x="78094" y="214155"/>
                      </a:cubicBezTo>
                      <a:cubicBezTo>
                        <a:pt x="74725" y="212299"/>
                        <a:pt x="71700" y="212024"/>
                        <a:pt x="68538" y="214636"/>
                      </a:cubicBezTo>
                      <a:cubicBezTo>
                        <a:pt x="64139" y="218142"/>
                        <a:pt x="59533" y="221373"/>
                        <a:pt x="55133" y="224810"/>
                      </a:cubicBezTo>
                      <a:cubicBezTo>
                        <a:pt x="50665" y="228316"/>
                        <a:pt x="48740" y="229072"/>
                        <a:pt x="43240" y="224123"/>
                      </a:cubicBezTo>
                      <a:cubicBezTo>
                        <a:pt x="42897" y="223779"/>
                        <a:pt x="42553" y="223435"/>
                        <a:pt x="42209" y="223091"/>
                      </a:cubicBezTo>
                      <a:cubicBezTo>
                        <a:pt x="39528" y="220342"/>
                        <a:pt x="39253" y="218211"/>
                        <a:pt x="41178" y="214842"/>
                      </a:cubicBezTo>
                      <a:cubicBezTo>
                        <a:pt x="44134" y="209549"/>
                        <a:pt x="47159" y="204187"/>
                        <a:pt x="50115" y="198893"/>
                      </a:cubicBezTo>
                      <a:cubicBezTo>
                        <a:pt x="50940" y="197381"/>
                        <a:pt x="51833" y="195869"/>
                        <a:pt x="51627" y="194013"/>
                      </a:cubicBezTo>
                      <a:cubicBezTo>
                        <a:pt x="51146" y="188444"/>
                        <a:pt x="44959" y="184045"/>
                        <a:pt x="39597" y="185420"/>
                      </a:cubicBezTo>
                      <a:cubicBezTo>
                        <a:pt x="33410" y="187001"/>
                        <a:pt x="27223" y="188582"/>
                        <a:pt x="21105" y="190232"/>
                      </a:cubicBezTo>
                      <a:cubicBezTo>
                        <a:pt x="18630" y="190919"/>
                        <a:pt x="16774" y="190163"/>
                        <a:pt x="15193" y="188238"/>
                      </a:cubicBezTo>
                      <a:cubicBezTo>
                        <a:pt x="13887" y="186657"/>
                        <a:pt x="13062" y="184870"/>
                        <a:pt x="12237" y="183014"/>
                      </a:cubicBezTo>
                      <a:cubicBezTo>
                        <a:pt x="10862" y="179783"/>
                        <a:pt x="11481" y="177445"/>
                        <a:pt x="14230" y="175314"/>
                      </a:cubicBezTo>
                      <a:cubicBezTo>
                        <a:pt x="18767" y="171671"/>
                        <a:pt x="23373" y="168096"/>
                        <a:pt x="27910" y="164453"/>
                      </a:cubicBezTo>
                      <a:cubicBezTo>
                        <a:pt x="32722" y="160741"/>
                        <a:pt x="33135" y="159159"/>
                        <a:pt x="31554" y="153385"/>
                      </a:cubicBezTo>
                      <a:cubicBezTo>
                        <a:pt x="30454" y="149604"/>
                        <a:pt x="28185" y="147611"/>
                        <a:pt x="24198" y="147198"/>
                      </a:cubicBezTo>
                      <a:cubicBezTo>
                        <a:pt x="18424" y="146579"/>
                        <a:pt x="12718" y="145479"/>
                        <a:pt x="6943" y="144861"/>
                      </a:cubicBezTo>
                      <a:cubicBezTo>
                        <a:pt x="3644" y="144517"/>
                        <a:pt x="1306" y="143211"/>
                        <a:pt x="138" y="140049"/>
                      </a:cubicBezTo>
                      <a:cubicBezTo>
                        <a:pt x="0" y="137093"/>
                        <a:pt x="0" y="134343"/>
                        <a:pt x="0" y="131525"/>
                      </a:cubicBezTo>
                      <a:cubicBezTo>
                        <a:pt x="1100" y="129462"/>
                        <a:pt x="2819" y="128431"/>
                        <a:pt x="5019" y="127881"/>
                      </a:cubicBezTo>
                      <a:cubicBezTo>
                        <a:pt x="10931" y="126300"/>
                        <a:pt x="16705" y="124513"/>
                        <a:pt x="22617" y="122931"/>
                      </a:cubicBezTo>
                      <a:cubicBezTo>
                        <a:pt x="26192" y="121969"/>
                        <a:pt x="28323" y="119975"/>
                        <a:pt x="28667" y="116194"/>
                      </a:cubicBezTo>
                      <a:cubicBezTo>
                        <a:pt x="28735" y="115232"/>
                        <a:pt x="28873" y="114270"/>
                        <a:pt x="29010" y="113307"/>
                      </a:cubicBezTo>
                      <a:cubicBezTo>
                        <a:pt x="29354" y="110076"/>
                        <a:pt x="27910" y="107876"/>
                        <a:pt x="25229" y="106295"/>
                      </a:cubicBezTo>
                      <a:cubicBezTo>
                        <a:pt x="19867" y="103202"/>
                        <a:pt x="14574" y="100040"/>
                        <a:pt x="9281" y="96946"/>
                      </a:cubicBezTo>
                      <a:cubicBezTo>
                        <a:pt x="5362" y="94678"/>
                        <a:pt x="4675" y="92959"/>
                        <a:pt x="5843" y="88560"/>
                      </a:cubicBezTo>
                      <a:cubicBezTo>
                        <a:pt x="5981" y="88147"/>
                        <a:pt x="6050" y="87735"/>
                        <a:pt x="6187" y="87391"/>
                      </a:cubicBezTo>
                      <a:cubicBezTo>
                        <a:pt x="7906" y="81685"/>
                        <a:pt x="9418" y="80585"/>
                        <a:pt x="15261" y="81135"/>
                      </a:cubicBezTo>
                      <a:cubicBezTo>
                        <a:pt x="20898" y="81685"/>
                        <a:pt x="26535" y="82304"/>
                        <a:pt x="32173" y="83060"/>
                      </a:cubicBezTo>
                      <a:cubicBezTo>
                        <a:pt x="36641" y="83610"/>
                        <a:pt x="38566" y="82854"/>
                        <a:pt x="40834" y="79073"/>
                      </a:cubicBezTo>
                      <a:cubicBezTo>
                        <a:pt x="44065" y="73848"/>
                        <a:pt x="43928" y="72198"/>
                        <a:pt x="40147" y="67318"/>
                      </a:cubicBezTo>
                      <a:cubicBezTo>
                        <a:pt x="36572" y="62712"/>
                        <a:pt x="33066" y="58037"/>
                        <a:pt x="29629" y="53363"/>
                      </a:cubicBezTo>
                      <a:cubicBezTo>
                        <a:pt x="27567" y="50613"/>
                        <a:pt x="27567" y="48344"/>
                        <a:pt x="29629" y="45595"/>
                      </a:cubicBezTo>
                      <a:cubicBezTo>
                        <a:pt x="30660" y="44220"/>
                        <a:pt x="31760" y="42845"/>
                        <a:pt x="33066" y="41745"/>
                      </a:cubicBezTo>
                      <a:cubicBezTo>
                        <a:pt x="35678" y="39545"/>
                        <a:pt x="37466" y="39270"/>
                        <a:pt x="40422" y="40920"/>
                      </a:cubicBezTo>
                      <a:cubicBezTo>
                        <a:pt x="45646" y="43807"/>
                        <a:pt x="51008" y="46488"/>
                        <a:pt x="56027" y="49719"/>
                      </a:cubicBezTo>
                      <a:cubicBezTo>
                        <a:pt x="61801" y="53431"/>
                        <a:pt x="65788" y="50957"/>
                        <a:pt x="69982" y="45801"/>
                      </a:cubicBezTo>
                      <a:cubicBezTo>
                        <a:pt x="71357" y="44082"/>
                        <a:pt x="70875" y="41814"/>
                        <a:pt x="70325" y="39751"/>
                      </a:cubicBezTo>
                      <a:cubicBezTo>
                        <a:pt x="68813" y="33908"/>
                        <a:pt x="67301" y="28065"/>
                        <a:pt x="65788" y="22221"/>
                      </a:cubicBezTo>
                      <a:cubicBezTo>
                        <a:pt x="64688" y="18028"/>
                        <a:pt x="65376" y="16309"/>
                        <a:pt x="69088" y="14110"/>
                      </a:cubicBezTo>
                      <a:cubicBezTo>
                        <a:pt x="69913" y="13628"/>
                        <a:pt x="70738" y="13147"/>
                        <a:pt x="71632" y="12735"/>
                      </a:cubicBezTo>
                      <a:cubicBezTo>
                        <a:pt x="76100" y="10672"/>
                        <a:pt x="78094" y="11154"/>
                        <a:pt x="81118" y="15072"/>
                      </a:cubicBezTo>
                      <a:cubicBezTo>
                        <a:pt x="84762" y="19678"/>
                        <a:pt x="88405" y="24353"/>
                        <a:pt x="92049" y="28958"/>
                      </a:cubicBezTo>
                      <a:cubicBezTo>
                        <a:pt x="95486" y="33221"/>
                        <a:pt x="103529" y="33221"/>
                        <a:pt x="106966" y="28890"/>
                      </a:cubicBezTo>
                      <a:cubicBezTo>
                        <a:pt x="108410" y="27034"/>
                        <a:pt x="108410" y="24696"/>
                        <a:pt x="108754" y="22565"/>
                      </a:cubicBezTo>
                      <a:cubicBezTo>
                        <a:pt x="109578" y="17203"/>
                        <a:pt x="110266" y="11841"/>
                        <a:pt x="110953" y="6479"/>
                      </a:cubicBezTo>
                      <a:cubicBezTo>
                        <a:pt x="111503" y="2217"/>
                        <a:pt x="112672" y="1048"/>
                        <a:pt x="116934" y="292"/>
                      </a:cubicBezTo>
                      <a:cubicBezTo>
                        <a:pt x="118721" y="-52"/>
                        <a:pt x="120509" y="-52"/>
                        <a:pt x="122296" y="8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ctr" rtl="1"/>
                  <a:endParaRPr lang="en-US">
                    <a:cs typeface="B Nazanin" panose="00000400000000000000" pitchFamily="2" charset="-78"/>
                  </a:endParaRPr>
                </a:p>
              </p:txBody>
            </p:sp>
          </p:grpSp>
        </p:grp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3B1CB2A2-3A6D-4734-A590-8C772FE3EF83}"/>
              </a:ext>
            </a:extLst>
          </p:cNvPr>
          <p:cNvGrpSpPr/>
          <p:nvPr/>
        </p:nvGrpSpPr>
        <p:grpSpPr>
          <a:xfrm>
            <a:off x="2270956" y="2567578"/>
            <a:ext cx="1766294" cy="1275724"/>
            <a:chOff x="2716823" y="1178574"/>
            <a:chExt cx="5838092" cy="4216625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68B6C2D5-2E2C-435B-BF94-D3C0A3199928}"/>
                </a:ext>
              </a:extLst>
            </p:cNvPr>
            <p:cNvGrpSpPr/>
            <p:nvPr/>
          </p:nvGrpSpPr>
          <p:grpSpPr>
            <a:xfrm>
              <a:off x="2716823" y="4480799"/>
              <a:ext cx="5838092" cy="914400"/>
              <a:chOff x="175847" y="4480799"/>
              <a:chExt cx="8801100" cy="914400"/>
            </a:xfrm>
          </p:grpSpPr>
          <p:sp>
            <p:nvSpPr>
              <p:cNvPr id="121" name="Rectangle: Rounded Corners 120">
                <a:extLst>
                  <a:ext uri="{FF2B5EF4-FFF2-40B4-BE49-F238E27FC236}">
                    <a16:creationId xmlns:a16="http://schemas.microsoft.com/office/drawing/2014/main" id="{2F46A28D-614D-4C37-8D71-D785E3191650}"/>
                  </a:ext>
                </a:extLst>
              </p:cNvPr>
              <p:cNvSpPr/>
              <p:nvPr/>
            </p:nvSpPr>
            <p:spPr>
              <a:xfrm>
                <a:off x="175847" y="4480799"/>
                <a:ext cx="8801100" cy="914400"/>
              </a:xfrm>
              <a:prstGeom prst="roundRect">
                <a:avLst>
                  <a:gd name="adj" fmla="val 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 dirty="0">
                  <a:cs typeface="B Nazanin" panose="00000400000000000000" pitchFamily="2" charset="-78"/>
                </a:endParaRPr>
              </a:p>
            </p:txBody>
          </p:sp>
          <p:sp>
            <p:nvSpPr>
              <p:cNvPr id="122" name="Rectangle: Rounded Corners 121">
                <a:extLst>
                  <a:ext uri="{FF2B5EF4-FFF2-40B4-BE49-F238E27FC236}">
                    <a16:creationId xmlns:a16="http://schemas.microsoft.com/office/drawing/2014/main" id="{6DF162FA-63BA-4D31-8BF7-4AEBD2FE7CBF}"/>
                  </a:ext>
                </a:extLst>
              </p:cNvPr>
              <p:cNvSpPr/>
              <p:nvPr/>
            </p:nvSpPr>
            <p:spPr>
              <a:xfrm>
                <a:off x="352032" y="4595617"/>
                <a:ext cx="8448730" cy="684764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3594DDC2-831B-4755-822A-25799B129EF8}"/>
                </a:ext>
              </a:extLst>
            </p:cNvPr>
            <p:cNvGrpSpPr/>
            <p:nvPr/>
          </p:nvGrpSpPr>
          <p:grpSpPr>
            <a:xfrm>
              <a:off x="2954961" y="4660680"/>
              <a:ext cx="5376674" cy="563948"/>
              <a:chOff x="3193903" y="4660680"/>
              <a:chExt cx="5376674" cy="563948"/>
            </a:xfrm>
          </p:grpSpPr>
          <p:sp>
            <p:nvSpPr>
              <p:cNvPr id="114" name="Circle: Hollow 113">
                <a:extLst>
                  <a:ext uri="{FF2B5EF4-FFF2-40B4-BE49-F238E27FC236}">
                    <a16:creationId xmlns:a16="http://schemas.microsoft.com/office/drawing/2014/main" id="{08C42BB1-D43D-4180-9072-2F9E8EA2BC98}"/>
                  </a:ext>
                </a:extLst>
              </p:cNvPr>
              <p:cNvSpPr/>
              <p:nvPr/>
            </p:nvSpPr>
            <p:spPr>
              <a:xfrm>
                <a:off x="3193903" y="4660680"/>
                <a:ext cx="563948" cy="563948"/>
              </a:xfrm>
              <a:prstGeom prst="donu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>
                  <a:solidFill>
                    <a:schemeClr val="tx1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115" name="Circle: Hollow 114">
                <a:extLst>
                  <a:ext uri="{FF2B5EF4-FFF2-40B4-BE49-F238E27FC236}">
                    <a16:creationId xmlns:a16="http://schemas.microsoft.com/office/drawing/2014/main" id="{DC6300A0-1275-4F83-9940-96FEF116ACC7}"/>
                  </a:ext>
                </a:extLst>
              </p:cNvPr>
              <p:cNvSpPr/>
              <p:nvPr/>
            </p:nvSpPr>
            <p:spPr>
              <a:xfrm>
                <a:off x="3996024" y="4660680"/>
                <a:ext cx="563948" cy="563948"/>
              </a:xfrm>
              <a:prstGeom prst="donu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>
                  <a:solidFill>
                    <a:schemeClr val="tx1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116" name="Circle: Hollow 115">
                <a:extLst>
                  <a:ext uri="{FF2B5EF4-FFF2-40B4-BE49-F238E27FC236}">
                    <a16:creationId xmlns:a16="http://schemas.microsoft.com/office/drawing/2014/main" id="{7A5BD9B0-1298-4F21-80F0-30CAFF43AA85}"/>
                  </a:ext>
                </a:extLst>
              </p:cNvPr>
              <p:cNvSpPr/>
              <p:nvPr/>
            </p:nvSpPr>
            <p:spPr>
              <a:xfrm>
                <a:off x="4798145" y="4660680"/>
                <a:ext cx="563948" cy="563948"/>
              </a:xfrm>
              <a:prstGeom prst="donu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>
                  <a:solidFill>
                    <a:schemeClr val="tx1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117" name="Circle: Hollow 116">
                <a:extLst>
                  <a:ext uri="{FF2B5EF4-FFF2-40B4-BE49-F238E27FC236}">
                    <a16:creationId xmlns:a16="http://schemas.microsoft.com/office/drawing/2014/main" id="{E13095F1-8793-4821-A913-2AC76207288C}"/>
                  </a:ext>
                </a:extLst>
              </p:cNvPr>
              <p:cNvSpPr/>
              <p:nvPr/>
            </p:nvSpPr>
            <p:spPr>
              <a:xfrm>
                <a:off x="5600266" y="4660680"/>
                <a:ext cx="563948" cy="563948"/>
              </a:xfrm>
              <a:prstGeom prst="donu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>
                  <a:solidFill>
                    <a:schemeClr val="tx1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118" name="Circle: Hollow 117">
                <a:extLst>
                  <a:ext uri="{FF2B5EF4-FFF2-40B4-BE49-F238E27FC236}">
                    <a16:creationId xmlns:a16="http://schemas.microsoft.com/office/drawing/2014/main" id="{F13AB8FA-AA8C-4171-A359-FE8C09498FBA}"/>
                  </a:ext>
                </a:extLst>
              </p:cNvPr>
              <p:cNvSpPr/>
              <p:nvPr/>
            </p:nvSpPr>
            <p:spPr>
              <a:xfrm>
                <a:off x="6402387" y="4660680"/>
                <a:ext cx="563948" cy="563948"/>
              </a:xfrm>
              <a:prstGeom prst="donu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>
                  <a:solidFill>
                    <a:schemeClr val="tx1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119" name="Circle: Hollow 118">
                <a:extLst>
                  <a:ext uri="{FF2B5EF4-FFF2-40B4-BE49-F238E27FC236}">
                    <a16:creationId xmlns:a16="http://schemas.microsoft.com/office/drawing/2014/main" id="{5863C867-19FC-4908-9974-2E5D6450160E}"/>
                  </a:ext>
                </a:extLst>
              </p:cNvPr>
              <p:cNvSpPr/>
              <p:nvPr/>
            </p:nvSpPr>
            <p:spPr>
              <a:xfrm>
                <a:off x="7204508" y="4660680"/>
                <a:ext cx="563948" cy="563948"/>
              </a:xfrm>
              <a:prstGeom prst="donu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>
                  <a:solidFill>
                    <a:schemeClr val="tx1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120" name="Circle: Hollow 119">
                <a:extLst>
                  <a:ext uri="{FF2B5EF4-FFF2-40B4-BE49-F238E27FC236}">
                    <a16:creationId xmlns:a16="http://schemas.microsoft.com/office/drawing/2014/main" id="{DFAB2D43-2148-44A8-BEC7-FE480E5D5342}"/>
                  </a:ext>
                </a:extLst>
              </p:cNvPr>
              <p:cNvSpPr/>
              <p:nvPr/>
            </p:nvSpPr>
            <p:spPr>
              <a:xfrm>
                <a:off x="8006629" y="4660680"/>
                <a:ext cx="563948" cy="563948"/>
              </a:xfrm>
              <a:prstGeom prst="donu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>
                  <a:solidFill>
                    <a:schemeClr val="tx1"/>
                  </a:solidFill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D01018E5-A1E9-4695-AB24-D0D62DFD3083}"/>
                </a:ext>
              </a:extLst>
            </p:cNvPr>
            <p:cNvGrpSpPr/>
            <p:nvPr/>
          </p:nvGrpSpPr>
          <p:grpSpPr>
            <a:xfrm>
              <a:off x="3352363" y="1178574"/>
              <a:ext cx="4567012" cy="3338578"/>
              <a:chOff x="3244476" y="1178574"/>
              <a:chExt cx="4567012" cy="3338578"/>
            </a:xfrm>
          </p:grpSpPr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0C3CBAB9-14C3-4C60-963A-D05C67ADEC20}"/>
                  </a:ext>
                </a:extLst>
              </p:cNvPr>
              <p:cNvGrpSpPr/>
              <p:nvPr/>
            </p:nvGrpSpPr>
            <p:grpSpPr>
              <a:xfrm>
                <a:off x="6625802" y="1178574"/>
                <a:ext cx="1185686" cy="3323087"/>
                <a:chOff x="759811" y="527538"/>
                <a:chExt cx="1603131" cy="3974123"/>
              </a:xfrm>
            </p:grpSpPr>
            <p:grpSp>
              <p:nvGrpSpPr>
                <p:cNvPr id="105" name="Group 104">
                  <a:extLst>
                    <a:ext uri="{FF2B5EF4-FFF2-40B4-BE49-F238E27FC236}">
                      <a16:creationId xmlns:a16="http://schemas.microsoft.com/office/drawing/2014/main" id="{4866385D-288D-4A93-B18C-8CB400906C61}"/>
                    </a:ext>
                  </a:extLst>
                </p:cNvPr>
                <p:cNvGrpSpPr/>
                <p:nvPr/>
              </p:nvGrpSpPr>
              <p:grpSpPr>
                <a:xfrm>
                  <a:off x="1055818" y="527538"/>
                  <a:ext cx="1011116" cy="3974123"/>
                  <a:chOff x="3745523" y="738554"/>
                  <a:chExt cx="870439" cy="3974123"/>
                </a:xfrm>
              </p:grpSpPr>
              <p:sp>
                <p:nvSpPr>
                  <p:cNvPr id="112" name="Rectangle 111">
                    <a:extLst>
                      <a:ext uri="{FF2B5EF4-FFF2-40B4-BE49-F238E27FC236}">
                        <a16:creationId xmlns:a16="http://schemas.microsoft.com/office/drawing/2014/main" id="{099297FC-E597-4AF8-9D3F-5554568A62BF}"/>
                      </a:ext>
                    </a:extLst>
                  </p:cNvPr>
                  <p:cNvSpPr/>
                  <p:nvPr/>
                </p:nvSpPr>
                <p:spPr>
                  <a:xfrm>
                    <a:off x="3745523" y="738554"/>
                    <a:ext cx="870439" cy="3974123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1"/>
                    <a:endParaRPr lang="en-US"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113" name="Rectangle 112">
                    <a:extLst>
                      <a:ext uri="{FF2B5EF4-FFF2-40B4-BE49-F238E27FC236}">
                        <a16:creationId xmlns:a16="http://schemas.microsoft.com/office/drawing/2014/main" id="{EE84E2C8-8346-4AE6-B99B-2D41B9B34E71}"/>
                      </a:ext>
                    </a:extLst>
                  </p:cNvPr>
                  <p:cNvSpPr/>
                  <p:nvPr/>
                </p:nvSpPr>
                <p:spPr>
                  <a:xfrm>
                    <a:off x="4176346" y="738554"/>
                    <a:ext cx="439616" cy="3974123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1"/>
                    <a:endParaRPr lang="en-US">
                      <a:cs typeface="B Nazanin" panose="00000400000000000000" pitchFamily="2" charset="-78"/>
                    </a:endParaRPr>
                  </a:p>
                </p:txBody>
              </p:sp>
            </p:grpSp>
            <p:grpSp>
              <p:nvGrpSpPr>
                <p:cNvPr id="106" name="Group 105">
                  <a:extLst>
                    <a:ext uri="{FF2B5EF4-FFF2-40B4-BE49-F238E27FC236}">
                      <a16:creationId xmlns:a16="http://schemas.microsoft.com/office/drawing/2014/main" id="{E6849B39-3C1E-475F-8BD7-AFB6F9725685}"/>
                    </a:ext>
                  </a:extLst>
                </p:cNvPr>
                <p:cNvGrpSpPr/>
                <p:nvPr/>
              </p:nvGrpSpPr>
              <p:grpSpPr>
                <a:xfrm>
                  <a:off x="759811" y="1591407"/>
                  <a:ext cx="1603131" cy="724247"/>
                  <a:chOff x="3897923" y="890954"/>
                  <a:chExt cx="870439" cy="3974123"/>
                </a:xfrm>
              </p:grpSpPr>
              <p:sp>
                <p:nvSpPr>
                  <p:cNvPr id="110" name="Rectangle 109">
                    <a:extLst>
                      <a:ext uri="{FF2B5EF4-FFF2-40B4-BE49-F238E27FC236}">
                        <a16:creationId xmlns:a16="http://schemas.microsoft.com/office/drawing/2014/main" id="{85FC0AB2-F264-4C8E-B5C9-D4DA92749026}"/>
                      </a:ext>
                    </a:extLst>
                  </p:cNvPr>
                  <p:cNvSpPr/>
                  <p:nvPr/>
                </p:nvSpPr>
                <p:spPr>
                  <a:xfrm>
                    <a:off x="3897923" y="890954"/>
                    <a:ext cx="870439" cy="3974123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1"/>
                    <a:endParaRPr lang="en-US"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111" name="Rectangle 110">
                    <a:extLst>
                      <a:ext uri="{FF2B5EF4-FFF2-40B4-BE49-F238E27FC236}">
                        <a16:creationId xmlns:a16="http://schemas.microsoft.com/office/drawing/2014/main" id="{9D93AE7B-044D-428B-AD99-311634E2E64E}"/>
                      </a:ext>
                    </a:extLst>
                  </p:cNvPr>
                  <p:cNvSpPr/>
                  <p:nvPr/>
                </p:nvSpPr>
                <p:spPr>
                  <a:xfrm>
                    <a:off x="4328746" y="890954"/>
                    <a:ext cx="439616" cy="3974123"/>
                  </a:xfrm>
                  <a:prstGeom prst="rect">
                    <a:avLst/>
                  </a:prstGeom>
                  <a:solidFill>
                    <a:schemeClr val="accent3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1"/>
                    <a:endParaRPr lang="en-US">
                      <a:cs typeface="B Nazanin" panose="00000400000000000000" pitchFamily="2" charset="-78"/>
                    </a:endParaRPr>
                  </a:p>
                </p:txBody>
              </p:sp>
            </p:grpSp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7CAB56D3-05CB-430E-A410-2FA6AC3A1AA6}"/>
                    </a:ext>
                  </a:extLst>
                </p:cNvPr>
                <p:cNvSpPr/>
                <p:nvPr/>
              </p:nvSpPr>
              <p:spPr>
                <a:xfrm>
                  <a:off x="1055818" y="2330074"/>
                  <a:ext cx="1011116" cy="375071"/>
                </a:xfrm>
                <a:prstGeom prst="rect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1"/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154E9628-3239-4213-90C2-03BFFE3F7887}"/>
                    </a:ext>
                  </a:extLst>
                </p:cNvPr>
                <p:cNvSpPr/>
                <p:nvPr/>
              </p:nvSpPr>
              <p:spPr>
                <a:xfrm>
                  <a:off x="1429777" y="2705145"/>
                  <a:ext cx="274246" cy="419001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1"/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BB879579-3789-4C99-8D14-E4B5B6729812}"/>
                    </a:ext>
                  </a:extLst>
                </p:cNvPr>
                <p:cNvSpPr/>
                <p:nvPr/>
              </p:nvSpPr>
              <p:spPr>
                <a:xfrm>
                  <a:off x="1506693" y="3133868"/>
                  <a:ext cx="123633" cy="298939"/>
                </a:xfrm>
                <a:prstGeom prst="rect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1"/>
                  <a:endParaRPr lang="en-US">
                    <a:cs typeface="B Nazanin" panose="00000400000000000000" pitchFamily="2" charset="-78"/>
                  </a:endParaRPr>
                </a:p>
              </p:txBody>
            </p:sp>
          </p:grp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0C921237-0507-4305-9569-71EA93B90BB5}"/>
                  </a:ext>
                </a:extLst>
              </p:cNvPr>
              <p:cNvSpPr/>
              <p:nvPr/>
            </p:nvSpPr>
            <p:spPr>
              <a:xfrm>
                <a:off x="7065352" y="3543092"/>
                <a:ext cx="294608" cy="974060"/>
              </a:xfrm>
              <a:custGeom>
                <a:avLst/>
                <a:gdLst>
                  <a:gd name="connsiteX0" fmla="*/ 142121 w 152400"/>
                  <a:gd name="connsiteY0" fmla="*/ 516255 h 647700"/>
                  <a:gd name="connsiteX1" fmla="*/ 154504 w 152400"/>
                  <a:gd name="connsiteY1" fmla="*/ 254318 h 647700"/>
                  <a:gd name="connsiteX2" fmla="*/ 119261 w 152400"/>
                  <a:gd name="connsiteY2" fmla="*/ 180023 h 647700"/>
                  <a:gd name="connsiteX3" fmla="*/ 101164 w 152400"/>
                  <a:gd name="connsiteY3" fmla="*/ 54293 h 647700"/>
                  <a:gd name="connsiteX4" fmla="*/ 78304 w 152400"/>
                  <a:gd name="connsiteY4" fmla="*/ 0 h 647700"/>
                  <a:gd name="connsiteX5" fmla="*/ 78304 w 152400"/>
                  <a:gd name="connsiteY5" fmla="*/ 0 h 647700"/>
                  <a:gd name="connsiteX6" fmla="*/ 77351 w 152400"/>
                  <a:gd name="connsiteY6" fmla="*/ 0 h 647700"/>
                  <a:gd name="connsiteX7" fmla="*/ 76399 w 152400"/>
                  <a:gd name="connsiteY7" fmla="*/ 0 h 647700"/>
                  <a:gd name="connsiteX8" fmla="*/ 76399 w 152400"/>
                  <a:gd name="connsiteY8" fmla="*/ 0 h 647700"/>
                  <a:gd name="connsiteX9" fmla="*/ 53539 w 152400"/>
                  <a:gd name="connsiteY9" fmla="*/ 54293 h 647700"/>
                  <a:gd name="connsiteX10" fmla="*/ 35441 w 152400"/>
                  <a:gd name="connsiteY10" fmla="*/ 180023 h 647700"/>
                  <a:gd name="connsiteX11" fmla="*/ 199 w 152400"/>
                  <a:gd name="connsiteY11" fmla="*/ 254318 h 647700"/>
                  <a:gd name="connsiteX12" fmla="*/ 12581 w 152400"/>
                  <a:gd name="connsiteY12" fmla="*/ 516255 h 647700"/>
                  <a:gd name="connsiteX13" fmla="*/ 12581 w 152400"/>
                  <a:gd name="connsiteY13" fmla="*/ 575310 h 647700"/>
                  <a:gd name="connsiteX14" fmla="*/ 2104 w 152400"/>
                  <a:gd name="connsiteY14" fmla="*/ 638175 h 647700"/>
                  <a:gd name="connsiteX15" fmla="*/ 150694 w 152400"/>
                  <a:gd name="connsiteY15" fmla="*/ 638175 h 647700"/>
                  <a:gd name="connsiteX16" fmla="*/ 140216 w 152400"/>
                  <a:gd name="connsiteY16" fmla="*/ 575310 h 647700"/>
                  <a:gd name="connsiteX17" fmla="*/ 142121 w 152400"/>
                  <a:gd name="connsiteY17" fmla="*/ 516255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2400" h="647700">
                    <a:moveTo>
                      <a:pt x="142121" y="516255"/>
                    </a:moveTo>
                    <a:cubicBezTo>
                      <a:pt x="144026" y="476250"/>
                      <a:pt x="156409" y="300038"/>
                      <a:pt x="154504" y="254318"/>
                    </a:cubicBezTo>
                    <a:cubicBezTo>
                      <a:pt x="153551" y="218123"/>
                      <a:pt x="137359" y="208598"/>
                      <a:pt x="119261" y="180023"/>
                    </a:cubicBezTo>
                    <a:cubicBezTo>
                      <a:pt x="97354" y="145733"/>
                      <a:pt x="101164" y="93345"/>
                      <a:pt x="101164" y="54293"/>
                    </a:cubicBezTo>
                    <a:cubicBezTo>
                      <a:pt x="101164" y="27623"/>
                      <a:pt x="114499" y="952"/>
                      <a:pt x="78304" y="0"/>
                    </a:cubicBezTo>
                    <a:cubicBezTo>
                      <a:pt x="78304" y="0"/>
                      <a:pt x="78304" y="0"/>
                      <a:pt x="78304" y="0"/>
                    </a:cubicBezTo>
                    <a:cubicBezTo>
                      <a:pt x="78304" y="0"/>
                      <a:pt x="78304" y="0"/>
                      <a:pt x="77351" y="0"/>
                    </a:cubicBezTo>
                    <a:cubicBezTo>
                      <a:pt x="77351" y="0"/>
                      <a:pt x="77351" y="0"/>
                      <a:pt x="76399" y="0"/>
                    </a:cubicBezTo>
                    <a:cubicBezTo>
                      <a:pt x="76399" y="0"/>
                      <a:pt x="76399" y="0"/>
                      <a:pt x="76399" y="0"/>
                    </a:cubicBezTo>
                    <a:cubicBezTo>
                      <a:pt x="39251" y="952"/>
                      <a:pt x="52586" y="26670"/>
                      <a:pt x="53539" y="54293"/>
                    </a:cubicBezTo>
                    <a:cubicBezTo>
                      <a:pt x="53539" y="93345"/>
                      <a:pt x="57349" y="145733"/>
                      <a:pt x="35441" y="180023"/>
                    </a:cubicBezTo>
                    <a:cubicBezTo>
                      <a:pt x="17344" y="208598"/>
                      <a:pt x="1151" y="218123"/>
                      <a:pt x="199" y="254318"/>
                    </a:cubicBezTo>
                    <a:cubicBezTo>
                      <a:pt x="-1706" y="300038"/>
                      <a:pt x="10676" y="476250"/>
                      <a:pt x="12581" y="516255"/>
                    </a:cubicBezTo>
                    <a:cubicBezTo>
                      <a:pt x="13534" y="536258"/>
                      <a:pt x="14486" y="555308"/>
                      <a:pt x="12581" y="575310"/>
                    </a:cubicBezTo>
                    <a:cubicBezTo>
                      <a:pt x="11629" y="591503"/>
                      <a:pt x="-3611" y="623888"/>
                      <a:pt x="2104" y="638175"/>
                    </a:cubicBezTo>
                    <a:cubicBezTo>
                      <a:pt x="8771" y="655320"/>
                      <a:pt x="144026" y="655320"/>
                      <a:pt x="150694" y="638175"/>
                    </a:cubicBezTo>
                    <a:cubicBezTo>
                      <a:pt x="156409" y="623888"/>
                      <a:pt x="141169" y="590550"/>
                      <a:pt x="140216" y="575310"/>
                    </a:cubicBezTo>
                    <a:cubicBezTo>
                      <a:pt x="140216" y="555308"/>
                      <a:pt x="141169" y="535305"/>
                      <a:pt x="142121" y="516255"/>
                    </a:cubicBezTo>
                    <a:close/>
                  </a:path>
                </a:pathLst>
              </a:custGeom>
              <a:solidFill>
                <a:srgbClr val="04040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 rtl="1"/>
                <a:endParaRPr lang="en-US">
                  <a:cs typeface="B Nazanin" panose="00000400000000000000" pitchFamily="2" charset="-78"/>
                </a:endParaRPr>
              </a:p>
            </p:txBody>
          </p: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1A1680AF-A1E9-4208-AC29-667F010A790F}"/>
                  </a:ext>
                </a:extLst>
              </p:cNvPr>
              <p:cNvGrpSpPr/>
              <p:nvPr/>
            </p:nvGrpSpPr>
            <p:grpSpPr>
              <a:xfrm>
                <a:off x="4935139" y="1178574"/>
                <a:ext cx="1185686" cy="3323087"/>
                <a:chOff x="759811" y="527538"/>
                <a:chExt cx="1603131" cy="3974123"/>
              </a:xfrm>
            </p:grpSpPr>
            <p:grpSp>
              <p:nvGrpSpPr>
                <p:cNvPr id="96" name="Group 95">
                  <a:extLst>
                    <a:ext uri="{FF2B5EF4-FFF2-40B4-BE49-F238E27FC236}">
                      <a16:creationId xmlns:a16="http://schemas.microsoft.com/office/drawing/2014/main" id="{673A349D-CA5D-4582-9BF2-90E0B724EFA9}"/>
                    </a:ext>
                  </a:extLst>
                </p:cNvPr>
                <p:cNvGrpSpPr/>
                <p:nvPr/>
              </p:nvGrpSpPr>
              <p:grpSpPr>
                <a:xfrm>
                  <a:off x="1055818" y="527538"/>
                  <a:ext cx="1011116" cy="3974123"/>
                  <a:chOff x="3745523" y="738554"/>
                  <a:chExt cx="870439" cy="3974123"/>
                </a:xfrm>
              </p:grpSpPr>
              <p:sp>
                <p:nvSpPr>
                  <p:cNvPr id="103" name="Rectangle 102">
                    <a:extLst>
                      <a:ext uri="{FF2B5EF4-FFF2-40B4-BE49-F238E27FC236}">
                        <a16:creationId xmlns:a16="http://schemas.microsoft.com/office/drawing/2014/main" id="{D73BDD2D-F741-4562-9BFA-537F692B13F4}"/>
                      </a:ext>
                    </a:extLst>
                  </p:cNvPr>
                  <p:cNvSpPr/>
                  <p:nvPr/>
                </p:nvSpPr>
                <p:spPr>
                  <a:xfrm>
                    <a:off x="3745523" y="738554"/>
                    <a:ext cx="870439" cy="3974123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1"/>
                    <a:endParaRPr lang="en-US"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104" name="Rectangle 103">
                    <a:extLst>
                      <a:ext uri="{FF2B5EF4-FFF2-40B4-BE49-F238E27FC236}">
                        <a16:creationId xmlns:a16="http://schemas.microsoft.com/office/drawing/2014/main" id="{E63B8F69-93F1-415E-A901-48304D065466}"/>
                      </a:ext>
                    </a:extLst>
                  </p:cNvPr>
                  <p:cNvSpPr/>
                  <p:nvPr/>
                </p:nvSpPr>
                <p:spPr>
                  <a:xfrm>
                    <a:off x="4176346" y="738554"/>
                    <a:ext cx="439616" cy="3974123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1"/>
                    <a:endParaRPr lang="en-US">
                      <a:cs typeface="B Nazanin" panose="00000400000000000000" pitchFamily="2" charset="-78"/>
                    </a:endParaRPr>
                  </a:p>
                </p:txBody>
              </p:sp>
            </p:grpSp>
            <p:grpSp>
              <p:nvGrpSpPr>
                <p:cNvPr id="97" name="Group 96">
                  <a:extLst>
                    <a:ext uri="{FF2B5EF4-FFF2-40B4-BE49-F238E27FC236}">
                      <a16:creationId xmlns:a16="http://schemas.microsoft.com/office/drawing/2014/main" id="{EC71E804-88CD-438B-8E90-734EA21F8B11}"/>
                    </a:ext>
                  </a:extLst>
                </p:cNvPr>
                <p:cNvGrpSpPr/>
                <p:nvPr/>
              </p:nvGrpSpPr>
              <p:grpSpPr>
                <a:xfrm>
                  <a:off x="759811" y="1591407"/>
                  <a:ext cx="1603131" cy="724247"/>
                  <a:chOff x="3897923" y="890954"/>
                  <a:chExt cx="870439" cy="3974123"/>
                </a:xfrm>
              </p:grpSpPr>
              <p:sp>
                <p:nvSpPr>
                  <p:cNvPr id="101" name="Rectangle 100">
                    <a:extLst>
                      <a:ext uri="{FF2B5EF4-FFF2-40B4-BE49-F238E27FC236}">
                        <a16:creationId xmlns:a16="http://schemas.microsoft.com/office/drawing/2014/main" id="{E506F5BC-647B-424E-A116-269E0E457108}"/>
                      </a:ext>
                    </a:extLst>
                  </p:cNvPr>
                  <p:cNvSpPr/>
                  <p:nvPr/>
                </p:nvSpPr>
                <p:spPr>
                  <a:xfrm>
                    <a:off x="3897923" y="890954"/>
                    <a:ext cx="870439" cy="3974123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1"/>
                    <a:endParaRPr lang="en-US"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102" name="Rectangle 101">
                    <a:extLst>
                      <a:ext uri="{FF2B5EF4-FFF2-40B4-BE49-F238E27FC236}">
                        <a16:creationId xmlns:a16="http://schemas.microsoft.com/office/drawing/2014/main" id="{E76222D3-DF4C-47AE-B6A8-6187BF65B7BD}"/>
                      </a:ext>
                    </a:extLst>
                  </p:cNvPr>
                  <p:cNvSpPr/>
                  <p:nvPr/>
                </p:nvSpPr>
                <p:spPr>
                  <a:xfrm>
                    <a:off x="4328746" y="890954"/>
                    <a:ext cx="439616" cy="3974123"/>
                  </a:xfrm>
                  <a:prstGeom prst="rect">
                    <a:avLst/>
                  </a:prstGeom>
                  <a:solidFill>
                    <a:schemeClr val="accent3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1"/>
                    <a:endParaRPr lang="en-US">
                      <a:cs typeface="B Nazanin" panose="00000400000000000000" pitchFamily="2" charset="-78"/>
                    </a:endParaRPr>
                  </a:p>
                </p:txBody>
              </p:sp>
            </p:grpSp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D2FE7CA5-4097-40BF-8A4A-A34C093F1CBD}"/>
                    </a:ext>
                  </a:extLst>
                </p:cNvPr>
                <p:cNvSpPr/>
                <p:nvPr/>
              </p:nvSpPr>
              <p:spPr>
                <a:xfrm>
                  <a:off x="1055818" y="2330074"/>
                  <a:ext cx="1011116" cy="375071"/>
                </a:xfrm>
                <a:prstGeom prst="rect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1"/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662C9319-9D69-42B3-9DA8-8454A5DAF7F5}"/>
                    </a:ext>
                  </a:extLst>
                </p:cNvPr>
                <p:cNvSpPr/>
                <p:nvPr/>
              </p:nvSpPr>
              <p:spPr>
                <a:xfrm>
                  <a:off x="1429777" y="2705145"/>
                  <a:ext cx="274246" cy="419001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1"/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80D0E635-0A55-4DCB-A011-8F6805F2E88C}"/>
                    </a:ext>
                  </a:extLst>
                </p:cNvPr>
                <p:cNvSpPr/>
                <p:nvPr/>
              </p:nvSpPr>
              <p:spPr>
                <a:xfrm>
                  <a:off x="1506693" y="3133868"/>
                  <a:ext cx="123633" cy="298939"/>
                </a:xfrm>
                <a:prstGeom prst="rect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1"/>
                  <a:endParaRPr lang="en-US">
                    <a:cs typeface="B Nazanin" panose="00000400000000000000" pitchFamily="2" charset="-78"/>
                  </a:endParaRPr>
                </a:p>
              </p:txBody>
            </p:sp>
          </p:grp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B9381885-CFC1-42BE-B8BE-DA25B2A00FE8}"/>
                  </a:ext>
                </a:extLst>
              </p:cNvPr>
              <p:cNvSpPr/>
              <p:nvPr/>
            </p:nvSpPr>
            <p:spPr>
              <a:xfrm>
                <a:off x="5374689" y="3543092"/>
                <a:ext cx="294608" cy="974060"/>
              </a:xfrm>
              <a:custGeom>
                <a:avLst/>
                <a:gdLst>
                  <a:gd name="connsiteX0" fmla="*/ 142121 w 152400"/>
                  <a:gd name="connsiteY0" fmla="*/ 516255 h 647700"/>
                  <a:gd name="connsiteX1" fmla="*/ 154504 w 152400"/>
                  <a:gd name="connsiteY1" fmla="*/ 254318 h 647700"/>
                  <a:gd name="connsiteX2" fmla="*/ 119261 w 152400"/>
                  <a:gd name="connsiteY2" fmla="*/ 180023 h 647700"/>
                  <a:gd name="connsiteX3" fmla="*/ 101164 w 152400"/>
                  <a:gd name="connsiteY3" fmla="*/ 54293 h 647700"/>
                  <a:gd name="connsiteX4" fmla="*/ 78304 w 152400"/>
                  <a:gd name="connsiteY4" fmla="*/ 0 h 647700"/>
                  <a:gd name="connsiteX5" fmla="*/ 78304 w 152400"/>
                  <a:gd name="connsiteY5" fmla="*/ 0 h 647700"/>
                  <a:gd name="connsiteX6" fmla="*/ 77351 w 152400"/>
                  <a:gd name="connsiteY6" fmla="*/ 0 h 647700"/>
                  <a:gd name="connsiteX7" fmla="*/ 76399 w 152400"/>
                  <a:gd name="connsiteY7" fmla="*/ 0 h 647700"/>
                  <a:gd name="connsiteX8" fmla="*/ 76399 w 152400"/>
                  <a:gd name="connsiteY8" fmla="*/ 0 h 647700"/>
                  <a:gd name="connsiteX9" fmla="*/ 53539 w 152400"/>
                  <a:gd name="connsiteY9" fmla="*/ 54293 h 647700"/>
                  <a:gd name="connsiteX10" fmla="*/ 35441 w 152400"/>
                  <a:gd name="connsiteY10" fmla="*/ 180023 h 647700"/>
                  <a:gd name="connsiteX11" fmla="*/ 199 w 152400"/>
                  <a:gd name="connsiteY11" fmla="*/ 254318 h 647700"/>
                  <a:gd name="connsiteX12" fmla="*/ 12581 w 152400"/>
                  <a:gd name="connsiteY12" fmla="*/ 516255 h 647700"/>
                  <a:gd name="connsiteX13" fmla="*/ 12581 w 152400"/>
                  <a:gd name="connsiteY13" fmla="*/ 575310 h 647700"/>
                  <a:gd name="connsiteX14" fmla="*/ 2104 w 152400"/>
                  <a:gd name="connsiteY14" fmla="*/ 638175 h 647700"/>
                  <a:gd name="connsiteX15" fmla="*/ 150694 w 152400"/>
                  <a:gd name="connsiteY15" fmla="*/ 638175 h 647700"/>
                  <a:gd name="connsiteX16" fmla="*/ 140216 w 152400"/>
                  <a:gd name="connsiteY16" fmla="*/ 575310 h 647700"/>
                  <a:gd name="connsiteX17" fmla="*/ 142121 w 152400"/>
                  <a:gd name="connsiteY17" fmla="*/ 516255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2400" h="647700">
                    <a:moveTo>
                      <a:pt x="142121" y="516255"/>
                    </a:moveTo>
                    <a:cubicBezTo>
                      <a:pt x="144026" y="476250"/>
                      <a:pt x="156409" y="300038"/>
                      <a:pt x="154504" y="254318"/>
                    </a:cubicBezTo>
                    <a:cubicBezTo>
                      <a:pt x="153551" y="218123"/>
                      <a:pt x="137359" y="208598"/>
                      <a:pt x="119261" y="180023"/>
                    </a:cubicBezTo>
                    <a:cubicBezTo>
                      <a:pt x="97354" y="145733"/>
                      <a:pt x="101164" y="93345"/>
                      <a:pt x="101164" y="54293"/>
                    </a:cubicBezTo>
                    <a:cubicBezTo>
                      <a:pt x="101164" y="27623"/>
                      <a:pt x="114499" y="952"/>
                      <a:pt x="78304" y="0"/>
                    </a:cubicBezTo>
                    <a:cubicBezTo>
                      <a:pt x="78304" y="0"/>
                      <a:pt x="78304" y="0"/>
                      <a:pt x="78304" y="0"/>
                    </a:cubicBezTo>
                    <a:cubicBezTo>
                      <a:pt x="78304" y="0"/>
                      <a:pt x="78304" y="0"/>
                      <a:pt x="77351" y="0"/>
                    </a:cubicBezTo>
                    <a:cubicBezTo>
                      <a:pt x="77351" y="0"/>
                      <a:pt x="77351" y="0"/>
                      <a:pt x="76399" y="0"/>
                    </a:cubicBezTo>
                    <a:cubicBezTo>
                      <a:pt x="76399" y="0"/>
                      <a:pt x="76399" y="0"/>
                      <a:pt x="76399" y="0"/>
                    </a:cubicBezTo>
                    <a:cubicBezTo>
                      <a:pt x="39251" y="952"/>
                      <a:pt x="52586" y="26670"/>
                      <a:pt x="53539" y="54293"/>
                    </a:cubicBezTo>
                    <a:cubicBezTo>
                      <a:pt x="53539" y="93345"/>
                      <a:pt x="57349" y="145733"/>
                      <a:pt x="35441" y="180023"/>
                    </a:cubicBezTo>
                    <a:cubicBezTo>
                      <a:pt x="17344" y="208598"/>
                      <a:pt x="1151" y="218123"/>
                      <a:pt x="199" y="254318"/>
                    </a:cubicBezTo>
                    <a:cubicBezTo>
                      <a:pt x="-1706" y="300038"/>
                      <a:pt x="10676" y="476250"/>
                      <a:pt x="12581" y="516255"/>
                    </a:cubicBezTo>
                    <a:cubicBezTo>
                      <a:pt x="13534" y="536258"/>
                      <a:pt x="14486" y="555308"/>
                      <a:pt x="12581" y="575310"/>
                    </a:cubicBezTo>
                    <a:cubicBezTo>
                      <a:pt x="11629" y="591503"/>
                      <a:pt x="-3611" y="623888"/>
                      <a:pt x="2104" y="638175"/>
                    </a:cubicBezTo>
                    <a:cubicBezTo>
                      <a:pt x="8771" y="655320"/>
                      <a:pt x="144026" y="655320"/>
                      <a:pt x="150694" y="638175"/>
                    </a:cubicBezTo>
                    <a:cubicBezTo>
                      <a:pt x="156409" y="623888"/>
                      <a:pt x="141169" y="590550"/>
                      <a:pt x="140216" y="575310"/>
                    </a:cubicBezTo>
                    <a:cubicBezTo>
                      <a:pt x="140216" y="555308"/>
                      <a:pt x="141169" y="535305"/>
                      <a:pt x="142121" y="516255"/>
                    </a:cubicBezTo>
                    <a:close/>
                  </a:path>
                </a:pathLst>
              </a:custGeom>
              <a:solidFill>
                <a:srgbClr val="04040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 rtl="1"/>
                <a:endParaRPr lang="en-US">
                  <a:cs typeface="B Nazanin" panose="00000400000000000000" pitchFamily="2" charset="-78"/>
                </a:endParaRPr>
              </a:p>
            </p:txBody>
          </p:sp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076C31E6-7C3D-41E3-8695-D15BDA240B9E}"/>
                  </a:ext>
                </a:extLst>
              </p:cNvPr>
              <p:cNvGrpSpPr/>
              <p:nvPr/>
            </p:nvGrpSpPr>
            <p:grpSpPr>
              <a:xfrm>
                <a:off x="3244476" y="1178574"/>
                <a:ext cx="1185686" cy="3323087"/>
                <a:chOff x="759811" y="527538"/>
                <a:chExt cx="1603131" cy="3974123"/>
              </a:xfrm>
            </p:grpSpPr>
            <p:grpSp>
              <p:nvGrpSpPr>
                <p:cNvPr id="87" name="Group 86">
                  <a:extLst>
                    <a:ext uri="{FF2B5EF4-FFF2-40B4-BE49-F238E27FC236}">
                      <a16:creationId xmlns:a16="http://schemas.microsoft.com/office/drawing/2014/main" id="{911E2165-F4A9-4D77-91FD-BCFC48CDBC8E}"/>
                    </a:ext>
                  </a:extLst>
                </p:cNvPr>
                <p:cNvGrpSpPr/>
                <p:nvPr/>
              </p:nvGrpSpPr>
              <p:grpSpPr>
                <a:xfrm>
                  <a:off x="1055818" y="527538"/>
                  <a:ext cx="1011116" cy="3974123"/>
                  <a:chOff x="3745523" y="738554"/>
                  <a:chExt cx="870439" cy="3974123"/>
                </a:xfrm>
              </p:grpSpPr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73781FFF-6289-4D2E-BC7E-D36943225C66}"/>
                      </a:ext>
                    </a:extLst>
                  </p:cNvPr>
                  <p:cNvSpPr/>
                  <p:nvPr/>
                </p:nvSpPr>
                <p:spPr>
                  <a:xfrm>
                    <a:off x="3745523" y="738554"/>
                    <a:ext cx="870439" cy="3974123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1"/>
                    <a:endParaRPr lang="en-US"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95" name="Rectangle 94">
                    <a:extLst>
                      <a:ext uri="{FF2B5EF4-FFF2-40B4-BE49-F238E27FC236}">
                        <a16:creationId xmlns:a16="http://schemas.microsoft.com/office/drawing/2014/main" id="{9FCE2C11-6FD9-45C9-AEB8-33A834C70C96}"/>
                      </a:ext>
                    </a:extLst>
                  </p:cNvPr>
                  <p:cNvSpPr/>
                  <p:nvPr/>
                </p:nvSpPr>
                <p:spPr>
                  <a:xfrm>
                    <a:off x="4176346" y="738554"/>
                    <a:ext cx="439616" cy="3974123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1"/>
                    <a:endParaRPr lang="en-US">
                      <a:cs typeface="B Nazanin" panose="00000400000000000000" pitchFamily="2" charset="-78"/>
                    </a:endParaRPr>
                  </a:p>
                </p:txBody>
              </p:sp>
            </p:grpSp>
            <p:grpSp>
              <p:nvGrpSpPr>
                <p:cNvPr id="88" name="Group 87">
                  <a:extLst>
                    <a:ext uri="{FF2B5EF4-FFF2-40B4-BE49-F238E27FC236}">
                      <a16:creationId xmlns:a16="http://schemas.microsoft.com/office/drawing/2014/main" id="{94F8E8CA-B464-4B17-9A6D-C607B0D3352A}"/>
                    </a:ext>
                  </a:extLst>
                </p:cNvPr>
                <p:cNvGrpSpPr/>
                <p:nvPr/>
              </p:nvGrpSpPr>
              <p:grpSpPr>
                <a:xfrm>
                  <a:off x="759811" y="1591407"/>
                  <a:ext cx="1603131" cy="724247"/>
                  <a:chOff x="3897923" y="890954"/>
                  <a:chExt cx="870439" cy="3974123"/>
                </a:xfrm>
              </p:grpSpPr>
              <p:sp>
                <p:nvSpPr>
                  <p:cNvPr id="92" name="Rectangle 91">
                    <a:extLst>
                      <a:ext uri="{FF2B5EF4-FFF2-40B4-BE49-F238E27FC236}">
                        <a16:creationId xmlns:a16="http://schemas.microsoft.com/office/drawing/2014/main" id="{48E2915E-DE56-4F65-9781-8FA569702DCD}"/>
                      </a:ext>
                    </a:extLst>
                  </p:cNvPr>
                  <p:cNvSpPr/>
                  <p:nvPr/>
                </p:nvSpPr>
                <p:spPr>
                  <a:xfrm>
                    <a:off x="3897923" y="890954"/>
                    <a:ext cx="870439" cy="3974123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1"/>
                    <a:endParaRPr lang="en-US"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93" name="Rectangle 92">
                    <a:extLst>
                      <a:ext uri="{FF2B5EF4-FFF2-40B4-BE49-F238E27FC236}">
                        <a16:creationId xmlns:a16="http://schemas.microsoft.com/office/drawing/2014/main" id="{031F0C8C-5979-41BF-9B92-CBCDA7F20198}"/>
                      </a:ext>
                    </a:extLst>
                  </p:cNvPr>
                  <p:cNvSpPr/>
                  <p:nvPr/>
                </p:nvSpPr>
                <p:spPr>
                  <a:xfrm>
                    <a:off x="4328746" y="890954"/>
                    <a:ext cx="439616" cy="3974123"/>
                  </a:xfrm>
                  <a:prstGeom prst="rect">
                    <a:avLst/>
                  </a:prstGeom>
                  <a:solidFill>
                    <a:schemeClr val="accent3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1"/>
                    <a:endParaRPr lang="en-US">
                      <a:cs typeface="B Nazanin" panose="00000400000000000000" pitchFamily="2" charset="-78"/>
                    </a:endParaRPr>
                  </a:p>
                </p:txBody>
              </p:sp>
            </p:grpSp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0DA4F57E-09F2-4ABE-852C-E9593141E324}"/>
                    </a:ext>
                  </a:extLst>
                </p:cNvPr>
                <p:cNvSpPr/>
                <p:nvPr/>
              </p:nvSpPr>
              <p:spPr>
                <a:xfrm>
                  <a:off x="1055818" y="2330074"/>
                  <a:ext cx="1011116" cy="375071"/>
                </a:xfrm>
                <a:prstGeom prst="rect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1"/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54B17DB4-8BCB-4A8C-B765-88EF3A9697D0}"/>
                    </a:ext>
                  </a:extLst>
                </p:cNvPr>
                <p:cNvSpPr/>
                <p:nvPr/>
              </p:nvSpPr>
              <p:spPr>
                <a:xfrm>
                  <a:off x="1429777" y="2705145"/>
                  <a:ext cx="274246" cy="419001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1"/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D3AA4443-5AD7-4B67-B9D3-EC1B7DE21842}"/>
                    </a:ext>
                  </a:extLst>
                </p:cNvPr>
                <p:cNvSpPr/>
                <p:nvPr/>
              </p:nvSpPr>
              <p:spPr>
                <a:xfrm>
                  <a:off x="1506693" y="3133868"/>
                  <a:ext cx="123633" cy="298939"/>
                </a:xfrm>
                <a:prstGeom prst="rect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1"/>
                  <a:endParaRPr lang="en-US">
                    <a:cs typeface="B Nazanin" panose="00000400000000000000" pitchFamily="2" charset="-78"/>
                  </a:endParaRPr>
                </a:p>
              </p:txBody>
            </p:sp>
          </p:grp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04CE9630-BC49-4353-9BB6-F575496EAFDC}"/>
                  </a:ext>
                </a:extLst>
              </p:cNvPr>
              <p:cNvSpPr/>
              <p:nvPr/>
            </p:nvSpPr>
            <p:spPr>
              <a:xfrm>
                <a:off x="3684026" y="3543092"/>
                <a:ext cx="294608" cy="974060"/>
              </a:xfrm>
              <a:custGeom>
                <a:avLst/>
                <a:gdLst>
                  <a:gd name="connsiteX0" fmla="*/ 142121 w 152400"/>
                  <a:gd name="connsiteY0" fmla="*/ 516255 h 647700"/>
                  <a:gd name="connsiteX1" fmla="*/ 154504 w 152400"/>
                  <a:gd name="connsiteY1" fmla="*/ 254318 h 647700"/>
                  <a:gd name="connsiteX2" fmla="*/ 119261 w 152400"/>
                  <a:gd name="connsiteY2" fmla="*/ 180023 h 647700"/>
                  <a:gd name="connsiteX3" fmla="*/ 101164 w 152400"/>
                  <a:gd name="connsiteY3" fmla="*/ 54293 h 647700"/>
                  <a:gd name="connsiteX4" fmla="*/ 78304 w 152400"/>
                  <a:gd name="connsiteY4" fmla="*/ 0 h 647700"/>
                  <a:gd name="connsiteX5" fmla="*/ 78304 w 152400"/>
                  <a:gd name="connsiteY5" fmla="*/ 0 h 647700"/>
                  <a:gd name="connsiteX6" fmla="*/ 77351 w 152400"/>
                  <a:gd name="connsiteY6" fmla="*/ 0 h 647700"/>
                  <a:gd name="connsiteX7" fmla="*/ 76399 w 152400"/>
                  <a:gd name="connsiteY7" fmla="*/ 0 h 647700"/>
                  <a:gd name="connsiteX8" fmla="*/ 76399 w 152400"/>
                  <a:gd name="connsiteY8" fmla="*/ 0 h 647700"/>
                  <a:gd name="connsiteX9" fmla="*/ 53539 w 152400"/>
                  <a:gd name="connsiteY9" fmla="*/ 54293 h 647700"/>
                  <a:gd name="connsiteX10" fmla="*/ 35441 w 152400"/>
                  <a:gd name="connsiteY10" fmla="*/ 180023 h 647700"/>
                  <a:gd name="connsiteX11" fmla="*/ 199 w 152400"/>
                  <a:gd name="connsiteY11" fmla="*/ 254318 h 647700"/>
                  <a:gd name="connsiteX12" fmla="*/ 12581 w 152400"/>
                  <a:gd name="connsiteY12" fmla="*/ 516255 h 647700"/>
                  <a:gd name="connsiteX13" fmla="*/ 12581 w 152400"/>
                  <a:gd name="connsiteY13" fmla="*/ 575310 h 647700"/>
                  <a:gd name="connsiteX14" fmla="*/ 2104 w 152400"/>
                  <a:gd name="connsiteY14" fmla="*/ 638175 h 647700"/>
                  <a:gd name="connsiteX15" fmla="*/ 150694 w 152400"/>
                  <a:gd name="connsiteY15" fmla="*/ 638175 h 647700"/>
                  <a:gd name="connsiteX16" fmla="*/ 140216 w 152400"/>
                  <a:gd name="connsiteY16" fmla="*/ 575310 h 647700"/>
                  <a:gd name="connsiteX17" fmla="*/ 142121 w 152400"/>
                  <a:gd name="connsiteY17" fmla="*/ 516255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2400" h="647700">
                    <a:moveTo>
                      <a:pt x="142121" y="516255"/>
                    </a:moveTo>
                    <a:cubicBezTo>
                      <a:pt x="144026" y="476250"/>
                      <a:pt x="156409" y="300038"/>
                      <a:pt x="154504" y="254318"/>
                    </a:cubicBezTo>
                    <a:cubicBezTo>
                      <a:pt x="153551" y="218123"/>
                      <a:pt x="137359" y="208598"/>
                      <a:pt x="119261" y="180023"/>
                    </a:cubicBezTo>
                    <a:cubicBezTo>
                      <a:pt x="97354" y="145733"/>
                      <a:pt x="101164" y="93345"/>
                      <a:pt x="101164" y="54293"/>
                    </a:cubicBezTo>
                    <a:cubicBezTo>
                      <a:pt x="101164" y="27623"/>
                      <a:pt x="114499" y="952"/>
                      <a:pt x="78304" y="0"/>
                    </a:cubicBezTo>
                    <a:cubicBezTo>
                      <a:pt x="78304" y="0"/>
                      <a:pt x="78304" y="0"/>
                      <a:pt x="78304" y="0"/>
                    </a:cubicBezTo>
                    <a:cubicBezTo>
                      <a:pt x="78304" y="0"/>
                      <a:pt x="78304" y="0"/>
                      <a:pt x="77351" y="0"/>
                    </a:cubicBezTo>
                    <a:cubicBezTo>
                      <a:pt x="77351" y="0"/>
                      <a:pt x="77351" y="0"/>
                      <a:pt x="76399" y="0"/>
                    </a:cubicBezTo>
                    <a:cubicBezTo>
                      <a:pt x="76399" y="0"/>
                      <a:pt x="76399" y="0"/>
                      <a:pt x="76399" y="0"/>
                    </a:cubicBezTo>
                    <a:cubicBezTo>
                      <a:pt x="39251" y="952"/>
                      <a:pt x="52586" y="26670"/>
                      <a:pt x="53539" y="54293"/>
                    </a:cubicBezTo>
                    <a:cubicBezTo>
                      <a:pt x="53539" y="93345"/>
                      <a:pt x="57349" y="145733"/>
                      <a:pt x="35441" y="180023"/>
                    </a:cubicBezTo>
                    <a:cubicBezTo>
                      <a:pt x="17344" y="208598"/>
                      <a:pt x="1151" y="218123"/>
                      <a:pt x="199" y="254318"/>
                    </a:cubicBezTo>
                    <a:cubicBezTo>
                      <a:pt x="-1706" y="300038"/>
                      <a:pt x="10676" y="476250"/>
                      <a:pt x="12581" y="516255"/>
                    </a:cubicBezTo>
                    <a:cubicBezTo>
                      <a:pt x="13534" y="536258"/>
                      <a:pt x="14486" y="555308"/>
                      <a:pt x="12581" y="575310"/>
                    </a:cubicBezTo>
                    <a:cubicBezTo>
                      <a:pt x="11629" y="591503"/>
                      <a:pt x="-3611" y="623888"/>
                      <a:pt x="2104" y="638175"/>
                    </a:cubicBezTo>
                    <a:cubicBezTo>
                      <a:pt x="8771" y="655320"/>
                      <a:pt x="144026" y="655320"/>
                      <a:pt x="150694" y="638175"/>
                    </a:cubicBezTo>
                    <a:cubicBezTo>
                      <a:pt x="156409" y="623888"/>
                      <a:pt x="141169" y="590550"/>
                      <a:pt x="140216" y="575310"/>
                    </a:cubicBezTo>
                    <a:cubicBezTo>
                      <a:pt x="140216" y="555308"/>
                      <a:pt x="141169" y="535305"/>
                      <a:pt x="142121" y="516255"/>
                    </a:cubicBezTo>
                    <a:close/>
                  </a:path>
                </a:pathLst>
              </a:custGeom>
              <a:solidFill>
                <a:srgbClr val="04040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 rtl="1"/>
                <a:endParaRPr lang="en-US">
                  <a:cs typeface="B Nazanin" panose="00000400000000000000" pitchFamily="2" charset="-78"/>
                </a:endParaRPr>
              </a:p>
            </p:txBody>
          </p:sp>
        </p:grp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5F6B2CB2-A23E-439A-B6FE-8ABDF41AA9B2}"/>
              </a:ext>
            </a:extLst>
          </p:cNvPr>
          <p:cNvGrpSpPr/>
          <p:nvPr/>
        </p:nvGrpSpPr>
        <p:grpSpPr>
          <a:xfrm>
            <a:off x="7565876" y="4348876"/>
            <a:ext cx="4190657" cy="2083614"/>
            <a:chOff x="2141211" y="1548026"/>
            <a:chExt cx="9211525" cy="4580013"/>
          </a:xfrm>
        </p:grpSpPr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207EAB9B-AF26-4450-8D8B-167B404C8CD8}"/>
                </a:ext>
              </a:extLst>
            </p:cNvPr>
            <p:cNvGrpSpPr/>
            <p:nvPr/>
          </p:nvGrpSpPr>
          <p:grpSpPr>
            <a:xfrm>
              <a:off x="2141211" y="2961574"/>
              <a:ext cx="4458905" cy="3166465"/>
              <a:chOff x="2141211" y="2961574"/>
              <a:chExt cx="4458905" cy="3166465"/>
            </a:xfrm>
          </p:grpSpPr>
          <p:grpSp>
            <p:nvGrpSpPr>
              <p:cNvPr id="195" name="Group 194">
                <a:extLst>
                  <a:ext uri="{FF2B5EF4-FFF2-40B4-BE49-F238E27FC236}">
                    <a16:creationId xmlns:a16="http://schemas.microsoft.com/office/drawing/2014/main" id="{125D6A78-CAD3-4839-8F48-C47E41A369DC}"/>
                  </a:ext>
                </a:extLst>
              </p:cNvPr>
              <p:cNvGrpSpPr/>
              <p:nvPr/>
            </p:nvGrpSpPr>
            <p:grpSpPr>
              <a:xfrm>
                <a:off x="2141211" y="3646500"/>
                <a:ext cx="4458905" cy="2481539"/>
                <a:chOff x="2049404" y="3512503"/>
                <a:chExt cx="4458905" cy="2481539"/>
              </a:xfrm>
            </p:grpSpPr>
            <p:sp>
              <p:nvSpPr>
                <p:cNvPr id="252" name="Rectangle 251">
                  <a:extLst>
                    <a:ext uri="{FF2B5EF4-FFF2-40B4-BE49-F238E27FC236}">
                      <a16:creationId xmlns:a16="http://schemas.microsoft.com/office/drawing/2014/main" id="{B1D59065-2522-4028-81F1-D5F492F4F1DC}"/>
                    </a:ext>
                  </a:extLst>
                </p:cNvPr>
                <p:cNvSpPr/>
                <p:nvPr/>
              </p:nvSpPr>
              <p:spPr>
                <a:xfrm>
                  <a:off x="2049404" y="3512503"/>
                  <a:ext cx="4458905" cy="2481539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1"/>
                  <a:endParaRPr lang="en-US" dirty="0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253" name="Rectangle 252">
                  <a:extLst>
                    <a:ext uri="{FF2B5EF4-FFF2-40B4-BE49-F238E27FC236}">
                      <a16:creationId xmlns:a16="http://schemas.microsoft.com/office/drawing/2014/main" id="{510DCFAF-AB17-4258-BB0C-2E3B5BFD5777}"/>
                    </a:ext>
                  </a:extLst>
                </p:cNvPr>
                <p:cNvSpPr/>
                <p:nvPr/>
              </p:nvSpPr>
              <p:spPr>
                <a:xfrm>
                  <a:off x="2049404" y="3764590"/>
                  <a:ext cx="4458905" cy="222945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1"/>
                  <a:endParaRPr lang="en-US">
                    <a:cs typeface="B Nazanin" panose="00000400000000000000" pitchFamily="2" charset="-78"/>
                  </a:endParaRPr>
                </a:p>
              </p:txBody>
            </p:sp>
          </p:grpSp>
          <p:sp>
            <p:nvSpPr>
              <p:cNvPr id="196" name="Rectangle: Top Corners Rounded 195">
                <a:extLst>
                  <a:ext uri="{FF2B5EF4-FFF2-40B4-BE49-F238E27FC236}">
                    <a16:creationId xmlns:a16="http://schemas.microsoft.com/office/drawing/2014/main" id="{2EEA2A34-466B-4433-B5BB-4E6F62D66B08}"/>
                  </a:ext>
                </a:extLst>
              </p:cNvPr>
              <p:cNvSpPr/>
              <p:nvPr/>
            </p:nvSpPr>
            <p:spPr>
              <a:xfrm>
                <a:off x="3302673" y="4426085"/>
                <a:ext cx="731071" cy="1692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738599C5-0B29-44BA-9E11-EDFDAA318CBD}"/>
                  </a:ext>
                </a:extLst>
              </p:cNvPr>
              <p:cNvSpPr/>
              <p:nvPr/>
            </p:nvSpPr>
            <p:spPr>
              <a:xfrm>
                <a:off x="3683564" y="4761245"/>
                <a:ext cx="350180" cy="135774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>
                  <a:cs typeface="B Nazanin" panose="00000400000000000000" pitchFamily="2" charset="-78"/>
                </a:endParaRPr>
              </a:p>
            </p:txBody>
          </p:sp>
          <p:grpSp>
            <p:nvGrpSpPr>
              <p:cNvPr id="198" name="Group 197">
                <a:extLst>
                  <a:ext uri="{FF2B5EF4-FFF2-40B4-BE49-F238E27FC236}">
                    <a16:creationId xmlns:a16="http://schemas.microsoft.com/office/drawing/2014/main" id="{56B712C9-5F08-49D2-B48E-9E58BF4D67F6}"/>
                  </a:ext>
                </a:extLst>
              </p:cNvPr>
              <p:cNvGrpSpPr/>
              <p:nvPr/>
            </p:nvGrpSpPr>
            <p:grpSpPr>
              <a:xfrm>
                <a:off x="2317238" y="3976797"/>
                <a:ext cx="379603" cy="2139464"/>
                <a:chOff x="-2634905" y="4064178"/>
                <a:chExt cx="379603" cy="2139464"/>
              </a:xfrm>
            </p:grpSpPr>
            <p:sp>
              <p:nvSpPr>
                <p:cNvPr id="240" name="Oval 239">
                  <a:extLst>
                    <a:ext uri="{FF2B5EF4-FFF2-40B4-BE49-F238E27FC236}">
                      <a16:creationId xmlns:a16="http://schemas.microsoft.com/office/drawing/2014/main" id="{A6C7FAB4-F041-4919-9836-A430BB534941}"/>
                    </a:ext>
                  </a:extLst>
                </p:cNvPr>
                <p:cNvSpPr/>
                <p:nvPr/>
              </p:nvSpPr>
              <p:spPr>
                <a:xfrm>
                  <a:off x="-2634905" y="4064178"/>
                  <a:ext cx="379603" cy="379603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1"/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241" name="Rectangle: Top Corners Rounded 240">
                  <a:extLst>
                    <a:ext uri="{FF2B5EF4-FFF2-40B4-BE49-F238E27FC236}">
                      <a16:creationId xmlns:a16="http://schemas.microsoft.com/office/drawing/2014/main" id="{A387ECB2-87F8-4D48-B639-92AD1FDFB2D8}"/>
                    </a:ext>
                  </a:extLst>
                </p:cNvPr>
                <p:cNvSpPr/>
                <p:nvPr/>
              </p:nvSpPr>
              <p:spPr>
                <a:xfrm>
                  <a:off x="-2559476" y="4139682"/>
                  <a:ext cx="240928" cy="206396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1"/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242" name="Rectangle 241">
                  <a:extLst>
                    <a:ext uri="{FF2B5EF4-FFF2-40B4-BE49-F238E27FC236}">
                      <a16:creationId xmlns:a16="http://schemas.microsoft.com/office/drawing/2014/main" id="{E3859EB6-21A3-4B48-9844-C8355420C472}"/>
                    </a:ext>
                  </a:extLst>
                </p:cNvPr>
                <p:cNvSpPr/>
                <p:nvPr/>
              </p:nvSpPr>
              <p:spPr>
                <a:xfrm>
                  <a:off x="-2433468" y="4271109"/>
                  <a:ext cx="120438" cy="1932533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1"/>
                  <a:endParaRPr lang="en-US">
                    <a:cs typeface="B Nazanin" panose="00000400000000000000" pitchFamily="2" charset="-78"/>
                  </a:endParaRPr>
                </a:p>
              </p:txBody>
            </p:sp>
            <p:grpSp>
              <p:nvGrpSpPr>
                <p:cNvPr id="243" name="Group 242">
                  <a:extLst>
                    <a:ext uri="{FF2B5EF4-FFF2-40B4-BE49-F238E27FC236}">
                      <a16:creationId xmlns:a16="http://schemas.microsoft.com/office/drawing/2014/main" id="{C86A9340-B0A6-432E-8199-13DAA7280716}"/>
                    </a:ext>
                  </a:extLst>
                </p:cNvPr>
                <p:cNvGrpSpPr/>
                <p:nvPr/>
              </p:nvGrpSpPr>
              <p:grpSpPr>
                <a:xfrm>
                  <a:off x="-2605327" y="4699470"/>
                  <a:ext cx="348698" cy="148770"/>
                  <a:chOff x="2203573" y="4490681"/>
                  <a:chExt cx="348698" cy="148770"/>
                </a:xfrm>
              </p:grpSpPr>
              <p:sp>
                <p:nvSpPr>
                  <p:cNvPr id="250" name="Rectangle 249">
                    <a:extLst>
                      <a:ext uri="{FF2B5EF4-FFF2-40B4-BE49-F238E27FC236}">
                        <a16:creationId xmlns:a16="http://schemas.microsoft.com/office/drawing/2014/main" id="{8875E8C0-33A1-4D93-9D54-996DCDFC2F2E}"/>
                      </a:ext>
                    </a:extLst>
                  </p:cNvPr>
                  <p:cNvSpPr/>
                  <p:nvPr/>
                </p:nvSpPr>
                <p:spPr>
                  <a:xfrm>
                    <a:off x="2203573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1"/>
                    <a:endParaRPr lang="en-US"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251" name="Rectangle 250">
                    <a:extLst>
                      <a:ext uri="{FF2B5EF4-FFF2-40B4-BE49-F238E27FC236}">
                        <a16:creationId xmlns:a16="http://schemas.microsoft.com/office/drawing/2014/main" id="{CD1CCAA4-2335-463D-854B-8E266103045A}"/>
                      </a:ext>
                    </a:extLst>
                  </p:cNvPr>
                  <p:cNvSpPr/>
                  <p:nvPr/>
                </p:nvSpPr>
                <p:spPr>
                  <a:xfrm>
                    <a:off x="2375000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1"/>
                    <a:endParaRPr lang="en-US">
                      <a:cs typeface="B Nazanin" panose="00000400000000000000" pitchFamily="2" charset="-78"/>
                    </a:endParaRPr>
                  </a:p>
                </p:txBody>
              </p:sp>
            </p:grpSp>
            <p:grpSp>
              <p:nvGrpSpPr>
                <p:cNvPr id="244" name="Group 243">
                  <a:extLst>
                    <a:ext uri="{FF2B5EF4-FFF2-40B4-BE49-F238E27FC236}">
                      <a16:creationId xmlns:a16="http://schemas.microsoft.com/office/drawing/2014/main" id="{6DF0FA47-2726-4529-96E5-9DC12CDF5C19}"/>
                    </a:ext>
                  </a:extLst>
                </p:cNvPr>
                <p:cNvGrpSpPr/>
                <p:nvPr/>
              </p:nvGrpSpPr>
              <p:grpSpPr>
                <a:xfrm>
                  <a:off x="-2605327" y="5103800"/>
                  <a:ext cx="348698" cy="148770"/>
                  <a:chOff x="2203573" y="4490681"/>
                  <a:chExt cx="348698" cy="148770"/>
                </a:xfrm>
              </p:grpSpPr>
              <p:sp>
                <p:nvSpPr>
                  <p:cNvPr id="248" name="Rectangle 247">
                    <a:extLst>
                      <a:ext uri="{FF2B5EF4-FFF2-40B4-BE49-F238E27FC236}">
                        <a16:creationId xmlns:a16="http://schemas.microsoft.com/office/drawing/2014/main" id="{2CCDDA18-F482-4412-9C89-9AF91F52114D}"/>
                      </a:ext>
                    </a:extLst>
                  </p:cNvPr>
                  <p:cNvSpPr/>
                  <p:nvPr/>
                </p:nvSpPr>
                <p:spPr>
                  <a:xfrm>
                    <a:off x="2203573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1"/>
                    <a:endParaRPr lang="en-US"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249" name="Rectangle 248">
                    <a:extLst>
                      <a:ext uri="{FF2B5EF4-FFF2-40B4-BE49-F238E27FC236}">
                        <a16:creationId xmlns:a16="http://schemas.microsoft.com/office/drawing/2014/main" id="{9AFE68C3-4776-416D-9533-163393D1A0C2}"/>
                      </a:ext>
                    </a:extLst>
                  </p:cNvPr>
                  <p:cNvSpPr/>
                  <p:nvPr/>
                </p:nvSpPr>
                <p:spPr>
                  <a:xfrm>
                    <a:off x="2375000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1"/>
                    <a:endParaRPr lang="en-US">
                      <a:cs typeface="B Nazanin" panose="00000400000000000000" pitchFamily="2" charset="-78"/>
                    </a:endParaRPr>
                  </a:p>
                </p:txBody>
              </p:sp>
            </p:grpSp>
            <p:grpSp>
              <p:nvGrpSpPr>
                <p:cNvPr id="245" name="Group 244">
                  <a:extLst>
                    <a:ext uri="{FF2B5EF4-FFF2-40B4-BE49-F238E27FC236}">
                      <a16:creationId xmlns:a16="http://schemas.microsoft.com/office/drawing/2014/main" id="{029CABFF-F2CD-4309-A83D-F67DE83F3F0F}"/>
                    </a:ext>
                  </a:extLst>
                </p:cNvPr>
                <p:cNvGrpSpPr/>
                <p:nvPr/>
              </p:nvGrpSpPr>
              <p:grpSpPr>
                <a:xfrm>
                  <a:off x="-2605327" y="5508130"/>
                  <a:ext cx="348698" cy="148770"/>
                  <a:chOff x="2203573" y="4490681"/>
                  <a:chExt cx="348698" cy="148770"/>
                </a:xfrm>
              </p:grpSpPr>
              <p:sp>
                <p:nvSpPr>
                  <p:cNvPr id="246" name="Rectangle 245">
                    <a:extLst>
                      <a:ext uri="{FF2B5EF4-FFF2-40B4-BE49-F238E27FC236}">
                        <a16:creationId xmlns:a16="http://schemas.microsoft.com/office/drawing/2014/main" id="{4BD295CE-CEA5-4919-B8BC-CFC6296BEB04}"/>
                      </a:ext>
                    </a:extLst>
                  </p:cNvPr>
                  <p:cNvSpPr/>
                  <p:nvPr/>
                </p:nvSpPr>
                <p:spPr>
                  <a:xfrm>
                    <a:off x="2203573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1"/>
                    <a:endParaRPr lang="en-US"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247" name="Rectangle 246">
                    <a:extLst>
                      <a:ext uri="{FF2B5EF4-FFF2-40B4-BE49-F238E27FC236}">
                        <a16:creationId xmlns:a16="http://schemas.microsoft.com/office/drawing/2014/main" id="{63B52363-82DD-4EC2-BCAE-695FBCA29133}"/>
                      </a:ext>
                    </a:extLst>
                  </p:cNvPr>
                  <p:cNvSpPr/>
                  <p:nvPr/>
                </p:nvSpPr>
                <p:spPr>
                  <a:xfrm>
                    <a:off x="2375000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1"/>
                    <a:endParaRPr lang="en-US">
                      <a:cs typeface="B Nazanin" panose="00000400000000000000" pitchFamily="2" charset="-78"/>
                    </a:endParaRPr>
                  </a:p>
                </p:txBody>
              </p:sp>
            </p:grpSp>
          </p:grpSp>
          <p:grpSp>
            <p:nvGrpSpPr>
              <p:cNvPr id="199" name="Group 198">
                <a:extLst>
                  <a:ext uri="{FF2B5EF4-FFF2-40B4-BE49-F238E27FC236}">
                    <a16:creationId xmlns:a16="http://schemas.microsoft.com/office/drawing/2014/main" id="{0D234521-67C4-47BA-BC9F-D54FC659C967}"/>
                  </a:ext>
                </a:extLst>
              </p:cNvPr>
              <p:cNvGrpSpPr/>
              <p:nvPr/>
            </p:nvGrpSpPr>
            <p:grpSpPr>
              <a:xfrm>
                <a:off x="4179460" y="4432067"/>
                <a:ext cx="731071" cy="1692900"/>
                <a:chOff x="-772683" y="4329325"/>
                <a:chExt cx="731071" cy="1692900"/>
              </a:xfrm>
              <a:solidFill>
                <a:schemeClr val="accent1">
                  <a:lumMod val="75000"/>
                </a:schemeClr>
              </a:solidFill>
            </p:grpSpPr>
            <p:sp>
              <p:nvSpPr>
                <p:cNvPr id="238" name="Rectangle: Top Corners Rounded 237">
                  <a:extLst>
                    <a:ext uri="{FF2B5EF4-FFF2-40B4-BE49-F238E27FC236}">
                      <a16:creationId xmlns:a16="http://schemas.microsoft.com/office/drawing/2014/main" id="{07DCB766-9F70-4CE1-8F80-67C703A65EC1}"/>
                    </a:ext>
                  </a:extLst>
                </p:cNvPr>
                <p:cNvSpPr/>
                <p:nvPr/>
              </p:nvSpPr>
              <p:spPr>
                <a:xfrm>
                  <a:off x="-772683" y="4329325"/>
                  <a:ext cx="731071" cy="169290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1"/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239" name="Rectangle 238">
                  <a:extLst>
                    <a:ext uri="{FF2B5EF4-FFF2-40B4-BE49-F238E27FC236}">
                      <a16:creationId xmlns:a16="http://schemas.microsoft.com/office/drawing/2014/main" id="{E91E80A4-B3A2-4BAF-8D67-1C23426F0FE2}"/>
                    </a:ext>
                  </a:extLst>
                </p:cNvPr>
                <p:cNvSpPr/>
                <p:nvPr/>
              </p:nvSpPr>
              <p:spPr>
                <a:xfrm>
                  <a:off x="-391792" y="4664485"/>
                  <a:ext cx="350180" cy="1357740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1"/>
                  <a:endParaRPr lang="en-US">
                    <a:cs typeface="B Nazanin" panose="00000400000000000000" pitchFamily="2" charset="-78"/>
                  </a:endParaRPr>
                </a:p>
              </p:txBody>
            </p:sp>
          </p:grpSp>
          <p:grpSp>
            <p:nvGrpSpPr>
              <p:cNvPr id="200" name="Group 199">
                <a:extLst>
                  <a:ext uri="{FF2B5EF4-FFF2-40B4-BE49-F238E27FC236}">
                    <a16:creationId xmlns:a16="http://schemas.microsoft.com/office/drawing/2014/main" id="{49FABB2E-0A32-4AD0-955D-DE5E43CF39E0}"/>
                  </a:ext>
                </a:extLst>
              </p:cNvPr>
              <p:cNvGrpSpPr/>
              <p:nvPr/>
            </p:nvGrpSpPr>
            <p:grpSpPr>
              <a:xfrm>
                <a:off x="2832087" y="3984940"/>
                <a:ext cx="379603" cy="2139464"/>
                <a:chOff x="-2634905" y="4064178"/>
                <a:chExt cx="379603" cy="2139464"/>
              </a:xfrm>
            </p:grpSpPr>
            <p:sp>
              <p:nvSpPr>
                <p:cNvPr id="226" name="Oval 225">
                  <a:extLst>
                    <a:ext uri="{FF2B5EF4-FFF2-40B4-BE49-F238E27FC236}">
                      <a16:creationId xmlns:a16="http://schemas.microsoft.com/office/drawing/2014/main" id="{39B1E4C2-2C56-4E26-9C32-CD1E5B7583DC}"/>
                    </a:ext>
                  </a:extLst>
                </p:cNvPr>
                <p:cNvSpPr/>
                <p:nvPr/>
              </p:nvSpPr>
              <p:spPr>
                <a:xfrm>
                  <a:off x="-2634905" y="4064178"/>
                  <a:ext cx="379603" cy="379603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1"/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227" name="Rectangle: Top Corners Rounded 226">
                  <a:extLst>
                    <a:ext uri="{FF2B5EF4-FFF2-40B4-BE49-F238E27FC236}">
                      <a16:creationId xmlns:a16="http://schemas.microsoft.com/office/drawing/2014/main" id="{6F1CD165-142C-4ECB-95B4-8BB05C22563E}"/>
                    </a:ext>
                  </a:extLst>
                </p:cNvPr>
                <p:cNvSpPr/>
                <p:nvPr/>
              </p:nvSpPr>
              <p:spPr>
                <a:xfrm>
                  <a:off x="-2559476" y="4139682"/>
                  <a:ext cx="240928" cy="206396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1"/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228" name="Rectangle 227">
                  <a:extLst>
                    <a:ext uri="{FF2B5EF4-FFF2-40B4-BE49-F238E27FC236}">
                      <a16:creationId xmlns:a16="http://schemas.microsoft.com/office/drawing/2014/main" id="{C1958448-6289-4DA7-A2F3-4EE67CD6C8F5}"/>
                    </a:ext>
                  </a:extLst>
                </p:cNvPr>
                <p:cNvSpPr/>
                <p:nvPr/>
              </p:nvSpPr>
              <p:spPr>
                <a:xfrm>
                  <a:off x="-2433468" y="4271109"/>
                  <a:ext cx="120438" cy="1932533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1"/>
                  <a:endParaRPr lang="en-US">
                    <a:cs typeface="B Nazanin" panose="00000400000000000000" pitchFamily="2" charset="-78"/>
                  </a:endParaRPr>
                </a:p>
              </p:txBody>
            </p:sp>
            <p:grpSp>
              <p:nvGrpSpPr>
                <p:cNvPr id="229" name="Group 228">
                  <a:extLst>
                    <a:ext uri="{FF2B5EF4-FFF2-40B4-BE49-F238E27FC236}">
                      <a16:creationId xmlns:a16="http://schemas.microsoft.com/office/drawing/2014/main" id="{F0707740-6DEA-4CDF-A125-C116F7B86B2D}"/>
                    </a:ext>
                  </a:extLst>
                </p:cNvPr>
                <p:cNvGrpSpPr/>
                <p:nvPr/>
              </p:nvGrpSpPr>
              <p:grpSpPr>
                <a:xfrm>
                  <a:off x="-2605327" y="4699470"/>
                  <a:ext cx="348698" cy="148770"/>
                  <a:chOff x="2203573" y="4490681"/>
                  <a:chExt cx="348698" cy="148770"/>
                </a:xfrm>
              </p:grpSpPr>
              <p:sp>
                <p:nvSpPr>
                  <p:cNvPr id="236" name="Rectangle 235">
                    <a:extLst>
                      <a:ext uri="{FF2B5EF4-FFF2-40B4-BE49-F238E27FC236}">
                        <a16:creationId xmlns:a16="http://schemas.microsoft.com/office/drawing/2014/main" id="{7B98791C-4400-40B9-871C-E6BFC92C0759}"/>
                      </a:ext>
                    </a:extLst>
                  </p:cNvPr>
                  <p:cNvSpPr/>
                  <p:nvPr/>
                </p:nvSpPr>
                <p:spPr>
                  <a:xfrm>
                    <a:off x="2203573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1"/>
                    <a:endParaRPr lang="en-US"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237" name="Rectangle 236">
                    <a:extLst>
                      <a:ext uri="{FF2B5EF4-FFF2-40B4-BE49-F238E27FC236}">
                        <a16:creationId xmlns:a16="http://schemas.microsoft.com/office/drawing/2014/main" id="{B39C84C8-5172-49BD-AE97-22E9FE6B0C6B}"/>
                      </a:ext>
                    </a:extLst>
                  </p:cNvPr>
                  <p:cNvSpPr/>
                  <p:nvPr/>
                </p:nvSpPr>
                <p:spPr>
                  <a:xfrm>
                    <a:off x="2375000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1"/>
                    <a:endParaRPr lang="en-US">
                      <a:cs typeface="B Nazanin" panose="00000400000000000000" pitchFamily="2" charset="-78"/>
                    </a:endParaRPr>
                  </a:p>
                </p:txBody>
              </p:sp>
            </p:grpSp>
            <p:grpSp>
              <p:nvGrpSpPr>
                <p:cNvPr id="230" name="Group 229">
                  <a:extLst>
                    <a:ext uri="{FF2B5EF4-FFF2-40B4-BE49-F238E27FC236}">
                      <a16:creationId xmlns:a16="http://schemas.microsoft.com/office/drawing/2014/main" id="{86AB099E-DCA4-4F4E-8E01-C7A59D14AB32}"/>
                    </a:ext>
                  </a:extLst>
                </p:cNvPr>
                <p:cNvGrpSpPr/>
                <p:nvPr/>
              </p:nvGrpSpPr>
              <p:grpSpPr>
                <a:xfrm>
                  <a:off x="-2605327" y="5103800"/>
                  <a:ext cx="348698" cy="148770"/>
                  <a:chOff x="2203573" y="4490681"/>
                  <a:chExt cx="348698" cy="148770"/>
                </a:xfrm>
              </p:grpSpPr>
              <p:sp>
                <p:nvSpPr>
                  <p:cNvPr id="234" name="Rectangle 233">
                    <a:extLst>
                      <a:ext uri="{FF2B5EF4-FFF2-40B4-BE49-F238E27FC236}">
                        <a16:creationId xmlns:a16="http://schemas.microsoft.com/office/drawing/2014/main" id="{95840F77-EE03-475B-93AF-62EBC7F12B70}"/>
                      </a:ext>
                    </a:extLst>
                  </p:cNvPr>
                  <p:cNvSpPr/>
                  <p:nvPr/>
                </p:nvSpPr>
                <p:spPr>
                  <a:xfrm>
                    <a:off x="2203573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1"/>
                    <a:endParaRPr lang="en-US"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235" name="Rectangle 234">
                    <a:extLst>
                      <a:ext uri="{FF2B5EF4-FFF2-40B4-BE49-F238E27FC236}">
                        <a16:creationId xmlns:a16="http://schemas.microsoft.com/office/drawing/2014/main" id="{3FF03DBC-1696-498C-881C-1A76C93268A6}"/>
                      </a:ext>
                    </a:extLst>
                  </p:cNvPr>
                  <p:cNvSpPr/>
                  <p:nvPr/>
                </p:nvSpPr>
                <p:spPr>
                  <a:xfrm>
                    <a:off x="2375000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1"/>
                    <a:endParaRPr lang="en-US">
                      <a:cs typeface="B Nazanin" panose="00000400000000000000" pitchFamily="2" charset="-78"/>
                    </a:endParaRPr>
                  </a:p>
                </p:txBody>
              </p:sp>
            </p:grpSp>
            <p:grpSp>
              <p:nvGrpSpPr>
                <p:cNvPr id="231" name="Group 230">
                  <a:extLst>
                    <a:ext uri="{FF2B5EF4-FFF2-40B4-BE49-F238E27FC236}">
                      <a16:creationId xmlns:a16="http://schemas.microsoft.com/office/drawing/2014/main" id="{D3B13FC7-C5E8-4321-91CD-599A17134062}"/>
                    </a:ext>
                  </a:extLst>
                </p:cNvPr>
                <p:cNvGrpSpPr/>
                <p:nvPr/>
              </p:nvGrpSpPr>
              <p:grpSpPr>
                <a:xfrm>
                  <a:off x="-2605327" y="5508130"/>
                  <a:ext cx="348698" cy="148770"/>
                  <a:chOff x="2203573" y="4490681"/>
                  <a:chExt cx="348698" cy="148770"/>
                </a:xfrm>
              </p:grpSpPr>
              <p:sp>
                <p:nvSpPr>
                  <p:cNvPr id="232" name="Rectangle 231">
                    <a:extLst>
                      <a:ext uri="{FF2B5EF4-FFF2-40B4-BE49-F238E27FC236}">
                        <a16:creationId xmlns:a16="http://schemas.microsoft.com/office/drawing/2014/main" id="{D2DD1BA1-1749-4481-ACE0-215AA12C9C82}"/>
                      </a:ext>
                    </a:extLst>
                  </p:cNvPr>
                  <p:cNvSpPr/>
                  <p:nvPr/>
                </p:nvSpPr>
                <p:spPr>
                  <a:xfrm>
                    <a:off x="2203573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1"/>
                    <a:endParaRPr lang="en-US"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233" name="Rectangle 232">
                    <a:extLst>
                      <a:ext uri="{FF2B5EF4-FFF2-40B4-BE49-F238E27FC236}">
                        <a16:creationId xmlns:a16="http://schemas.microsoft.com/office/drawing/2014/main" id="{7F4CA1B2-F5CE-479D-8322-8E3144C68F88}"/>
                      </a:ext>
                    </a:extLst>
                  </p:cNvPr>
                  <p:cNvSpPr/>
                  <p:nvPr/>
                </p:nvSpPr>
                <p:spPr>
                  <a:xfrm>
                    <a:off x="2375000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1"/>
                    <a:endParaRPr lang="en-US">
                      <a:cs typeface="B Nazanin" panose="00000400000000000000" pitchFamily="2" charset="-78"/>
                    </a:endParaRPr>
                  </a:p>
                </p:txBody>
              </p:sp>
            </p:grpSp>
          </p:grpSp>
          <p:grpSp>
            <p:nvGrpSpPr>
              <p:cNvPr id="201" name="Group 200">
                <a:extLst>
                  <a:ext uri="{FF2B5EF4-FFF2-40B4-BE49-F238E27FC236}">
                    <a16:creationId xmlns:a16="http://schemas.microsoft.com/office/drawing/2014/main" id="{AEC85755-885A-43A9-B061-4512DCE5A950}"/>
                  </a:ext>
                </a:extLst>
              </p:cNvPr>
              <p:cNvGrpSpPr/>
              <p:nvPr/>
            </p:nvGrpSpPr>
            <p:grpSpPr>
              <a:xfrm>
                <a:off x="5129772" y="5474338"/>
                <a:ext cx="1280708" cy="653701"/>
                <a:chOff x="3816127" y="5359816"/>
                <a:chExt cx="615608" cy="653701"/>
              </a:xfrm>
            </p:grpSpPr>
            <p:sp>
              <p:nvSpPr>
                <p:cNvPr id="221" name="Rectangle 220">
                  <a:extLst>
                    <a:ext uri="{FF2B5EF4-FFF2-40B4-BE49-F238E27FC236}">
                      <a16:creationId xmlns:a16="http://schemas.microsoft.com/office/drawing/2014/main" id="{3713AC41-D088-4B73-8703-30738C2606FD}"/>
                    </a:ext>
                  </a:extLst>
                </p:cNvPr>
                <p:cNvSpPr/>
                <p:nvPr/>
              </p:nvSpPr>
              <p:spPr>
                <a:xfrm>
                  <a:off x="3816127" y="5359816"/>
                  <a:ext cx="615608" cy="653701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1"/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id="{88B75BD2-1D7A-422A-8AA7-276C6E62C402}"/>
                    </a:ext>
                  </a:extLst>
                </p:cNvPr>
                <p:cNvSpPr/>
                <p:nvPr/>
              </p:nvSpPr>
              <p:spPr>
                <a:xfrm>
                  <a:off x="3816127" y="5447761"/>
                  <a:ext cx="615608" cy="8753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1"/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223" name="Rectangle 222">
                  <a:extLst>
                    <a:ext uri="{FF2B5EF4-FFF2-40B4-BE49-F238E27FC236}">
                      <a16:creationId xmlns:a16="http://schemas.microsoft.com/office/drawing/2014/main" id="{A579BBD3-D08C-4BE2-BCE5-36A67E506913}"/>
                    </a:ext>
                  </a:extLst>
                </p:cNvPr>
                <p:cNvSpPr/>
                <p:nvPr/>
              </p:nvSpPr>
              <p:spPr>
                <a:xfrm>
                  <a:off x="3816127" y="5582058"/>
                  <a:ext cx="615608" cy="8753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1"/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224" name="Rectangle 223">
                  <a:extLst>
                    <a:ext uri="{FF2B5EF4-FFF2-40B4-BE49-F238E27FC236}">
                      <a16:creationId xmlns:a16="http://schemas.microsoft.com/office/drawing/2014/main" id="{B405973E-4196-4EFA-BFB9-6EE989497C93}"/>
                    </a:ext>
                  </a:extLst>
                </p:cNvPr>
                <p:cNvSpPr/>
                <p:nvPr/>
              </p:nvSpPr>
              <p:spPr>
                <a:xfrm>
                  <a:off x="3816127" y="5716355"/>
                  <a:ext cx="615608" cy="8753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1"/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225" name="Rectangle 224">
                  <a:extLst>
                    <a:ext uri="{FF2B5EF4-FFF2-40B4-BE49-F238E27FC236}">
                      <a16:creationId xmlns:a16="http://schemas.microsoft.com/office/drawing/2014/main" id="{9F4402A2-FBA7-4492-A3C4-8EF707FD9D17}"/>
                    </a:ext>
                  </a:extLst>
                </p:cNvPr>
                <p:cNvSpPr/>
                <p:nvPr/>
              </p:nvSpPr>
              <p:spPr>
                <a:xfrm>
                  <a:off x="3816127" y="5850652"/>
                  <a:ext cx="615608" cy="8753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1"/>
                  <a:endParaRPr lang="en-US">
                    <a:cs typeface="B Nazanin" panose="00000400000000000000" pitchFamily="2" charset="-78"/>
                  </a:endParaRPr>
                </a:p>
              </p:txBody>
            </p:sp>
          </p:grpSp>
          <p:sp>
            <p:nvSpPr>
              <p:cNvPr id="202" name="Right Triangle 201">
                <a:extLst>
                  <a:ext uri="{FF2B5EF4-FFF2-40B4-BE49-F238E27FC236}">
                    <a16:creationId xmlns:a16="http://schemas.microsoft.com/office/drawing/2014/main" id="{846E0B37-CF71-4BF5-9475-0F99C5E82998}"/>
                  </a:ext>
                </a:extLst>
              </p:cNvPr>
              <p:cNvSpPr/>
              <p:nvPr/>
            </p:nvSpPr>
            <p:spPr>
              <a:xfrm flipH="1">
                <a:off x="2141211" y="2961574"/>
                <a:ext cx="1155466" cy="68488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03" name="Right Triangle 202">
                <a:extLst>
                  <a:ext uri="{FF2B5EF4-FFF2-40B4-BE49-F238E27FC236}">
                    <a16:creationId xmlns:a16="http://schemas.microsoft.com/office/drawing/2014/main" id="{72CE7964-1FA2-483E-BD01-7BBACB6C7B7E}"/>
                  </a:ext>
                </a:extLst>
              </p:cNvPr>
              <p:cNvSpPr/>
              <p:nvPr/>
            </p:nvSpPr>
            <p:spPr>
              <a:xfrm flipH="1">
                <a:off x="3242357" y="2961574"/>
                <a:ext cx="1155466" cy="68488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04" name="Right Triangle 203">
                <a:extLst>
                  <a:ext uri="{FF2B5EF4-FFF2-40B4-BE49-F238E27FC236}">
                    <a16:creationId xmlns:a16="http://schemas.microsoft.com/office/drawing/2014/main" id="{86C9A21F-B5CB-411B-BA45-B8A88F1EF839}"/>
                  </a:ext>
                </a:extLst>
              </p:cNvPr>
              <p:cNvSpPr/>
              <p:nvPr/>
            </p:nvSpPr>
            <p:spPr>
              <a:xfrm flipH="1">
                <a:off x="4343503" y="2961574"/>
                <a:ext cx="1155466" cy="68488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05" name="Right Triangle 204">
                <a:extLst>
                  <a:ext uri="{FF2B5EF4-FFF2-40B4-BE49-F238E27FC236}">
                    <a16:creationId xmlns:a16="http://schemas.microsoft.com/office/drawing/2014/main" id="{6E5C907F-7F80-4DCA-95B4-D60864E959D3}"/>
                  </a:ext>
                </a:extLst>
              </p:cNvPr>
              <p:cNvSpPr/>
              <p:nvPr/>
            </p:nvSpPr>
            <p:spPr>
              <a:xfrm flipH="1">
                <a:off x="5444650" y="2961574"/>
                <a:ext cx="1155466" cy="68488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>
                  <a:cs typeface="B Nazanin" panose="00000400000000000000" pitchFamily="2" charset="-78"/>
                </a:endParaRPr>
              </a:p>
            </p:txBody>
          </p:sp>
          <p:grpSp>
            <p:nvGrpSpPr>
              <p:cNvPr id="206" name="Group 205">
                <a:extLst>
                  <a:ext uri="{FF2B5EF4-FFF2-40B4-BE49-F238E27FC236}">
                    <a16:creationId xmlns:a16="http://schemas.microsoft.com/office/drawing/2014/main" id="{149035B2-81CB-4619-ABC2-D5922ED52D1C}"/>
                  </a:ext>
                </a:extLst>
              </p:cNvPr>
              <p:cNvGrpSpPr/>
              <p:nvPr/>
            </p:nvGrpSpPr>
            <p:grpSpPr>
              <a:xfrm>
                <a:off x="3335329" y="4135174"/>
                <a:ext cx="3018505" cy="743102"/>
                <a:chOff x="3247777" y="4135174"/>
                <a:chExt cx="3018505" cy="743102"/>
              </a:xfrm>
            </p:grpSpPr>
            <p:sp>
              <p:nvSpPr>
                <p:cNvPr id="207" name="Rectangle 206">
                  <a:extLst>
                    <a:ext uri="{FF2B5EF4-FFF2-40B4-BE49-F238E27FC236}">
                      <a16:creationId xmlns:a16="http://schemas.microsoft.com/office/drawing/2014/main" id="{2080B1C4-6D9D-46C4-B4BE-4C0AD004F526}"/>
                    </a:ext>
                  </a:extLst>
                </p:cNvPr>
                <p:cNvSpPr/>
                <p:nvPr/>
              </p:nvSpPr>
              <p:spPr>
                <a:xfrm>
                  <a:off x="5243508" y="4135174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1"/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208" name="Rectangle 207">
                  <a:extLst>
                    <a:ext uri="{FF2B5EF4-FFF2-40B4-BE49-F238E27FC236}">
                      <a16:creationId xmlns:a16="http://schemas.microsoft.com/office/drawing/2014/main" id="{8604D6C4-E823-4D22-BD2A-B418B3AE8F5F}"/>
                    </a:ext>
                  </a:extLst>
                </p:cNvPr>
                <p:cNvSpPr/>
                <p:nvPr/>
              </p:nvSpPr>
              <p:spPr>
                <a:xfrm>
                  <a:off x="5647082" y="4135174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1"/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209" name="Rectangle 208">
                  <a:extLst>
                    <a:ext uri="{FF2B5EF4-FFF2-40B4-BE49-F238E27FC236}">
                      <a16:creationId xmlns:a16="http://schemas.microsoft.com/office/drawing/2014/main" id="{46E32946-AB46-43BA-B3CA-627BD44A4822}"/>
                    </a:ext>
                  </a:extLst>
                </p:cNvPr>
                <p:cNvSpPr/>
                <p:nvPr/>
              </p:nvSpPr>
              <p:spPr>
                <a:xfrm>
                  <a:off x="6050656" y="4135174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1"/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210" name="Rectangle 209">
                  <a:extLst>
                    <a:ext uri="{FF2B5EF4-FFF2-40B4-BE49-F238E27FC236}">
                      <a16:creationId xmlns:a16="http://schemas.microsoft.com/office/drawing/2014/main" id="{81C3A6C9-21A4-417F-97B9-C872EEF9D971}"/>
                    </a:ext>
                  </a:extLst>
                </p:cNvPr>
                <p:cNvSpPr/>
                <p:nvPr/>
              </p:nvSpPr>
              <p:spPr>
                <a:xfrm>
                  <a:off x="5243508" y="4434576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1"/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211" name="Rectangle 210">
                  <a:extLst>
                    <a:ext uri="{FF2B5EF4-FFF2-40B4-BE49-F238E27FC236}">
                      <a16:creationId xmlns:a16="http://schemas.microsoft.com/office/drawing/2014/main" id="{026E543F-B2E1-4B00-9DC2-0D25F4E2A102}"/>
                    </a:ext>
                  </a:extLst>
                </p:cNvPr>
                <p:cNvSpPr/>
                <p:nvPr/>
              </p:nvSpPr>
              <p:spPr>
                <a:xfrm>
                  <a:off x="5647082" y="4434576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1"/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212" name="Rectangle 211">
                  <a:extLst>
                    <a:ext uri="{FF2B5EF4-FFF2-40B4-BE49-F238E27FC236}">
                      <a16:creationId xmlns:a16="http://schemas.microsoft.com/office/drawing/2014/main" id="{A9D9B8CE-9045-4B66-8222-734A23819AB2}"/>
                    </a:ext>
                  </a:extLst>
                </p:cNvPr>
                <p:cNvSpPr/>
                <p:nvPr/>
              </p:nvSpPr>
              <p:spPr>
                <a:xfrm>
                  <a:off x="6050656" y="4434576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1"/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213" name="Rectangle 212">
                  <a:extLst>
                    <a:ext uri="{FF2B5EF4-FFF2-40B4-BE49-F238E27FC236}">
                      <a16:creationId xmlns:a16="http://schemas.microsoft.com/office/drawing/2014/main" id="{66CD6DBB-16BB-4B2C-89FF-D2965CD068CC}"/>
                    </a:ext>
                  </a:extLst>
                </p:cNvPr>
                <p:cNvSpPr/>
                <p:nvPr/>
              </p:nvSpPr>
              <p:spPr>
                <a:xfrm>
                  <a:off x="5243508" y="4733978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1"/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214" name="Rectangle 213">
                  <a:extLst>
                    <a:ext uri="{FF2B5EF4-FFF2-40B4-BE49-F238E27FC236}">
                      <a16:creationId xmlns:a16="http://schemas.microsoft.com/office/drawing/2014/main" id="{4FA65399-085D-4D58-BCCA-4963E45DB63F}"/>
                    </a:ext>
                  </a:extLst>
                </p:cNvPr>
                <p:cNvSpPr/>
                <p:nvPr/>
              </p:nvSpPr>
              <p:spPr>
                <a:xfrm>
                  <a:off x="5647082" y="4733978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1"/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215" name="Rectangle 214">
                  <a:extLst>
                    <a:ext uri="{FF2B5EF4-FFF2-40B4-BE49-F238E27FC236}">
                      <a16:creationId xmlns:a16="http://schemas.microsoft.com/office/drawing/2014/main" id="{C92F61D5-DF33-49F0-B85E-570239F948FE}"/>
                    </a:ext>
                  </a:extLst>
                </p:cNvPr>
                <p:cNvSpPr/>
                <p:nvPr/>
              </p:nvSpPr>
              <p:spPr>
                <a:xfrm>
                  <a:off x="6050656" y="4733978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1"/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id="{F2BD63C2-221F-449C-ADE5-9FA00A37EB97}"/>
                    </a:ext>
                  </a:extLst>
                </p:cNvPr>
                <p:cNvSpPr/>
                <p:nvPr/>
              </p:nvSpPr>
              <p:spPr>
                <a:xfrm>
                  <a:off x="4004271" y="4135174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1"/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217" name="Rectangle 216">
                  <a:extLst>
                    <a:ext uri="{FF2B5EF4-FFF2-40B4-BE49-F238E27FC236}">
                      <a16:creationId xmlns:a16="http://schemas.microsoft.com/office/drawing/2014/main" id="{84AE1C8F-4E37-4AF2-AAE2-0D73F406920B}"/>
                    </a:ext>
                  </a:extLst>
                </p:cNvPr>
                <p:cNvSpPr/>
                <p:nvPr/>
              </p:nvSpPr>
              <p:spPr>
                <a:xfrm>
                  <a:off x="4407845" y="4135174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1"/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218" name="Rectangle 217">
                  <a:extLst>
                    <a:ext uri="{FF2B5EF4-FFF2-40B4-BE49-F238E27FC236}">
                      <a16:creationId xmlns:a16="http://schemas.microsoft.com/office/drawing/2014/main" id="{78702C29-7385-438C-AFCD-56C3EB956264}"/>
                    </a:ext>
                  </a:extLst>
                </p:cNvPr>
                <p:cNvSpPr/>
                <p:nvPr/>
              </p:nvSpPr>
              <p:spPr>
                <a:xfrm>
                  <a:off x="4811419" y="4135174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1"/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219" name="Rectangle 218">
                  <a:extLst>
                    <a:ext uri="{FF2B5EF4-FFF2-40B4-BE49-F238E27FC236}">
                      <a16:creationId xmlns:a16="http://schemas.microsoft.com/office/drawing/2014/main" id="{9BCC04E7-3AB4-4C8F-8B0D-8B4815BBB439}"/>
                    </a:ext>
                  </a:extLst>
                </p:cNvPr>
                <p:cNvSpPr/>
                <p:nvPr/>
              </p:nvSpPr>
              <p:spPr>
                <a:xfrm>
                  <a:off x="3247777" y="4135174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1"/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220" name="Rectangle 219">
                  <a:extLst>
                    <a:ext uri="{FF2B5EF4-FFF2-40B4-BE49-F238E27FC236}">
                      <a16:creationId xmlns:a16="http://schemas.microsoft.com/office/drawing/2014/main" id="{F013E672-AD9D-4681-B780-9EB112D712BC}"/>
                    </a:ext>
                  </a:extLst>
                </p:cNvPr>
                <p:cNvSpPr/>
                <p:nvPr/>
              </p:nvSpPr>
              <p:spPr>
                <a:xfrm>
                  <a:off x="3651351" y="4135174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1"/>
                  <a:endParaRPr lang="en-US">
                    <a:cs typeface="B Nazanin" panose="00000400000000000000" pitchFamily="2" charset="-78"/>
                  </a:endParaRPr>
                </a:p>
              </p:txBody>
            </p:sp>
          </p:grpSp>
        </p:grp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AB02F4F0-36C5-4655-A5E3-F90D9F13C833}"/>
                </a:ext>
              </a:extLst>
            </p:cNvPr>
            <p:cNvGrpSpPr/>
            <p:nvPr/>
          </p:nvGrpSpPr>
          <p:grpSpPr>
            <a:xfrm>
              <a:off x="6598051" y="1548026"/>
              <a:ext cx="4754685" cy="4580013"/>
              <a:chOff x="7976627" y="1166736"/>
              <a:chExt cx="4754685" cy="4580013"/>
            </a:xfrm>
          </p:grpSpPr>
          <p:grpSp>
            <p:nvGrpSpPr>
              <p:cNvPr id="129" name="Group 128">
                <a:extLst>
                  <a:ext uri="{FF2B5EF4-FFF2-40B4-BE49-F238E27FC236}">
                    <a16:creationId xmlns:a16="http://schemas.microsoft.com/office/drawing/2014/main" id="{08A4C3F8-F53D-43A1-BBCD-AE1F3715E438}"/>
                  </a:ext>
                </a:extLst>
              </p:cNvPr>
              <p:cNvGrpSpPr/>
              <p:nvPr/>
            </p:nvGrpSpPr>
            <p:grpSpPr>
              <a:xfrm>
                <a:off x="7976627" y="1574644"/>
                <a:ext cx="1097280" cy="4172105"/>
                <a:chOff x="6599258" y="1944858"/>
                <a:chExt cx="1097280" cy="4172105"/>
              </a:xfrm>
            </p:grpSpPr>
            <p:sp>
              <p:nvSpPr>
                <p:cNvPr id="182" name="Rectangle 181">
                  <a:extLst>
                    <a:ext uri="{FF2B5EF4-FFF2-40B4-BE49-F238E27FC236}">
                      <a16:creationId xmlns:a16="http://schemas.microsoft.com/office/drawing/2014/main" id="{B3253375-6237-48DE-A6AE-9A5C071F853A}"/>
                    </a:ext>
                  </a:extLst>
                </p:cNvPr>
                <p:cNvSpPr/>
                <p:nvPr/>
              </p:nvSpPr>
              <p:spPr>
                <a:xfrm>
                  <a:off x="6599259" y="3642459"/>
                  <a:ext cx="1097279" cy="2470999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1"/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83" name="Rectangle 182">
                  <a:extLst>
                    <a:ext uri="{FF2B5EF4-FFF2-40B4-BE49-F238E27FC236}">
                      <a16:creationId xmlns:a16="http://schemas.microsoft.com/office/drawing/2014/main" id="{25BC8E61-A4CC-4789-A682-BD729C8CE116}"/>
                    </a:ext>
                  </a:extLst>
                </p:cNvPr>
                <p:cNvSpPr/>
                <p:nvPr/>
              </p:nvSpPr>
              <p:spPr>
                <a:xfrm>
                  <a:off x="7147898" y="3640420"/>
                  <a:ext cx="548640" cy="247303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1"/>
                  <a:endParaRPr lang="en-US">
                    <a:cs typeface="B Nazanin" panose="00000400000000000000" pitchFamily="2" charset="-78"/>
                  </a:endParaRPr>
                </a:p>
              </p:txBody>
            </p:sp>
            <p:grpSp>
              <p:nvGrpSpPr>
                <p:cNvPr id="184" name="Group 183">
                  <a:extLst>
                    <a:ext uri="{FF2B5EF4-FFF2-40B4-BE49-F238E27FC236}">
                      <a16:creationId xmlns:a16="http://schemas.microsoft.com/office/drawing/2014/main" id="{F0BA5FE4-1CDF-470B-8739-531748128143}"/>
                    </a:ext>
                  </a:extLst>
                </p:cNvPr>
                <p:cNvGrpSpPr/>
                <p:nvPr/>
              </p:nvGrpSpPr>
              <p:grpSpPr>
                <a:xfrm>
                  <a:off x="6801135" y="1944858"/>
                  <a:ext cx="640082" cy="1722534"/>
                  <a:chOff x="6913575" y="1813492"/>
                  <a:chExt cx="405185" cy="2497948"/>
                </a:xfrm>
              </p:grpSpPr>
              <p:grpSp>
                <p:nvGrpSpPr>
                  <p:cNvPr id="189" name="Group 188">
                    <a:extLst>
                      <a:ext uri="{FF2B5EF4-FFF2-40B4-BE49-F238E27FC236}">
                        <a16:creationId xmlns:a16="http://schemas.microsoft.com/office/drawing/2014/main" id="{075EC0D0-A9B6-4AC2-959A-11AF5A5F0CD5}"/>
                      </a:ext>
                    </a:extLst>
                  </p:cNvPr>
                  <p:cNvGrpSpPr/>
                  <p:nvPr/>
                </p:nvGrpSpPr>
                <p:grpSpPr>
                  <a:xfrm>
                    <a:off x="6913576" y="2297867"/>
                    <a:ext cx="405184" cy="2013573"/>
                    <a:chOff x="2507828" y="1738469"/>
                    <a:chExt cx="405184" cy="214763"/>
                  </a:xfrm>
                </p:grpSpPr>
                <p:sp>
                  <p:nvSpPr>
                    <p:cNvPr id="193" name="Rectangle 192">
                      <a:extLst>
                        <a:ext uri="{FF2B5EF4-FFF2-40B4-BE49-F238E27FC236}">
                          <a16:creationId xmlns:a16="http://schemas.microsoft.com/office/drawing/2014/main" id="{9067197B-140B-4CE5-8B8A-A59F345CBF8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07828" y="1738470"/>
                      <a:ext cx="405184" cy="214762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rtl="1"/>
                      <a:endParaRPr lang="en-US">
                        <a:cs typeface="B Nazanin" panose="00000400000000000000" pitchFamily="2" charset="-78"/>
                      </a:endParaRPr>
                    </a:p>
                  </p:txBody>
                </p:sp>
                <p:sp>
                  <p:nvSpPr>
                    <p:cNvPr id="194" name="Rectangle 193">
                      <a:extLst>
                        <a:ext uri="{FF2B5EF4-FFF2-40B4-BE49-F238E27FC236}">
                          <a16:creationId xmlns:a16="http://schemas.microsoft.com/office/drawing/2014/main" id="{663C66F2-492C-4141-BF28-1604D28A4E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10420" y="1738469"/>
                      <a:ext cx="202592" cy="214763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rtl="1"/>
                      <a:endParaRPr lang="en-US">
                        <a:cs typeface="B Nazanin" panose="00000400000000000000" pitchFamily="2" charset="-78"/>
                      </a:endParaRPr>
                    </a:p>
                  </p:txBody>
                </p:sp>
              </p:grpSp>
              <p:grpSp>
                <p:nvGrpSpPr>
                  <p:cNvPr id="190" name="Group 189">
                    <a:extLst>
                      <a:ext uri="{FF2B5EF4-FFF2-40B4-BE49-F238E27FC236}">
                        <a16:creationId xmlns:a16="http://schemas.microsoft.com/office/drawing/2014/main" id="{B0C793FD-7A59-4B65-B611-4E559F319682}"/>
                      </a:ext>
                    </a:extLst>
                  </p:cNvPr>
                  <p:cNvGrpSpPr/>
                  <p:nvPr/>
                </p:nvGrpSpPr>
                <p:grpSpPr>
                  <a:xfrm>
                    <a:off x="6913575" y="1813492"/>
                    <a:ext cx="405184" cy="529407"/>
                    <a:chOff x="2507827" y="1488604"/>
                    <a:chExt cx="405184" cy="348318"/>
                  </a:xfrm>
                </p:grpSpPr>
                <p:sp>
                  <p:nvSpPr>
                    <p:cNvPr id="191" name="Rectangle 190">
                      <a:extLst>
                        <a:ext uri="{FF2B5EF4-FFF2-40B4-BE49-F238E27FC236}">
                          <a16:creationId xmlns:a16="http://schemas.microsoft.com/office/drawing/2014/main" id="{0D67A4D7-37F3-48D8-8BEE-EBA1F18196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07827" y="1488604"/>
                      <a:ext cx="405184" cy="348316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rtl="1"/>
                      <a:endParaRPr lang="en-US">
                        <a:cs typeface="B Nazanin" panose="00000400000000000000" pitchFamily="2" charset="-78"/>
                      </a:endParaRPr>
                    </a:p>
                  </p:txBody>
                </p:sp>
                <p:sp>
                  <p:nvSpPr>
                    <p:cNvPr id="192" name="Rectangle 191">
                      <a:extLst>
                        <a:ext uri="{FF2B5EF4-FFF2-40B4-BE49-F238E27FC236}">
                          <a16:creationId xmlns:a16="http://schemas.microsoft.com/office/drawing/2014/main" id="{85CFECB7-9CBF-40FE-855E-D1985B959E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10417" y="1488604"/>
                      <a:ext cx="202592" cy="348318"/>
                    </a:xfrm>
                    <a:prstGeom prst="rect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rtl="1"/>
                      <a:endParaRPr lang="en-US" dirty="0">
                        <a:cs typeface="B Nazanin" panose="00000400000000000000" pitchFamily="2" charset="-78"/>
                      </a:endParaRPr>
                    </a:p>
                  </p:txBody>
                </p:sp>
              </p:grpSp>
            </p:grp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027CDE0A-B585-40DD-A57B-3F33FA039B5B}"/>
                    </a:ext>
                  </a:extLst>
                </p:cNvPr>
                <p:cNvSpPr/>
                <p:nvPr/>
              </p:nvSpPr>
              <p:spPr>
                <a:xfrm>
                  <a:off x="6750212" y="5635934"/>
                  <a:ext cx="208050" cy="4810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1"/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86" name="Rectangle 185">
                  <a:extLst>
                    <a:ext uri="{FF2B5EF4-FFF2-40B4-BE49-F238E27FC236}">
                      <a16:creationId xmlns:a16="http://schemas.microsoft.com/office/drawing/2014/main" id="{2A67B04F-96C2-4AB4-A464-C3D58BAA7C1D}"/>
                    </a:ext>
                  </a:extLst>
                </p:cNvPr>
                <p:cNvSpPr/>
                <p:nvPr/>
              </p:nvSpPr>
              <p:spPr>
                <a:xfrm>
                  <a:off x="7318193" y="5635934"/>
                  <a:ext cx="208050" cy="4810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1"/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87" name="Rectangle 186">
                  <a:extLst>
                    <a:ext uri="{FF2B5EF4-FFF2-40B4-BE49-F238E27FC236}">
                      <a16:creationId xmlns:a16="http://schemas.microsoft.com/office/drawing/2014/main" id="{7DBD5FB7-2BD5-4C47-B3BA-D0F868EBDACF}"/>
                    </a:ext>
                  </a:extLst>
                </p:cNvPr>
                <p:cNvSpPr/>
                <p:nvPr/>
              </p:nvSpPr>
              <p:spPr>
                <a:xfrm>
                  <a:off x="6599258" y="3640999"/>
                  <a:ext cx="1097280" cy="249366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1"/>
                  <a:endParaRPr lang="en-US" dirty="0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88" name="Rectangle 187">
                  <a:extLst>
                    <a:ext uri="{FF2B5EF4-FFF2-40B4-BE49-F238E27FC236}">
                      <a16:creationId xmlns:a16="http://schemas.microsoft.com/office/drawing/2014/main" id="{FB14F926-33EA-4AA0-953E-8B8083B06367}"/>
                    </a:ext>
                  </a:extLst>
                </p:cNvPr>
                <p:cNvSpPr/>
                <p:nvPr/>
              </p:nvSpPr>
              <p:spPr>
                <a:xfrm>
                  <a:off x="7147898" y="3637245"/>
                  <a:ext cx="548640" cy="262324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1"/>
                  <a:endParaRPr lang="en-US" dirty="0">
                    <a:cs typeface="B Nazanin" panose="00000400000000000000" pitchFamily="2" charset="-78"/>
                  </a:endParaRPr>
                </a:p>
              </p:txBody>
            </p:sp>
          </p:grp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52CC4E84-BFEB-4432-99D5-DDAE2348D0F3}"/>
                  </a:ext>
                </a:extLst>
              </p:cNvPr>
              <p:cNvGrpSpPr/>
              <p:nvPr/>
            </p:nvGrpSpPr>
            <p:grpSpPr>
              <a:xfrm>
                <a:off x="9073712" y="3504421"/>
                <a:ext cx="3657600" cy="2238823"/>
                <a:chOff x="9073712" y="3504421"/>
                <a:chExt cx="3657600" cy="2238823"/>
              </a:xfrm>
            </p:grpSpPr>
            <p:sp>
              <p:nvSpPr>
                <p:cNvPr id="148" name="Rectangle 147">
                  <a:extLst>
                    <a:ext uri="{FF2B5EF4-FFF2-40B4-BE49-F238E27FC236}">
                      <a16:creationId xmlns:a16="http://schemas.microsoft.com/office/drawing/2014/main" id="{51E04D76-7A7A-47BA-8809-7B5B9580452A}"/>
                    </a:ext>
                  </a:extLst>
                </p:cNvPr>
                <p:cNvSpPr/>
                <p:nvPr/>
              </p:nvSpPr>
              <p:spPr>
                <a:xfrm>
                  <a:off x="9073712" y="3504421"/>
                  <a:ext cx="3657600" cy="2238823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1"/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49" name="Rectangle 148">
                  <a:extLst>
                    <a:ext uri="{FF2B5EF4-FFF2-40B4-BE49-F238E27FC236}">
                      <a16:creationId xmlns:a16="http://schemas.microsoft.com/office/drawing/2014/main" id="{73C1C1C1-22B7-4B91-AB21-29518534CD9F}"/>
                    </a:ext>
                  </a:extLst>
                </p:cNvPr>
                <p:cNvSpPr/>
                <p:nvPr/>
              </p:nvSpPr>
              <p:spPr>
                <a:xfrm>
                  <a:off x="9073712" y="3770741"/>
                  <a:ext cx="3657600" cy="1965103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1"/>
                  <a:endParaRPr lang="en-US" dirty="0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50" name="Rectangle 149">
                  <a:extLst>
                    <a:ext uri="{FF2B5EF4-FFF2-40B4-BE49-F238E27FC236}">
                      <a16:creationId xmlns:a16="http://schemas.microsoft.com/office/drawing/2014/main" id="{A1AE78FE-73C1-4D73-821B-F44B293E5132}"/>
                    </a:ext>
                  </a:extLst>
                </p:cNvPr>
                <p:cNvSpPr/>
                <p:nvPr/>
              </p:nvSpPr>
              <p:spPr>
                <a:xfrm>
                  <a:off x="9073712" y="4530263"/>
                  <a:ext cx="3657600" cy="120558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1"/>
                  <a:endParaRPr lang="en-US">
                    <a:cs typeface="B Nazanin" panose="00000400000000000000" pitchFamily="2" charset="-78"/>
                  </a:endParaRPr>
                </a:p>
              </p:txBody>
            </p:sp>
            <p:grpSp>
              <p:nvGrpSpPr>
                <p:cNvPr id="151" name="Group 150">
                  <a:extLst>
                    <a:ext uri="{FF2B5EF4-FFF2-40B4-BE49-F238E27FC236}">
                      <a16:creationId xmlns:a16="http://schemas.microsoft.com/office/drawing/2014/main" id="{7EA72A2B-403D-4528-BE09-DE128B562F21}"/>
                    </a:ext>
                  </a:extLst>
                </p:cNvPr>
                <p:cNvGrpSpPr/>
                <p:nvPr/>
              </p:nvGrpSpPr>
              <p:grpSpPr>
                <a:xfrm>
                  <a:off x="10819673" y="5082143"/>
                  <a:ext cx="770444" cy="653701"/>
                  <a:chOff x="3816127" y="5359816"/>
                  <a:chExt cx="615608" cy="653701"/>
                </a:xfrm>
              </p:grpSpPr>
              <p:sp>
                <p:nvSpPr>
                  <p:cNvPr id="177" name="Rectangle 176">
                    <a:extLst>
                      <a:ext uri="{FF2B5EF4-FFF2-40B4-BE49-F238E27FC236}">
                        <a16:creationId xmlns:a16="http://schemas.microsoft.com/office/drawing/2014/main" id="{A2CAA9C6-A64A-4C59-B8A4-DE55C3F88C6D}"/>
                      </a:ext>
                    </a:extLst>
                  </p:cNvPr>
                  <p:cNvSpPr/>
                  <p:nvPr/>
                </p:nvSpPr>
                <p:spPr>
                  <a:xfrm>
                    <a:off x="3816127" y="5359816"/>
                    <a:ext cx="615608" cy="653701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1"/>
                    <a:endParaRPr lang="en-US"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178" name="Rectangle 177">
                    <a:extLst>
                      <a:ext uri="{FF2B5EF4-FFF2-40B4-BE49-F238E27FC236}">
                        <a16:creationId xmlns:a16="http://schemas.microsoft.com/office/drawing/2014/main" id="{C78F5874-2CE1-43E2-9818-81EC5BA5F9D8}"/>
                      </a:ext>
                    </a:extLst>
                  </p:cNvPr>
                  <p:cNvSpPr/>
                  <p:nvPr/>
                </p:nvSpPr>
                <p:spPr>
                  <a:xfrm>
                    <a:off x="3816127" y="5447761"/>
                    <a:ext cx="615608" cy="87538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1"/>
                    <a:endParaRPr lang="en-US"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179" name="Rectangle 178">
                    <a:extLst>
                      <a:ext uri="{FF2B5EF4-FFF2-40B4-BE49-F238E27FC236}">
                        <a16:creationId xmlns:a16="http://schemas.microsoft.com/office/drawing/2014/main" id="{722CEE2A-D825-4C70-ABE6-8D537C0479DA}"/>
                      </a:ext>
                    </a:extLst>
                  </p:cNvPr>
                  <p:cNvSpPr/>
                  <p:nvPr/>
                </p:nvSpPr>
                <p:spPr>
                  <a:xfrm>
                    <a:off x="3816127" y="5582058"/>
                    <a:ext cx="615608" cy="87538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1"/>
                    <a:endParaRPr lang="en-US"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180" name="Rectangle 179">
                    <a:extLst>
                      <a:ext uri="{FF2B5EF4-FFF2-40B4-BE49-F238E27FC236}">
                        <a16:creationId xmlns:a16="http://schemas.microsoft.com/office/drawing/2014/main" id="{5A2603D6-F707-4D9D-A673-7BD85F792344}"/>
                      </a:ext>
                    </a:extLst>
                  </p:cNvPr>
                  <p:cNvSpPr/>
                  <p:nvPr/>
                </p:nvSpPr>
                <p:spPr>
                  <a:xfrm>
                    <a:off x="3816127" y="5716355"/>
                    <a:ext cx="615608" cy="87538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1"/>
                    <a:endParaRPr lang="en-US"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181" name="Rectangle 180">
                    <a:extLst>
                      <a:ext uri="{FF2B5EF4-FFF2-40B4-BE49-F238E27FC236}">
                        <a16:creationId xmlns:a16="http://schemas.microsoft.com/office/drawing/2014/main" id="{AA77B6A2-93C4-4AB1-BBF4-11BA9311156C}"/>
                      </a:ext>
                    </a:extLst>
                  </p:cNvPr>
                  <p:cNvSpPr/>
                  <p:nvPr/>
                </p:nvSpPr>
                <p:spPr>
                  <a:xfrm>
                    <a:off x="3816127" y="5850652"/>
                    <a:ext cx="615608" cy="87538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1"/>
                    <a:endParaRPr lang="en-US">
                      <a:cs typeface="B Nazanin" panose="00000400000000000000" pitchFamily="2" charset="-78"/>
                    </a:endParaRPr>
                  </a:p>
                </p:txBody>
              </p:sp>
            </p:grpSp>
            <p:grpSp>
              <p:nvGrpSpPr>
                <p:cNvPr id="152" name="Group 151">
                  <a:extLst>
                    <a:ext uri="{FF2B5EF4-FFF2-40B4-BE49-F238E27FC236}">
                      <a16:creationId xmlns:a16="http://schemas.microsoft.com/office/drawing/2014/main" id="{A654BD8C-04F4-4238-8CC0-3F5F769C4141}"/>
                    </a:ext>
                  </a:extLst>
                </p:cNvPr>
                <p:cNvGrpSpPr/>
                <p:nvPr/>
              </p:nvGrpSpPr>
              <p:grpSpPr>
                <a:xfrm>
                  <a:off x="11733059" y="5082143"/>
                  <a:ext cx="770444" cy="653701"/>
                  <a:chOff x="3816127" y="5359816"/>
                  <a:chExt cx="615608" cy="653701"/>
                </a:xfrm>
              </p:grpSpPr>
              <p:sp>
                <p:nvSpPr>
                  <p:cNvPr id="172" name="Rectangle 171">
                    <a:extLst>
                      <a:ext uri="{FF2B5EF4-FFF2-40B4-BE49-F238E27FC236}">
                        <a16:creationId xmlns:a16="http://schemas.microsoft.com/office/drawing/2014/main" id="{C324F6FE-7BB0-421D-BDC4-498274CF63D5}"/>
                      </a:ext>
                    </a:extLst>
                  </p:cNvPr>
                  <p:cNvSpPr/>
                  <p:nvPr/>
                </p:nvSpPr>
                <p:spPr>
                  <a:xfrm>
                    <a:off x="3816127" y="5359816"/>
                    <a:ext cx="615608" cy="653701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1"/>
                    <a:endParaRPr lang="en-US"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173" name="Rectangle 172">
                    <a:extLst>
                      <a:ext uri="{FF2B5EF4-FFF2-40B4-BE49-F238E27FC236}">
                        <a16:creationId xmlns:a16="http://schemas.microsoft.com/office/drawing/2014/main" id="{697824A6-94DF-48C0-94B5-F1EEDDE61AEE}"/>
                      </a:ext>
                    </a:extLst>
                  </p:cNvPr>
                  <p:cNvSpPr/>
                  <p:nvPr/>
                </p:nvSpPr>
                <p:spPr>
                  <a:xfrm>
                    <a:off x="3816127" y="5447761"/>
                    <a:ext cx="615608" cy="87538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1"/>
                    <a:endParaRPr lang="en-US"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174" name="Rectangle 173">
                    <a:extLst>
                      <a:ext uri="{FF2B5EF4-FFF2-40B4-BE49-F238E27FC236}">
                        <a16:creationId xmlns:a16="http://schemas.microsoft.com/office/drawing/2014/main" id="{BDCCBB06-8E51-4701-9AA2-76C6D180859C}"/>
                      </a:ext>
                    </a:extLst>
                  </p:cNvPr>
                  <p:cNvSpPr/>
                  <p:nvPr/>
                </p:nvSpPr>
                <p:spPr>
                  <a:xfrm>
                    <a:off x="3816127" y="5582058"/>
                    <a:ext cx="615608" cy="87538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1"/>
                    <a:endParaRPr lang="en-US"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175" name="Rectangle 174">
                    <a:extLst>
                      <a:ext uri="{FF2B5EF4-FFF2-40B4-BE49-F238E27FC236}">
                        <a16:creationId xmlns:a16="http://schemas.microsoft.com/office/drawing/2014/main" id="{D9F991F1-1554-415E-B581-00EAEA41AEB2}"/>
                      </a:ext>
                    </a:extLst>
                  </p:cNvPr>
                  <p:cNvSpPr/>
                  <p:nvPr/>
                </p:nvSpPr>
                <p:spPr>
                  <a:xfrm>
                    <a:off x="3816127" y="5716355"/>
                    <a:ext cx="615608" cy="87538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1"/>
                    <a:endParaRPr lang="en-US"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176" name="Rectangle 175">
                    <a:extLst>
                      <a:ext uri="{FF2B5EF4-FFF2-40B4-BE49-F238E27FC236}">
                        <a16:creationId xmlns:a16="http://schemas.microsoft.com/office/drawing/2014/main" id="{A6CA487E-C0D5-435A-9257-0A09CAA13842}"/>
                      </a:ext>
                    </a:extLst>
                  </p:cNvPr>
                  <p:cNvSpPr/>
                  <p:nvPr/>
                </p:nvSpPr>
                <p:spPr>
                  <a:xfrm>
                    <a:off x="3816127" y="5850652"/>
                    <a:ext cx="615608" cy="87538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1"/>
                    <a:endParaRPr lang="en-US">
                      <a:cs typeface="B Nazanin" panose="00000400000000000000" pitchFamily="2" charset="-78"/>
                    </a:endParaRPr>
                  </a:p>
                </p:txBody>
              </p:sp>
            </p:grpSp>
            <p:grpSp>
              <p:nvGrpSpPr>
                <p:cNvPr id="153" name="Group 152">
                  <a:extLst>
                    <a:ext uri="{FF2B5EF4-FFF2-40B4-BE49-F238E27FC236}">
                      <a16:creationId xmlns:a16="http://schemas.microsoft.com/office/drawing/2014/main" id="{981DF1C0-34D6-4422-B114-83267CA0CC1F}"/>
                    </a:ext>
                  </a:extLst>
                </p:cNvPr>
                <p:cNvGrpSpPr/>
                <p:nvPr/>
              </p:nvGrpSpPr>
              <p:grpSpPr>
                <a:xfrm>
                  <a:off x="9420733" y="4325657"/>
                  <a:ext cx="3057417" cy="144298"/>
                  <a:chOff x="9420733" y="4325657"/>
                  <a:chExt cx="3057417" cy="144298"/>
                </a:xfrm>
              </p:grpSpPr>
              <p:sp>
                <p:nvSpPr>
                  <p:cNvPr id="164" name="Rectangle 163">
                    <a:extLst>
                      <a:ext uri="{FF2B5EF4-FFF2-40B4-BE49-F238E27FC236}">
                        <a16:creationId xmlns:a16="http://schemas.microsoft.com/office/drawing/2014/main" id="{C04627DB-7FBA-4E96-9D2B-630EF279A39F}"/>
                      </a:ext>
                    </a:extLst>
                  </p:cNvPr>
                  <p:cNvSpPr/>
                  <p:nvPr/>
                </p:nvSpPr>
                <p:spPr>
                  <a:xfrm>
                    <a:off x="11455376" y="4325657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1"/>
                    <a:endParaRPr lang="en-US"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165" name="Rectangle 164">
                    <a:extLst>
                      <a:ext uri="{FF2B5EF4-FFF2-40B4-BE49-F238E27FC236}">
                        <a16:creationId xmlns:a16="http://schemas.microsoft.com/office/drawing/2014/main" id="{0326A647-2FDB-4AB9-BD92-C3224375DB79}"/>
                      </a:ext>
                    </a:extLst>
                  </p:cNvPr>
                  <p:cNvSpPr/>
                  <p:nvPr/>
                </p:nvSpPr>
                <p:spPr>
                  <a:xfrm>
                    <a:off x="11858950" y="4325657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1"/>
                    <a:endParaRPr lang="en-US"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166" name="Rectangle 165">
                    <a:extLst>
                      <a:ext uri="{FF2B5EF4-FFF2-40B4-BE49-F238E27FC236}">
                        <a16:creationId xmlns:a16="http://schemas.microsoft.com/office/drawing/2014/main" id="{7BAD33C0-4795-4479-AFA7-7E7CAE7DE37F}"/>
                      </a:ext>
                    </a:extLst>
                  </p:cNvPr>
                  <p:cNvSpPr/>
                  <p:nvPr/>
                </p:nvSpPr>
                <p:spPr>
                  <a:xfrm>
                    <a:off x="12262524" y="4325657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1"/>
                    <a:endParaRPr lang="en-US"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167" name="Rectangle 166">
                    <a:extLst>
                      <a:ext uri="{FF2B5EF4-FFF2-40B4-BE49-F238E27FC236}">
                        <a16:creationId xmlns:a16="http://schemas.microsoft.com/office/drawing/2014/main" id="{F3B6428D-A5A6-42AD-A010-49B670544B2A}"/>
                      </a:ext>
                    </a:extLst>
                  </p:cNvPr>
                  <p:cNvSpPr/>
                  <p:nvPr/>
                </p:nvSpPr>
                <p:spPr>
                  <a:xfrm>
                    <a:off x="10227881" y="4325657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1"/>
                    <a:endParaRPr lang="en-US"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168" name="Rectangle 167">
                    <a:extLst>
                      <a:ext uri="{FF2B5EF4-FFF2-40B4-BE49-F238E27FC236}">
                        <a16:creationId xmlns:a16="http://schemas.microsoft.com/office/drawing/2014/main" id="{6AD9DA03-FEBE-470E-9B78-0BB7CFC0817D}"/>
                      </a:ext>
                    </a:extLst>
                  </p:cNvPr>
                  <p:cNvSpPr/>
                  <p:nvPr/>
                </p:nvSpPr>
                <p:spPr>
                  <a:xfrm>
                    <a:off x="10619713" y="4325657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1"/>
                    <a:endParaRPr lang="en-US"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169" name="Rectangle 168">
                    <a:extLst>
                      <a:ext uri="{FF2B5EF4-FFF2-40B4-BE49-F238E27FC236}">
                        <a16:creationId xmlns:a16="http://schemas.microsoft.com/office/drawing/2014/main" id="{C81F2D84-620D-4304-8A83-E506B8712219}"/>
                      </a:ext>
                    </a:extLst>
                  </p:cNvPr>
                  <p:cNvSpPr/>
                  <p:nvPr/>
                </p:nvSpPr>
                <p:spPr>
                  <a:xfrm>
                    <a:off x="11023287" y="4325657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1"/>
                    <a:endParaRPr lang="en-US"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170" name="Rectangle 169">
                    <a:extLst>
                      <a:ext uri="{FF2B5EF4-FFF2-40B4-BE49-F238E27FC236}">
                        <a16:creationId xmlns:a16="http://schemas.microsoft.com/office/drawing/2014/main" id="{514B237D-FAE1-4803-B58F-CBAA87DC3734}"/>
                      </a:ext>
                    </a:extLst>
                  </p:cNvPr>
                  <p:cNvSpPr/>
                  <p:nvPr/>
                </p:nvSpPr>
                <p:spPr>
                  <a:xfrm>
                    <a:off x="9420733" y="4325657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1"/>
                    <a:endParaRPr lang="en-US"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171" name="Rectangle 170">
                    <a:extLst>
                      <a:ext uri="{FF2B5EF4-FFF2-40B4-BE49-F238E27FC236}">
                        <a16:creationId xmlns:a16="http://schemas.microsoft.com/office/drawing/2014/main" id="{9B7E6C9F-EFAA-4BFF-8F85-D81859F7C922}"/>
                      </a:ext>
                    </a:extLst>
                  </p:cNvPr>
                  <p:cNvSpPr/>
                  <p:nvPr/>
                </p:nvSpPr>
                <p:spPr>
                  <a:xfrm>
                    <a:off x="9824307" y="4325657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1"/>
                    <a:endParaRPr lang="en-US">
                      <a:cs typeface="B Nazanin" panose="00000400000000000000" pitchFamily="2" charset="-78"/>
                    </a:endParaRPr>
                  </a:p>
                </p:txBody>
              </p:sp>
            </p:grpSp>
            <p:grpSp>
              <p:nvGrpSpPr>
                <p:cNvPr id="154" name="Group 153">
                  <a:extLst>
                    <a:ext uri="{FF2B5EF4-FFF2-40B4-BE49-F238E27FC236}">
                      <a16:creationId xmlns:a16="http://schemas.microsoft.com/office/drawing/2014/main" id="{EF30136E-0276-42C7-8303-281B6EF8E417}"/>
                    </a:ext>
                  </a:extLst>
                </p:cNvPr>
                <p:cNvGrpSpPr/>
                <p:nvPr/>
              </p:nvGrpSpPr>
              <p:grpSpPr>
                <a:xfrm>
                  <a:off x="9420733" y="4686474"/>
                  <a:ext cx="1022774" cy="743102"/>
                  <a:chOff x="5243508" y="4135174"/>
                  <a:chExt cx="1022774" cy="743102"/>
                </a:xfrm>
              </p:grpSpPr>
              <p:sp>
                <p:nvSpPr>
                  <p:cNvPr id="155" name="Rectangle 154">
                    <a:extLst>
                      <a:ext uri="{FF2B5EF4-FFF2-40B4-BE49-F238E27FC236}">
                        <a16:creationId xmlns:a16="http://schemas.microsoft.com/office/drawing/2014/main" id="{911AB285-0BA0-486D-93A3-1DF6D064810E}"/>
                      </a:ext>
                    </a:extLst>
                  </p:cNvPr>
                  <p:cNvSpPr/>
                  <p:nvPr/>
                </p:nvSpPr>
                <p:spPr>
                  <a:xfrm>
                    <a:off x="5243508" y="4135174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1"/>
                    <a:endParaRPr lang="en-US"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156" name="Rectangle 155">
                    <a:extLst>
                      <a:ext uri="{FF2B5EF4-FFF2-40B4-BE49-F238E27FC236}">
                        <a16:creationId xmlns:a16="http://schemas.microsoft.com/office/drawing/2014/main" id="{43291009-5534-4CD2-96A4-1AB29A3B3281}"/>
                      </a:ext>
                    </a:extLst>
                  </p:cNvPr>
                  <p:cNvSpPr/>
                  <p:nvPr/>
                </p:nvSpPr>
                <p:spPr>
                  <a:xfrm>
                    <a:off x="5647082" y="4135174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1"/>
                    <a:endParaRPr lang="en-US"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157" name="Rectangle 156">
                    <a:extLst>
                      <a:ext uri="{FF2B5EF4-FFF2-40B4-BE49-F238E27FC236}">
                        <a16:creationId xmlns:a16="http://schemas.microsoft.com/office/drawing/2014/main" id="{11C443B2-0524-478B-8346-2FA77DC18355}"/>
                      </a:ext>
                    </a:extLst>
                  </p:cNvPr>
                  <p:cNvSpPr/>
                  <p:nvPr/>
                </p:nvSpPr>
                <p:spPr>
                  <a:xfrm>
                    <a:off x="6050656" y="4135174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1"/>
                    <a:endParaRPr lang="en-US"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158" name="Rectangle 157">
                    <a:extLst>
                      <a:ext uri="{FF2B5EF4-FFF2-40B4-BE49-F238E27FC236}">
                        <a16:creationId xmlns:a16="http://schemas.microsoft.com/office/drawing/2014/main" id="{7AADB7DE-B717-4AE8-B297-CA04142BD894}"/>
                      </a:ext>
                    </a:extLst>
                  </p:cNvPr>
                  <p:cNvSpPr/>
                  <p:nvPr/>
                </p:nvSpPr>
                <p:spPr>
                  <a:xfrm>
                    <a:off x="5243508" y="4434576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1"/>
                    <a:endParaRPr lang="en-US"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159" name="Rectangle 158">
                    <a:extLst>
                      <a:ext uri="{FF2B5EF4-FFF2-40B4-BE49-F238E27FC236}">
                        <a16:creationId xmlns:a16="http://schemas.microsoft.com/office/drawing/2014/main" id="{5496F2E4-10B4-40D1-8AA0-C9CE63E8E8AE}"/>
                      </a:ext>
                    </a:extLst>
                  </p:cNvPr>
                  <p:cNvSpPr/>
                  <p:nvPr/>
                </p:nvSpPr>
                <p:spPr>
                  <a:xfrm>
                    <a:off x="5647082" y="4434576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1"/>
                    <a:endParaRPr lang="en-US"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160" name="Rectangle 159">
                    <a:extLst>
                      <a:ext uri="{FF2B5EF4-FFF2-40B4-BE49-F238E27FC236}">
                        <a16:creationId xmlns:a16="http://schemas.microsoft.com/office/drawing/2014/main" id="{2FD69155-CEB5-4BF5-9C48-AF069C10651A}"/>
                      </a:ext>
                    </a:extLst>
                  </p:cNvPr>
                  <p:cNvSpPr/>
                  <p:nvPr/>
                </p:nvSpPr>
                <p:spPr>
                  <a:xfrm>
                    <a:off x="6050656" y="4434576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1"/>
                    <a:endParaRPr lang="en-US"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161" name="Rectangle 160">
                    <a:extLst>
                      <a:ext uri="{FF2B5EF4-FFF2-40B4-BE49-F238E27FC236}">
                        <a16:creationId xmlns:a16="http://schemas.microsoft.com/office/drawing/2014/main" id="{2B2DEEF8-12F5-4D72-8218-62E24C25F45C}"/>
                      </a:ext>
                    </a:extLst>
                  </p:cNvPr>
                  <p:cNvSpPr/>
                  <p:nvPr/>
                </p:nvSpPr>
                <p:spPr>
                  <a:xfrm>
                    <a:off x="5243508" y="4733978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1"/>
                    <a:endParaRPr lang="en-US"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162" name="Rectangle 161">
                    <a:extLst>
                      <a:ext uri="{FF2B5EF4-FFF2-40B4-BE49-F238E27FC236}">
                        <a16:creationId xmlns:a16="http://schemas.microsoft.com/office/drawing/2014/main" id="{5264B97D-6BB5-4969-9DC1-B2B1F720AFAD}"/>
                      </a:ext>
                    </a:extLst>
                  </p:cNvPr>
                  <p:cNvSpPr/>
                  <p:nvPr/>
                </p:nvSpPr>
                <p:spPr>
                  <a:xfrm>
                    <a:off x="5647082" y="4733978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1"/>
                    <a:endParaRPr lang="en-US"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163" name="Rectangle 162">
                    <a:extLst>
                      <a:ext uri="{FF2B5EF4-FFF2-40B4-BE49-F238E27FC236}">
                        <a16:creationId xmlns:a16="http://schemas.microsoft.com/office/drawing/2014/main" id="{C39C760C-E93E-4EAB-8BA1-0837BCE0B716}"/>
                      </a:ext>
                    </a:extLst>
                  </p:cNvPr>
                  <p:cNvSpPr/>
                  <p:nvPr/>
                </p:nvSpPr>
                <p:spPr>
                  <a:xfrm>
                    <a:off x="6050656" y="4733978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1"/>
                    <a:endParaRPr lang="en-US">
                      <a:cs typeface="B Nazanin" panose="00000400000000000000" pitchFamily="2" charset="-78"/>
                    </a:endParaRPr>
                  </a:p>
                </p:txBody>
              </p:sp>
            </p:grp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B812C3F2-D2B9-4B06-95FC-7F0CF0A73383}"/>
                  </a:ext>
                </a:extLst>
              </p:cNvPr>
              <p:cNvGrpSpPr/>
              <p:nvPr/>
            </p:nvGrpSpPr>
            <p:grpSpPr>
              <a:xfrm>
                <a:off x="9277830" y="1166736"/>
                <a:ext cx="2250191" cy="2344826"/>
                <a:chOff x="9277830" y="1166736"/>
                <a:chExt cx="2250191" cy="2344826"/>
              </a:xfrm>
            </p:grpSpPr>
            <p:grpSp>
              <p:nvGrpSpPr>
                <p:cNvPr id="132" name="Group 131">
                  <a:extLst>
                    <a:ext uri="{FF2B5EF4-FFF2-40B4-BE49-F238E27FC236}">
                      <a16:creationId xmlns:a16="http://schemas.microsoft.com/office/drawing/2014/main" id="{B4112CD3-F56B-4A9D-889B-5B47B3EB7AB7}"/>
                    </a:ext>
                  </a:extLst>
                </p:cNvPr>
                <p:cNvGrpSpPr/>
                <p:nvPr/>
              </p:nvGrpSpPr>
              <p:grpSpPr>
                <a:xfrm>
                  <a:off x="9830401" y="2180121"/>
                  <a:ext cx="731071" cy="1326166"/>
                  <a:chOff x="-772683" y="4329325"/>
                  <a:chExt cx="731071" cy="1692900"/>
                </a:xfrm>
              </p:grpSpPr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:a16="http://schemas.microsoft.com/office/drawing/2014/main" id="{E92D9551-6E4A-4BD3-8882-FB3F6536676C}"/>
                      </a:ext>
                    </a:extLst>
                  </p:cNvPr>
                  <p:cNvSpPr/>
                  <p:nvPr/>
                </p:nvSpPr>
                <p:spPr>
                  <a:xfrm>
                    <a:off x="-772683" y="4329325"/>
                    <a:ext cx="731071" cy="16929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1"/>
                    <a:endParaRPr lang="en-US"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147" name="Rectangle 146">
                    <a:extLst>
                      <a:ext uri="{FF2B5EF4-FFF2-40B4-BE49-F238E27FC236}">
                        <a16:creationId xmlns:a16="http://schemas.microsoft.com/office/drawing/2014/main" id="{AACCCE26-8B96-430B-B902-9C588DA66123}"/>
                      </a:ext>
                    </a:extLst>
                  </p:cNvPr>
                  <p:cNvSpPr/>
                  <p:nvPr/>
                </p:nvSpPr>
                <p:spPr>
                  <a:xfrm>
                    <a:off x="-391792" y="4758361"/>
                    <a:ext cx="350180" cy="1263864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1"/>
                    <a:endParaRPr lang="en-US">
                      <a:cs typeface="B Nazanin" panose="00000400000000000000" pitchFamily="2" charset="-78"/>
                    </a:endParaRPr>
                  </a:p>
                </p:txBody>
              </p:sp>
            </p:grpSp>
            <p:grpSp>
              <p:nvGrpSpPr>
                <p:cNvPr id="133" name="Group 132">
                  <a:extLst>
                    <a:ext uri="{FF2B5EF4-FFF2-40B4-BE49-F238E27FC236}">
                      <a16:creationId xmlns:a16="http://schemas.microsoft.com/office/drawing/2014/main" id="{39286D45-FE23-49A2-A8DC-05D2001AD541}"/>
                    </a:ext>
                  </a:extLst>
                </p:cNvPr>
                <p:cNvGrpSpPr/>
                <p:nvPr/>
              </p:nvGrpSpPr>
              <p:grpSpPr>
                <a:xfrm>
                  <a:off x="10796950" y="2179890"/>
                  <a:ext cx="731071" cy="1326166"/>
                  <a:chOff x="-772683" y="4329325"/>
                  <a:chExt cx="731071" cy="1692900"/>
                </a:xfrm>
              </p:grpSpPr>
              <p:sp>
                <p:nvSpPr>
                  <p:cNvPr id="144" name="Rectangle: Top Corners Rounded 143">
                    <a:extLst>
                      <a:ext uri="{FF2B5EF4-FFF2-40B4-BE49-F238E27FC236}">
                        <a16:creationId xmlns:a16="http://schemas.microsoft.com/office/drawing/2014/main" id="{8AD7FBE8-96CC-4CDD-A6C7-2CEE2DF53FDD}"/>
                      </a:ext>
                    </a:extLst>
                  </p:cNvPr>
                  <p:cNvSpPr/>
                  <p:nvPr/>
                </p:nvSpPr>
                <p:spPr>
                  <a:xfrm>
                    <a:off x="-772683" y="4329325"/>
                    <a:ext cx="731071" cy="16929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1"/>
                    <a:endParaRPr lang="en-US"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145" name="Rectangle 144">
                    <a:extLst>
                      <a:ext uri="{FF2B5EF4-FFF2-40B4-BE49-F238E27FC236}">
                        <a16:creationId xmlns:a16="http://schemas.microsoft.com/office/drawing/2014/main" id="{5E670125-7749-4B16-89F4-A7CA8E694A25}"/>
                      </a:ext>
                    </a:extLst>
                  </p:cNvPr>
                  <p:cNvSpPr/>
                  <p:nvPr/>
                </p:nvSpPr>
                <p:spPr>
                  <a:xfrm>
                    <a:off x="-391792" y="4758361"/>
                    <a:ext cx="350180" cy="1263864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1"/>
                    <a:endParaRPr lang="en-US">
                      <a:cs typeface="B Nazanin" panose="00000400000000000000" pitchFamily="2" charset="-78"/>
                    </a:endParaRPr>
                  </a:p>
                </p:txBody>
              </p:sp>
            </p:grpSp>
            <p:grpSp>
              <p:nvGrpSpPr>
                <p:cNvPr id="134" name="Group 133">
                  <a:extLst>
                    <a:ext uri="{FF2B5EF4-FFF2-40B4-BE49-F238E27FC236}">
                      <a16:creationId xmlns:a16="http://schemas.microsoft.com/office/drawing/2014/main" id="{790BDCDC-D264-4448-A976-E0B44612A2C8}"/>
                    </a:ext>
                  </a:extLst>
                </p:cNvPr>
                <p:cNvGrpSpPr/>
                <p:nvPr/>
              </p:nvGrpSpPr>
              <p:grpSpPr>
                <a:xfrm>
                  <a:off x="9277830" y="1166736"/>
                  <a:ext cx="424922" cy="2344826"/>
                  <a:chOff x="9277830" y="1166736"/>
                  <a:chExt cx="424922" cy="2344826"/>
                </a:xfrm>
              </p:grpSpPr>
              <p:grpSp>
                <p:nvGrpSpPr>
                  <p:cNvPr id="138" name="Group 137">
                    <a:extLst>
                      <a:ext uri="{FF2B5EF4-FFF2-40B4-BE49-F238E27FC236}">
                        <a16:creationId xmlns:a16="http://schemas.microsoft.com/office/drawing/2014/main" id="{89573CA2-D3B6-4ECE-AE44-E73B3F4EDB5E}"/>
                      </a:ext>
                    </a:extLst>
                  </p:cNvPr>
                  <p:cNvGrpSpPr/>
                  <p:nvPr/>
                </p:nvGrpSpPr>
                <p:grpSpPr>
                  <a:xfrm>
                    <a:off x="9277830" y="1497989"/>
                    <a:ext cx="424922" cy="2013573"/>
                    <a:chOff x="2507828" y="1767064"/>
                    <a:chExt cx="424922" cy="214763"/>
                  </a:xfrm>
                </p:grpSpPr>
                <p:sp>
                  <p:nvSpPr>
                    <p:cNvPr id="142" name="Rectangle 141">
                      <a:extLst>
                        <a:ext uri="{FF2B5EF4-FFF2-40B4-BE49-F238E27FC236}">
                          <a16:creationId xmlns:a16="http://schemas.microsoft.com/office/drawing/2014/main" id="{2FB1EC41-22D6-430D-86E5-657CA232B4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07828" y="1767065"/>
                      <a:ext cx="424922" cy="214762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rtl="1"/>
                      <a:endParaRPr lang="en-US">
                        <a:cs typeface="B Nazanin" panose="00000400000000000000" pitchFamily="2" charset="-78"/>
                      </a:endParaRPr>
                    </a:p>
                  </p:txBody>
                </p:sp>
                <p:sp>
                  <p:nvSpPr>
                    <p:cNvPr id="143" name="Rectangle 142">
                      <a:extLst>
                        <a:ext uri="{FF2B5EF4-FFF2-40B4-BE49-F238E27FC236}">
                          <a16:creationId xmlns:a16="http://schemas.microsoft.com/office/drawing/2014/main" id="{BA16B55B-66B4-40E5-99A1-876BC683E4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09592" y="1767064"/>
                      <a:ext cx="223158" cy="214763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rtl="1"/>
                      <a:endParaRPr lang="en-US">
                        <a:cs typeface="B Nazanin" panose="00000400000000000000" pitchFamily="2" charset="-78"/>
                      </a:endParaRPr>
                    </a:p>
                  </p:txBody>
                </p:sp>
              </p:grpSp>
              <p:grpSp>
                <p:nvGrpSpPr>
                  <p:cNvPr id="139" name="Group 138">
                    <a:extLst>
                      <a:ext uri="{FF2B5EF4-FFF2-40B4-BE49-F238E27FC236}">
                        <a16:creationId xmlns:a16="http://schemas.microsoft.com/office/drawing/2014/main" id="{D8DEF5E0-0889-4E3D-8881-60A6071F53DD}"/>
                      </a:ext>
                    </a:extLst>
                  </p:cNvPr>
                  <p:cNvGrpSpPr/>
                  <p:nvPr/>
                </p:nvGrpSpPr>
                <p:grpSpPr>
                  <a:xfrm>
                    <a:off x="9277830" y="1166736"/>
                    <a:ext cx="424922" cy="407911"/>
                    <a:chOff x="2507828" y="1767064"/>
                    <a:chExt cx="424922" cy="268381"/>
                  </a:xfrm>
                </p:grpSpPr>
                <p:sp>
                  <p:nvSpPr>
                    <p:cNvPr id="140" name="Rectangle 139">
                      <a:extLst>
                        <a:ext uri="{FF2B5EF4-FFF2-40B4-BE49-F238E27FC236}">
                          <a16:creationId xmlns:a16="http://schemas.microsoft.com/office/drawing/2014/main" id="{EA1AE10A-D50B-42FB-97BF-5158D151C43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07828" y="1767065"/>
                      <a:ext cx="424922" cy="268379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rtl="1"/>
                      <a:endParaRPr lang="en-US">
                        <a:cs typeface="B Nazanin" panose="00000400000000000000" pitchFamily="2" charset="-78"/>
                      </a:endParaRPr>
                    </a:p>
                  </p:txBody>
                </p:sp>
                <p:sp>
                  <p:nvSpPr>
                    <p:cNvPr id="141" name="Rectangle 140">
                      <a:extLst>
                        <a:ext uri="{FF2B5EF4-FFF2-40B4-BE49-F238E27FC236}">
                          <a16:creationId xmlns:a16="http://schemas.microsoft.com/office/drawing/2014/main" id="{20C83380-8EF9-4E06-B319-051B72A1DC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09592" y="1767064"/>
                      <a:ext cx="223158" cy="268381"/>
                    </a:xfrm>
                    <a:prstGeom prst="rect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rtl="1"/>
                      <a:endParaRPr lang="en-US">
                        <a:cs typeface="B Nazanin" panose="00000400000000000000" pitchFamily="2" charset="-78"/>
                      </a:endParaRPr>
                    </a:p>
                  </p:txBody>
                </p:sp>
              </p:grpSp>
            </p:grpSp>
            <p:sp>
              <p:nvSpPr>
                <p:cNvPr id="135" name="Rectangle 134">
                  <a:extLst>
                    <a:ext uri="{FF2B5EF4-FFF2-40B4-BE49-F238E27FC236}">
                      <a16:creationId xmlns:a16="http://schemas.microsoft.com/office/drawing/2014/main" id="{FA80D11C-5514-49DC-94C4-B89FA659835A}"/>
                    </a:ext>
                  </a:extLst>
                </p:cNvPr>
                <p:cNvSpPr/>
                <p:nvPr/>
              </p:nvSpPr>
              <p:spPr>
                <a:xfrm>
                  <a:off x="9702752" y="1757176"/>
                  <a:ext cx="1475089" cy="13716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1"/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52CAA635-FF25-4095-8064-81360B13320A}"/>
                    </a:ext>
                  </a:extLst>
                </p:cNvPr>
                <p:cNvSpPr/>
                <p:nvPr/>
              </p:nvSpPr>
              <p:spPr>
                <a:xfrm>
                  <a:off x="10166773" y="1780779"/>
                  <a:ext cx="91440" cy="53108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1"/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133F5D69-6B34-4592-8435-A33C77880C69}"/>
                    </a:ext>
                  </a:extLst>
                </p:cNvPr>
                <p:cNvSpPr/>
                <p:nvPr/>
              </p:nvSpPr>
              <p:spPr>
                <a:xfrm>
                  <a:off x="11137203" y="1756226"/>
                  <a:ext cx="91440" cy="53108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1"/>
                  <a:endParaRPr lang="en-US">
                    <a:cs typeface="B Nazanin" panose="00000400000000000000" pitchFamily="2" charset="-78"/>
                  </a:endParaRPr>
                </a:p>
              </p:txBody>
            </p:sp>
          </p:grpSp>
        </p:grpSp>
      </p:grpSp>
      <p:grpSp>
        <p:nvGrpSpPr>
          <p:cNvPr id="254" name="Group 253">
            <a:extLst>
              <a:ext uri="{FF2B5EF4-FFF2-40B4-BE49-F238E27FC236}">
                <a16:creationId xmlns:a16="http://schemas.microsoft.com/office/drawing/2014/main" id="{716A2051-985D-4999-ABAD-DC4164A9466E}"/>
              </a:ext>
            </a:extLst>
          </p:cNvPr>
          <p:cNvGrpSpPr/>
          <p:nvPr/>
        </p:nvGrpSpPr>
        <p:grpSpPr>
          <a:xfrm>
            <a:off x="4340327" y="2608007"/>
            <a:ext cx="1778716" cy="1224653"/>
            <a:chOff x="9838117" y="3034601"/>
            <a:chExt cx="2324346" cy="1600321"/>
          </a:xfrm>
        </p:grpSpPr>
        <p:grpSp>
          <p:nvGrpSpPr>
            <p:cNvPr id="255" name="Group 254">
              <a:extLst>
                <a:ext uri="{FF2B5EF4-FFF2-40B4-BE49-F238E27FC236}">
                  <a16:creationId xmlns:a16="http://schemas.microsoft.com/office/drawing/2014/main" id="{5DB780FB-7514-425C-897C-5F84D3768676}"/>
                </a:ext>
              </a:extLst>
            </p:cNvPr>
            <p:cNvGrpSpPr/>
            <p:nvPr/>
          </p:nvGrpSpPr>
          <p:grpSpPr>
            <a:xfrm>
              <a:off x="9838117" y="3034601"/>
              <a:ext cx="2324346" cy="1600321"/>
              <a:chOff x="9839517" y="2895698"/>
              <a:chExt cx="4551811" cy="3133938"/>
            </a:xfrm>
          </p:grpSpPr>
          <p:grpSp>
            <p:nvGrpSpPr>
              <p:cNvPr id="260" name="Group 259">
                <a:extLst>
                  <a:ext uri="{FF2B5EF4-FFF2-40B4-BE49-F238E27FC236}">
                    <a16:creationId xmlns:a16="http://schemas.microsoft.com/office/drawing/2014/main" id="{04D9D044-6F9E-4062-A50B-D65F0EBAF3C2}"/>
                  </a:ext>
                </a:extLst>
              </p:cNvPr>
              <p:cNvGrpSpPr/>
              <p:nvPr/>
            </p:nvGrpSpPr>
            <p:grpSpPr>
              <a:xfrm>
                <a:off x="10095620" y="2895698"/>
                <a:ext cx="3288407" cy="2443852"/>
                <a:chOff x="10095620" y="2895698"/>
                <a:chExt cx="3288407" cy="2443852"/>
              </a:xfrm>
            </p:grpSpPr>
            <p:sp>
              <p:nvSpPr>
                <p:cNvPr id="273" name="Trapezoid 272">
                  <a:extLst>
                    <a:ext uri="{FF2B5EF4-FFF2-40B4-BE49-F238E27FC236}">
                      <a16:creationId xmlns:a16="http://schemas.microsoft.com/office/drawing/2014/main" id="{0145F33A-C5C6-434B-87E5-3A00E3C76584}"/>
                    </a:ext>
                  </a:extLst>
                </p:cNvPr>
                <p:cNvSpPr/>
                <p:nvPr/>
              </p:nvSpPr>
              <p:spPr>
                <a:xfrm rot="6820098">
                  <a:off x="12103251" y="2553136"/>
                  <a:ext cx="433277" cy="1473747"/>
                </a:xfrm>
                <a:prstGeom prst="trapezoid">
                  <a:avLst>
                    <a:gd name="adj" fmla="val 11476"/>
                  </a:avLst>
                </a:prstGeom>
                <a:solidFill>
                  <a:schemeClr val="accent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ctr" rtl="1"/>
                  <a:endParaRPr lang="en-US">
                    <a:solidFill>
                      <a:schemeClr val="tx1"/>
                    </a:solidFill>
                    <a:cs typeface="B Nazanin" panose="00000400000000000000" pitchFamily="2" charset="-78"/>
                  </a:endParaRPr>
                </a:p>
              </p:txBody>
            </p:sp>
            <p:grpSp>
              <p:nvGrpSpPr>
                <p:cNvPr id="274" name="Group 273">
                  <a:extLst>
                    <a:ext uri="{FF2B5EF4-FFF2-40B4-BE49-F238E27FC236}">
                      <a16:creationId xmlns:a16="http://schemas.microsoft.com/office/drawing/2014/main" id="{31CAD314-A775-4E03-9E01-746B77B8536E}"/>
                    </a:ext>
                  </a:extLst>
                </p:cNvPr>
                <p:cNvGrpSpPr/>
                <p:nvPr/>
              </p:nvGrpSpPr>
              <p:grpSpPr>
                <a:xfrm>
                  <a:off x="10541428" y="2895698"/>
                  <a:ext cx="1434926" cy="560920"/>
                  <a:chOff x="10541428" y="2895698"/>
                  <a:chExt cx="1434926" cy="560920"/>
                </a:xfrm>
              </p:grpSpPr>
              <p:sp>
                <p:nvSpPr>
                  <p:cNvPr id="286" name="Rectangle: Rounded Corners 285">
                    <a:extLst>
                      <a:ext uri="{FF2B5EF4-FFF2-40B4-BE49-F238E27FC236}">
                        <a16:creationId xmlns:a16="http://schemas.microsoft.com/office/drawing/2014/main" id="{EECC94A9-4602-4976-BDAD-681F33510A1C}"/>
                      </a:ext>
                    </a:extLst>
                  </p:cNvPr>
                  <p:cNvSpPr/>
                  <p:nvPr/>
                </p:nvSpPr>
                <p:spPr>
                  <a:xfrm rot="19800000">
                    <a:off x="10541428" y="2992155"/>
                    <a:ext cx="1434926" cy="464463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4">
                      <a:lumMod val="7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 rtl="1"/>
                    <a:endParaRPr lang="en-US">
                      <a:solidFill>
                        <a:schemeClr val="tx1"/>
                      </a:solidFill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287" name="Freeform: Shape 286">
                    <a:extLst>
                      <a:ext uri="{FF2B5EF4-FFF2-40B4-BE49-F238E27FC236}">
                        <a16:creationId xmlns:a16="http://schemas.microsoft.com/office/drawing/2014/main" id="{60DDFF57-61B2-4C86-A039-413299DF0DB8}"/>
                      </a:ext>
                    </a:extLst>
                  </p:cNvPr>
                  <p:cNvSpPr/>
                  <p:nvPr/>
                </p:nvSpPr>
                <p:spPr>
                  <a:xfrm>
                    <a:off x="11562170" y="2895698"/>
                    <a:ext cx="182803" cy="182803"/>
                  </a:xfrm>
                  <a:custGeom>
                    <a:avLst/>
                    <a:gdLst>
                      <a:gd name="connsiteX0" fmla="*/ 94774 w 95250"/>
                      <a:gd name="connsiteY0" fmla="*/ 50959 h 95250"/>
                      <a:gd name="connsiteX1" fmla="*/ 50959 w 95250"/>
                      <a:gd name="connsiteY1" fmla="*/ 94774 h 95250"/>
                      <a:gd name="connsiteX2" fmla="*/ 7144 w 95250"/>
                      <a:gd name="connsiteY2" fmla="*/ 50959 h 95250"/>
                      <a:gd name="connsiteX3" fmla="*/ 50959 w 95250"/>
                      <a:gd name="connsiteY3" fmla="*/ 7144 h 95250"/>
                      <a:gd name="connsiteX4" fmla="*/ 94774 w 95250"/>
                      <a:gd name="connsiteY4" fmla="*/ 50959 h 95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50" h="95250">
                        <a:moveTo>
                          <a:pt x="94774" y="50959"/>
                        </a:moveTo>
                        <a:cubicBezTo>
                          <a:pt x="94774" y="74771"/>
                          <a:pt x="74771" y="94774"/>
                          <a:pt x="50959" y="94774"/>
                        </a:cubicBezTo>
                        <a:cubicBezTo>
                          <a:pt x="27146" y="94774"/>
                          <a:pt x="7144" y="74771"/>
                          <a:pt x="7144" y="50959"/>
                        </a:cubicBezTo>
                        <a:cubicBezTo>
                          <a:pt x="7144" y="27146"/>
                          <a:pt x="27146" y="7144"/>
                          <a:pt x="50959" y="7144"/>
                        </a:cubicBezTo>
                        <a:cubicBezTo>
                          <a:pt x="74771" y="7144"/>
                          <a:pt x="94774" y="27146"/>
                          <a:pt x="94774" y="50959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 rtl="1"/>
                    <a:endParaRPr lang="en-US">
                      <a:cs typeface="B Nazanin" panose="00000400000000000000" pitchFamily="2" charset="-78"/>
                    </a:endParaRPr>
                  </a:p>
                </p:txBody>
              </p:sp>
            </p:grpSp>
            <p:grpSp>
              <p:nvGrpSpPr>
                <p:cNvPr id="275" name="Group 274">
                  <a:extLst>
                    <a:ext uri="{FF2B5EF4-FFF2-40B4-BE49-F238E27FC236}">
                      <a16:creationId xmlns:a16="http://schemas.microsoft.com/office/drawing/2014/main" id="{EECAA475-094C-40C0-9FE0-B57A86933FA1}"/>
                    </a:ext>
                  </a:extLst>
                </p:cNvPr>
                <p:cNvGrpSpPr/>
                <p:nvPr/>
              </p:nvGrpSpPr>
              <p:grpSpPr>
                <a:xfrm>
                  <a:off x="10226072" y="3384119"/>
                  <a:ext cx="1153558" cy="1269798"/>
                  <a:chOff x="10226072" y="3384119"/>
                  <a:chExt cx="1153558" cy="1269798"/>
                </a:xfrm>
              </p:grpSpPr>
              <p:sp>
                <p:nvSpPr>
                  <p:cNvPr id="284" name="Freeform: Shape 283">
                    <a:extLst>
                      <a:ext uri="{FF2B5EF4-FFF2-40B4-BE49-F238E27FC236}">
                        <a16:creationId xmlns:a16="http://schemas.microsoft.com/office/drawing/2014/main" id="{A57E9033-7159-4211-9072-B06ACFACC95A}"/>
                      </a:ext>
                    </a:extLst>
                  </p:cNvPr>
                  <p:cNvSpPr/>
                  <p:nvPr/>
                </p:nvSpPr>
                <p:spPr>
                  <a:xfrm rot="19176301">
                    <a:off x="10226072" y="3384119"/>
                    <a:ext cx="1153558" cy="1269798"/>
                  </a:xfrm>
                  <a:custGeom>
                    <a:avLst/>
                    <a:gdLst>
                      <a:gd name="connsiteX0" fmla="*/ 1069399 w 1153558"/>
                      <a:gd name="connsiteY0" fmla="*/ 54157 h 1269798"/>
                      <a:gd name="connsiteX1" fmla="*/ 1098647 w 1153558"/>
                      <a:gd name="connsiteY1" fmla="*/ 383203 h 1269798"/>
                      <a:gd name="connsiteX2" fmla="*/ 358294 w 1153558"/>
                      <a:gd name="connsiteY2" fmla="*/ 1269798 h 1269798"/>
                      <a:gd name="connsiteX3" fmla="*/ 0 w 1153558"/>
                      <a:gd name="connsiteY3" fmla="*/ 970001 h 1269798"/>
                      <a:gd name="connsiteX4" fmla="*/ 740353 w 1153558"/>
                      <a:gd name="connsiteY4" fmla="*/ 83405 h 1269798"/>
                      <a:gd name="connsiteX5" fmla="*/ 1069399 w 1153558"/>
                      <a:gd name="connsiteY5" fmla="*/ 54157 h 12697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53558" h="1269798">
                        <a:moveTo>
                          <a:pt x="1069399" y="54157"/>
                        </a:moveTo>
                        <a:cubicBezTo>
                          <a:pt x="1168112" y="136417"/>
                          <a:pt x="1182737" y="284489"/>
                          <a:pt x="1098647" y="383203"/>
                        </a:cubicBezTo>
                        <a:lnTo>
                          <a:pt x="358294" y="1269798"/>
                        </a:lnTo>
                        <a:lnTo>
                          <a:pt x="0" y="970001"/>
                        </a:lnTo>
                        <a:lnTo>
                          <a:pt x="740353" y="83405"/>
                        </a:lnTo>
                        <a:cubicBezTo>
                          <a:pt x="824442" y="-15309"/>
                          <a:pt x="970685" y="-28106"/>
                          <a:pt x="1069399" y="54157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50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 rtl="1"/>
                    <a:endParaRPr lang="en-US" dirty="0"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285" name="Freeform: Shape 284">
                    <a:extLst>
                      <a:ext uri="{FF2B5EF4-FFF2-40B4-BE49-F238E27FC236}">
                        <a16:creationId xmlns:a16="http://schemas.microsoft.com/office/drawing/2014/main" id="{A2D5EB21-C7F5-4B65-A168-4AE38550E86D}"/>
                      </a:ext>
                    </a:extLst>
                  </p:cNvPr>
                  <p:cNvSpPr/>
                  <p:nvPr/>
                </p:nvSpPr>
                <p:spPr>
                  <a:xfrm>
                    <a:off x="10701546" y="3417653"/>
                    <a:ext cx="182803" cy="182803"/>
                  </a:xfrm>
                  <a:custGeom>
                    <a:avLst/>
                    <a:gdLst>
                      <a:gd name="connsiteX0" fmla="*/ 94774 w 95250"/>
                      <a:gd name="connsiteY0" fmla="*/ 50959 h 95250"/>
                      <a:gd name="connsiteX1" fmla="*/ 50959 w 95250"/>
                      <a:gd name="connsiteY1" fmla="*/ 94774 h 95250"/>
                      <a:gd name="connsiteX2" fmla="*/ 7144 w 95250"/>
                      <a:gd name="connsiteY2" fmla="*/ 50959 h 95250"/>
                      <a:gd name="connsiteX3" fmla="*/ 50959 w 95250"/>
                      <a:gd name="connsiteY3" fmla="*/ 7144 h 95250"/>
                      <a:gd name="connsiteX4" fmla="*/ 94774 w 95250"/>
                      <a:gd name="connsiteY4" fmla="*/ 50959 h 95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50" h="95250">
                        <a:moveTo>
                          <a:pt x="94774" y="50959"/>
                        </a:moveTo>
                        <a:cubicBezTo>
                          <a:pt x="94774" y="74771"/>
                          <a:pt x="74771" y="94774"/>
                          <a:pt x="50959" y="94774"/>
                        </a:cubicBezTo>
                        <a:cubicBezTo>
                          <a:pt x="27146" y="94774"/>
                          <a:pt x="7144" y="74771"/>
                          <a:pt x="7144" y="50959"/>
                        </a:cubicBezTo>
                        <a:cubicBezTo>
                          <a:pt x="7144" y="27146"/>
                          <a:pt x="27146" y="7144"/>
                          <a:pt x="50959" y="7144"/>
                        </a:cubicBezTo>
                        <a:cubicBezTo>
                          <a:pt x="74771" y="7144"/>
                          <a:pt x="94774" y="27146"/>
                          <a:pt x="94774" y="50959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 rtl="1"/>
                    <a:endParaRPr lang="en-US">
                      <a:cs typeface="B Nazanin" panose="00000400000000000000" pitchFamily="2" charset="-78"/>
                    </a:endParaRPr>
                  </a:p>
                </p:txBody>
              </p:sp>
            </p:grpSp>
            <p:grpSp>
              <p:nvGrpSpPr>
                <p:cNvPr id="276" name="Group 275">
                  <a:extLst>
                    <a:ext uri="{FF2B5EF4-FFF2-40B4-BE49-F238E27FC236}">
                      <a16:creationId xmlns:a16="http://schemas.microsoft.com/office/drawing/2014/main" id="{2E2BF8B4-33F1-4998-87D0-8479D20DD0CF}"/>
                    </a:ext>
                  </a:extLst>
                </p:cNvPr>
                <p:cNvGrpSpPr/>
                <p:nvPr/>
              </p:nvGrpSpPr>
              <p:grpSpPr>
                <a:xfrm rot="5400000">
                  <a:off x="12509125" y="3435921"/>
                  <a:ext cx="989342" cy="760462"/>
                  <a:chOff x="10999279" y="2698471"/>
                  <a:chExt cx="989342" cy="760462"/>
                </a:xfrm>
              </p:grpSpPr>
              <p:sp>
                <p:nvSpPr>
                  <p:cNvPr id="281" name="Freeform: Shape 280">
                    <a:extLst>
                      <a:ext uri="{FF2B5EF4-FFF2-40B4-BE49-F238E27FC236}">
                        <a16:creationId xmlns:a16="http://schemas.microsoft.com/office/drawing/2014/main" id="{276C6BCC-9A4C-4D29-B6B0-ACEAA3688174}"/>
                      </a:ext>
                    </a:extLst>
                  </p:cNvPr>
                  <p:cNvSpPr/>
                  <p:nvPr/>
                </p:nvSpPr>
                <p:spPr>
                  <a:xfrm>
                    <a:off x="11237298" y="2698471"/>
                    <a:ext cx="712934" cy="329046"/>
                  </a:xfrm>
                  <a:custGeom>
                    <a:avLst/>
                    <a:gdLst>
                      <a:gd name="connsiteX0" fmla="*/ 7144 w 371475"/>
                      <a:gd name="connsiteY0" fmla="*/ 145256 h 171450"/>
                      <a:gd name="connsiteX1" fmla="*/ 90011 w 371475"/>
                      <a:gd name="connsiteY1" fmla="*/ 32861 h 171450"/>
                      <a:gd name="connsiteX2" fmla="*/ 250984 w 371475"/>
                      <a:gd name="connsiteY2" fmla="*/ 7144 h 171450"/>
                      <a:gd name="connsiteX3" fmla="*/ 361474 w 371475"/>
                      <a:gd name="connsiteY3" fmla="*/ 103346 h 171450"/>
                      <a:gd name="connsiteX4" fmla="*/ 367189 w 371475"/>
                      <a:gd name="connsiteY4" fmla="*/ 139541 h 171450"/>
                      <a:gd name="connsiteX5" fmla="*/ 343376 w 371475"/>
                      <a:gd name="connsiteY5" fmla="*/ 143351 h 171450"/>
                      <a:gd name="connsiteX6" fmla="*/ 234791 w 371475"/>
                      <a:gd name="connsiteY6" fmla="*/ 58579 h 171450"/>
                      <a:gd name="connsiteX7" fmla="*/ 117634 w 371475"/>
                      <a:gd name="connsiteY7" fmla="*/ 76676 h 171450"/>
                      <a:gd name="connsiteX8" fmla="*/ 58579 w 371475"/>
                      <a:gd name="connsiteY8" fmla="*/ 167164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71475" h="171450">
                        <a:moveTo>
                          <a:pt x="7144" y="145256"/>
                        </a:moveTo>
                        <a:lnTo>
                          <a:pt x="90011" y="32861"/>
                        </a:lnTo>
                        <a:lnTo>
                          <a:pt x="250984" y="7144"/>
                        </a:lnTo>
                        <a:lnTo>
                          <a:pt x="361474" y="103346"/>
                        </a:lnTo>
                        <a:lnTo>
                          <a:pt x="367189" y="139541"/>
                        </a:lnTo>
                        <a:lnTo>
                          <a:pt x="343376" y="143351"/>
                        </a:lnTo>
                        <a:lnTo>
                          <a:pt x="234791" y="58579"/>
                        </a:lnTo>
                        <a:lnTo>
                          <a:pt x="117634" y="76676"/>
                        </a:lnTo>
                        <a:lnTo>
                          <a:pt x="58579" y="16716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 rtl="1"/>
                    <a:endParaRPr lang="en-US"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282" name="Freeform: Shape 281">
                    <a:extLst>
                      <a:ext uri="{FF2B5EF4-FFF2-40B4-BE49-F238E27FC236}">
                        <a16:creationId xmlns:a16="http://schemas.microsoft.com/office/drawing/2014/main" id="{72B1AD35-4865-43E1-AE75-4748333FA00F}"/>
                      </a:ext>
                    </a:extLst>
                  </p:cNvPr>
                  <p:cNvSpPr/>
                  <p:nvPr/>
                </p:nvSpPr>
                <p:spPr>
                  <a:xfrm>
                    <a:off x="11293968" y="3075046"/>
                    <a:ext cx="694653" cy="383887"/>
                  </a:xfrm>
                  <a:custGeom>
                    <a:avLst/>
                    <a:gdLst>
                      <a:gd name="connsiteX0" fmla="*/ 7144 w 361950"/>
                      <a:gd name="connsiteY0" fmla="*/ 114776 h 200025"/>
                      <a:gd name="connsiteX1" fmla="*/ 120491 w 361950"/>
                      <a:gd name="connsiteY1" fmla="*/ 194786 h 200025"/>
                      <a:gd name="connsiteX2" fmla="*/ 281464 w 361950"/>
                      <a:gd name="connsiteY2" fmla="*/ 169069 h 200025"/>
                      <a:gd name="connsiteX3" fmla="*/ 355759 w 361950"/>
                      <a:gd name="connsiteY3" fmla="*/ 43339 h 200025"/>
                      <a:gd name="connsiteX4" fmla="*/ 350044 w 361950"/>
                      <a:gd name="connsiteY4" fmla="*/ 7144 h 200025"/>
                      <a:gd name="connsiteX5" fmla="*/ 327184 w 361950"/>
                      <a:gd name="connsiteY5" fmla="*/ 10954 h 200025"/>
                      <a:gd name="connsiteX6" fmla="*/ 250031 w 361950"/>
                      <a:gd name="connsiteY6" fmla="*/ 125254 h 200025"/>
                      <a:gd name="connsiteX7" fmla="*/ 132874 w 361950"/>
                      <a:gd name="connsiteY7" fmla="*/ 144304 h 200025"/>
                      <a:gd name="connsiteX8" fmla="*/ 48101 w 361950"/>
                      <a:gd name="connsiteY8" fmla="*/ 77629 h 2000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61950" h="200025">
                        <a:moveTo>
                          <a:pt x="7144" y="114776"/>
                        </a:moveTo>
                        <a:lnTo>
                          <a:pt x="120491" y="194786"/>
                        </a:lnTo>
                        <a:lnTo>
                          <a:pt x="281464" y="169069"/>
                        </a:lnTo>
                        <a:lnTo>
                          <a:pt x="355759" y="43339"/>
                        </a:lnTo>
                        <a:lnTo>
                          <a:pt x="350044" y="7144"/>
                        </a:lnTo>
                        <a:lnTo>
                          <a:pt x="327184" y="10954"/>
                        </a:lnTo>
                        <a:lnTo>
                          <a:pt x="250031" y="125254"/>
                        </a:lnTo>
                        <a:lnTo>
                          <a:pt x="132874" y="144304"/>
                        </a:lnTo>
                        <a:lnTo>
                          <a:pt x="48101" y="7762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 rtl="1"/>
                    <a:endParaRPr lang="en-US"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283" name="Freeform: Shape 282">
                    <a:extLst>
                      <a:ext uri="{FF2B5EF4-FFF2-40B4-BE49-F238E27FC236}">
                        <a16:creationId xmlns:a16="http://schemas.microsoft.com/office/drawing/2014/main" id="{2803A6F1-1411-4985-B2BE-3242DC452BD7}"/>
                      </a:ext>
                    </a:extLst>
                  </p:cNvPr>
                  <p:cNvSpPr/>
                  <p:nvPr/>
                </p:nvSpPr>
                <p:spPr>
                  <a:xfrm>
                    <a:off x="10999279" y="2942227"/>
                    <a:ext cx="457009" cy="457009"/>
                  </a:xfrm>
                  <a:custGeom>
                    <a:avLst/>
                    <a:gdLst>
                      <a:gd name="connsiteX0" fmla="*/ 102790 w 238125"/>
                      <a:gd name="connsiteY0" fmla="*/ 8493 h 238125"/>
                      <a:gd name="connsiteX1" fmla="*/ 8493 w 238125"/>
                      <a:gd name="connsiteY1" fmla="*/ 138985 h 238125"/>
                      <a:gd name="connsiteX2" fmla="*/ 138985 w 238125"/>
                      <a:gd name="connsiteY2" fmla="*/ 233283 h 238125"/>
                      <a:gd name="connsiteX3" fmla="*/ 233283 w 238125"/>
                      <a:gd name="connsiteY3" fmla="*/ 102790 h 238125"/>
                      <a:gd name="connsiteX4" fmla="*/ 102790 w 238125"/>
                      <a:gd name="connsiteY4" fmla="*/ 8493 h 238125"/>
                      <a:gd name="connsiteX5" fmla="*/ 128508 w 238125"/>
                      <a:gd name="connsiteY5" fmla="*/ 164703 h 238125"/>
                      <a:gd name="connsiteX6" fmla="*/ 78025 w 238125"/>
                      <a:gd name="connsiteY6" fmla="*/ 128508 h 238125"/>
                      <a:gd name="connsiteX7" fmla="*/ 114220 w 238125"/>
                      <a:gd name="connsiteY7" fmla="*/ 78025 h 238125"/>
                      <a:gd name="connsiteX8" fmla="*/ 164703 w 238125"/>
                      <a:gd name="connsiteY8" fmla="*/ 114220 h 238125"/>
                      <a:gd name="connsiteX9" fmla="*/ 128508 w 238125"/>
                      <a:gd name="connsiteY9" fmla="*/ 164703 h 2381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38125" h="238125">
                        <a:moveTo>
                          <a:pt x="102790" y="8493"/>
                        </a:moveTo>
                        <a:cubicBezTo>
                          <a:pt x="40878" y="18018"/>
                          <a:pt x="-1032" y="77073"/>
                          <a:pt x="8493" y="138985"/>
                        </a:cubicBezTo>
                        <a:cubicBezTo>
                          <a:pt x="18018" y="200898"/>
                          <a:pt x="77073" y="242808"/>
                          <a:pt x="138985" y="233283"/>
                        </a:cubicBezTo>
                        <a:cubicBezTo>
                          <a:pt x="200898" y="223758"/>
                          <a:pt x="242808" y="164703"/>
                          <a:pt x="233283" y="102790"/>
                        </a:cubicBezTo>
                        <a:cubicBezTo>
                          <a:pt x="222805" y="40878"/>
                          <a:pt x="164703" y="-1032"/>
                          <a:pt x="102790" y="8493"/>
                        </a:cubicBezTo>
                        <a:close/>
                        <a:moveTo>
                          <a:pt x="128508" y="164703"/>
                        </a:moveTo>
                        <a:cubicBezTo>
                          <a:pt x="104695" y="168513"/>
                          <a:pt x="81835" y="152320"/>
                          <a:pt x="78025" y="128508"/>
                        </a:cubicBezTo>
                        <a:cubicBezTo>
                          <a:pt x="74215" y="104695"/>
                          <a:pt x="90408" y="81835"/>
                          <a:pt x="114220" y="78025"/>
                        </a:cubicBezTo>
                        <a:cubicBezTo>
                          <a:pt x="138033" y="74215"/>
                          <a:pt x="160893" y="90408"/>
                          <a:pt x="164703" y="114220"/>
                        </a:cubicBezTo>
                        <a:cubicBezTo>
                          <a:pt x="169465" y="138033"/>
                          <a:pt x="152320" y="160893"/>
                          <a:pt x="128508" y="164703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7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 rtl="1"/>
                    <a:endParaRPr lang="en-US">
                      <a:cs typeface="B Nazanin" panose="00000400000000000000" pitchFamily="2" charset="-78"/>
                    </a:endParaRPr>
                  </a:p>
                </p:txBody>
              </p:sp>
            </p:grpSp>
            <p:grpSp>
              <p:nvGrpSpPr>
                <p:cNvPr id="277" name="Group 276">
                  <a:extLst>
                    <a:ext uri="{FF2B5EF4-FFF2-40B4-BE49-F238E27FC236}">
                      <a16:creationId xmlns:a16="http://schemas.microsoft.com/office/drawing/2014/main" id="{86B8B4DA-89C2-4433-815D-781230938081}"/>
                    </a:ext>
                  </a:extLst>
                </p:cNvPr>
                <p:cNvGrpSpPr/>
                <p:nvPr/>
              </p:nvGrpSpPr>
              <p:grpSpPr>
                <a:xfrm>
                  <a:off x="10095620" y="4304882"/>
                  <a:ext cx="1425867" cy="1034668"/>
                  <a:chOff x="10095620" y="4304882"/>
                  <a:chExt cx="1425867" cy="1034668"/>
                </a:xfrm>
              </p:grpSpPr>
              <p:sp>
                <p:nvSpPr>
                  <p:cNvPr id="278" name="Freeform: Shape 277">
                    <a:extLst>
                      <a:ext uri="{FF2B5EF4-FFF2-40B4-BE49-F238E27FC236}">
                        <a16:creationId xmlns:a16="http://schemas.microsoft.com/office/drawing/2014/main" id="{E118341B-6E11-4E1A-A84D-1D5CE21DC201}"/>
                      </a:ext>
                    </a:extLst>
                  </p:cNvPr>
                  <p:cNvSpPr/>
                  <p:nvPr/>
                </p:nvSpPr>
                <p:spPr>
                  <a:xfrm>
                    <a:off x="10226256" y="4304882"/>
                    <a:ext cx="1133382" cy="914017"/>
                  </a:xfrm>
                  <a:custGeom>
                    <a:avLst/>
                    <a:gdLst>
                      <a:gd name="connsiteX0" fmla="*/ 558641 w 590550"/>
                      <a:gd name="connsiteY0" fmla="*/ 470059 h 476250"/>
                      <a:gd name="connsiteX1" fmla="*/ 37624 w 590550"/>
                      <a:gd name="connsiteY1" fmla="*/ 470059 h 476250"/>
                      <a:gd name="connsiteX2" fmla="*/ 7144 w 590550"/>
                      <a:gd name="connsiteY2" fmla="*/ 439579 h 476250"/>
                      <a:gd name="connsiteX3" fmla="*/ 7144 w 590550"/>
                      <a:gd name="connsiteY3" fmla="*/ 98584 h 476250"/>
                      <a:gd name="connsiteX4" fmla="*/ 98584 w 590550"/>
                      <a:gd name="connsiteY4" fmla="*/ 7144 h 476250"/>
                      <a:gd name="connsiteX5" fmla="*/ 498634 w 590550"/>
                      <a:gd name="connsiteY5" fmla="*/ 7144 h 476250"/>
                      <a:gd name="connsiteX6" fmla="*/ 590074 w 590550"/>
                      <a:gd name="connsiteY6" fmla="*/ 98584 h 476250"/>
                      <a:gd name="connsiteX7" fmla="*/ 590074 w 590550"/>
                      <a:gd name="connsiteY7" fmla="*/ 440531 h 476250"/>
                      <a:gd name="connsiteX8" fmla="*/ 558641 w 590550"/>
                      <a:gd name="connsiteY8" fmla="*/ 470059 h 476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90550" h="476250">
                        <a:moveTo>
                          <a:pt x="558641" y="470059"/>
                        </a:moveTo>
                        <a:lnTo>
                          <a:pt x="37624" y="470059"/>
                        </a:lnTo>
                        <a:cubicBezTo>
                          <a:pt x="20479" y="470059"/>
                          <a:pt x="7144" y="456724"/>
                          <a:pt x="7144" y="439579"/>
                        </a:cubicBezTo>
                        <a:lnTo>
                          <a:pt x="7144" y="98584"/>
                        </a:lnTo>
                        <a:cubicBezTo>
                          <a:pt x="7144" y="48101"/>
                          <a:pt x="48101" y="7144"/>
                          <a:pt x="98584" y="7144"/>
                        </a:cubicBezTo>
                        <a:lnTo>
                          <a:pt x="498634" y="7144"/>
                        </a:lnTo>
                        <a:cubicBezTo>
                          <a:pt x="549116" y="7144"/>
                          <a:pt x="590074" y="48101"/>
                          <a:pt x="590074" y="98584"/>
                        </a:cubicBezTo>
                        <a:lnTo>
                          <a:pt x="590074" y="440531"/>
                        </a:lnTo>
                        <a:cubicBezTo>
                          <a:pt x="589121" y="456724"/>
                          <a:pt x="574834" y="470059"/>
                          <a:pt x="558641" y="470059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7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 rtl="1"/>
                    <a:endParaRPr lang="en-US"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279" name="Freeform: Shape 278">
                    <a:extLst>
                      <a:ext uri="{FF2B5EF4-FFF2-40B4-BE49-F238E27FC236}">
                        <a16:creationId xmlns:a16="http://schemas.microsoft.com/office/drawing/2014/main" id="{EBC68C5D-984D-49CD-AB35-9058C03E0DF9}"/>
                      </a:ext>
                    </a:extLst>
                  </p:cNvPr>
                  <p:cNvSpPr/>
                  <p:nvPr/>
                </p:nvSpPr>
                <p:spPr>
                  <a:xfrm>
                    <a:off x="10095620" y="5083625"/>
                    <a:ext cx="1425867" cy="255925"/>
                  </a:xfrm>
                  <a:custGeom>
                    <a:avLst/>
                    <a:gdLst>
                      <a:gd name="connsiteX0" fmla="*/ 711994 w 742950"/>
                      <a:gd name="connsiteY0" fmla="*/ 129064 h 133350"/>
                      <a:gd name="connsiteX1" fmla="*/ 37624 w 742950"/>
                      <a:gd name="connsiteY1" fmla="*/ 129064 h 133350"/>
                      <a:gd name="connsiteX2" fmla="*/ 7144 w 742950"/>
                      <a:gd name="connsiteY2" fmla="*/ 98584 h 133350"/>
                      <a:gd name="connsiteX3" fmla="*/ 7144 w 742950"/>
                      <a:gd name="connsiteY3" fmla="*/ 98584 h 133350"/>
                      <a:gd name="connsiteX4" fmla="*/ 98584 w 742950"/>
                      <a:gd name="connsiteY4" fmla="*/ 7144 h 133350"/>
                      <a:gd name="connsiteX5" fmla="*/ 651986 w 742950"/>
                      <a:gd name="connsiteY5" fmla="*/ 7144 h 133350"/>
                      <a:gd name="connsiteX6" fmla="*/ 743426 w 742950"/>
                      <a:gd name="connsiteY6" fmla="*/ 98584 h 133350"/>
                      <a:gd name="connsiteX7" fmla="*/ 743426 w 742950"/>
                      <a:gd name="connsiteY7" fmla="*/ 98584 h 133350"/>
                      <a:gd name="connsiteX8" fmla="*/ 711994 w 742950"/>
                      <a:gd name="connsiteY8" fmla="*/ 129064 h 133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42950" h="133350">
                        <a:moveTo>
                          <a:pt x="711994" y="129064"/>
                        </a:moveTo>
                        <a:lnTo>
                          <a:pt x="37624" y="129064"/>
                        </a:lnTo>
                        <a:cubicBezTo>
                          <a:pt x="20479" y="129064"/>
                          <a:pt x="7144" y="115729"/>
                          <a:pt x="7144" y="98584"/>
                        </a:cubicBezTo>
                        <a:lnTo>
                          <a:pt x="7144" y="98584"/>
                        </a:lnTo>
                        <a:cubicBezTo>
                          <a:pt x="7144" y="48101"/>
                          <a:pt x="48101" y="7144"/>
                          <a:pt x="98584" y="7144"/>
                        </a:cubicBezTo>
                        <a:lnTo>
                          <a:pt x="651986" y="7144"/>
                        </a:lnTo>
                        <a:cubicBezTo>
                          <a:pt x="702469" y="7144"/>
                          <a:pt x="743426" y="48101"/>
                          <a:pt x="743426" y="98584"/>
                        </a:cubicBezTo>
                        <a:lnTo>
                          <a:pt x="743426" y="98584"/>
                        </a:lnTo>
                        <a:cubicBezTo>
                          <a:pt x="742474" y="115729"/>
                          <a:pt x="729139" y="129064"/>
                          <a:pt x="711994" y="129064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 rtl="1"/>
                    <a:endParaRPr lang="en-US"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280" name="Freeform: Shape 279">
                    <a:extLst>
                      <a:ext uri="{FF2B5EF4-FFF2-40B4-BE49-F238E27FC236}">
                        <a16:creationId xmlns:a16="http://schemas.microsoft.com/office/drawing/2014/main" id="{5B640412-12B7-4BDA-84AA-AE62FB4E588E}"/>
                      </a:ext>
                    </a:extLst>
                  </p:cNvPr>
                  <p:cNvSpPr/>
                  <p:nvPr/>
                </p:nvSpPr>
                <p:spPr>
                  <a:xfrm>
                    <a:off x="10701546" y="4411068"/>
                    <a:ext cx="182803" cy="182803"/>
                  </a:xfrm>
                  <a:custGeom>
                    <a:avLst/>
                    <a:gdLst>
                      <a:gd name="connsiteX0" fmla="*/ 94774 w 95250"/>
                      <a:gd name="connsiteY0" fmla="*/ 50959 h 95250"/>
                      <a:gd name="connsiteX1" fmla="*/ 50959 w 95250"/>
                      <a:gd name="connsiteY1" fmla="*/ 94774 h 95250"/>
                      <a:gd name="connsiteX2" fmla="*/ 7144 w 95250"/>
                      <a:gd name="connsiteY2" fmla="*/ 50959 h 95250"/>
                      <a:gd name="connsiteX3" fmla="*/ 50959 w 95250"/>
                      <a:gd name="connsiteY3" fmla="*/ 7144 h 95250"/>
                      <a:gd name="connsiteX4" fmla="*/ 94774 w 95250"/>
                      <a:gd name="connsiteY4" fmla="*/ 50959 h 95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50" h="95250">
                        <a:moveTo>
                          <a:pt x="94774" y="50959"/>
                        </a:moveTo>
                        <a:cubicBezTo>
                          <a:pt x="94774" y="74771"/>
                          <a:pt x="74771" y="94774"/>
                          <a:pt x="50959" y="94774"/>
                        </a:cubicBezTo>
                        <a:cubicBezTo>
                          <a:pt x="27146" y="94774"/>
                          <a:pt x="7144" y="74771"/>
                          <a:pt x="7144" y="50959"/>
                        </a:cubicBezTo>
                        <a:cubicBezTo>
                          <a:pt x="7144" y="27146"/>
                          <a:pt x="27146" y="7144"/>
                          <a:pt x="50959" y="7144"/>
                        </a:cubicBezTo>
                        <a:cubicBezTo>
                          <a:pt x="74771" y="7144"/>
                          <a:pt x="94774" y="27146"/>
                          <a:pt x="94774" y="50959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 rtl="1"/>
                    <a:endParaRPr lang="en-US">
                      <a:cs typeface="B Nazanin" panose="00000400000000000000" pitchFamily="2" charset="-78"/>
                    </a:endParaRPr>
                  </a:p>
                </p:txBody>
              </p:sp>
            </p:grpSp>
          </p:grpSp>
          <p:grpSp>
            <p:nvGrpSpPr>
              <p:cNvPr id="261" name="Group 260">
                <a:extLst>
                  <a:ext uri="{FF2B5EF4-FFF2-40B4-BE49-F238E27FC236}">
                    <a16:creationId xmlns:a16="http://schemas.microsoft.com/office/drawing/2014/main" id="{5782529B-21E1-4268-9811-DA98BFE40550}"/>
                  </a:ext>
                </a:extLst>
              </p:cNvPr>
              <p:cNvGrpSpPr/>
              <p:nvPr/>
            </p:nvGrpSpPr>
            <p:grpSpPr>
              <a:xfrm>
                <a:off x="9839517" y="5316702"/>
                <a:ext cx="4551811" cy="712934"/>
                <a:chOff x="2716823" y="4480799"/>
                <a:chExt cx="5838092" cy="914400"/>
              </a:xfrm>
            </p:grpSpPr>
            <p:grpSp>
              <p:nvGrpSpPr>
                <p:cNvPr id="262" name="Group 261">
                  <a:extLst>
                    <a:ext uri="{FF2B5EF4-FFF2-40B4-BE49-F238E27FC236}">
                      <a16:creationId xmlns:a16="http://schemas.microsoft.com/office/drawing/2014/main" id="{4832BAE4-E8F0-4CCE-99D9-D73EC7BB57F9}"/>
                    </a:ext>
                  </a:extLst>
                </p:cNvPr>
                <p:cNvGrpSpPr/>
                <p:nvPr/>
              </p:nvGrpSpPr>
              <p:grpSpPr>
                <a:xfrm>
                  <a:off x="2716823" y="4480799"/>
                  <a:ext cx="5838092" cy="914400"/>
                  <a:chOff x="175847" y="4480799"/>
                  <a:chExt cx="8801100" cy="914400"/>
                </a:xfrm>
              </p:grpSpPr>
              <p:sp>
                <p:nvSpPr>
                  <p:cNvPr id="271" name="Rectangle: Rounded Corners 270">
                    <a:extLst>
                      <a:ext uri="{FF2B5EF4-FFF2-40B4-BE49-F238E27FC236}">
                        <a16:creationId xmlns:a16="http://schemas.microsoft.com/office/drawing/2014/main" id="{F343750B-ADC1-4BCE-92D8-716E52145D69}"/>
                      </a:ext>
                    </a:extLst>
                  </p:cNvPr>
                  <p:cNvSpPr/>
                  <p:nvPr/>
                </p:nvSpPr>
                <p:spPr>
                  <a:xfrm>
                    <a:off x="175847" y="4480799"/>
                    <a:ext cx="8801100" cy="9144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1"/>
                    <a:endParaRPr lang="en-US"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272" name="Rectangle: Rounded Corners 271">
                    <a:extLst>
                      <a:ext uri="{FF2B5EF4-FFF2-40B4-BE49-F238E27FC236}">
                        <a16:creationId xmlns:a16="http://schemas.microsoft.com/office/drawing/2014/main" id="{CA63A24A-F153-4D52-BDB2-BB39C39A84D0}"/>
                      </a:ext>
                    </a:extLst>
                  </p:cNvPr>
                  <p:cNvSpPr/>
                  <p:nvPr/>
                </p:nvSpPr>
                <p:spPr>
                  <a:xfrm>
                    <a:off x="352032" y="4595617"/>
                    <a:ext cx="8448730" cy="68476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1"/>
                    <a:endParaRPr lang="en-US">
                      <a:cs typeface="B Nazanin" panose="00000400000000000000" pitchFamily="2" charset="-78"/>
                    </a:endParaRPr>
                  </a:p>
                </p:txBody>
              </p:sp>
            </p:grpSp>
            <p:grpSp>
              <p:nvGrpSpPr>
                <p:cNvPr id="263" name="Group 262">
                  <a:extLst>
                    <a:ext uri="{FF2B5EF4-FFF2-40B4-BE49-F238E27FC236}">
                      <a16:creationId xmlns:a16="http://schemas.microsoft.com/office/drawing/2014/main" id="{3C0CA3F4-AD24-44A6-A40E-9AD9D5613633}"/>
                    </a:ext>
                  </a:extLst>
                </p:cNvPr>
                <p:cNvGrpSpPr/>
                <p:nvPr/>
              </p:nvGrpSpPr>
              <p:grpSpPr>
                <a:xfrm>
                  <a:off x="2954961" y="4660680"/>
                  <a:ext cx="5376674" cy="563948"/>
                  <a:chOff x="3193903" y="4660680"/>
                  <a:chExt cx="5376674" cy="563948"/>
                </a:xfrm>
              </p:grpSpPr>
              <p:sp>
                <p:nvSpPr>
                  <p:cNvPr id="264" name="Circle: Hollow 263">
                    <a:extLst>
                      <a:ext uri="{FF2B5EF4-FFF2-40B4-BE49-F238E27FC236}">
                        <a16:creationId xmlns:a16="http://schemas.microsoft.com/office/drawing/2014/main" id="{BE7B5044-51CA-4189-9557-17913E054523}"/>
                      </a:ext>
                    </a:extLst>
                  </p:cNvPr>
                  <p:cNvSpPr/>
                  <p:nvPr/>
                </p:nvSpPr>
                <p:spPr>
                  <a:xfrm>
                    <a:off x="3193903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1"/>
                    <a:endParaRPr lang="en-US">
                      <a:solidFill>
                        <a:schemeClr val="tx1"/>
                      </a:solidFill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265" name="Circle: Hollow 264">
                    <a:extLst>
                      <a:ext uri="{FF2B5EF4-FFF2-40B4-BE49-F238E27FC236}">
                        <a16:creationId xmlns:a16="http://schemas.microsoft.com/office/drawing/2014/main" id="{9C9AAC10-E126-4D03-9373-FE03EF343AFC}"/>
                      </a:ext>
                    </a:extLst>
                  </p:cNvPr>
                  <p:cNvSpPr/>
                  <p:nvPr/>
                </p:nvSpPr>
                <p:spPr>
                  <a:xfrm>
                    <a:off x="3996024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1"/>
                    <a:endParaRPr lang="en-US">
                      <a:solidFill>
                        <a:schemeClr val="tx1"/>
                      </a:solidFill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266" name="Circle: Hollow 265">
                    <a:extLst>
                      <a:ext uri="{FF2B5EF4-FFF2-40B4-BE49-F238E27FC236}">
                        <a16:creationId xmlns:a16="http://schemas.microsoft.com/office/drawing/2014/main" id="{6054C422-7019-4AC6-8CC7-8F98F062EC8B}"/>
                      </a:ext>
                    </a:extLst>
                  </p:cNvPr>
                  <p:cNvSpPr/>
                  <p:nvPr/>
                </p:nvSpPr>
                <p:spPr>
                  <a:xfrm>
                    <a:off x="4798145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1"/>
                    <a:endParaRPr lang="en-US">
                      <a:solidFill>
                        <a:schemeClr val="tx1"/>
                      </a:solidFill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267" name="Circle: Hollow 266">
                    <a:extLst>
                      <a:ext uri="{FF2B5EF4-FFF2-40B4-BE49-F238E27FC236}">
                        <a16:creationId xmlns:a16="http://schemas.microsoft.com/office/drawing/2014/main" id="{8004DFBA-B377-44FA-8FCA-7CC8EE8EC500}"/>
                      </a:ext>
                    </a:extLst>
                  </p:cNvPr>
                  <p:cNvSpPr/>
                  <p:nvPr/>
                </p:nvSpPr>
                <p:spPr>
                  <a:xfrm>
                    <a:off x="5600266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1"/>
                    <a:endParaRPr lang="en-US">
                      <a:solidFill>
                        <a:schemeClr val="tx1"/>
                      </a:solidFill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268" name="Circle: Hollow 267">
                    <a:extLst>
                      <a:ext uri="{FF2B5EF4-FFF2-40B4-BE49-F238E27FC236}">
                        <a16:creationId xmlns:a16="http://schemas.microsoft.com/office/drawing/2014/main" id="{863D028E-9E2A-499D-A6A0-89A8893A8092}"/>
                      </a:ext>
                    </a:extLst>
                  </p:cNvPr>
                  <p:cNvSpPr/>
                  <p:nvPr/>
                </p:nvSpPr>
                <p:spPr>
                  <a:xfrm>
                    <a:off x="6402387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1"/>
                    <a:endParaRPr lang="en-US">
                      <a:solidFill>
                        <a:schemeClr val="tx1"/>
                      </a:solidFill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269" name="Circle: Hollow 268">
                    <a:extLst>
                      <a:ext uri="{FF2B5EF4-FFF2-40B4-BE49-F238E27FC236}">
                        <a16:creationId xmlns:a16="http://schemas.microsoft.com/office/drawing/2014/main" id="{EBC1E135-D111-4CBD-B94A-23C5BFC151B8}"/>
                      </a:ext>
                    </a:extLst>
                  </p:cNvPr>
                  <p:cNvSpPr/>
                  <p:nvPr/>
                </p:nvSpPr>
                <p:spPr>
                  <a:xfrm>
                    <a:off x="7204508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1"/>
                    <a:endParaRPr lang="en-US">
                      <a:solidFill>
                        <a:schemeClr val="tx1"/>
                      </a:solidFill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270" name="Circle: Hollow 269">
                    <a:extLst>
                      <a:ext uri="{FF2B5EF4-FFF2-40B4-BE49-F238E27FC236}">
                        <a16:creationId xmlns:a16="http://schemas.microsoft.com/office/drawing/2014/main" id="{05F00316-689D-4700-916A-231B7FD44EE6}"/>
                      </a:ext>
                    </a:extLst>
                  </p:cNvPr>
                  <p:cNvSpPr/>
                  <p:nvPr/>
                </p:nvSpPr>
                <p:spPr>
                  <a:xfrm>
                    <a:off x="8006629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1"/>
                    <a:endParaRPr lang="en-US">
                      <a:solidFill>
                        <a:schemeClr val="tx1"/>
                      </a:solidFill>
                      <a:cs typeface="B Nazanin" panose="00000400000000000000" pitchFamily="2" charset="-78"/>
                    </a:endParaRPr>
                  </a:p>
                </p:txBody>
              </p:sp>
            </p:grpSp>
          </p:grpSp>
        </p:grp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FC2F3F41-9C39-4DF3-A847-0BFE25E4E40C}"/>
                </a:ext>
              </a:extLst>
            </p:cNvPr>
            <p:cNvSpPr/>
            <p:nvPr/>
          </p:nvSpPr>
          <p:spPr>
            <a:xfrm>
              <a:off x="10927440" y="3803715"/>
              <a:ext cx="141292" cy="467153"/>
            </a:xfrm>
            <a:custGeom>
              <a:avLst/>
              <a:gdLst>
                <a:gd name="connsiteX0" fmla="*/ 142121 w 152400"/>
                <a:gd name="connsiteY0" fmla="*/ 516255 h 647700"/>
                <a:gd name="connsiteX1" fmla="*/ 154504 w 152400"/>
                <a:gd name="connsiteY1" fmla="*/ 254318 h 647700"/>
                <a:gd name="connsiteX2" fmla="*/ 119261 w 152400"/>
                <a:gd name="connsiteY2" fmla="*/ 180023 h 647700"/>
                <a:gd name="connsiteX3" fmla="*/ 101164 w 152400"/>
                <a:gd name="connsiteY3" fmla="*/ 54293 h 647700"/>
                <a:gd name="connsiteX4" fmla="*/ 78304 w 152400"/>
                <a:gd name="connsiteY4" fmla="*/ 0 h 647700"/>
                <a:gd name="connsiteX5" fmla="*/ 78304 w 152400"/>
                <a:gd name="connsiteY5" fmla="*/ 0 h 647700"/>
                <a:gd name="connsiteX6" fmla="*/ 77351 w 152400"/>
                <a:gd name="connsiteY6" fmla="*/ 0 h 647700"/>
                <a:gd name="connsiteX7" fmla="*/ 76399 w 152400"/>
                <a:gd name="connsiteY7" fmla="*/ 0 h 647700"/>
                <a:gd name="connsiteX8" fmla="*/ 76399 w 152400"/>
                <a:gd name="connsiteY8" fmla="*/ 0 h 647700"/>
                <a:gd name="connsiteX9" fmla="*/ 53539 w 152400"/>
                <a:gd name="connsiteY9" fmla="*/ 54293 h 647700"/>
                <a:gd name="connsiteX10" fmla="*/ 35441 w 152400"/>
                <a:gd name="connsiteY10" fmla="*/ 180023 h 647700"/>
                <a:gd name="connsiteX11" fmla="*/ 199 w 152400"/>
                <a:gd name="connsiteY11" fmla="*/ 254318 h 647700"/>
                <a:gd name="connsiteX12" fmla="*/ 12581 w 152400"/>
                <a:gd name="connsiteY12" fmla="*/ 516255 h 647700"/>
                <a:gd name="connsiteX13" fmla="*/ 12581 w 152400"/>
                <a:gd name="connsiteY13" fmla="*/ 575310 h 647700"/>
                <a:gd name="connsiteX14" fmla="*/ 2104 w 152400"/>
                <a:gd name="connsiteY14" fmla="*/ 638175 h 647700"/>
                <a:gd name="connsiteX15" fmla="*/ 150694 w 152400"/>
                <a:gd name="connsiteY15" fmla="*/ 638175 h 647700"/>
                <a:gd name="connsiteX16" fmla="*/ 140216 w 152400"/>
                <a:gd name="connsiteY16" fmla="*/ 575310 h 647700"/>
                <a:gd name="connsiteX17" fmla="*/ 142121 w 152400"/>
                <a:gd name="connsiteY17" fmla="*/ 516255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400" h="647700">
                  <a:moveTo>
                    <a:pt x="142121" y="516255"/>
                  </a:moveTo>
                  <a:cubicBezTo>
                    <a:pt x="144026" y="476250"/>
                    <a:pt x="156409" y="300038"/>
                    <a:pt x="154504" y="254318"/>
                  </a:cubicBezTo>
                  <a:cubicBezTo>
                    <a:pt x="153551" y="218123"/>
                    <a:pt x="137359" y="208598"/>
                    <a:pt x="119261" y="180023"/>
                  </a:cubicBezTo>
                  <a:cubicBezTo>
                    <a:pt x="97354" y="145733"/>
                    <a:pt x="101164" y="93345"/>
                    <a:pt x="101164" y="54293"/>
                  </a:cubicBezTo>
                  <a:cubicBezTo>
                    <a:pt x="101164" y="27623"/>
                    <a:pt x="114499" y="952"/>
                    <a:pt x="78304" y="0"/>
                  </a:cubicBezTo>
                  <a:cubicBezTo>
                    <a:pt x="78304" y="0"/>
                    <a:pt x="78304" y="0"/>
                    <a:pt x="78304" y="0"/>
                  </a:cubicBezTo>
                  <a:cubicBezTo>
                    <a:pt x="78304" y="0"/>
                    <a:pt x="78304" y="0"/>
                    <a:pt x="77351" y="0"/>
                  </a:cubicBezTo>
                  <a:cubicBezTo>
                    <a:pt x="77351" y="0"/>
                    <a:pt x="77351" y="0"/>
                    <a:pt x="76399" y="0"/>
                  </a:cubicBezTo>
                  <a:cubicBezTo>
                    <a:pt x="76399" y="0"/>
                    <a:pt x="76399" y="0"/>
                    <a:pt x="76399" y="0"/>
                  </a:cubicBezTo>
                  <a:cubicBezTo>
                    <a:pt x="39251" y="952"/>
                    <a:pt x="52586" y="26670"/>
                    <a:pt x="53539" y="54293"/>
                  </a:cubicBezTo>
                  <a:cubicBezTo>
                    <a:pt x="53539" y="93345"/>
                    <a:pt x="57349" y="145733"/>
                    <a:pt x="35441" y="180023"/>
                  </a:cubicBezTo>
                  <a:cubicBezTo>
                    <a:pt x="17344" y="208598"/>
                    <a:pt x="1151" y="218123"/>
                    <a:pt x="199" y="254318"/>
                  </a:cubicBezTo>
                  <a:cubicBezTo>
                    <a:pt x="-1706" y="300038"/>
                    <a:pt x="10676" y="476250"/>
                    <a:pt x="12581" y="516255"/>
                  </a:cubicBezTo>
                  <a:cubicBezTo>
                    <a:pt x="13534" y="536258"/>
                    <a:pt x="14486" y="555308"/>
                    <a:pt x="12581" y="575310"/>
                  </a:cubicBezTo>
                  <a:cubicBezTo>
                    <a:pt x="11629" y="591503"/>
                    <a:pt x="-3611" y="623888"/>
                    <a:pt x="2104" y="638175"/>
                  </a:cubicBezTo>
                  <a:cubicBezTo>
                    <a:pt x="8771" y="655320"/>
                    <a:pt x="144026" y="655320"/>
                    <a:pt x="150694" y="638175"/>
                  </a:cubicBezTo>
                  <a:cubicBezTo>
                    <a:pt x="156409" y="623888"/>
                    <a:pt x="141169" y="590550"/>
                    <a:pt x="140216" y="575310"/>
                  </a:cubicBezTo>
                  <a:cubicBezTo>
                    <a:pt x="140216" y="555308"/>
                    <a:pt x="141169" y="535305"/>
                    <a:pt x="142121" y="51625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CF47A31A-8EF5-4BCA-8A4D-2B6E5FA4038D}"/>
                </a:ext>
              </a:extLst>
            </p:cNvPr>
            <p:cNvSpPr/>
            <p:nvPr/>
          </p:nvSpPr>
          <p:spPr>
            <a:xfrm>
              <a:off x="11174275" y="3803715"/>
              <a:ext cx="141292" cy="467153"/>
            </a:xfrm>
            <a:custGeom>
              <a:avLst/>
              <a:gdLst>
                <a:gd name="connsiteX0" fmla="*/ 142121 w 152400"/>
                <a:gd name="connsiteY0" fmla="*/ 516255 h 647700"/>
                <a:gd name="connsiteX1" fmla="*/ 154504 w 152400"/>
                <a:gd name="connsiteY1" fmla="*/ 254318 h 647700"/>
                <a:gd name="connsiteX2" fmla="*/ 119261 w 152400"/>
                <a:gd name="connsiteY2" fmla="*/ 180023 h 647700"/>
                <a:gd name="connsiteX3" fmla="*/ 101164 w 152400"/>
                <a:gd name="connsiteY3" fmla="*/ 54293 h 647700"/>
                <a:gd name="connsiteX4" fmla="*/ 78304 w 152400"/>
                <a:gd name="connsiteY4" fmla="*/ 0 h 647700"/>
                <a:gd name="connsiteX5" fmla="*/ 78304 w 152400"/>
                <a:gd name="connsiteY5" fmla="*/ 0 h 647700"/>
                <a:gd name="connsiteX6" fmla="*/ 77351 w 152400"/>
                <a:gd name="connsiteY6" fmla="*/ 0 h 647700"/>
                <a:gd name="connsiteX7" fmla="*/ 76399 w 152400"/>
                <a:gd name="connsiteY7" fmla="*/ 0 h 647700"/>
                <a:gd name="connsiteX8" fmla="*/ 76399 w 152400"/>
                <a:gd name="connsiteY8" fmla="*/ 0 h 647700"/>
                <a:gd name="connsiteX9" fmla="*/ 53539 w 152400"/>
                <a:gd name="connsiteY9" fmla="*/ 54293 h 647700"/>
                <a:gd name="connsiteX10" fmla="*/ 35441 w 152400"/>
                <a:gd name="connsiteY10" fmla="*/ 180023 h 647700"/>
                <a:gd name="connsiteX11" fmla="*/ 199 w 152400"/>
                <a:gd name="connsiteY11" fmla="*/ 254318 h 647700"/>
                <a:gd name="connsiteX12" fmla="*/ 12581 w 152400"/>
                <a:gd name="connsiteY12" fmla="*/ 516255 h 647700"/>
                <a:gd name="connsiteX13" fmla="*/ 12581 w 152400"/>
                <a:gd name="connsiteY13" fmla="*/ 575310 h 647700"/>
                <a:gd name="connsiteX14" fmla="*/ 2104 w 152400"/>
                <a:gd name="connsiteY14" fmla="*/ 638175 h 647700"/>
                <a:gd name="connsiteX15" fmla="*/ 150694 w 152400"/>
                <a:gd name="connsiteY15" fmla="*/ 638175 h 647700"/>
                <a:gd name="connsiteX16" fmla="*/ 140216 w 152400"/>
                <a:gd name="connsiteY16" fmla="*/ 575310 h 647700"/>
                <a:gd name="connsiteX17" fmla="*/ 142121 w 152400"/>
                <a:gd name="connsiteY17" fmla="*/ 516255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400" h="647700">
                  <a:moveTo>
                    <a:pt x="142121" y="516255"/>
                  </a:moveTo>
                  <a:cubicBezTo>
                    <a:pt x="144026" y="476250"/>
                    <a:pt x="156409" y="300038"/>
                    <a:pt x="154504" y="254318"/>
                  </a:cubicBezTo>
                  <a:cubicBezTo>
                    <a:pt x="153551" y="218123"/>
                    <a:pt x="137359" y="208598"/>
                    <a:pt x="119261" y="180023"/>
                  </a:cubicBezTo>
                  <a:cubicBezTo>
                    <a:pt x="97354" y="145733"/>
                    <a:pt x="101164" y="93345"/>
                    <a:pt x="101164" y="54293"/>
                  </a:cubicBezTo>
                  <a:cubicBezTo>
                    <a:pt x="101164" y="27623"/>
                    <a:pt x="114499" y="952"/>
                    <a:pt x="78304" y="0"/>
                  </a:cubicBezTo>
                  <a:cubicBezTo>
                    <a:pt x="78304" y="0"/>
                    <a:pt x="78304" y="0"/>
                    <a:pt x="78304" y="0"/>
                  </a:cubicBezTo>
                  <a:cubicBezTo>
                    <a:pt x="78304" y="0"/>
                    <a:pt x="78304" y="0"/>
                    <a:pt x="77351" y="0"/>
                  </a:cubicBezTo>
                  <a:cubicBezTo>
                    <a:pt x="77351" y="0"/>
                    <a:pt x="77351" y="0"/>
                    <a:pt x="76399" y="0"/>
                  </a:cubicBezTo>
                  <a:cubicBezTo>
                    <a:pt x="76399" y="0"/>
                    <a:pt x="76399" y="0"/>
                    <a:pt x="76399" y="0"/>
                  </a:cubicBezTo>
                  <a:cubicBezTo>
                    <a:pt x="39251" y="952"/>
                    <a:pt x="52586" y="26670"/>
                    <a:pt x="53539" y="54293"/>
                  </a:cubicBezTo>
                  <a:cubicBezTo>
                    <a:pt x="53539" y="93345"/>
                    <a:pt x="57349" y="145733"/>
                    <a:pt x="35441" y="180023"/>
                  </a:cubicBezTo>
                  <a:cubicBezTo>
                    <a:pt x="17344" y="208598"/>
                    <a:pt x="1151" y="218123"/>
                    <a:pt x="199" y="254318"/>
                  </a:cubicBezTo>
                  <a:cubicBezTo>
                    <a:pt x="-1706" y="300038"/>
                    <a:pt x="10676" y="476250"/>
                    <a:pt x="12581" y="516255"/>
                  </a:cubicBezTo>
                  <a:cubicBezTo>
                    <a:pt x="13534" y="536258"/>
                    <a:pt x="14486" y="555308"/>
                    <a:pt x="12581" y="575310"/>
                  </a:cubicBezTo>
                  <a:cubicBezTo>
                    <a:pt x="11629" y="591503"/>
                    <a:pt x="-3611" y="623888"/>
                    <a:pt x="2104" y="638175"/>
                  </a:cubicBezTo>
                  <a:cubicBezTo>
                    <a:pt x="8771" y="655320"/>
                    <a:pt x="144026" y="655320"/>
                    <a:pt x="150694" y="638175"/>
                  </a:cubicBezTo>
                  <a:cubicBezTo>
                    <a:pt x="156409" y="623888"/>
                    <a:pt x="141169" y="590550"/>
                    <a:pt x="140216" y="575310"/>
                  </a:cubicBezTo>
                  <a:cubicBezTo>
                    <a:pt x="140216" y="555308"/>
                    <a:pt x="141169" y="535305"/>
                    <a:pt x="142121" y="51625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E9F16CD2-83B6-4C7E-943A-B0377AE7F1EB}"/>
                </a:ext>
              </a:extLst>
            </p:cNvPr>
            <p:cNvSpPr/>
            <p:nvPr/>
          </p:nvSpPr>
          <p:spPr>
            <a:xfrm>
              <a:off x="11421110" y="3803715"/>
              <a:ext cx="141292" cy="467153"/>
            </a:xfrm>
            <a:custGeom>
              <a:avLst/>
              <a:gdLst>
                <a:gd name="connsiteX0" fmla="*/ 142121 w 152400"/>
                <a:gd name="connsiteY0" fmla="*/ 516255 h 647700"/>
                <a:gd name="connsiteX1" fmla="*/ 154504 w 152400"/>
                <a:gd name="connsiteY1" fmla="*/ 254318 h 647700"/>
                <a:gd name="connsiteX2" fmla="*/ 119261 w 152400"/>
                <a:gd name="connsiteY2" fmla="*/ 180023 h 647700"/>
                <a:gd name="connsiteX3" fmla="*/ 101164 w 152400"/>
                <a:gd name="connsiteY3" fmla="*/ 54293 h 647700"/>
                <a:gd name="connsiteX4" fmla="*/ 78304 w 152400"/>
                <a:gd name="connsiteY4" fmla="*/ 0 h 647700"/>
                <a:gd name="connsiteX5" fmla="*/ 78304 w 152400"/>
                <a:gd name="connsiteY5" fmla="*/ 0 h 647700"/>
                <a:gd name="connsiteX6" fmla="*/ 77351 w 152400"/>
                <a:gd name="connsiteY6" fmla="*/ 0 h 647700"/>
                <a:gd name="connsiteX7" fmla="*/ 76399 w 152400"/>
                <a:gd name="connsiteY7" fmla="*/ 0 h 647700"/>
                <a:gd name="connsiteX8" fmla="*/ 76399 w 152400"/>
                <a:gd name="connsiteY8" fmla="*/ 0 h 647700"/>
                <a:gd name="connsiteX9" fmla="*/ 53539 w 152400"/>
                <a:gd name="connsiteY9" fmla="*/ 54293 h 647700"/>
                <a:gd name="connsiteX10" fmla="*/ 35441 w 152400"/>
                <a:gd name="connsiteY10" fmla="*/ 180023 h 647700"/>
                <a:gd name="connsiteX11" fmla="*/ 199 w 152400"/>
                <a:gd name="connsiteY11" fmla="*/ 254318 h 647700"/>
                <a:gd name="connsiteX12" fmla="*/ 12581 w 152400"/>
                <a:gd name="connsiteY12" fmla="*/ 516255 h 647700"/>
                <a:gd name="connsiteX13" fmla="*/ 12581 w 152400"/>
                <a:gd name="connsiteY13" fmla="*/ 575310 h 647700"/>
                <a:gd name="connsiteX14" fmla="*/ 2104 w 152400"/>
                <a:gd name="connsiteY14" fmla="*/ 638175 h 647700"/>
                <a:gd name="connsiteX15" fmla="*/ 150694 w 152400"/>
                <a:gd name="connsiteY15" fmla="*/ 638175 h 647700"/>
                <a:gd name="connsiteX16" fmla="*/ 140216 w 152400"/>
                <a:gd name="connsiteY16" fmla="*/ 575310 h 647700"/>
                <a:gd name="connsiteX17" fmla="*/ 142121 w 152400"/>
                <a:gd name="connsiteY17" fmla="*/ 516255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400" h="647700">
                  <a:moveTo>
                    <a:pt x="142121" y="516255"/>
                  </a:moveTo>
                  <a:cubicBezTo>
                    <a:pt x="144026" y="476250"/>
                    <a:pt x="156409" y="300038"/>
                    <a:pt x="154504" y="254318"/>
                  </a:cubicBezTo>
                  <a:cubicBezTo>
                    <a:pt x="153551" y="218123"/>
                    <a:pt x="137359" y="208598"/>
                    <a:pt x="119261" y="180023"/>
                  </a:cubicBezTo>
                  <a:cubicBezTo>
                    <a:pt x="97354" y="145733"/>
                    <a:pt x="101164" y="93345"/>
                    <a:pt x="101164" y="54293"/>
                  </a:cubicBezTo>
                  <a:cubicBezTo>
                    <a:pt x="101164" y="27623"/>
                    <a:pt x="114499" y="952"/>
                    <a:pt x="78304" y="0"/>
                  </a:cubicBezTo>
                  <a:cubicBezTo>
                    <a:pt x="78304" y="0"/>
                    <a:pt x="78304" y="0"/>
                    <a:pt x="78304" y="0"/>
                  </a:cubicBezTo>
                  <a:cubicBezTo>
                    <a:pt x="78304" y="0"/>
                    <a:pt x="78304" y="0"/>
                    <a:pt x="77351" y="0"/>
                  </a:cubicBezTo>
                  <a:cubicBezTo>
                    <a:pt x="77351" y="0"/>
                    <a:pt x="77351" y="0"/>
                    <a:pt x="76399" y="0"/>
                  </a:cubicBezTo>
                  <a:cubicBezTo>
                    <a:pt x="76399" y="0"/>
                    <a:pt x="76399" y="0"/>
                    <a:pt x="76399" y="0"/>
                  </a:cubicBezTo>
                  <a:cubicBezTo>
                    <a:pt x="39251" y="952"/>
                    <a:pt x="52586" y="26670"/>
                    <a:pt x="53539" y="54293"/>
                  </a:cubicBezTo>
                  <a:cubicBezTo>
                    <a:pt x="53539" y="93345"/>
                    <a:pt x="57349" y="145733"/>
                    <a:pt x="35441" y="180023"/>
                  </a:cubicBezTo>
                  <a:cubicBezTo>
                    <a:pt x="17344" y="208598"/>
                    <a:pt x="1151" y="218123"/>
                    <a:pt x="199" y="254318"/>
                  </a:cubicBezTo>
                  <a:cubicBezTo>
                    <a:pt x="-1706" y="300038"/>
                    <a:pt x="10676" y="476250"/>
                    <a:pt x="12581" y="516255"/>
                  </a:cubicBezTo>
                  <a:cubicBezTo>
                    <a:pt x="13534" y="536258"/>
                    <a:pt x="14486" y="555308"/>
                    <a:pt x="12581" y="575310"/>
                  </a:cubicBezTo>
                  <a:cubicBezTo>
                    <a:pt x="11629" y="591503"/>
                    <a:pt x="-3611" y="623888"/>
                    <a:pt x="2104" y="638175"/>
                  </a:cubicBezTo>
                  <a:cubicBezTo>
                    <a:pt x="8771" y="655320"/>
                    <a:pt x="144026" y="655320"/>
                    <a:pt x="150694" y="638175"/>
                  </a:cubicBezTo>
                  <a:cubicBezTo>
                    <a:pt x="156409" y="623888"/>
                    <a:pt x="141169" y="590550"/>
                    <a:pt x="140216" y="575310"/>
                  </a:cubicBezTo>
                  <a:cubicBezTo>
                    <a:pt x="140216" y="555308"/>
                    <a:pt x="141169" y="535305"/>
                    <a:pt x="142121" y="51625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CD299F59-C93D-401A-B4BC-1EFC3F0EA742}"/>
                </a:ext>
              </a:extLst>
            </p:cNvPr>
            <p:cNvSpPr/>
            <p:nvPr/>
          </p:nvSpPr>
          <p:spPr>
            <a:xfrm>
              <a:off x="11667945" y="3803715"/>
              <a:ext cx="141292" cy="467153"/>
            </a:xfrm>
            <a:custGeom>
              <a:avLst/>
              <a:gdLst>
                <a:gd name="connsiteX0" fmla="*/ 142121 w 152400"/>
                <a:gd name="connsiteY0" fmla="*/ 516255 h 647700"/>
                <a:gd name="connsiteX1" fmla="*/ 154504 w 152400"/>
                <a:gd name="connsiteY1" fmla="*/ 254318 h 647700"/>
                <a:gd name="connsiteX2" fmla="*/ 119261 w 152400"/>
                <a:gd name="connsiteY2" fmla="*/ 180023 h 647700"/>
                <a:gd name="connsiteX3" fmla="*/ 101164 w 152400"/>
                <a:gd name="connsiteY3" fmla="*/ 54293 h 647700"/>
                <a:gd name="connsiteX4" fmla="*/ 78304 w 152400"/>
                <a:gd name="connsiteY4" fmla="*/ 0 h 647700"/>
                <a:gd name="connsiteX5" fmla="*/ 78304 w 152400"/>
                <a:gd name="connsiteY5" fmla="*/ 0 h 647700"/>
                <a:gd name="connsiteX6" fmla="*/ 77351 w 152400"/>
                <a:gd name="connsiteY6" fmla="*/ 0 h 647700"/>
                <a:gd name="connsiteX7" fmla="*/ 76399 w 152400"/>
                <a:gd name="connsiteY7" fmla="*/ 0 h 647700"/>
                <a:gd name="connsiteX8" fmla="*/ 76399 w 152400"/>
                <a:gd name="connsiteY8" fmla="*/ 0 h 647700"/>
                <a:gd name="connsiteX9" fmla="*/ 53539 w 152400"/>
                <a:gd name="connsiteY9" fmla="*/ 54293 h 647700"/>
                <a:gd name="connsiteX10" fmla="*/ 35441 w 152400"/>
                <a:gd name="connsiteY10" fmla="*/ 180023 h 647700"/>
                <a:gd name="connsiteX11" fmla="*/ 199 w 152400"/>
                <a:gd name="connsiteY11" fmla="*/ 254318 h 647700"/>
                <a:gd name="connsiteX12" fmla="*/ 12581 w 152400"/>
                <a:gd name="connsiteY12" fmla="*/ 516255 h 647700"/>
                <a:gd name="connsiteX13" fmla="*/ 12581 w 152400"/>
                <a:gd name="connsiteY13" fmla="*/ 575310 h 647700"/>
                <a:gd name="connsiteX14" fmla="*/ 2104 w 152400"/>
                <a:gd name="connsiteY14" fmla="*/ 638175 h 647700"/>
                <a:gd name="connsiteX15" fmla="*/ 150694 w 152400"/>
                <a:gd name="connsiteY15" fmla="*/ 638175 h 647700"/>
                <a:gd name="connsiteX16" fmla="*/ 140216 w 152400"/>
                <a:gd name="connsiteY16" fmla="*/ 575310 h 647700"/>
                <a:gd name="connsiteX17" fmla="*/ 142121 w 152400"/>
                <a:gd name="connsiteY17" fmla="*/ 516255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400" h="647700">
                  <a:moveTo>
                    <a:pt x="142121" y="516255"/>
                  </a:moveTo>
                  <a:cubicBezTo>
                    <a:pt x="144026" y="476250"/>
                    <a:pt x="156409" y="300038"/>
                    <a:pt x="154504" y="254318"/>
                  </a:cubicBezTo>
                  <a:cubicBezTo>
                    <a:pt x="153551" y="218123"/>
                    <a:pt x="137359" y="208598"/>
                    <a:pt x="119261" y="180023"/>
                  </a:cubicBezTo>
                  <a:cubicBezTo>
                    <a:pt x="97354" y="145733"/>
                    <a:pt x="101164" y="93345"/>
                    <a:pt x="101164" y="54293"/>
                  </a:cubicBezTo>
                  <a:cubicBezTo>
                    <a:pt x="101164" y="27623"/>
                    <a:pt x="114499" y="952"/>
                    <a:pt x="78304" y="0"/>
                  </a:cubicBezTo>
                  <a:cubicBezTo>
                    <a:pt x="78304" y="0"/>
                    <a:pt x="78304" y="0"/>
                    <a:pt x="78304" y="0"/>
                  </a:cubicBezTo>
                  <a:cubicBezTo>
                    <a:pt x="78304" y="0"/>
                    <a:pt x="78304" y="0"/>
                    <a:pt x="77351" y="0"/>
                  </a:cubicBezTo>
                  <a:cubicBezTo>
                    <a:pt x="77351" y="0"/>
                    <a:pt x="77351" y="0"/>
                    <a:pt x="76399" y="0"/>
                  </a:cubicBezTo>
                  <a:cubicBezTo>
                    <a:pt x="76399" y="0"/>
                    <a:pt x="76399" y="0"/>
                    <a:pt x="76399" y="0"/>
                  </a:cubicBezTo>
                  <a:cubicBezTo>
                    <a:pt x="39251" y="952"/>
                    <a:pt x="52586" y="26670"/>
                    <a:pt x="53539" y="54293"/>
                  </a:cubicBezTo>
                  <a:cubicBezTo>
                    <a:pt x="53539" y="93345"/>
                    <a:pt x="57349" y="145733"/>
                    <a:pt x="35441" y="180023"/>
                  </a:cubicBezTo>
                  <a:cubicBezTo>
                    <a:pt x="17344" y="208598"/>
                    <a:pt x="1151" y="218123"/>
                    <a:pt x="199" y="254318"/>
                  </a:cubicBezTo>
                  <a:cubicBezTo>
                    <a:pt x="-1706" y="300038"/>
                    <a:pt x="10676" y="476250"/>
                    <a:pt x="12581" y="516255"/>
                  </a:cubicBezTo>
                  <a:cubicBezTo>
                    <a:pt x="13534" y="536258"/>
                    <a:pt x="14486" y="555308"/>
                    <a:pt x="12581" y="575310"/>
                  </a:cubicBezTo>
                  <a:cubicBezTo>
                    <a:pt x="11629" y="591503"/>
                    <a:pt x="-3611" y="623888"/>
                    <a:pt x="2104" y="638175"/>
                  </a:cubicBezTo>
                  <a:cubicBezTo>
                    <a:pt x="8771" y="655320"/>
                    <a:pt x="144026" y="655320"/>
                    <a:pt x="150694" y="638175"/>
                  </a:cubicBezTo>
                  <a:cubicBezTo>
                    <a:pt x="156409" y="623888"/>
                    <a:pt x="141169" y="590550"/>
                    <a:pt x="140216" y="575310"/>
                  </a:cubicBezTo>
                  <a:cubicBezTo>
                    <a:pt x="140216" y="555308"/>
                    <a:pt x="141169" y="535305"/>
                    <a:pt x="142121" y="51625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</p:grpSp>
      <p:grpSp>
        <p:nvGrpSpPr>
          <p:cNvPr id="303" name="Group 302">
            <a:extLst>
              <a:ext uri="{FF2B5EF4-FFF2-40B4-BE49-F238E27FC236}">
                <a16:creationId xmlns:a16="http://schemas.microsoft.com/office/drawing/2014/main" id="{13E16E5B-21E3-4906-9CB5-FAAA22088CE5}"/>
              </a:ext>
            </a:extLst>
          </p:cNvPr>
          <p:cNvGrpSpPr/>
          <p:nvPr/>
        </p:nvGrpSpPr>
        <p:grpSpPr>
          <a:xfrm>
            <a:off x="435467" y="4247743"/>
            <a:ext cx="2607729" cy="2192287"/>
            <a:chOff x="588057" y="489291"/>
            <a:chExt cx="7012893" cy="5895657"/>
          </a:xfrm>
        </p:grpSpPr>
        <p:grpSp>
          <p:nvGrpSpPr>
            <p:cNvPr id="304" name="Group 303">
              <a:extLst>
                <a:ext uri="{FF2B5EF4-FFF2-40B4-BE49-F238E27FC236}">
                  <a16:creationId xmlns:a16="http://schemas.microsoft.com/office/drawing/2014/main" id="{B1E95022-401E-4B0A-9D9A-702401634EA0}"/>
                </a:ext>
              </a:extLst>
            </p:cNvPr>
            <p:cNvGrpSpPr/>
            <p:nvPr/>
          </p:nvGrpSpPr>
          <p:grpSpPr>
            <a:xfrm>
              <a:off x="588057" y="489291"/>
              <a:ext cx="7012893" cy="5895657"/>
              <a:chOff x="588057" y="489291"/>
              <a:chExt cx="7012893" cy="5895657"/>
            </a:xfrm>
          </p:grpSpPr>
          <p:sp>
            <p:nvSpPr>
              <p:cNvPr id="311" name="Freeform: Shape 310">
                <a:extLst>
                  <a:ext uri="{FF2B5EF4-FFF2-40B4-BE49-F238E27FC236}">
                    <a16:creationId xmlns:a16="http://schemas.microsoft.com/office/drawing/2014/main" id="{C910B26A-18CF-4058-88B2-C11EFE795B41}"/>
                  </a:ext>
                </a:extLst>
              </p:cNvPr>
              <p:cNvSpPr/>
              <p:nvPr/>
            </p:nvSpPr>
            <p:spPr>
              <a:xfrm>
                <a:off x="588057" y="489291"/>
                <a:ext cx="5731815" cy="5895657"/>
              </a:xfrm>
              <a:custGeom>
                <a:avLst/>
                <a:gdLst>
                  <a:gd name="connsiteX0" fmla="*/ 2900635 w 5731815"/>
                  <a:gd name="connsiteY0" fmla="*/ 0 h 5895657"/>
                  <a:gd name="connsiteX1" fmla="*/ 2939708 w 5731815"/>
                  <a:gd name="connsiteY1" fmla="*/ 611 h 5895657"/>
                  <a:gd name="connsiteX2" fmla="*/ 2939708 w 5731815"/>
                  <a:gd name="connsiteY2" fmla="*/ 1068227 h 5895657"/>
                  <a:gd name="connsiteX3" fmla="*/ 2919437 w 5731815"/>
                  <a:gd name="connsiteY3" fmla="*/ 1067354 h 5895657"/>
                  <a:gd name="connsiteX4" fmla="*/ 1061610 w 5731815"/>
                  <a:gd name="connsiteY4" fmla="*/ 2959366 h 5895657"/>
                  <a:gd name="connsiteX5" fmla="*/ 2950199 w 5731815"/>
                  <a:gd name="connsiteY5" fmla="*/ 4818902 h 5895657"/>
                  <a:gd name="connsiteX6" fmla="*/ 4729170 w 5731815"/>
                  <a:gd name="connsiteY6" fmla="*/ 3499518 h 5895657"/>
                  <a:gd name="connsiteX7" fmla="*/ 4747685 w 5731815"/>
                  <a:gd name="connsiteY7" fmla="*/ 3425483 h 5895657"/>
                  <a:gd name="connsiteX8" fmla="*/ 5338746 w 5731815"/>
                  <a:gd name="connsiteY8" fmla="*/ 3425483 h 5895657"/>
                  <a:gd name="connsiteX9" fmla="*/ 5303677 w 5731815"/>
                  <a:gd name="connsiteY9" fmla="*/ 3583197 h 5895657"/>
                  <a:gd name="connsiteX10" fmla="*/ 5334442 w 5731815"/>
                  <a:gd name="connsiteY10" fmla="*/ 3636182 h 5895657"/>
                  <a:gd name="connsiteX11" fmla="*/ 5717289 w 5731815"/>
                  <a:gd name="connsiteY11" fmla="*/ 3848114 h 5895657"/>
                  <a:gd name="connsiteX12" fmla="*/ 5727544 w 5731815"/>
                  <a:gd name="connsiteY12" fmla="*/ 3889135 h 5895657"/>
                  <a:gd name="connsiteX13" fmla="*/ 5609612 w 5731815"/>
                  <a:gd name="connsiteY13" fmla="*/ 4186524 h 5895657"/>
                  <a:gd name="connsiteX14" fmla="*/ 5568594 w 5731815"/>
                  <a:gd name="connsiteY14" fmla="*/ 4207032 h 5895657"/>
                  <a:gd name="connsiteX15" fmla="*/ 5238730 w 5731815"/>
                  <a:gd name="connsiteY15" fmla="*/ 4140376 h 5895657"/>
                  <a:gd name="connsiteX16" fmla="*/ 5143018 w 5731815"/>
                  <a:gd name="connsiteY16" fmla="*/ 4094230 h 5895657"/>
                  <a:gd name="connsiteX17" fmla="*/ 5095163 w 5731815"/>
                  <a:gd name="connsiteY17" fmla="*/ 4107904 h 5895657"/>
                  <a:gd name="connsiteX18" fmla="*/ 4879813 w 5731815"/>
                  <a:gd name="connsiteY18" fmla="*/ 4441183 h 5895657"/>
                  <a:gd name="connsiteX19" fmla="*/ 4886650 w 5731815"/>
                  <a:gd name="connsiteY19" fmla="*/ 4499293 h 5895657"/>
                  <a:gd name="connsiteX20" fmla="*/ 5084908 w 5731815"/>
                  <a:gd name="connsiteY20" fmla="*/ 4736863 h 5895657"/>
                  <a:gd name="connsiteX21" fmla="*/ 5119092 w 5731815"/>
                  <a:gd name="connsiteY21" fmla="*/ 4786430 h 5895657"/>
                  <a:gd name="connsiteX22" fmla="*/ 5110546 w 5731815"/>
                  <a:gd name="connsiteY22" fmla="*/ 4935125 h 5895657"/>
                  <a:gd name="connsiteX23" fmla="*/ 4939632 w 5731815"/>
                  <a:gd name="connsiteY23" fmla="*/ 5109454 h 5895657"/>
                  <a:gd name="connsiteX24" fmla="*/ 4876394 w 5731815"/>
                  <a:gd name="connsiteY24" fmla="*/ 5114582 h 5895657"/>
                  <a:gd name="connsiteX25" fmla="*/ 4616605 w 5731815"/>
                  <a:gd name="connsiteY25" fmla="*/ 4941958 h 5895657"/>
                  <a:gd name="connsiteX26" fmla="*/ 4537988 w 5731815"/>
                  <a:gd name="connsiteY26" fmla="*/ 4858214 h 5895657"/>
                  <a:gd name="connsiteX27" fmla="*/ 4481584 w 5731815"/>
                  <a:gd name="connsiteY27" fmla="*/ 4851377 h 5895657"/>
                  <a:gd name="connsiteX28" fmla="*/ 4155141 w 5731815"/>
                  <a:gd name="connsiteY28" fmla="*/ 5076982 h 5895657"/>
                  <a:gd name="connsiteX29" fmla="*/ 4136340 w 5731815"/>
                  <a:gd name="connsiteY29" fmla="*/ 5116291 h 5895657"/>
                  <a:gd name="connsiteX30" fmla="*/ 4254269 w 5731815"/>
                  <a:gd name="connsiteY30" fmla="*/ 5505974 h 5895657"/>
                  <a:gd name="connsiteX31" fmla="*/ 4202996 w 5731815"/>
                  <a:gd name="connsiteY31" fmla="*/ 5608523 h 5895657"/>
                  <a:gd name="connsiteX32" fmla="*/ 3960298 w 5731815"/>
                  <a:gd name="connsiteY32" fmla="*/ 5712778 h 5895657"/>
                  <a:gd name="connsiteX33" fmla="*/ 3903898 w 5731815"/>
                  <a:gd name="connsiteY33" fmla="*/ 5695689 h 5895657"/>
                  <a:gd name="connsiteX34" fmla="*/ 3727856 w 5731815"/>
                  <a:gd name="connsiteY34" fmla="*/ 5432481 h 5895657"/>
                  <a:gd name="connsiteX35" fmla="*/ 3686838 w 5731815"/>
                  <a:gd name="connsiteY35" fmla="*/ 5321389 h 5895657"/>
                  <a:gd name="connsiteX36" fmla="*/ 3642399 w 5731815"/>
                  <a:gd name="connsiteY36" fmla="*/ 5297460 h 5895657"/>
                  <a:gd name="connsiteX37" fmla="*/ 3245882 w 5731815"/>
                  <a:gd name="connsiteY37" fmla="*/ 5381208 h 5895657"/>
                  <a:gd name="connsiteX38" fmla="*/ 3220244 w 5731815"/>
                  <a:gd name="connsiteY38" fmla="*/ 5415389 h 5895657"/>
                  <a:gd name="connsiteX39" fmla="*/ 3172390 w 5731815"/>
                  <a:gd name="connsiteY39" fmla="*/ 5854639 h 5895657"/>
                  <a:gd name="connsiteX40" fmla="*/ 3133078 w 5731815"/>
                  <a:gd name="connsiteY40" fmla="*/ 5888820 h 5895657"/>
                  <a:gd name="connsiteX41" fmla="*/ 2967291 w 5731815"/>
                  <a:gd name="connsiteY41" fmla="*/ 5895657 h 5895657"/>
                  <a:gd name="connsiteX42" fmla="*/ 2963873 w 5731815"/>
                  <a:gd name="connsiteY42" fmla="*/ 5881983 h 5895657"/>
                  <a:gd name="connsiteX43" fmla="*/ 2823724 w 5731815"/>
                  <a:gd name="connsiteY43" fmla="*/ 5881983 h 5895657"/>
                  <a:gd name="connsiteX44" fmla="*/ 2780997 w 5731815"/>
                  <a:gd name="connsiteY44" fmla="*/ 5846093 h 5895657"/>
                  <a:gd name="connsiteX45" fmla="*/ 2716051 w 5731815"/>
                  <a:gd name="connsiteY45" fmla="*/ 5519647 h 5895657"/>
                  <a:gd name="connsiteX46" fmla="*/ 2722888 w 5731815"/>
                  <a:gd name="connsiteY46" fmla="*/ 5422226 h 5895657"/>
                  <a:gd name="connsiteX47" fmla="*/ 2688703 w 5731815"/>
                  <a:gd name="connsiteY47" fmla="*/ 5377790 h 5895657"/>
                  <a:gd name="connsiteX48" fmla="*/ 2302439 w 5731815"/>
                  <a:gd name="connsiteY48" fmla="*/ 5306006 h 5895657"/>
                  <a:gd name="connsiteX49" fmla="*/ 2252875 w 5731815"/>
                  <a:gd name="connsiteY49" fmla="*/ 5335060 h 5895657"/>
                  <a:gd name="connsiteX50" fmla="*/ 2037522 w 5731815"/>
                  <a:gd name="connsiteY50" fmla="*/ 5721324 h 5895657"/>
                  <a:gd name="connsiteX51" fmla="*/ 1999922 w 5731815"/>
                  <a:gd name="connsiteY51" fmla="*/ 5731579 h 5895657"/>
                  <a:gd name="connsiteX52" fmla="*/ 1699115 w 5731815"/>
                  <a:gd name="connsiteY52" fmla="*/ 5611941 h 5895657"/>
                  <a:gd name="connsiteX53" fmla="*/ 1680314 w 5731815"/>
                  <a:gd name="connsiteY53" fmla="*/ 5570920 h 5895657"/>
                  <a:gd name="connsiteX54" fmla="*/ 1746969 w 5731815"/>
                  <a:gd name="connsiteY54" fmla="*/ 5244478 h 5895657"/>
                  <a:gd name="connsiteX55" fmla="*/ 1794827 w 5731815"/>
                  <a:gd name="connsiteY55" fmla="*/ 5143638 h 5895657"/>
                  <a:gd name="connsiteX56" fmla="*/ 1781153 w 5731815"/>
                  <a:gd name="connsiteY56" fmla="*/ 5099199 h 5895657"/>
                  <a:gd name="connsiteX57" fmla="*/ 1441038 w 5731815"/>
                  <a:gd name="connsiteY57" fmla="*/ 4878721 h 5895657"/>
                  <a:gd name="connsiteX58" fmla="*/ 1393180 w 5731815"/>
                  <a:gd name="connsiteY58" fmla="*/ 4885558 h 5895657"/>
                  <a:gd name="connsiteX59" fmla="*/ 1044518 w 5731815"/>
                  <a:gd name="connsiteY59" fmla="*/ 5164149 h 5895657"/>
                  <a:gd name="connsiteX60" fmla="*/ 1003497 w 5731815"/>
                  <a:gd name="connsiteY60" fmla="*/ 5159021 h 5895657"/>
                  <a:gd name="connsiteX61" fmla="*/ 774473 w 5731815"/>
                  <a:gd name="connsiteY61" fmla="*/ 4936834 h 5895657"/>
                  <a:gd name="connsiteX62" fmla="*/ 771054 w 5731815"/>
                  <a:gd name="connsiteY62" fmla="*/ 4892394 h 5895657"/>
                  <a:gd name="connsiteX63" fmla="*/ 957351 w 5731815"/>
                  <a:gd name="connsiteY63" fmla="*/ 4615516 h 5895657"/>
                  <a:gd name="connsiteX64" fmla="*/ 1035972 w 5731815"/>
                  <a:gd name="connsiteY64" fmla="*/ 4543732 h 5895657"/>
                  <a:gd name="connsiteX65" fmla="*/ 1042808 w 5731815"/>
                  <a:gd name="connsiteY65" fmla="*/ 4490750 h 5895657"/>
                  <a:gd name="connsiteX66" fmla="*/ 815494 w 5731815"/>
                  <a:gd name="connsiteY66" fmla="*/ 4159177 h 5895657"/>
                  <a:gd name="connsiteX67" fmla="*/ 764217 w 5731815"/>
                  <a:gd name="connsiteY67" fmla="*/ 4150631 h 5895657"/>
                  <a:gd name="connsiteX68" fmla="*/ 340354 w 5731815"/>
                  <a:gd name="connsiteY68" fmla="*/ 4271978 h 5895657"/>
                  <a:gd name="connsiteX69" fmla="*/ 304464 w 5731815"/>
                  <a:gd name="connsiteY69" fmla="*/ 4249762 h 5895657"/>
                  <a:gd name="connsiteX70" fmla="*/ 177985 w 5731815"/>
                  <a:gd name="connsiteY70" fmla="*/ 3955791 h 5895657"/>
                  <a:gd name="connsiteX71" fmla="*/ 193368 w 5731815"/>
                  <a:gd name="connsiteY71" fmla="*/ 3913061 h 5895657"/>
                  <a:gd name="connsiteX72" fmla="*/ 471956 w 5731815"/>
                  <a:gd name="connsiteY72" fmla="*/ 3728476 h 5895657"/>
                  <a:gd name="connsiteX73" fmla="*/ 576214 w 5731815"/>
                  <a:gd name="connsiteY73" fmla="*/ 3690874 h 5895657"/>
                  <a:gd name="connsiteX74" fmla="*/ 598434 w 5731815"/>
                  <a:gd name="connsiteY74" fmla="*/ 3649856 h 5895657"/>
                  <a:gd name="connsiteX75" fmla="*/ 512977 w 5731815"/>
                  <a:gd name="connsiteY75" fmla="*/ 3249918 h 5895657"/>
                  <a:gd name="connsiteX76" fmla="*/ 477084 w 5731815"/>
                  <a:gd name="connsiteY76" fmla="*/ 3224280 h 5895657"/>
                  <a:gd name="connsiteX77" fmla="*/ 34418 w 5731815"/>
                  <a:gd name="connsiteY77" fmla="*/ 3174716 h 5895657"/>
                  <a:gd name="connsiteX78" fmla="*/ 7071 w 5731815"/>
                  <a:gd name="connsiteY78" fmla="*/ 3142241 h 5895657"/>
                  <a:gd name="connsiteX79" fmla="*/ 1947 w 5731815"/>
                  <a:gd name="connsiteY79" fmla="*/ 2817508 h 5895657"/>
                  <a:gd name="connsiteX80" fmla="*/ 34418 w 5731815"/>
                  <a:gd name="connsiteY80" fmla="*/ 2785033 h 5895657"/>
                  <a:gd name="connsiteX81" fmla="*/ 365992 w 5731815"/>
                  <a:gd name="connsiteY81" fmla="*/ 2718377 h 5895657"/>
                  <a:gd name="connsiteX82" fmla="*/ 463410 w 5731815"/>
                  <a:gd name="connsiteY82" fmla="*/ 2725214 h 5895657"/>
                  <a:gd name="connsiteX83" fmla="*/ 507849 w 5731815"/>
                  <a:gd name="connsiteY83" fmla="*/ 2689321 h 5895657"/>
                  <a:gd name="connsiteX84" fmla="*/ 577924 w 5731815"/>
                  <a:gd name="connsiteY84" fmla="*/ 2308184 h 5895657"/>
                  <a:gd name="connsiteX85" fmla="*/ 543739 w 5731815"/>
                  <a:gd name="connsiteY85" fmla="*/ 2253492 h 5895657"/>
                  <a:gd name="connsiteX86" fmla="*/ 162606 w 5731815"/>
                  <a:gd name="connsiteY86" fmla="*/ 2039851 h 5895657"/>
                  <a:gd name="connsiteX87" fmla="*/ 152347 w 5731815"/>
                  <a:gd name="connsiteY87" fmla="*/ 2007376 h 5895657"/>
                  <a:gd name="connsiteX88" fmla="*/ 273698 w 5731815"/>
                  <a:gd name="connsiteY88" fmla="*/ 1701441 h 5895657"/>
                  <a:gd name="connsiteX89" fmla="*/ 311297 w 5731815"/>
                  <a:gd name="connsiteY89" fmla="*/ 1684352 h 5895657"/>
                  <a:gd name="connsiteX90" fmla="*/ 742001 w 5731815"/>
                  <a:gd name="connsiteY90" fmla="*/ 1798863 h 5895657"/>
                  <a:gd name="connsiteX91" fmla="*/ 784728 w 5731815"/>
                  <a:gd name="connsiteY91" fmla="*/ 1785189 h 5895657"/>
                  <a:gd name="connsiteX92" fmla="*/ 1001787 w 5731815"/>
                  <a:gd name="connsiteY92" fmla="*/ 1448491 h 5895657"/>
                  <a:gd name="connsiteX93" fmla="*/ 1003497 w 5731815"/>
                  <a:gd name="connsiteY93" fmla="*/ 1402343 h 5895657"/>
                  <a:gd name="connsiteX94" fmla="*/ 789856 w 5731815"/>
                  <a:gd name="connsiteY94" fmla="*/ 1149393 h 5895657"/>
                  <a:gd name="connsiteX95" fmla="*/ 757384 w 5731815"/>
                  <a:gd name="connsiteY95" fmla="*/ 1103245 h 5895657"/>
                  <a:gd name="connsiteX96" fmla="*/ 764217 w 5731815"/>
                  <a:gd name="connsiteY96" fmla="*/ 961387 h 5895657"/>
                  <a:gd name="connsiteX97" fmla="*/ 940259 w 5731815"/>
                  <a:gd name="connsiteY97" fmla="*/ 781930 h 5895657"/>
                  <a:gd name="connsiteX98" fmla="*/ 994951 w 5731815"/>
                  <a:gd name="connsiteY98" fmla="*/ 776802 h 5895657"/>
                  <a:gd name="connsiteX99" fmla="*/ 1261577 w 5731815"/>
                  <a:gd name="connsiteY99" fmla="*/ 954550 h 5895657"/>
                  <a:gd name="connsiteX100" fmla="*/ 1335070 w 5731815"/>
                  <a:gd name="connsiteY100" fmla="*/ 1031461 h 5895657"/>
                  <a:gd name="connsiteX101" fmla="*/ 1398307 w 5731815"/>
                  <a:gd name="connsiteY101" fmla="*/ 1040007 h 5895657"/>
                  <a:gd name="connsiteX102" fmla="*/ 1721335 w 5731815"/>
                  <a:gd name="connsiteY102" fmla="*/ 817820 h 5895657"/>
                  <a:gd name="connsiteX103" fmla="*/ 1738423 w 5731815"/>
                  <a:gd name="connsiteY103" fmla="*/ 775093 h 5895657"/>
                  <a:gd name="connsiteX104" fmla="*/ 1630750 w 5731815"/>
                  <a:gd name="connsiteY104" fmla="*/ 423009 h 5895657"/>
                  <a:gd name="connsiteX105" fmla="*/ 1704242 w 5731815"/>
                  <a:gd name="connsiteY105" fmla="*/ 272606 h 5895657"/>
                  <a:gd name="connsiteX106" fmla="*/ 1916174 w 5731815"/>
                  <a:gd name="connsiteY106" fmla="*/ 183733 h 5895657"/>
                  <a:gd name="connsiteX107" fmla="*/ 1972575 w 5731815"/>
                  <a:gd name="connsiteY107" fmla="*/ 199113 h 5895657"/>
                  <a:gd name="connsiteX108" fmla="*/ 2148617 w 5731815"/>
                  <a:gd name="connsiteY108" fmla="*/ 462321 h 5895657"/>
                  <a:gd name="connsiteX109" fmla="*/ 2189638 w 5731815"/>
                  <a:gd name="connsiteY109" fmla="*/ 569995 h 5895657"/>
                  <a:gd name="connsiteX110" fmla="*/ 2237492 w 5731815"/>
                  <a:gd name="connsiteY110" fmla="*/ 597342 h 5895657"/>
                  <a:gd name="connsiteX111" fmla="*/ 2625466 w 5731815"/>
                  <a:gd name="connsiteY111" fmla="*/ 515303 h 5895657"/>
                  <a:gd name="connsiteX112" fmla="*/ 2656228 w 5731815"/>
                  <a:gd name="connsiteY112" fmla="*/ 475995 h 5895657"/>
                  <a:gd name="connsiteX113" fmla="*/ 2705795 w 5731815"/>
                  <a:gd name="connsiteY113" fmla="*/ 36748 h 5895657"/>
                  <a:gd name="connsiteX114" fmla="*/ 2736558 w 5731815"/>
                  <a:gd name="connsiteY114" fmla="*/ 7692 h 5895657"/>
                  <a:gd name="connsiteX115" fmla="*/ 2900635 w 5731815"/>
                  <a:gd name="connsiteY115" fmla="*/ 0 h 5895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5731815" h="5895657">
                    <a:moveTo>
                      <a:pt x="2900635" y="0"/>
                    </a:moveTo>
                    <a:lnTo>
                      <a:pt x="2939708" y="611"/>
                    </a:lnTo>
                    <a:lnTo>
                      <a:pt x="2939708" y="1068227"/>
                    </a:lnTo>
                    <a:lnTo>
                      <a:pt x="2919437" y="1067354"/>
                    </a:lnTo>
                    <a:cubicBezTo>
                      <a:pt x="1893958" y="1074191"/>
                      <a:pt x="1054770" y="1891157"/>
                      <a:pt x="1061610" y="2959366"/>
                    </a:cubicBezTo>
                    <a:cubicBezTo>
                      <a:pt x="1070152" y="3983135"/>
                      <a:pt x="1885412" y="4810356"/>
                      <a:pt x="2950199" y="4818902"/>
                    </a:cubicBezTo>
                    <a:cubicBezTo>
                      <a:pt x="3780626" y="4805015"/>
                      <a:pt x="4493709" y="4273241"/>
                      <a:pt x="4729170" y="3499518"/>
                    </a:cubicBezTo>
                    <a:lnTo>
                      <a:pt x="4747685" y="3425483"/>
                    </a:lnTo>
                    <a:lnTo>
                      <a:pt x="5338746" y="3425483"/>
                    </a:lnTo>
                    <a:lnTo>
                      <a:pt x="5303677" y="3583197"/>
                    </a:lnTo>
                    <a:cubicBezTo>
                      <a:pt x="5295131" y="3613963"/>
                      <a:pt x="5305386" y="3629345"/>
                      <a:pt x="5334442" y="3636182"/>
                    </a:cubicBezTo>
                    <a:cubicBezTo>
                      <a:pt x="5481428" y="3672072"/>
                      <a:pt x="5589105" y="3778040"/>
                      <a:pt x="5717289" y="3848114"/>
                    </a:cubicBezTo>
                    <a:cubicBezTo>
                      <a:pt x="5734381" y="3858369"/>
                      <a:pt x="5734381" y="3872043"/>
                      <a:pt x="5727544" y="3889135"/>
                    </a:cubicBezTo>
                    <a:cubicBezTo>
                      <a:pt x="5693360" y="3989972"/>
                      <a:pt x="5652342" y="4089103"/>
                      <a:pt x="5609612" y="4186524"/>
                    </a:cubicBezTo>
                    <a:cubicBezTo>
                      <a:pt x="5601066" y="4205322"/>
                      <a:pt x="5589105" y="4212159"/>
                      <a:pt x="5568594" y="4207032"/>
                    </a:cubicBezTo>
                    <a:cubicBezTo>
                      <a:pt x="5459208" y="4184815"/>
                      <a:pt x="5348116" y="4164305"/>
                      <a:pt x="5238730" y="4140376"/>
                    </a:cubicBezTo>
                    <a:cubicBezTo>
                      <a:pt x="5204549" y="4131830"/>
                      <a:pt x="5173783" y="4111322"/>
                      <a:pt x="5143018" y="4094230"/>
                    </a:cubicBezTo>
                    <a:cubicBezTo>
                      <a:pt x="5120801" y="4082266"/>
                      <a:pt x="5108837" y="4083975"/>
                      <a:pt x="5095163" y="4107904"/>
                    </a:cubicBezTo>
                    <a:cubicBezTo>
                      <a:pt x="5031926" y="4224124"/>
                      <a:pt x="4961852" y="4336928"/>
                      <a:pt x="4879813" y="4441183"/>
                    </a:cubicBezTo>
                    <a:cubicBezTo>
                      <a:pt x="4861012" y="4465112"/>
                      <a:pt x="4857593" y="4480495"/>
                      <a:pt x="4886650" y="4499293"/>
                    </a:cubicBezTo>
                    <a:cubicBezTo>
                      <a:pt x="4977234" y="4557406"/>
                      <a:pt x="5021670" y="4654824"/>
                      <a:pt x="5084908" y="4736863"/>
                    </a:cubicBezTo>
                    <a:cubicBezTo>
                      <a:pt x="5096872" y="4752246"/>
                      <a:pt x="5107128" y="4769338"/>
                      <a:pt x="5119092" y="4786430"/>
                    </a:cubicBezTo>
                    <a:cubicBezTo>
                      <a:pt x="5187457" y="4885558"/>
                      <a:pt x="5184039" y="4851377"/>
                      <a:pt x="5110546" y="4935125"/>
                    </a:cubicBezTo>
                    <a:cubicBezTo>
                      <a:pt x="5057564" y="4996653"/>
                      <a:pt x="4996032" y="5051344"/>
                      <a:pt x="4939632" y="5109454"/>
                    </a:cubicBezTo>
                    <a:cubicBezTo>
                      <a:pt x="4919121" y="5131674"/>
                      <a:pt x="4902033" y="5131674"/>
                      <a:pt x="4876394" y="5114582"/>
                    </a:cubicBezTo>
                    <a:cubicBezTo>
                      <a:pt x="4790937" y="5056472"/>
                      <a:pt x="4703771" y="4998362"/>
                      <a:pt x="4616605" y="4941958"/>
                    </a:cubicBezTo>
                    <a:cubicBezTo>
                      <a:pt x="4584133" y="4919742"/>
                      <a:pt x="4561913" y="4887267"/>
                      <a:pt x="4537988" y="4858214"/>
                    </a:cubicBezTo>
                    <a:cubicBezTo>
                      <a:pt x="4519186" y="4835994"/>
                      <a:pt x="4503803" y="4832575"/>
                      <a:pt x="4481584" y="4851377"/>
                    </a:cubicBezTo>
                    <a:cubicBezTo>
                      <a:pt x="4379035" y="4935125"/>
                      <a:pt x="4269652" y="5010326"/>
                      <a:pt x="4155141" y="5076982"/>
                    </a:cubicBezTo>
                    <a:cubicBezTo>
                      <a:pt x="4139759" y="5085528"/>
                      <a:pt x="4122666" y="5094074"/>
                      <a:pt x="4136340" y="5116291"/>
                    </a:cubicBezTo>
                    <a:cubicBezTo>
                      <a:pt x="4214961" y="5234223"/>
                      <a:pt x="4220088" y="5374371"/>
                      <a:pt x="4254269" y="5505974"/>
                    </a:cubicBezTo>
                    <a:cubicBezTo>
                      <a:pt x="4274779" y="5582885"/>
                      <a:pt x="4279907" y="5572630"/>
                      <a:pt x="4202996" y="5608523"/>
                    </a:cubicBezTo>
                    <a:cubicBezTo>
                      <a:pt x="4122666" y="5646122"/>
                      <a:pt x="4040628" y="5678597"/>
                      <a:pt x="3960298" y="5712778"/>
                    </a:cubicBezTo>
                    <a:cubicBezTo>
                      <a:pt x="3934660" y="5723033"/>
                      <a:pt x="3919281" y="5719615"/>
                      <a:pt x="3903898" y="5695689"/>
                    </a:cubicBezTo>
                    <a:cubicBezTo>
                      <a:pt x="3845788" y="5606814"/>
                      <a:pt x="3785969" y="5521357"/>
                      <a:pt x="3727856" y="5432481"/>
                    </a:cubicBezTo>
                    <a:cubicBezTo>
                      <a:pt x="3705639" y="5398300"/>
                      <a:pt x="3697093" y="5358988"/>
                      <a:pt x="3686838" y="5321389"/>
                    </a:cubicBezTo>
                    <a:cubicBezTo>
                      <a:pt x="3680001" y="5297460"/>
                      <a:pt x="3668037" y="5290623"/>
                      <a:pt x="3642399" y="5297460"/>
                    </a:cubicBezTo>
                    <a:cubicBezTo>
                      <a:pt x="3512505" y="5336769"/>
                      <a:pt x="3380903" y="5364116"/>
                      <a:pt x="3245882" y="5381208"/>
                    </a:cubicBezTo>
                    <a:cubicBezTo>
                      <a:pt x="3223662" y="5384627"/>
                      <a:pt x="3216826" y="5394879"/>
                      <a:pt x="3220244" y="5415389"/>
                    </a:cubicBezTo>
                    <a:cubicBezTo>
                      <a:pt x="3244173" y="5565793"/>
                      <a:pt x="3189479" y="5707650"/>
                      <a:pt x="3172390" y="5854639"/>
                    </a:cubicBezTo>
                    <a:cubicBezTo>
                      <a:pt x="3168971" y="5880274"/>
                      <a:pt x="3155297" y="5888820"/>
                      <a:pt x="3133078" y="5888820"/>
                    </a:cubicBezTo>
                    <a:cubicBezTo>
                      <a:pt x="3078387" y="5890529"/>
                      <a:pt x="3021986" y="5893948"/>
                      <a:pt x="2967291" y="5895657"/>
                    </a:cubicBezTo>
                    <a:cubicBezTo>
                      <a:pt x="2963873" y="5883692"/>
                      <a:pt x="2963873" y="5883692"/>
                      <a:pt x="2963873" y="5881983"/>
                    </a:cubicBezTo>
                    <a:cubicBezTo>
                      <a:pt x="2917728" y="5881983"/>
                      <a:pt x="2869870" y="5881983"/>
                      <a:pt x="2823724" y="5881983"/>
                    </a:cubicBezTo>
                    <a:cubicBezTo>
                      <a:pt x="2798086" y="5881983"/>
                      <a:pt x="2784416" y="5871728"/>
                      <a:pt x="2780997" y="5846093"/>
                    </a:cubicBezTo>
                    <a:cubicBezTo>
                      <a:pt x="2760487" y="5736707"/>
                      <a:pt x="2736558" y="5629030"/>
                      <a:pt x="2716051" y="5519647"/>
                    </a:cubicBezTo>
                    <a:cubicBezTo>
                      <a:pt x="2709214" y="5487172"/>
                      <a:pt x="2719469" y="5454701"/>
                      <a:pt x="2722888" y="5422226"/>
                    </a:cubicBezTo>
                    <a:cubicBezTo>
                      <a:pt x="2726306" y="5394879"/>
                      <a:pt x="2719469" y="5381208"/>
                      <a:pt x="2688703" y="5377790"/>
                    </a:cubicBezTo>
                    <a:cubicBezTo>
                      <a:pt x="2558810" y="5364116"/>
                      <a:pt x="2428914" y="5340187"/>
                      <a:pt x="2302439" y="5306006"/>
                    </a:cubicBezTo>
                    <a:cubicBezTo>
                      <a:pt x="2275091" y="5299169"/>
                      <a:pt x="2259712" y="5307715"/>
                      <a:pt x="2252875" y="5335060"/>
                    </a:cubicBezTo>
                    <a:cubicBezTo>
                      <a:pt x="2216982" y="5483754"/>
                      <a:pt x="2109308" y="5591431"/>
                      <a:pt x="2037522" y="5721324"/>
                    </a:cubicBezTo>
                    <a:cubicBezTo>
                      <a:pt x="2028979" y="5736707"/>
                      <a:pt x="2015305" y="5736707"/>
                      <a:pt x="1999922" y="5731579"/>
                    </a:cubicBezTo>
                    <a:cubicBezTo>
                      <a:pt x="1897376" y="5697398"/>
                      <a:pt x="1796536" y="5656377"/>
                      <a:pt x="1699115" y="5611941"/>
                    </a:cubicBezTo>
                    <a:cubicBezTo>
                      <a:pt x="1678604" y="5603395"/>
                      <a:pt x="1676895" y="5588012"/>
                      <a:pt x="1680314" y="5570920"/>
                    </a:cubicBezTo>
                    <a:cubicBezTo>
                      <a:pt x="1702533" y="5461538"/>
                      <a:pt x="1721335" y="5352152"/>
                      <a:pt x="1746969" y="5244478"/>
                    </a:cubicBezTo>
                    <a:cubicBezTo>
                      <a:pt x="1755515" y="5208585"/>
                      <a:pt x="1776026" y="5176110"/>
                      <a:pt x="1794827" y="5143638"/>
                    </a:cubicBezTo>
                    <a:cubicBezTo>
                      <a:pt x="1806792" y="5123128"/>
                      <a:pt x="1803373" y="5111163"/>
                      <a:pt x="1781153" y="5099199"/>
                    </a:cubicBezTo>
                    <a:cubicBezTo>
                      <a:pt x="1661512" y="5035961"/>
                      <a:pt x="1548711" y="4960759"/>
                      <a:pt x="1441038" y="4878721"/>
                    </a:cubicBezTo>
                    <a:cubicBezTo>
                      <a:pt x="1422236" y="4863341"/>
                      <a:pt x="1408563" y="4863341"/>
                      <a:pt x="1393180" y="4885558"/>
                    </a:cubicBezTo>
                    <a:cubicBezTo>
                      <a:pt x="1304304" y="5010326"/>
                      <a:pt x="1162446" y="5071855"/>
                      <a:pt x="1044518" y="5164149"/>
                    </a:cubicBezTo>
                    <a:cubicBezTo>
                      <a:pt x="1029135" y="5176110"/>
                      <a:pt x="1017170" y="5170985"/>
                      <a:pt x="1003497" y="5159021"/>
                    </a:cubicBezTo>
                    <a:cubicBezTo>
                      <a:pt x="923167" y="5088947"/>
                      <a:pt x="847965" y="5012036"/>
                      <a:pt x="774473" y="4936834"/>
                    </a:cubicBezTo>
                    <a:cubicBezTo>
                      <a:pt x="760802" y="4921451"/>
                      <a:pt x="759090" y="4909486"/>
                      <a:pt x="771054" y="4892394"/>
                    </a:cubicBezTo>
                    <a:cubicBezTo>
                      <a:pt x="832582" y="4800100"/>
                      <a:pt x="894114" y="4707810"/>
                      <a:pt x="957351" y="4615516"/>
                    </a:cubicBezTo>
                    <a:cubicBezTo>
                      <a:pt x="977859" y="4586459"/>
                      <a:pt x="1008624" y="4567658"/>
                      <a:pt x="1035972" y="4543732"/>
                    </a:cubicBezTo>
                    <a:cubicBezTo>
                      <a:pt x="1056482" y="4526640"/>
                      <a:pt x="1059901" y="4511257"/>
                      <a:pt x="1042808" y="4490750"/>
                    </a:cubicBezTo>
                    <a:cubicBezTo>
                      <a:pt x="959061" y="4386492"/>
                      <a:pt x="882150" y="4277106"/>
                      <a:pt x="815494" y="4159177"/>
                    </a:cubicBezTo>
                    <a:cubicBezTo>
                      <a:pt x="800111" y="4131830"/>
                      <a:pt x="784728" y="4136957"/>
                      <a:pt x="764217" y="4150631"/>
                    </a:cubicBezTo>
                    <a:cubicBezTo>
                      <a:pt x="634324" y="4230960"/>
                      <a:pt x="482211" y="4232670"/>
                      <a:pt x="340354" y="4271978"/>
                    </a:cubicBezTo>
                    <a:cubicBezTo>
                      <a:pt x="321552" y="4277106"/>
                      <a:pt x="311297" y="4266851"/>
                      <a:pt x="304464" y="4249762"/>
                    </a:cubicBezTo>
                    <a:cubicBezTo>
                      <a:pt x="258315" y="4154049"/>
                      <a:pt x="215588" y="4054919"/>
                      <a:pt x="177985" y="3955791"/>
                    </a:cubicBezTo>
                    <a:cubicBezTo>
                      <a:pt x="171148" y="3935281"/>
                      <a:pt x="176276" y="3923316"/>
                      <a:pt x="193368" y="3913061"/>
                    </a:cubicBezTo>
                    <a:cubicBezTo>
                      <a:pt x="285662" y="3851533"/>
                      <a:pt x="376247" y="3788295"/>
                      <a:pt x="471956" y="3728476"/>
                    </a:cubicBezTo>
                    <a:cubicBezTo>
                      <a:pt x="502722" y="3709675"/>
                      <a:pt x="540321" y="3701129"/>
                      <a:pt x="576214" y="3690874"/>
                    </a:cubicBezTo>
                    <a:cubicBezTo>
                      <a:pt x="598434" y="3684037"/>
                      <a:pt x="605268" y="3673782"/>
                      <a:pt x="598434" y="3649856"/>
                    </a:cubicBezTo>
                    <a:cubicBezTo>
                      <a:pt x="559122" y="3518250"/>
                      <a:pt x="531778" y="3384939"/>
                      <a:pt x="512977" y="3249918"/>
                    </a:cubicBezTo>
                    <a:cubicBezTo>
                      <a:pt x="509559" y="3227698"/>
                      <a:pt x="499303" y="3220861"/>
                      <a:pt x="477084" y="3224280"/>
                    </a:cubicBezTo>
                    <a:cubicBezTo>
                      <a:pt x="324971" y="3249918"/>
                      <a:pt x="181404" y="3191808"/>
                      <a:pt x="34418" y="3174716"/>
                    </a:cubicBezTo>
                    <a:cubicBezTo>
                      <a:pt x="15617" y="3173007"/>
                      <a:pt x="8784" y="3161042"/>
                      <a:pt x="7071" y="3142241"/>
                    </a:cubicBezTo>
                    <a:cubicBezTo>
                      <a:pt x="-3181" y="3034567"/>
                      <a:pt x="238" y="2926891"/>
                      <a:pt x="1947" y="2817508"/>
                    </a:cubicBezTo>
                    <a:cubicBezTo>
                      <a:pt x="1947" y="2796997"/>
                      <a:pt x="15617" y="2788451"/>
                      <a:pt x="34418" y="2785033"/>
                    </a:cubicBezTo>
                    <a:cubicBezTo>
                      <a:pt x="145514" y="2762813"/>
                      <a:pt x="254896" y="2740597"/>
                      <a:pt x="365992" y="2718377"/>
                    </a:cubicBezTo>
                    <a:cubicBezTo>
                      <a:pt x="398463" y="2711540"/>
                      <a:pt x="430938" y="2721795"/>
                      <a:pt x="463410" y="2725214"/>
                    </a:cubicBezTo>
                    <a:cubicBezTo>
                      <a:pt x="490757" y="2728633"/>
                      <a:pt x="504431" y="2718377"/>
                      <a:pt x="507849" y="2689321"/>
                    </a:cubicBezTo>
                    <a:cubicBezTo>
                      <a:pt x="521523" y="2561136"/>
                      <a:pt x="545449" y="2432952"/>
                      <a:pt x="577924" y="2308184"/>
                    </a:cubicBezTo>
                    <a:cubicBezTo>
                      <a:pt x="586470" y="2275712"/>
                      <a:pt x="574505" y="2260329"/>
                      <a:pt x="543739" y="2253492"/>
                    </a:cubicBezTo>
                    <a:cubicBezTo>
                      <a:pt x="398463" y="2215893"/>
                      <a:pt x="289081" y="2109925"/>
                      <a:pt x="162606" y="2039851"/>
                    </a:cubicBezTo>
                    <a:cubicBezTo>
                      <a:pt x="148929" y="2033014"/>
                      <a:pt x="148929" y="2021050"/>
                      <a:pt x="152347" y="2007376"/>
                    </a:cubicBezTo>
                    <a:cubicBezTo>
                      <a:pt x="186531" y="1903121"/>
                      <a:pt x="229258" y="1802281"/>
                      <a:pt x="273698" y="1701441"/>
                    </a:cubicBezTo>
                    <a:cubicBezTo>
                      <a:pt x="282244" y="1682643"/>
                      <a:pt x="295917" y="1679225"/>
                      <a:pt x="311297" y="1684352"/>
                    </a:cubicBezTo>
                    <a:cubicBezTo>
                      <a:pt x="454867" y="1721952"/>
                      <a:pt x="608689" y="1718533"/>
                      <a:pt x="742001" y="1798863"/>
                    </a:cubicBezTo>
                    <a:cubicBezTo>
                      <a:pt x="764217" y="1812536"/>
                      <a:pt x="774473" y="1803990"/>
                      <a:pt x="784728" y="1785189"/>
                    </a:cubicBezTo>
                    <a:cubicBezTo>
                      <a:pt x="847965" y="1667260"/>
                      <a:pt x="921458" y="1554456"/>
                      <a:pt x="1001787" y="1448491"/>
                    </a:cubicBezTo>
                    <a:cubicBezTo>
                      <a:pt x="1012043" y="1434818"/>
                      <a:pt x="1029135" y="1419435"/>
                      <a:pt x="1003497" y="1402343"/>
                    </a:cubicBezTo>
                    <a:cubicBezTo>
                      <a:pt x="906078" y="1339105"/>
                      <a:pt x="856511" y="1238269"/>
                      <a:pt x="789856" y="1149393"/>
                    </a:cubicBezTo>
                    <a:cubicBezTo>
                      <a:pt x="777891" y="1134010"/>
                      <a:pt x="769348" y="1118627"/>
                      <a:pt x="757384" y="1103245"/>
                    </a:cubicBezTo>
                    <a:cubicBezTo>
                      <a:pt x="704398" y="1028043"/>
                      <a:pt x="702689" y="1026333"/>
                      <a:pt x="764217" y="961387"/>
                    </a:cubicBezTo>
                    <a:cubicBezTo>
                      <a:pt x="822331" y="899859"/>
                      <a:pt x="882150" y="841749"/>
                      <a:pt x="940259" y="781930"/>
                    </a:cubicBezTo>
                    <a:cubicBezTo>
                      <a:pt x="959061" y="763129"/>
                      <a:pt x="974443" y="761419"/>
                      <a:pt x="994951" y="776802"/>
                    </a:cubicBezTo>
                    <a:cubicBezTo>
                      <a:pt x="1083826" y="836621"/>
                      <a:pt x="1172702" y="894731"/>
                      <a:pt x="1261577" y="954550"/>
                    </a:cubicBezTo>
                    <a:cubicBezTo>
                      <a:pt x="1292340" y="975061"/>
                      <a:pt x="1312850" y="1004117"/>
                      <a:pt x="1335070" y="1031461"/>
                    </a:cubicBezTo>
                    <a:cubicBezTo>
                      <a:pt x="1353871" y="1057099"/>
                      <a:pt x="1370960" y="1062227"/>
                      <a:pt x="1398307" y="1040007"/>
                    </a:cubicBezTo>
                    <a:cubicBezTo>
                      <a:pt x="1499147" y="956259"/>
                      <a:pt x="1608530" y="882767"/>
                      <a:pt x="1721335" y="817820"/>
                    </a:cubicBezTo>
                    <a:cubicBezTo>
                      <a:pt x="1738423" y="807565"/>
                      <a:pt x="1753806" y="797310"/>
                      <a:pt x="1738423" y="775093"/>
                    </a:cubicBezTo>
                    <a:cubicBezTo>
                      <a:pt x="1664931" y="669125"/>
                      <a:pt x="1659806" y="542651"/>
                      <a:pt x="1630750" y="423009"/>
                    </a:cubicBezTo>
                    <a:cubicBezTo>
                      <a:pt x="1605112" y="318754"/>
                      <a:pt x="1608530" y="320464"/>
                      <a:pt x="1704242" y="272606"/>
                    </a:cubicBezTo>
                    <a:cubicBezTo>
                      <a:pt x="1772607" y="238425"/>
                      <a:pt x="1846100" y="212787"/>
                      <a:pt x="1916174" y="183733"/>
                    </a:cubicBezTo>
                    <a:cubicBezTo>
                      <a:pt x="1941812" y="173478"/>
                      <a:pt x="1957195" y="175187"/>
                      <a:pt x="1972575" y="199113"/>
                    </a:cubicBezTo>
                    <a:cubicBezTo>
                      <a:pt x="2030688" y="287989"/>
                      <a:pt x="2088798" y="375155"/>
                      <a:pt x="2148617" y="462321"/>
                    </a:cubicBezTo>
                    <a:cubicBezTo>
                      <a:pt x="2170836" y="494793"/>
                      <a:pt x="2177673" y="532395"/>
                      <a:pt x="2189638" y="569995"/>
                    </a:cubicBezTo>
                    <a:cubicBezTo>
                      <a:pt x="2198180" y="597342"/>
                      <a:pt x="2210145" y="605888"/>
                      <a:pt x="2237492" y="597342"/>
                    </a:cubicBezTo>
                    <a:cubicBezTo>
                      <a:pt x="2363967" y="559743"/>
                      <a:pt x="2493861" y="532395"/>
                      <a:pt x="2625466" y="515303"/>
                    </a:cubicBezTo>
                    <a:cubicBezTo>
                      <a:pt x="2651101" y="511885"/>
                      <a:pt x="2659647" y="501630"/>
                      <a:pt x="2656228" y="475995"/>
                    </a:cubicBezTo>
                    <a:cubicBezTo>
                      <a:pt x="2634012" y="325591"/>
                      <a:pt x="2688703" y="183733"/>
                      <a:pt x="2705795" y="36748"/>
                    </a:cubicBezTo>
                    <a:cubicBezTo>
                      <a:pt x="2707505" y="19656"/>
                      <a:pt x="2717760" y="9401"/>
                      <a:pt x="2736558" y="7692"/>
                    </a:cubicBezTo>
                    <a:cubicBezTo>
                      <a:pt x="2791251" y="1709"/>
                      <a:pt x="2845943" y="0"/>
                      <a:pt x="29006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515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pPr algn="ct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312" name="Freeform: Shape 311">
                <a:extLst>
                  <a:ext uri="{FF2B5EF4-FFF2-40B4-BE49-F238E27FC236}">
                    <a16:creationId xmlns:a16="http://schemas.microsoft.com/office/drawing/2014/main" id="{DC8BCB0E-B925-47DB-82B0-AB8DEC66EAD5}"/>
                  </a:ext>
                </a:extLst>
              </p:cNvPr>
              <p:cNvSpPr/>
              <p:nvPr/>
            </p:nvSpPr>
            <p:spPr>
              <a:xfrm flipH="1">
                <a:off x="1635010" y="971550"/>
                <a:ext cx="5965940" cy="2951634"/>
              </a:xfrm>
              <a:custGeom>
                <a:avLst/>
                <a:gdLst>
                  <a:gd name="connsiteX0" fmla="*/ 5965877 w 5965940"/>
                  <a:gd name="connsiteY0" fmla="*/ 2951052 h 2951634"/>
                  <a:gd name="connsiteX1" fmla="*/ 5965874 w 5965940"/>
                  <a:gd name="connsiteY1" fmla="*/ 2951052 h 2951634"/>
                  <a:gd name="connsiteX2" fmla="*/ 5965877 w 5965940"/>
                  <a:gd name="connsiteY2" fmla="*/ 2951634 h 2951634"/>
                  <a:gd name="connsiteX3" fmla="*/ 2224803 w 5965940"/>
                  <a:gd name="connsiteY3" fmla="*/ 1672633 h 2951634"/>
                  <a:gd name="connsiteX4" fmla="*/ 2252320 w 5965940"/>
                  <a:gd name="connsiteY4" fmla="*/ 1702545 h 2951634"/>
                  <a:gd name="connsiteX5" fmla="*/ 2252320 w 5965940"/>
                  <a:gd name="connsiteY5" fmla="*/ 1866318 h 2951634"/>
                  <a:gd name="connsiteX6" fmla="*/ 2193129 w 5965940"/>
                  <a:gd name="connsiteY6" fmla="*/ 1866318 h 2951634"/>
                  <a:gd name="connsiteX7" fmla="*/ 2193695 w 5965940"/>
                  <a:gd name="connsiteY7" fmla="*/ 1701348 h 2951634"/>
                  <a:gd name="connsiteX8" fmla="*/ 2224803 w 5965940"/>
                  <a:gd name="connsiteY8" fmla="*/ 1672633 h 2951634"/>
                  <a:gd name="connsiteX9" fmla="*/ 2547842 w 5965940"/>
                  <a:gd name="connsiteY9" fmla="*/ 1574524 h 2951634"/>
                  <a:gd name="connsiteX10" fmla="*/ 2572969 w 5965940"/>
                  <a:gd name="connsiteY10" fmla="*/ 1600847 h 2951634"/>
                  <a:gd name="connsiteX11" fmla="*/ 2572969 w 5965940"/>
                  <a:gd name="connsiteY11" fmla="*/ 1671436 h 2951634"/>
                  <a:gd name="connsiteX12" fmla="*/ 2574165 w 5965940"/>
                  <a:gd name="connsiteY12" fmla="*/ 1671436 h 2951634"/>
                  <a:gd name="connsiteX13" fmla="*/ 2574165 w 5965940"/>
                  <a:gd name="connsiteY13" fmla="*/ 1738437 h 2951634"/>
                  <a:gd name="connsiteX14" fmla="*/ 2614844 w 5965940"/>
                  <a:gd name="connsiteY14" fmla="*/ 1777919 h 2951634"/>
                  <a:gd name="connsiteX15" fmla="*/ 2700989 w 5965940"/>
                  <a:gd name="connsiteY15" fmla="*/ 1777919 h 2951634"/>
                  <a:gd name="connsiteX16" fmla="*/ 2727310 w 5965940"/>
                  <a:gd name="connsiteY16" fmla="*/ 1801849 h 2951634"/>
                  <a:gd name="connsiteX17" fmla="*/ 2691417 w 5965940"/>
                  <a:gd name="connsiteY17" fmla="*/ 1856885 h 2951634"/>
                  <a:gd name="connsiteX18" fmla="*/ 2680232 w 5965940"/>
                  <a:gd name="connsiteY18" fmla="*/ 1866318 h 2951634"/>
                  <a:gd name="connsiteX19" fmla="*/ 2525808 w 5965940"/>
                  <a:gd name="connsiteY19" fmla="*/ 1866318 h 2951634"/>
                  <a:gd name="connsiteX20" fmla="*/ 2525112 w 5965940"/>
                  <a:gd name="connsiteY20" fmla="*/ 1599648 h 2951634"/>
                  <a:gd name="connsiteX21" fmla="*/ 2547842 w 5965940"/>
                  <a:gd name="connsiteY21" fmla="*/ 1574524 h 2951634"/>
                  <a:gd name="connsiteX22" fmla="*/ 2607665 w 5965940"/>
                  <a:gd name="connsiteY22" fmla="*/ 1231144 h 2951634"/>
                  <a:gd name="connsiteX23" fmla="*/ 2639969 w 5965940"/>
                  <a:gd name="connsiteY23" fmla="*/ 1264645 h 2951634"/>
                  <a:gd name="connsiteX24" fmla="*/ 2639969 w 5965940"/>
                  <a:gd name="connsiteY24" fmla="*/ 1429754 h 2951634"/>
                  <a:gd name="connsiteX25" fmla="*/ 2641166 w 5965940"/>
                  <a:gd name="connsiteY25" fmla="*/ 1429754 h 2951634"/>
                  <a:gd name="connsiteX26" fmla="*/ 2641166 w 5965940"/>
                  <a:gd name="connsiteY26" fmla="*/ 1592472 h 2951634"/>
                  <a:gd name="connsiteX27" fmla="*/ 2690220 w 5965940"/>
                  <a:gd name="connsiteY27" fmla="*/ 1642722 h 2951634"/>
                  <a:gd name="connsiteX28" fmla="*/ 2727310 w 5965940"/>
                  <a:gd name="connsiteY28" fmla="*/ 1706132 h 2951634"/>
                  <a:gd name="connsiteX29" fmla="*/ 2684237 w 5965940"/>
                  <a:gd name="connsiteY29" fmla="*/ 1731258 h 2951634"/>
                  <a:gd name="connsiteX30" fmla="*/ 2674666 w 5965940"/>
                  <a:gd name="connsiteY30" fmla="*/ 1730063 h 2951634"/>
                  <a:gd name="connsiteX31" fmla="*/ 2619628 w 5965940"/>
                  <a:gd name="connsiteY31" fmla="*/ 1670240 h 2951634"/>
                  <a:gd name="connsiteX32" fmla="*/ 2620827 w 5965940"/>
                  <a:gd name="connsiteY32" fmla="*/ 1556577 h 2951634"/>
                  <a:gd name="connsiteX33" fmla="*/ 2599290 w 5965940"/>
                  <a:gd name="connsiteY33" fmla="*/ 1531453 h 2951634"/>
                  <a:gd name="connsiteX34" fmla="*/ 2583736 w 5965940"/>
                  <a:gd name="connsiteY34" fmla="*/ 1530255 h 2951634"/>
                  <a:gd name="connsiteX35" fmla="*/ 2526306 w 5965940"/>
                  <a:gd name="connsiteY35" fmla="*/ 1468040 h 2951634"/>
                  <a:gd name="connsiteX36" fmla="*/ 2432984 w 5965940"/>
                  <a:gd name="connsiteY36" fmla="*/ 1308912 h 2951634"/>
                  <a:gd name="connsiteX37" fmla="*/ 2417431 w 5965940"/>
                  <a:gd name="connsiteY37" fmla="*/ 1246697 h 2951634"/>
                  <a:gd name="connsiteX38" fmla="*/ 2448538 w 5965940"/>
                  <a:gd name="connsiteY38" fmla="*/ 1231144 h 2951634"/>
                  <a:gd name="connsiteX39" fmla="*/ 2607665 w 5965940"/>
                  <a:gd name="connsiteY39" fmla="*/ 1231144 h 2951634"/>
                  <a:gd name="connsiteX40" fmla="*/ 1542988 w 5965940"/>
                  <a:gd name="connsiteY40" fmla="*/ 1125838 h 2951634"/>
                  <a:gd name="connsiteX41" fmla="*/ 1542988 w 5965940"/>
                  <a:gd name="connsiteY41" fmla="*/ 1264073 h 2951634"/>
                  <a:gd name="connsiteX42" fmla="*/ 1489378 w 5965940"/>
                  <a:gd name="connsiteY42" fmla="*/ 1274897 h 2951634"/>
                  <a:gd name="connsiteX43" fmla="*/ 1383569 w 5965940"/>
                  <a:gd name="connsiteY43" fmla="*/ 1434522 h 2951634"/>
                  <a:gd name="connsiteX44" fmla="*/ 1383569 w 5965940"/>
                  <a:gd name="connsiteY44" fmla="*/ 1866318 h 2951634"/>
                  <a:gd name="connsiteX45" fmla="*/ 1323073 w 5965940"/>
                  <a:gd name="connsiteY45" fmla="*/ 1866318 h 2951634"/>
                  <a:gd name="connsiteX46" fmla="*/ 1323073 w 5965940"/>
                  <a:gd name="connsiteY46" fmla="*/ 1125838 h 2951634"/>
                  <a:gd name="connsiteX47" fmla="*/ 2002911 w 5965940"/>
                  <a:gd name="connsiteY47" fmla="*/ 1125838 h 2951634"/>
                  <a:gd name="connsiteX48" fmla="*/ 2002911 w 5965940"/>
                  <a:gd name="connsiteY48" fmla="*/ 1263591 h 2951634"/>
                  <a:gd name="connsiteX49" fmla="*/ 1947459 w 5965940"/>
                  <a:gd name="connsiteY49" fmla="*/ 1274786 h 2951634"/>
                  <a:gd name="connsiteX50" fmla="*/ 1841653 w 5965940"/>
                  <a:gd name="connsiteY50" fmla="*/ 1434414 h 2951634"/>
                  <a:gd name="connsiteX51" fmla="*/ 1841653 w 5965940"/>
                  <a:gd name="connsiteY51" fmla="*/ 1866318 h 2951634"/>
                  <a:gd name="connsiteX52" fmla="*/ 1730051 w 5965940"/>
                  <a:gd name="connsiteY52" fmla="*/ 1866318 h 2951634"/>
                  <a:gd name="connsiteX53" fmla="*/ 1730052 w 5965940"/>
                  <a:gd name="connsiteY53" fmla="*/ 1434522 h 2951634"/>
                  <a:gd name="connsiteX54" fmla="*/ 1730051 w 5965940"/>
                  <a:gd name="connsiteY54" fmla="*/ 1434519 h 2951634"/>
                  <a:gd name="connsiteX55" fmla="*/ 1730051 w 5965940"/>
                  <a:gd name="connsiteY55" fmla="*/ 1420568 h 2951634"/>
                  <a:gd name="connsiteX56" fmla="*/ 1727234 w 5965940"/>
                  <a:gd name="connsiteY56" fmla="*/ 1420568 h 2951634"/>
                  <a:gd name="connsiteX57" fmla="*/ 1716437 w 5965940"/>
                  <a:gd name="connsiteY57" fmla="*/ 1367090 h 2951634"/>
                  <a:gd name="connsiteX58" fmla="*/ 1608327 w 5965940"/>
                  <a:gd name="connsiteY58" fmla="*/ 1269071 h 2951634"/>
                  <a:gd name="connsiteX59" fmla="*/ 1586325 w 5965940"/>
                  <a:gd name="connsiteY59" fmla="*/ 1265744 h 2951634"/>
                  <a:gd name="connsiteX60" fmla="*/ 1586325 w 5965940"/>
                  <a:gd name="connsiteY60" fmla="*/ 1125838 h 2951634"/>
                  <a:gd name="connsiteX61" fmla="*/ 3907006 w 5965940"/>
                  <a:gd name="connsiteY61" fmla="*/ 0 h 2951634"/>
                  <a:gd name="connsiteX62" fmla="*/ 3732325 w 5965940"/>
                  <a:gd name="connsiteY62" fmla="*/ 0 h 2951634"/>
                  <a:gd name="connsiteX63" fmla="*/ 3654557 w 5965940"/>
                  <a:gd name="connsiteY63" fmla="*/ 1648703 h 2951634"/>
                  <a:gd name="connsiteX64" fmla="*/ 3552858 w 5965940"/>
                  <a:gd name="connsiteY64" fmla="*/ 1652295 h 2951634"/>
                  <a:gd name="connsiteX65" fmla="*/ 3472697 w 5965940"/>
                  <a:gd name="connsiteY65" fmla="*/ 338595 h 2951634"/>
                  <a:gd name="connsiteX66" fmla="*/ 3294425 w 5965940"/>
                  <a:gd name="connsiteY66" fmla="*/ 338595 h 2951634"/>
                  <a:gd name="connsiteX67" fmla="*/ 3217853 w 5965940"/>
                  <a:gd name="connsiteY67" fmla="*/ 1658274 h 2951634"/>
                  <a:gd name="connsiteX68" fmla="*/ 3071887 w 5965940"/>
                  <a:gd name="connsiteY68" fmla="*/ 1665454 h 2951634"/>
                  <a:gd name="connsiteX69" fmla="*/ 3071887 w 5965940"/>
                  <a:gd name="connsiteY69" fmla="*/ 1448897 h 2951634"/>
                  <a:gd name="connsiteX70" fmla="*/ 2998904 w 5965940"/>
                  <a:gd name="connsiteY70" fmla="*/ 1319681 h 2951634"/>
                  <a:gd name="connsiteX71" fmla="*/ 2979760 w 5965940"/>
                  <a:gd name="connsiteY71" fmla="*/ 1301735 h 2951634"/>
                  <a:gd name="connsiteX72" fmla="*/ 2896009 w 5965940"/>
                  <a:gd name="connsiteY72" fmla="*/ 1293360 h 2951634"/>
                  <a:gd name="connsiteX73" fmla="*/ 2854133 w 5965940"/>
                  <a:gd name="connsiteY73" fmla="*/ 1331645 h 2951634"/>
                  <a:gd name="connsiteX74" fmla="*/ 2800293 w 5965940"/>
                  <a:gd name="connsiteY74" fmla="*/ 1433343 h 2951634"/>
                  <a:gd name="connsiteX75" fmla="*/ 2762007 w 5965940"/>
                  <a:gd name="connsiteY75" fmla="*/ 1468040 h 2951634"/>
                  <a:gd name="connsiteX76" fmla="*/ 2726114 w 5965940"/>
                  <a:gd name="connsiteY76" fmla="*/ 1503935 h 2951634"/>
                  <a:gd name="connsiteX77" fmla="*/ 2726114 w 5965940"/>
                  <a:gd name="connsiteY77" fmla="*/ 1562559 h 2951634"/>
                  <a:gd name="connsiteX78" fmla="*/ 2715346 w 5965940"/>
                  <a:gd name="connsiteY78" fmla="*/ 1581703 h 2951634"/>
                  <a:gd name="connsiteX79" fmla="*/ 2702184 w 5965940"/>
                  <a:gd name="connsiteY79" fmla="*/ 1561362 h 2951634"/>
                  <a:gd name="connsiteX80" fmla="*/ 2698595 w 5965940"/>
                  <a:gd name="connsiteY80" fmla="*/ 1466843 h 2951634"/>
                  <a:gd name="connsiteX81" fmla="*/ 2698595 w 5965940"/>
                  <a:gd name="connsiteY81" fmla="*/ 1215590 h 2951634"/>
                  <a:gd name="connsiteX82" fmla="*/ 2661505 w 5965940"/>
                  <a:gd name="connsiteY82" fmla="*/ 1173716 h 2951634"/>
                  <a:gd name="connsiteX83" fmla="*/ 2388716 w 5965940"/>
                  <a:gd name="connsiteY83" fmla="*/ 1173716 h 2951634"/>
                  <a:gd name="connsiteX84" fmla="*/ 2356411 w 5965940"/>
                  <a:gd name="connsiteY84" fmla="*/ 1208411 h 2951634"/>
                  <a:gd name="connsiteX85" fmla="*/ 2357608 w 5965940"/>
                  <a:gd name="connsiteY85" fmla="*/ 1273020 h 2951634"/>
                  <a:gd name="connsiteX86" fmla="*/ 2328893 w 5965940"/>
                  <a:gd name="connsiteY86" fmla="*/ 1319681 h 2951634"/>
                  <a:gd name="connsiteX87" fmla="*/ 2253518 w 5965940"/>
                  <a:gd name="connsiteY87" fmla="*/ 1439325 h 2951634"/>
                  <a:gd name="connsiteX88" fmla="*/ 2253518 w 5965940"/>
                  <a:gd name="connsiteY88" fmla="*/ 1555380 h 2951634"/>
                  <a:gd name="connsiteX89" fmla="*/ 2192497 w 5965940"/>
                  <a:gd name="connsiteY89" fmla="*/ 1615203 h 2951634"/>
                  <a:gd name="connsiteX90" fmla="*/ 2188133 w 5965940"/>
                  <a:gd name="connsiteY90" fmla="*/ 1615952 h 2951634"/>
                  <a:gd name="connsiteX91" fmla="*/ 2188133 w 5965940"/>
                  <a:gd name="connsiteY91" fmla="*/ 1434414 h 2951634"/>
                  <a:gd name="connsiteX92" fmla="*/ 2188133 w 5965940"/>
                  <a:gd name="connsiteY92" fmla="*/ 1434408 h 2951634"/>
                  <a:gd name="connsiteX93" fmla="*/ 2188133 w 5965940"/>
                  <a:gd name="connsiteY93" fmla="*/ 1420459 h 2951634"/>
                  <a:gd name="connsiteX94" fmla="*/ 2186024 w 5965940"/>
                  <a:gd name="connsiteY94" fmla="*/ 1420459 h 2951634"/>
                  <a:gd name="connsiteX95" fmla="*/ 2180346 w 5965940"/>
                  <a:gd name="connsiteY95" fmla="*/ 1382898 h 2951634"/>
                  <a:gd name="connsiteX96" fmla="*/ 2082327 w 5965940"/>
                  <a:gd name="connsiteY96" fmla="*/ 1274786 h 2951634"/>
                  <a:gd name="connsiteX97" fmla="*/ 2046247 w 5965940"/>
                  <a:gd name="connsiteY97" fmla="*/ 1267503 h 2951634"/>
                  <a:gd name="connsiteX98" fmla="*/ 2046247 w 5965940"/>
                  <a:gd name="connsiteY98" fmla="*/ 1060383 h 2951634"/>
                  <a:gd name="connsiteX99" fmla="*/ 2002911 w 5965940"/>
                  <a:gd name="connsiteY99" fmla="*/ 1060383 h 2951634"/>
                  <a:gd name="connsiteX100" fmla="*/ 2002911 w 5965940"/>
                  <a:gd name="connsiteY100" fmla="*/ 1060832 h 2951634"/>
                  <a:gd name="connsiteX101" fmla="*/ 1323073 w 5965940"/>
                  <a:gd name="connsiteY101" fmla="*/ 1060832 h 2951634"/>
                  <a:gd name="connsiteX102" fmla="*/ 1323073 w 5965940"/>
                  <a:gd name="connsiteY102" fmla="*/ 974326 h 2951634"/>
                  <a:gd name="connsiteX103" fmla="*/ 1323073 w 5965940"/>
                  <a:gd name="connsiteY103" fmla="*/ 938000 h 2951634"/>
                  <a:gd name="connsiteX104" fmla="*/ 1323073 w 5965940"/>
                  <a:gd name="connsiteY104" fmla="*/ 937995 h 2951634"/>
                  <a:gd name="connsiteX105" fmla="*/ 1323073 w 5965940"/>
                  <a:gd name="connsiteY105" fmla="*/ 781004 h 2951634"/>
                  <a:gd name="connsiteX106" fmla="*/ 1323073 w 5965940"/>
                  <a:gd name="connsiteY106" fmla="*/ 781003 h 2951634"/>
                  <a:gd name="connsiteX107" fmla="*/ 1217309 w 5965940"/>
                  <a:gd name="connsiteY107" fmla="*/ 781003 h 2951634"/>
                  <a:gd name="connsiteX108" fmla="*/ 1217309 w 5965940"/>
                  <a:gd name="connsiteY108" fmla="*/ 781004 h 2951634"/>
                  <a:gd name="connsiteX109" fmla="*/ 1121686 w 5965940"/>
                  <a:gd name="connsiteY109" fmla="*/ 781004 h 2951634"/>
                  <a:gd name="connsiteX110" fmla="*/ 1121686 w 5965940"/>
                  <a:gd name="connsiteY110" fmla="*/ 938000 h 2951634"/>
                  <a:gd name="connsiteX111" fmla="*/ 1121686 w 5965940"/>
                  <a:gd name="connsiteY111" fmla="*/ 974326 h 2951634"/>
                  <a:gd name="connsiteX112" fmla="*/ 1121686 w 5965940"/>
                  <a:gd name="connsiteY112" fmla="*/ 1866318 h 2951634"/>
                  <a:gd name="connsiteX113" fmla="*/ 1025040 w 5965940"/>
                  <a:gd name="connsiteY113" fmla="*/ 1866318 h 2951634"/>
                  <a:gd name="connsiteX114" fmla="*/ 1025040 w 5965940"/>
                  <a:gd name="connsiteY114" fmla="*/ 1777911 h 2951634"/>
                  <a:gd name="connsiteX115" fmla="*/ 1025040 w 5965940"/>
                  <a:gd name="connsiteY115" fmla="*/ 1776407 h 2951634"/>
                  <a:gd name="connsiteX116" fmla="*/ 904032 w 5965940"/>
                  <a:gd name="connsiteY116" fmla="*/ 1776407 h 2951634"/>
                  <a:gd name="connsiteX117" fmla="*/ 904032 w 5965940"/>
                  <a:gd name="connsiteY117" fmla="*/ 1132629 h 2951634"/>
                  <a:gd name="connsiteX118" fmla="*/ 904032 w 5965940"/>
                  <a:gd name="connsiteY118" fmla="*/ 1132626 h 2951634"/>
                  <a:gd name="connsiteX119" fmla="*/ 904031 w 5965940"/>
                  <a:gd name="connsiteY119" fmla="*/ 1132626 h 2951634"/>
                  <a:gd name="connsiteX120" fmla="*/ 904031 w 5965940"/>
                  <a:gd name="connsiteY120" fmla="*/ 974323 h 2951634"/>
                  <a:gd name="connsiteX121" fmla="*/ 904030 w 5965940"/>
                  <a:gd name="connsiteY121" fmla="*/ 974323 h 2951634"/>
                  <a:gd name="connsiteX122" fmla="*/ 752351 w 5965940"/>
                  <a:gd name="connsiteY122" fmla="*/ 974323 h 2951634"/>
                  <a:gd name="connsiteX123" fmla="*/ 600673 w 5965940"/>
                  <a:gd name="connsiteY123" fmla="*/ 974323 h 2951634"/>
                  <a:gd name="connsiteX124" fmla="*/ 600673 w 5965940"/>
                  <a:gd name="connsiteY124" fmla="*/ 1147341 h 2951634"/>
                  <a:gd name="connsiteX125" fmla="*/ 600674 w 5965940"/>
                  <a:gd name="connsiteY125" fmla="*/ 1147341 h 2951634"/>
                  <a:gd name="connsiteX126" fmla="*/ 600674 w 5965940"/>
                  <a:gd name="connsiteY126" fmla="*/ 1778187 h 2951634"/>
                  <a:gd name="connsiteX127" fmla="*/ 505978 w 5965940"/>
                  <a:gd name="connsiteY127" fmla="*/ 1778187 h 2951634"/>
                  <a:gd name="connsiteX128" fmla="*/ 505978 w 5965940"/>
                  <a:gd name="connsiteY128" fmla="*/ 1775522 h 2951634"/>
                  <a:gd name="connsiteX129" fmla="*/ 505978 w 5965940"/>
                  <a:gd name="connsiteY129" fmla="*/ 1450932 h 2951634"/>
                  <a:gd name="connsiteX130" fmla="*/ 0 w 5965940"/>
                  <a:gd name="connsiteY130" fmla="*/ 1750841 h 2951634"/>
                  <a:gd name="connsiteX131" fmla="*/ 0 w 5965940"/>
                  <a:gd name="connsiteY131" fmla="*/ 2951634 h 2951634"/>
                  <a:gd name="connsiteX132" fmla="*/ 505978 w 5965940"/>
                  <a:gd name="connsiteY132" fmla="*/ 2951634 h 2951634"/>
                  <a:gd name="connsiteX133" fmla="*/ 1339431 w 5965940"/>
                  <a:gd name="connsiteY133" fmla="*/ 2951634 h 2951634"/>
                  <a:gd name="connsiteX134" fmla="*/ 3384619 w 5965940"/>
                  <a:gd name="connsiteY134" fmla="*/ 2951634 h 2951634"/>
                  <a:gd name="connsiteX135" fmla="*/ 4172617 w 5965940"/>
                  <a:gd name="connsiteY135" fmla="*/ 2951634 h 2951634"/>
                  <a:gd name="connsiteX136" fmla="*/ 4172620 w 5965940"/>
                  <a:gd name="connsiteY136" fmla="*/ 2951052 h 2951634"/>
                  <a:gd name="connsiteX137" fmla="*/ 5965874 w 5965940"/>
                  <a:gd name="connsiteY137" fmla="*/ 2951052 h 2951634"/>
                  <a:gd name="connsiteX138" fmla="*/ 5965208 w 5965940"/>
                  <a:gd name="connsiteY138" fmla="*/ 2865948 h 2951634"/>
                  <a:gd name="connsiteX139" fmla="*/ 5965877 w 5965940"/>
                  <a:gd name="connsiteY139" fmla="*/ 2857204 h 2951634"/>
                  <a:gd name="connsiteX140" fmla="*/ 5965877 w 5965940"/>
                  <a:gd name="connsiteY140" fmla="*/ 2309858 h 2951634"/>
                  <a:gd name="connsiteX141" fmla="*/ 5965877 w 5965940"/>
                  <a:gd name="connsiteY141" fmla="*/ 2302863 h 2951634"/>
                  <a:gd name="connsiteX142" fmla="*/ 5953806 w 5965940"/>
                  <a:gd name="connsiteY142" fmla="*/ 2292370 h 2951634"/>
                  <a:gd name="connsiteX143" fmla="*/ 5924966 w 5965940"/>
                  <a:gd name="connsiteY143" fmla="*/ 2291786 h 2951634"/>
                  <a:gd name="connsiteX144" fmla="*/ 5924295 w 5965940"/>
                  <a:gd name="connsiteY144" fmla="*/ 2167629 h 2951634"/>
                  <a:gd name="connsiteX145" fmla="*/ 5890762 w 5965940"/>
                  <a:gd name="connsiteY145" fmla="*/ 2132072 h 2951634"/>
                  <a:gd name="connsiteX146" fmla="*/ 5879361 w 5965940"/>
                  <a:gd name="connsiteY146" fmla="*/ 2127993 h 2951634"/>
                  <a:gd name="connsiteX147" fmla="*/ 5849180 w 5965940"/>
                  <a:gd name="connsiteY147" fmla="*/ 2055714 h 2951634"/>
                  <a:gd name="connsiteX148" fmla="*/ 5363604 w 5965940"/>
                  <a:gd name="connsiteY148" fmla="*/ 1753185 h 2951634"/>
                  <a:gd name="connsiteX149" fmla="*/ 5137584 w 5965940"/>
                  <a:gd name="connsiteY149" fmla="*/ 1770090 h 2951634"/>
                  <a:gd name="connsiteX150" fmla="*/ 5126181 w 5965940"/>
                  <a:gd name="connsiteY150" fmla="*/ 1763096 h 2951634"/>
                  <a:gd name="connsiteX151" fmla="*/ 5126181 w 5965940"/>
                  <a:gd name="connsiteY151" fmla="*/ 1746774 h 2951634"/>
                  <a:gd name="connsiteX152" fmla="*/ 5126181 w 5965940"/>
                  <a:gd name="connsiteY152" fmla="*/ 1209917 h 2951634"/>
                  <a:gd name="connsiteX153" fmla="*/ 4964547 w 5965940"/>
                  <a:gd name="connsiteY153" fmla="*/ 1075267 h 2951634"/>
                  <a:gd name="connsiteX154" fmla="*/ 4935706 w 5965940"/>
                  <a:gd name="connsiteY154" fmla="*/ 1075848 h 2951634"/>
                  <a:gd name="connsiteX155" fmla="*/ 4798887 w 5965940"/>
                  <a:gd name="connsiteY155" fmla="*/ 1216330 h 2951634"/>
                  <a:gd name="connsiteX156" fmla="*/ 4798887 w 5965940"/>
                  <a:gd name="connsiteY156" fmla="*/ 1364968 h 2951634"/>
                  <a:gd name="connsiteX157" fmla="*/ 4798887 w 5965940"/>
                  <a:gd name="connsiteY157" fmla="*/ 1968276 h 2951634"/>
                  <a:gd name="connsiteX158" fmla="*/ 4788156 w 5965940"/>
                  <a:gd name="connsiteY158" fmla="*/ 2002086 h 2951634"/>
                  <a:gd name="connsiteX159" fmla="*/ 4745232 w 5965940"/>
                  <a:gd name="connsiteY159" fmla="*/ 2077280 h 2951634"/>
                  <a:gd name="connsiteX160" fmla="*/ 4738526 w 5965940"/>
                  <a:gd name="connsiteY160" fmla="*/ 2056877 h 2951634"/>
                  <a:gd name="connsiteX161" fmla="*/ 4738526 w 5965940"/>
                  <a:gd name="connsiteY161" fmla="*/ 1648846 h 2951634"/>
                  <a:gd name="connsiteX162" fmla="*/ 4738526 w 5965940"/>
                  <a:gd name="connsiteY162" fmla="*/ 1210501 h 2951634"/>
                  <a:gd name="connsiteX163" fmla="*/ 4576891 w 5965940"/>
                  <a:gd name="connsiteY163" fmla="*/ 1075848 h 2951634"/>
                  <a:gd name="connsiteX164" fmla="*/ 4411904 w 5965940"/>
                  <a:gd name="connsiteY164" fmla="*/ 1200591 h 2951634"/>
                  <a:gd name="connsiteX165" fmla="*/ 4410563 w 5965940"/>
                  <a:gd name="connsiteY165" fmla="*/ 1211083 h 2951634"/>
                  <a:gd name="connsiteX166" fmla="*/ 4410563 w 5965940"/>
                  <a:gd name="connsiteY166" fmla="*/ 1786995 h 2951634"/>
                  <a:gd name="connsiteX167" fmla="*/ 4411231 w 5965940"/>
                  <a:gd name="connsiteY167" fmla="*/ 1787577 h 2951634"/>
                  <a:gd name="connsiteX168" fmla="*/ 4408550 w 5965940"/>
                  <a:gd name="connsiteY168" fmla="*/ 1787577 h 2951634"/>
                  <a:gd name="connsiteX169" fmla="*/ 4409220 w 5965940"/>
                  <a:gd name="connsiteY169" fmla="*/ 1762513 h 2951634"/>
                  <a:gd name="connsiteX170" fmla="*/ 4409220 w 5965940"/>
                  <a:gd name="connsiteY170" fmla="*/ 1225656 h 2951634"/>
                  <a:gd name="connsiteX171" fmla="*/ 4408550 w 5965940"/>
                  <a:gd name="connsiteY171" fmla="*/ 1200591 h 2951634"/>
                  <a:gd name="connsiteX172" fmla="*/ 4405197 w 5965940"/>
                  <a:gd name="connsiteY172" fmla="*/ 1221575 h 2951634"/>
                  <a:gd name="connsiteX173" fmla="*/ 4405197 w 5965940"/>
                  <a:gd name="connsiteY173" fmla="*/ 1423843 h 2951634"/>
                  <a:gd name="connsiteX174" fmla="*/ 4405197 w 5965940"/>
                  <a:gd name="connsiteY174" fmla="*/ 1767758 h 2951634"/>
                  <a:gd name="connsiteX175" fmla="*/ 4387758 w 5965940"/>
                  <a:gd name="connsiteY175" fmla="*/ 1785246 h 2951634"/>
                  <a:gd name="connsiteX176" fmla="*/ 4176908 w 5965940"/>
                  <a:gd name="connsiteY176" fmla="*/ 1785246 h 2951634"/>
                  <a:gd name="connsiteX177" fmla="*/ 4177402 w 5965940"/>
                  <a:gd name="connsiteY177" fmla="*/ 1651098 h 2951634"/>
                  <a:gd name="connsiteX178" fmla="*/ 3987168 w 5965940"/>
                  <a:gd name="connsiteY178" fmla="*/ 1647507 h 2951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</a:cxnLst>
                <a:rect l="l" t="t" r="r" b="b"/>
                <a:pathLst>
                  <a:path w="5965940" h="2951634">
                    <a:moveTo>
                      <a:pt x="5965877" y="2951052"/>
                    </a:moveTo>
                    <a:lnTo>
                      <a:pt x="5965874" y="2951052"/>
                    </a:lnTo>
                    <a:lnTo>
                      <a:pt x="5965877" y="2951634"/>
                    </a:lnTo>
                    <a:close/>
                    <a:moveTo>
                      <a:pt x="2224803" y="1672633"/>
                    </a:moveTo>
                    <a:cubicBezTo>
                      <a:pt x="2247536" y="1672633"/>
                      <a:pt x="2252320" y="1682204"/>
                      <a:pt x="2252320" y="1702545"/>
                    </a:cubicBezTo>
                    <a:lnTo>
                      <a:pt x="2252320" y="1866318"/>
                    </a:lnTo>
                    <a:lnTo>
                      <a:pt x="2193129" y="1866318"/>
                    </a:lnTo>
                    <a:lnTo>
                      <a:pt x="2193695" y="1701348"/>
                    </a:lnTo>
                    <a:cubicBezTo>
                      <a:pt x="2193695" y="1677417"/>
                      <a:pt x="2204464" y="1672633"/>
                      <a:pt x="2224803" y="1672633"/>
                    </a:cubicBezTo>
                    <a:close/>
                    <a:moveTo>
                      <a:pt x="2547842" y="1574524"/>
                    </a:moveTo>
                    <a:cubicBezTo>
                      <a:pt x="2566986" y="1574524"/>
                      <a:pt x="2572969" y="1582900"/>
                      <a:pt x="2572969" y="1600847"/>
                    </a:cubicBezTo>
                    <a:cubicBezTo>
                      <a:pt x="2572969" y="1624774"/>
                      <a:pt x="2572969" y="1647507"/>
                      <a:pt x="2572969" y="1671436"/>
                    </a:cubicBezTo>
                    <a:cubicBezTo>
                      <a:pt x="2572969" y="1671436"/>
                      <a:pt x="2572969" y="1671436"/>
                      <a:pt x="2574165" y="1671436"/>
                    </a:cubicBezTo>
                    <a:cubicBezTo>
                      <a:pt x="2574165" y="1694169"/>
                      <a:pt x="2574165" y="1716902"/>
                      <a:pt x="2574165" y="1738437"/>
                    </a:cubicBezTo>
                    <a:cubicBezTo>
                      <a:pt x="2574165" y="1765955"/>
                      <a:pt x="2586129" y="1779116"/>
                      <a:pt x="2614844" y="1777919"/>
                    </a:cubicBezTo>
                    <a:cubicBezTo>
                      <a:pt x="2643559" y="1776723"/>
                      <a:pt x="2672274" y="1777919"/>
                      <a:pt x="2700989" y="1777919"/>
                    </a:cubicBezTo>
                    <a:cubicBezTo>
                      <a:pt x="2718935" y="1777919"/>
                      <a:pt x="2727310" y="1782706"/>
                      <a:pt x="2727310" y="1801849"/>
                    </a:cubicBezTo>
                    <a:cubicBezTo>
                      <a:pt x="2726114" y="1826974"/>
                      <a:pt x="2734488" y="1856885"/>
                      <a:pt x="2691417" y="1856885"/>
                    </a:cubicBezTo>
                    <a:lnTo>
                      <a:pt x="2680232" y="1866318"/>
                    </a:lnTo>
                    <a:lnTo>
                      <a:pt x="2525808" y="1866318"/>
                    </a:lnTo>
                    <a:lnTo>
                      <a:pt x="2525112" y="1599648"/>
                    </a:lnTo>
                    <a:cubicBezTo>
                      <a:pt x="2525112" y="1584095"/>
                      <a:pt x="2529896" y="1574524"/>
                      <a:pt x="2547842" y="1574524"/>
                    </a:cubicBezTo>
                    <a:close/>
                    <a:moveTo>
                      <a:pt x="2607665" y="1231144"/>
                    </a:moveTo>
                    <a:cubicBezTo>
                      <a:pt x="2633987" y="1229947"/>
                      <a:pt x="2641166" y="1240715"/>
                      <a:pt x="2639969" y="1264645"/>
                    </a:cubicBezTo>
                    <a:cubicBezTo>
                      <a:pt x="2638772" y="1319681"/>
                      <a:pt x="2639969" y="1374719"/>
                      <a:pt x="2639969" y="1429754"/>
                    </a:cubicBezTo>
                    <a:cubicBezTo>
                      <a:pt x="2639969" y="1429754"/>
                      <a:pt x="2639969" y="1429754"/>
                      <a:pt x="2641166" y="1429754"/>
                    </a:cubicBezTo>
                    <a:cubicBezTo>
                      <a:pt x="2641166" y="1483594"/>
                      <a:pt x="2641166" y="1537435"/>
                      <a:pt x="2641166" y="1592472"/>
                    </a:cubicBezTo>
                    <a:cubicBezTo>
                      <a:pt x="2641166" y="1631954"/>
                      <a:pt x="2650739" y="1640328"/>
                      <a:pt x="2690220" y="1642722"/>
                    </a:cubicBezTo>
                    <a:cubicBezTo>
                      <a:pt x="2729702" y="1643918"/>
                      <a:pt x="2729702" y="1647507"/>
                      <a:pt x="2727310" y="1706132"/>
                    </a:cubicBezTo>
                    <a:cubicBezTo>
                      <a:pt x="2726114" y="1739634"/>
                      <a:pt x="2704578" y="1732455"/>
                      <a:pt x="2684237" y="1731258"/>
                    </a:cubicBezTo>
                    <a:cubicBezTo>
                      <a:pt x="2680648" y="1731258"/>
                      <a:pt x="2678257" y="1730063"/>
                      <a:pt x="2674666" y="1730063"/>
                    </a:cubicBezTo>
                    <a:cubicBezTo>
                      <a:pt x="2619628" y="1727669"/>
                      <a:pt x="2619628" y="1727669"/>
                      <a:pt x="2619628" y="1670240"/>
                    </a:cubicBezTo>
                    <a:cubicBezTo>
                      <a:pt x="2619628" y="1631954"/>
                      <a:pt x="2617236" y="1594865"/>
                      <a:pt x="2620827" y="1556577"/>
                    </a:cubicBezTo>
                    <a:cubicBezTo>
                      <a:pt x="2622024" y="1537435"/>
                      <a:pt x="2612451" y="1533844"/>
                      <a:pt x="2599290" y="1531453"/>
                    </a:cubicBezTo>
                    <a:cubicBezTo>
                      <a:pt x="2594506" y="1530255"/>
                      <a:pt x="2589718" y="1530255"/>
                      <a:pt x="2583736" y="1530255"/>
                    </a:cubicBezTo>
                    <a:cubicBezTo>
                      <a:pt x="2521521" y="1530255"/>
                      <a:pt x="2525112" y="1536238"/>
                      <a:pt x="2526306" y="1468040"/>
                    </a:cubicBezTo>
                    <a:cubicBezTo>
                      <a:pt x="2528699" y="1395057"/>
                      <a:pt x="2503576" y="1338824"/>
                      <a:pt x="2432984" y="1308912"/>
                    </a:cubicBezTo>
                    <a:cubicBezTo>
                      <a:pt x="2401878" y="1295753"/>
                      <a:pt x="2417431" y="1268233"/>
                      <a:pt x="2417431" y="1246697"/>
                    </a:cubicBezTo>
                    <a:cubicBezTo>
                      <a:pt x="2417431" y="1227553"/>
                      <a:pt x="2435376" y="1231144"/>
                      <a:pt x="2448538" y="1231144"/>
                    </a:cubicBezTo>
                    <a:cubicBezTo>
                      <a:pt x="2501182" y="1231144"/>
                      <a:pt x="2555021" y="1232341"/>
                      <a:pt x="2607665" y="1231144"/>
                    </a:cubicBezTo>
                    <a:close/>
                    <a:moveTo>
                      <a:pt x="1542988" y="1125838"/>
                    </a:moveTo>
                    <a:lnTo>
                      <a:pt x="1542988" y="1264073"/>
                    </a:lnTo>
                    <a:lnTo>
                      <a:pt x="1489378" y="1274897"/>
                    </a:lnTo>
                    <a:cubicBezTo>
                      <a:pt x="1427198" y="1301196"/>
                      <a:pt x="1383569" y="1362765"/>
                      <a:pt x="1383569" y="1434522"/>
                    </a:cubicBezTo>
                    <a:lnTo>
                      <a:pt x="1383569" y="1866318"/>
                    </a:lnTo>
                    <a:lnTo>
                      <a:pt x="1323073" y="1866318"/>
                    </a:lnTo>
                    <a:lnTo>
                      <a:pt x="1323073" y="1125838"/>
                    </a:lnTo>
                    <a:close/>
                    <a:moveTo>
                      <a:pt x="2002911" y="1125838"/>
                    </a:moveTo>
                    <a:lnTo>
                      <a:pt x="2002911" y="1263591"/>
                    </a:lnTo>
                    <a:lnTo>
                      <a:pt x="1947459" y="1274786"/>
                    </a:lnTo>
                    <a:cubicBezTo>
                      <a:pt x="1885280" y="1301086"/>
                      <a:pt x="1841653" y="1362655"/>
                      <a:pt x="1841653" y="1434414"/>
                    </a:cubicBezTo>
                    <a:lnTo>
                      <a:pt x="1841653" y="1866318"/>
                    </a:lnTo>
                    <a:lnTo>
                      <a:pt x="1730051" y="1866318"/>
                    </a:lnTo>
                    <a:lnTo>
                      <a:pt x="1730052" y="1434522"/>
                    </a:lnTo>
                    <a:lnTo>
                      <a:pt x="1730051" y="1434519"/>
                    </a:lnTo>
                    <a:lnTo>
                      <a:pt x="1730051" y="1420568"/>
                    </a:lnTo>
                    <a:lnTo>
                      <a:pt x="1727234" y="1420568"/>
                    </a:lnTo>
                    <a:lnTo>
                      <a:pt x="1716437" y="1367090"/>
                    </a:lnTo>
                    <a:cubicBezTo>
                      <a:pt x="1696714" y="1320455"/>
                      <a:pt x="1657149" y="1284256"/>
                      <a:pt x="1608327" y="1269071"/>
                    </a:cubicBezTo>
                    <a:lnTo>
                      <a:pt x="1586325" y="1265744"/>
                    </a:lnTo>
                    <a:lnTo>
                      <a:pt x="1586325" y="1125838"/>
                    </a:lnTo>
                    <a:close/>
                    <a:moveTo>
                      <a:pt x="3907006" y="0"/>
                    </a:moveTo>
                    <a:lnTo>
                      <a:pt x="3732325" y="0"/>
                    </a:lnTo>
                    <a:lnTo>
                      <a:pt x="3654557" y="1648703"/>
                    </a:lnTo>
                    <a:lnTo>
                      <a:pt x="3552858" y="1652295"/>
                    </a:lnTo>
                    <a:lnTo>
                      <a:pt x="3472697" y="338595"/>
                    </a:lnTo>
                    <a:lnTo>
                      <a:pt x="3294425" y="338595"/>
                    </a:lnTo>
                    <a:lnTo>
                      <a:pt x="3217853" y="1658274"/>
                    </a:lnTo>
                    <a:lnTo>
                      <a:pt x="3071887" y="1665454"/>
                    </a:lnTo>
                    <a:cubicBezTo>
                      <a:pt x="3071887" y="1593668"/>
                      <a:pt x="3071887" y="1520683"/>
                      <a:pt x="3071887" y="1448897"/>
                    </a:cubicBezTo>
                    <a:cubicBezTo>
                      <a:pt x="3071887" y="1392664"/>
                      <a:pt x="3049154" y="1348396"/>
                      <a:pt x="2998904" y="1319681"/>
                    </a:cubicBezTo>
                    <a:cubicBezTo>
                      <a:pt x="2990528" y="1314896"/>
                      <a:pt x="2984548" y="1310109"/>
                      <a:pt x="2979760" y="1301735"/>
                    </a:cubicBezTo>
                    <a:cubicBezTo>
                      <a:pt x="2968992" y="1281394"/>
                      <a:pt x="2906777" y="1274218"/>
                      <a:pt x="2896009" y="1293360"/>
                    </a:cubicBezTo>
                    <a:cubicBezTo>
                      <a:pt x="2885241" y="1312501"/>
                      <a:pt x="2868490" y="1319681"/>
                      <a:pt x="2854133" y="1331645"/>
                    </a:cubicBezTo>
                    <a:cubicBezTo>
                      <a:pt x="2820633" y="1357968"/>
                      <a:pt x="2800293" y="1391467"/>
                      <a:pt x="2800293" y="1433343"/>
                    </a:cubicBezTo>
                    <a:cubicBezTo>
                      <a:pt x="2800293" y="1463256"/>
                      <a:pt x="2788329" y="1471630"/>
                      <a:pt x="2762007" y="1468040"/>
                    </a:cubicBezTo>
                    <a:cubicBezTo>
                      <a:pt x="2735686" y="1464451"/>
                      <a:pt x="2724917" y="1478808"/>
                      <a:pt x="2726114" y="1503935"/>
                    </a:cubicBezTo>
                    <a:cubicBezTo>
                      <a:pt x="2727310" y="1523079"/>
                      <a:pt x="2726114" y="1542221"/>
                      <a:pt x="2726114" y="1562559"/>
                    </a:cubicBezTo>
                    <a:cubicBezTo>
                      <a:pt x="2726114" y="1570933"/>
                      <a:pt x="2727310" y="1580506"/>
                      <a:pt x="2715346" y="1581703"/>
                    </a:cubicBezTo>
                    <a:cubicBezTo>
                      <a:pt x="2702184" y="1582900"/>
                      <a:pt x="2702184" y="1570933"/>
                      <a:pt x="2702184" y="1561362"/>
                    </a:cubicBezTo>
                    <a:cubicBezTo>
                      <a:pt x="2700989" y="1530255"/>
                      <a:pt x="2698595" y="1497950"/>
                      <a:pt x="2698595" y="1466843"/>
                    </a:cubicBezTo>
                    <a:cubicBezTo>
                      <a:pt x="2697399" y="1383093"/>
                      <a:pt x="2697399" y="1299341"/>
                      <a:pt x="2698595" y="1215590"/>
                    </a:cubicBezTo>
                    <a:cubicBezTo>
                      <a:pt x="2698595" y="1190464"/>
                      <a:pt x="2690220" y="1173716"/>
                      <a:pt x="2661505" y="1173716"/>
                    </a:cubicBezTo>
                    <a:cubicBezTo>
                      <a:pt x="2570575" y="1173716"/>
                      <a:pt x="2479646" y="1173716"/>
                      <a:pt x="2388716" y="1173716"/>
                    </a:cubicBezTo>
                    <a:cubicBezTo>
                      <a:pt x="2365983" y="1173716"/>
                      <a:pt x="2355216" y="1185679"/>
                      <a:pt x="2356411" y="1208411"/>
                    </a:cubicBezTo>
                    <a:cubicBezTo>
                      <a:pt x="2356411" y="1229947"/>
                      <a:pt x="2355216" y="1251485"/>
                      <a:pt x="2357608" y="1273020"/>
                    </a:cubicBezTo>
                    <a:cubicBezTo>
                      <a:pt x="2360001" y="1296948"/>
                      <a:pt x="2351626" y="1310109"/>
                      <a:pt x="2328893" y="1319681"/>
                    </a:cubicBezTo>
                    <a:cubicBezTo>
                      <a:pt x="2278642" y="1342413"/>
                      <a:pt x="2254715" y="1384290"/>
                      <a:pt x="2253518" y="1439325"/>
                    </a:cubicBezTo>
                    <a:cubicBezTo>
                      <a:pt x="2253518" y="1477612"/>
                      <a:pt x="2253518" y="1517094"/>
                      <a:pt x="2253518" y="1555380"/>
                    </a:cubicBezTo>
                    <a:cubicBezTo>
                      <a:pt x="2253518" y="1623580"/>
                      <a:pt x="2260697" y="1615203"/>
                      <a:pt x="2192497" y="1615203"/>
                    </a:cubicBezTo>
                    <a:lnTo>
                      <a:pt x="2188133" y="1615952"/>
                    </a:lnTo>
                    <a:lnTo>
                      <a:pt x="2188133" y="1434414"/>
                    </a:lnTo>
                    <a:lnTo>
                      <a:pt x="2188133" y="1434408"/>
                    </a:lnTo>
                    <a:lnTo>
                      <a:pt x="2188133" y="1420459"/>
                    </a:lnTo>
                    <a:lnTo>
                      <a:pt x="2186024" y="1420459"/>
                    </a:lnTo>
                    <a:lnTo>
                      <a:pt x="2180346" y="1382898"/>
                    </a:lnTo>
                    <a:cubicBezTo>
                      <a:pt x="2165160" y="1334076"/>
                      <a:pt x="2128961" y="1294511"/>
                      <a:pt x="2082327" y="1274786"/>
                    </a:cubicBezTo>
                    <a:lnTo>
                      <a:pt x="2046247" y="1267503"/>
                    </a:lnTo>
                    <a:lnTo>
                      <a:pt x="2046247" y="1060383"/>
                    </a:lnTo>
                    <a:lnTo>
                      <a:pt x="2002911" y="1060383"/>
                    </a:lnTo>
                    <a:lnTo>
                      <a:pt x="2002911" y="1060832"/>
                    </a:lnTo>
                    <a:lnTo>
                      <a:pt x="1323073" y="1060832"/>
                    </a:lnTo>
                    <a:lnTo>
                      <a:pt x="1323073" y="974326"/>
                    </a:lnTo>
                    <a:lnTo>
                      <a:pt x="1323073" y="938000"/>
                    </a:lnTo>
                    <a:lnTo>
                      <a:pt x="1323073" y="937995"/>
                    </a:lnTo>
                    <a:lnTo>
                      <a:pt x="1323073" y="781004"/>
                    </a:lnTo>
                    <a:lnTo>
                      <a:pt x="1323073" y="781003"/>
                    </a:lnTo>
                    <a:lnTo>
                      <a:pt x="1217309" y="781003"/>
                    </a:lnTo>
                    <a:lnTo>
                      <a:pt x="1217309" y="781004"/>
                    </a:lnTo>
                    <a:lnTo>
                      <a:pt x="1121686" y="781004"/>
                    </a:lnTo>
                    <a:lnTo>
                      <a:pt x="1121686" y="938000"/>
                    </a:lnTo>
                    <a:lnTo>
                      <a:pt x="1121686" y="974326"/>
                    </a:lnTo>
                    <a:lnTo>
                      <a:pt x="1121686" y="1866318"/>
                    </a:lnTo>
                    <a:lnTo>
                      <a:pt x="1025040" y="1866318"/>
                    </a:lnTo>
                    <a:lnTo>
                      <a:pt x="1025040" y="1777911"/>
                    </a:lnTo>
                    <a:lnTo>
                      <a:pt x="1025040" y="1776407"/>
                    </a:lnTo>
                    <a:lnTo>
                      <a:pt x="904032" y="1776407"/>
                    </a:lnTo>
                    <a:lnTo>
                      <a:pt x="904032" y="1132629"/>
                    </a:lnTo>
                    <a:lnTo>
                      <a:pt x="904032" y="1132626"/>
                    </a:lnTo>
                    <a:lnTo>
                      <a:pt x="904031" y="1132626"/>
                    </a:lnTo>
                    <a:lnTo>
                      <a:pt x="904031" y="974323"/>
                    </a:lnTo>
                    <a:lnTo>
                      <a:pt x="904030" y="974323"/>
                    </a:lnTo>
                    <a:lnTo>
                      <a:pt x="752351" y="974323"/>
                    </a:lnTo>
                    <a:lnTo>
                      <a:pt x="600673" y="974323"/>
                    </a:lnTo>
                    <a:lnTo>
                      <a:pt x="600673" y="1147341"/>
                    </a:lnTo>
                    <a:lnTo>
                      <a:pt x="600674" y="1147341"/>
                    </a:lnTo>
                    <a:lnTo>
                      <a:pt x="600674" y="1778187"/>
                    </a:lnTo>
                    <a:lnTo>
                      <a:pt x="505978" y="1778187"/>
                    </a:lnTo>
                    <a:lnTo>
                      <a:pt x="505978" y="1775522"/>
                    </a:lnTo>
                    <a:lnTo>
                      <a:pt x="505978" y="1450932"/>
                    </a:lnTo>
                    <a:lnTo>
                      <a:pt x="0" y="1750841"/>
                    </a:lnTo>
                    <a:lnTo>
                      <a:pt x="0" y="2951634"/>
                    </a:lnTo>
                    <a:lnTo>
                      <a:pt x="505978" y="2951634"/>
                    </a:lnTo>
                    <a:lnTo>
                      <a:pt x="1339431" y="2951634"/>
                    </a:lnTo>
                    <a:lnTo>
                      <a:pt x="3384619" y="2951634"/>
                    </a:lnTo>
                    <a:lnTo>
                      <a:pt x="4172617" y="2951634"/>
                    </a:lnTo>
                    <a:lnTo>
                      <a:pt x="4172620" y="2951052"/>
                    </a:lnTo>
                    <a:lnTo>
                      <a:pt x="5965874" y="2951052"/>
                    </a:lnTo>
                    <a:lnTo>
                      <a:pt x="5965208" y="2865948"/>
                    </a:lnTo>
                    <a:cubicBezTo>
                      <a:pt x="5965208" y="2863033"/>
                      <a:pt x="5965877" y="2860118"/>
                      <a:pt x="5965877" y="2857204"/>
                    </a:cubicBezTo>
                    <a:cubicBezTo>
                      <a:pt x="5965877" y="2674754"/>
                      <a:pt x="5965877" y="2492307"/>
                      <a:pt x="5965877" y="2309858"/>
                    </a:cubicBezTo>
                    <a:cubicBezTo>
                      <a:pt x="5965877" y="2307526"/>
                      <a:pt x="5965877" y="2305193"/>
                      <a:pt x="5965877" y="2302863"/>
                    </a:cubicBezTo>
                    <a:cubicBezTo>
                      <a:pt x="5966548" y="2295285"/>
                      <a:pt x="5961854" y="2292370"/>
                      <a:pt x="5953806" y="2292370"/>
                    </a:cubicBezTo>
                    <a:cubicBezTo>
                      <a:pt x="5944417" y="2292370"/>
                      <a:pt x="5934356" y="2292370"/>
                      <a:pt x="5924966" y="2291786"/>
                    </a:cubicBezTo>
                    <a:cubicBezTo>
                      <a:pt x="5924966" y="2250402"/>
                      <a:pt x="5924966" y="2209015"/>
                      <a:pt x="5924295" y="2167629"/>
                    </a:cubicBezTo>
                    <a:cubicBezTo>
                      <a:pt x="5924295" y="2146062"/>
                      <a:pt x="5914908" y="2136735"/>
                      <a:pt x="5890762" y="2132072"/>
                    </a:cubicBezTo>
                    <a:cubicBezTo>
                      <a:pt x="5886739" y="2131489"/>
                      <a:pt x="5883385" y="2129742"/>
                      <a:pt x="5879361" y="2127993"/>
                    </a:cubicBezTo>
                    <a:cubicBezTo>
                      <a:pt x="5873324" y="2102928"/>
                      <a:pt x="5861923" y="2079028"/>
                      <a:pt x="5849180" y="2055714"/>
                    </a:cubicBezTo>
                    <a:cubicBezTo>
                      <a:pt x="5749920" y="1879092"/>
                      <a:pt x="5587613" y="1777669"/>
                      <a:pt x="5363604" y="1753185"/>
                    </a:cubicBezTo>
                    <a:cubicBezTo>
                      <a:pt x="5287817" y="1745025"/>
                      <a:pt x="5211359" y="1750270"/>
                      <a:pt x="5137584" y="1770090"/>
                    </a:cubicBezTo>
                    <a:cubicBezTo>
                      <a:pt x="5132217" y="1770090"/>
                      <a:pt x="5126181" y="1769506"/>
                      <a:pt x="5126181" y="1763096"/>
                    </a:cubicBezTo>
                    <a:cubicBezTo>
                      <a:pt x="5126181" y="1757848"/>
                      <a:pt x="5126181" y="1752602"/>
                      <a:pt x="5126181" y="1746774"/>
                    </a:cubicBezTo>
                    <a:cubicBezTo>
                      <a:pt x="5126181" y="1567822"/>
                      <a:pt x="5125511" y="1388867"/>
                      <a:pt x="5126181" y="1209917"/>
                    </a:cubicBezTo>
                    <a:cubicBezTo>
                      <a:pt x="5126181" y="1141136"/>
                      <a:pt x="5052407" y="1071769"/>
                      <a:pt x="4964547" y="1075267"/>
                    </a:cubicBezTo>
                    <a:cubicBezTo>
                      <a:pt x="4955158" y="1074101"/>
                      <a:pt x="4945097" y="1074101"/>
                      <a:pt x="4935706" y="1075848"/>
                    </a:cubicBezTo>
                    <a:cubicBezTo>
                      <a:pt x="4847177" y="1090422"/>
                      <a:pt x="4796875" y="1155707"/>
                      <a:pt x="4798887" y="1216330"/>
                    </a:cubicBezTo>
                    <a:cubicBezTo>
                      <a:pt x="4800230" y="1265875"/>
                      <a:pt x="4798887" y="1315421"/>
                      <a:pt x="4798887" y="1364968"/>
                    </a:cubicBezTo>
                    <a:cubicBezTo>
                      <a:pt x="4798887" y="1566074"/>
                      <a:pt x="4798887" y="1767175"/>
                      <a:pt x="4798887" y="1968276"/>
                    </a:cubicBezTo>
                    <a:cubicBezTo>
                      <a:pt x="4798887" y="1980517"/>
                      <a:pt x="4796205" y="1991009"/>
                      <a:pt x="4788156" y="2002086"/>
                    </a:cubicBezTo>
                    <a:cubicBezTo>
                      <a:pt x="4771389" y="2025985"/>
                      <a:pt x="4755963" y="2050466"/>
                      <a:pt x="4745232" y="2077280"/>
                    </a:cubicBezTo>
                    <a:cubicBezTo>
                      <a:pt x="4733832" y="2072617"/>
                      <a:pt x="4738526" y="2063873"/>
                      <a:pt x="4738526" y="2056877"/>
                    </a:cubicBezTo>
                    <a:cubicBezTo>
                      <a:pt x="4738526" y="1921062"/>
                      <a:pt x="4738526" y="1784662"/>
                      <a:pt x="4738526" y="1648846"/>
                    </a:cubicBezTo>
                    <a:cubicBezTo>
                      <a:pt x="4738526" y="1502537"/>
                      <a:pt x="4737856" y="1356226"/>
                      <a:pt x="4738526" y="1210501"/>
                    </a:cubicBezTo>
                    <a:cubicBezTo>
                      <a:pt x="4739197" y="1139970"/>
                      <a:pt x="4661398" y="1071186"/>
                      <a:pt x="4576891" y="1075848"/>
                    </a:cubicBezTo>
                    <a:cubicBezTo>
                      <a:pt x="4511835" y="1070020"/>
                      <a:pt x="4422634" y="1116652"/>
                      <a:pt x="4411904" y="1200591"/>
                    </a:cubicBezTo>
                    <a:cubicBezTo>
                      <a:pt x="4409890" y="1204087"/>
                      <a:pt x="4410563" y="1207586"/>
                      <a:pt x="4410563" y="1211083"/>
                    </a:cubicBezTo>
                    <a:cubicBezTo>
                      <a:pt x="4410563" y="1402859"/>
                      <a:pt x="4410563" y="1595219"/>
                      <a:pt x="4410563" y="1786995"/>
                    </a:cubicBezTo>
                    <a:cubicBezTo>
                      <a:pt x="4410563" y="1786995"/>
                      <a:pt x="4411231" y="1787577"/>
                      <a:pt x="4411231" y="1787577"/>
                    </a:cubicBezTo>
                    <a:cubicBezTo>
                      <a:pt x="4410563" y="1787577"/>
                      <a:pt x="4409220" y="1787577"/>
                      <a:pt x="4408550" y="1787577"/>
                    </a:cubicBezTo>
                    <a:cubicBezTo>
                      <a:pt x="4408550" y="1779416"/>
                      <a:pt x="4409220" y="1770673"/>
                      <a:pt x="4409220" y="1762513"/>
                    </a:cubicBezTo>
                    <a:cubicBezTo>
                      <a:pt x="4409220" y="1583562"/>
                      <a:pt x="4409220" y="1404606"/>
                      <a:pt x="4409220" y="1225656"/>
                    </a:cubicBezTo>
                    <a:cubicBezTo>
                      <a:pt x="4409220" y="1217494"/>
                      <a:pt x="4409220" y="1208751"/>
                      <a:pt x="4408550" y="1200591"/>
                    </a:cubicBezTo>
                    <a:cubicBezTo>
                      <a:pt x="4402512" y="1207002"/>
                      <a:pt x="4405197" y="1214579"/>
                      <a:pt x="4405197" y="1221575"/>
                    </a:cubicBezTo>
                    <a:cubicBezTo>
                      <a:pt x="4405197" y="1289192"/>
                      <a:pt x="4405197" y="1356226"/>
                      <a:pt x="4405197" y="1423843"/>
                    </a:cubicBezTo>
                    <a:cubicBezTo>
                      <a:pt x="4405197" y="1538679"/>
                      <a:pt x="4405197" y="1652926"/>
                      <a:pt x="4405197" y="1767758"/>
                    </a:cubicBezTo>
                    <a:cubicBezTo>
                      <a:pt x="4405197" y="1784662"/>
                      <a:pt x="4405197" y="1785246"/>
                      <a:pt x="4387758" y="1785246"/>
                    </a:cubicBezTo>
                    <a:lnTo>
                      <a:pt x="4176908" y="1785246"/>
                    </a:lnTo>
                    <a:lnTo>
                      <a:pt x="4177402" y="1651098"/>
                    </a:lnTo>
                    <a:lnTo>
                      <a:pt x="3987168" y="1647507"/>
                    </a:lnTo>
                    <a:close/>
                  </a:path>
                </a:pathLst>
              </a:custGeom>
              <a:solidFill>
                <a:schemeClr val="accent2"/>
              </a:solidFill>
              <a:ln w="365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pPr algn="ctr" rtl="1"/>
                <a:endParaRPr lang="en-US"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305" name="TextBox 304">
              <a:extLst>
                <a:ext uri="{FF2B5EF4-FFF2-40B4-BE49-F238E27FC236}">
                  <a16:creationId xmlns:a16="http://schemas.microsoft.com/office/drawing/2014/main" id="{92D8A039-2B79-4415-92C3-009051504ED5}"/>
                </a:ext>
              </a:extLst>
            </p:cNvPr>
            <p:cNvSpPr txBox="1"/>
            <p:nvPr/>
          </p:nvSpPr>
          <p:spPr>
            <a:xfrm>
              <a:off x="2611792" y="3143965"/>
              <a:ext cx="4438231" cy="646270"/>
            </a:xfrm>
            <a:custGeom>
              <a:avLst/>
              <a:gdLst>
                <a:gd name="connsiteX0" fmla="*/ 1217399 w 4438231"/>
                <a:gd name="connsiteY0" fmla="*/ 148169 h 646270"/>
                <a:gd name="connsiteX1" fmla="*/ 1217399 w 4438231"/>
                <a:gd name="connsiteY1" fmla="*/ 496301 h 646270"/>
                <a:gd name="connsiteX2" fmla="*/ 1253957 w 4438231"/>
                <a:gd name="connsiteY2" fmla="*/ 496301 h 646270"/>
                <a:gd name="connsiteX3" fmla="*/ 1395216 w 4438231"/>
                <a:gd name="connsiteY3" fmla="*/ 433537 h 646270"/>
                <a:gd name="connsiteX4" fmla="*/ 1430872 w 4438231"/>
                <a:gd name="connsiteY4" fmla="*/ 322009 h 646270"/>
                <a:gd name="connsiteX5" fmla="*/ 1395216 w 4438231"/>
                <a:gd name="connsiteY5" fmla="*/ 210933 h 646270"/>
                <a:gd name="connsiteX6" fmla="*/ 1253957 w 4438231"/>
                <a:gd name="connsiteY6" fmla="*/ 148169 h 646270"/>
                <a:gd name="connsiteX7" fmla="*/ 3484816 w 4438231"/>
                <a:gd name="connsiteY7" fmla="*/ 136461 h 646270"/>
                <a:gd name="connsiteX8" fmla="*/ 3484816 w 4438231"/>
                <a:gd name="connsiteY8" fmla="*/ 289583 h 646270"/>
                <a:gd name="connsiteX9" fmla="*/ 3514647 w 4438231"/>
                <a:gd name="connsiteY9" fmla="*/ 289583 h 646270"/>
                <a:gd name="connsiteX10" fmla="*/ 3587415 w 4438231"/>
                <a:gd name="connsiteY10" fmla="*/ 268481 h 646270"/>
                <a:gd name="connsiteX11" fmla="*/ 3611369 w 4438231"/>
                <a:gd name="connsiteY11" fmla="*/ 212797 h 646270"/>
                <a:gd name="connsiteX12" fmla="*/ 3587415 w 4438231"/>
                <a:gd name="connsiteY12" fmla="*/ 157564 h 646270"/>
                <a:gd name="connsiteX13" fmla="*/ 3514647 w 4438231"/>
                <a:gd name="connsiteY13" fmla="*/ 136461 h 646270"/>
                <a:gd name="connsiteX14" fmla="*/ 3825741 w 4438231"/>
                <a:gd name="connsiteY14" fmla="*/ 14864 h 646270"/>
                <a:gd name="connsiteX15" fmla="*/ 4016693 w 4438231"/>
                <a:gd name="connsiteY15" fmla="*/ 14864 h 646270"/>
                <a:gd name="connsiteX16" fmla="*/ 4132887 w 4438231"/>
                <a:gd name="connsiteY16" fmla="*/ 182398 h 646270"/>
                <a:gd name="connsiteX17" fmla="*/ 4244577 w 4438231"/>
                <a:gd name="connsiteY17" fmla="*/ 14864 h 646270"/>
                <a:gd name="connsiteX18" fmla="*/ 4438231 w 4438231"/>
                <a:gd name="connsiteY18" fmla="*/ 14864 h 646270"/>
                <a:gd name="connsiteX19" fmla="*/ 4208098 w 4438231"/>
                <a:gd name="connsiteY19" fmla="*/ 334171 h 646270"/>
                <a:gd name="connsiteX20" fmla="*/ 4208098 w 4438231"/>
                <a:gd name="connsiteY20" fmla="*/ 629607 h 646270"/>
                <a:gd name="connsiteX21" fmla="*/ 4048218 w 4438231"/>
                <a:gd name="connsiteY21" fmla="*/ 629607 h 646270"/>
                <a:gd name="connsiteX22" fmla="*/ 4048218 w 4438231"/>
                <a:gd name="connsiteY22" fmla="*/ 334171 h 646270"/>
                <a:gd name="connsiteX23" fmla="*/ 3324939 w 4438231"/>
                <a:gd name="connsiteY23" fmla="*/ 14864 h 646270"/>
                <a:gd name="connsiteX24" fmla="*/ 3573538 w 4438231"/>
                <a:gd name="connsiteY24" fmla="*/ 14864 h 646270"/>
                <a:gd name="connsiteX25" fmla="*/ 3734768 w 4438231"/>
                <a:gd name="connsiteY25" fmla="*/ 80165 h 646270"/>
                <a:gd name="connsiteX26" fmla="*/ 3777103 w 4438231"/>
                <a:gd name="connsiteY26" fmla="*/ 204014 h 646270"/>
                <a:gd name="connsiteX27" fmla="*/ 3728463 w 4438231"/>
                <a:gd name="connsiteY27" fmla="*/ 334171 h 646270"/>
                <a:gd name="connsiteX28" fmla="*/ 3642893 w 4438231"/>
                <a:gd name="connsiteY28" fmla="*/ 377405 h 646270"/>
                <a:gd name="connsiteX29" fmla="*/ 3836099 w 4438231"/>
                <a:gd name="connsiteY29" fmla="*/ 629607 h 646270"/>
                <a:gd name="connsiteX30" fmla="*/ 3637490 w 4438231"/>
                <a:gd name="connsiteY30" fmla="*/ 629607 h 646270"/>
                <a:gd name="connsiteX31" fmla="*/ 3484816 w 4438231"/>
                <a:gd name="connsiteY31" fmla="*/ 393618 h 646270"/>
                <a:gd name="connsiteX32" fmla="*/ 3484816 w 4438231"/>
                <a:gd name="connsiteY32" fmla="*/ 629607 h 646270"/>
                <a:gd name="connsiteX33" fmla="*/ 3324939 w 4438231"/>
                <a:gd name="connsiteY33" fmla="*/ 629607 h 646270"/>
                <a:gd name="connsiteX34" fmla="*/ 2831294 w 4438231"/>
                <a:gd name="connsiteY34" fmla="*/ 14864 h 646270"/>
                <a:gd name="connsiteX35" fmla="*/ 3253732 w 4438231"/>
                <a:gd name="connsiteY35" fmla="*/ 14864 h 646270"/>
                <a:gd name="connsiteX36" fmla="*/ 3253732 w 4438231"/>
                <a:gd name="connsiteY36" fmla="*/ 148169 h 646270"/>
                <a:gd name="connsiteX37" fmla="*/ 3121325 w 4438231"/>
                <a:gd name="connsiteY37" fmla="*/ 148169 h 646270"/>
                <a:gd name="connsiteX38" fmla="*/ 3121325 w 4438231"/>
                <a:gd name="connsiteY38" fmla="*/ 629607 h 646270"/>
                <a:gd name="connsiteX39" fmla="*/ 2961448 w 4438231"/>
                <a:gd name="connsiteY39" fmla="*/ 629607 h 646270"/>
                <a:gd name="connsiteX40" fmla="*/ 2961448 w 4438231"/>
                <a:gd name="connsiteY40" fmla="*/ 148169 h 646270"/>
                <a:gd name="connsiteX41" fmla="*/ 2831294 w 4438231"/>
                <a:gd name="connsiteY41" fmla="*/ 148169 h 646270"/>
                <a:gd name="connsiteX42" fmla="*/ 1698036 w 4438231"/>
                <a:gd name="connsiteY42" fmla="*/ 14864 h 646270"/>
                <a:gd name="connsiteX43" fmla="*/ 1857913 w 4438231"/>
                <a:gd name="connsiteY43" fmla="*/ 14864 h 646270"/>
                <a:gd name="connsiteX44" fmla="*/ 1857913 w 4438231"/>
                <a:gd name="connsiteY44" fmla="*/ 347379 h 646270"/>
                <a:gd name="connsiteX45" fmla="*/ 1859265 w 4438231"/>
                <a:gd name="connsiteY45" fmla="*/ 407220 h 646270"/>
                <a:gd name="connsiteX46" fmla="*/ 1916460 w 4438231"/>
                <a:gd name="connsiteY46" fmla="*/ 494505 h 646270"/>
                <a:gd name="connsiteX47" fmla="*/ 1964197 w 4438231"/>
                <a:gd name="connsiteY47" fmla="*/ 504857 h 646270"/>
                <a:gd name="connsiteX48" fmla="*/ 2052468 w 4438231"/>
                <a:gd name="connsiteY48" fmla="*/ 463910 h 646270"/>
                <a:gd name="connsiteX49" fmla="*/ 2074537 w 4438231"/>
                <a:gd name="connsiteY49" fmla="*/ 347379 h 646270"/>
                <a:gd name="connsiteX50" fmla="*/ 2074537 w 4438231"/>
                <a:gd name="connsiteY50" fmla="*/ 14864 h 646270"/>
                <a:gd name="connsiteX51" fmla="*/ 2234415 w 4438231"/>
                <a:gd name="connsiteY51" fmla="*/ 14864 h 646270"/>
                <a:gd name="connsiteX52" fmla="*/ 2234415 w 4438231"/>
                <a:gd name="connsiteY52" fmla="*/ 369298 h 646270"/>
                <a:gd name="connsiteX53" fmla="*/ 2225409 w 4438231"/>
                <a:gd name="connsiteY53" fmla="*/ 463874 h 646270"/>
                <a:gd name="connsiteX54" fmla="*/ 2158754 w 4438231"/>
                <a:gd name="connsiteY54" fmla="*/ 574664 h 646270"/>
                <a:gd name="connsiteX55" fmla="*/ 1958795 w 4438231"/>
                <a:gd name="connsiteY55" fmla="*/ 645369 h 646270"/>
                <a:gd name="connsiteX56" fmla="*/ 1759734 w 4438231"/>
                <a:gd name="connsiteY56" fmla="*/ 573312 h 646270"/>
                <a:gd name="connsiteX57" fmla="*/ 1707944 w 4438231"/>
                <a:gd name="connsiteY57" fmla="*/ 478286 h 646270"/>
                <a:gd name="connsiteX58" fmla="*/ 1698036 w 4438231"/>
                <a:gd name="connsiteY58" fmla="*/ 369298 h 646270"/>
                <a:gd name="connsiteX59" fmla="*/ 1057522 w 4438231"/>
                <a:gd name="connsiteY59" fmla="*/ 14864 h 646270"/>
                <a:gd name="connsiteX60" fmla="*/ 1293511 w 4438231"/>
                <a:gd name="connsiteY60" fmla="*/ 14864 h 646270"/>
                <a:gd name="connsiteX61" fmla="*/ 1453840 w 4438231"/>
                <a:gd name="connsiteY61" fmla="*/ 63050 h 646270"/>
                <a:gd name="connsiteX62" fmla="*/ 1565079 w 4438231"/>
                <a:gd name="connsiteY62" fmla="*/ 188252 h 646270"/>
                <a:gd name="connsiteX63" fmla="*/ 1596604 w 4438231"/>
                <a:gd name="connsiteY63" fmla="*/ 322009 h 646270"/>
                <a:gd name="connsiteX64" fmla="*/ 1538732 w 4438231"/>
                <a:gd name="connsiteY64" fmla="*/ 499678 h 646270"/>
                <a:gd name="connsiteX65" fmla="*/ 1390789 w 4438231"/>
                <a:gd name="connsiteY65" fmla="*/ 612944 h 646270"/>
                <a:gd name="connsiteX66" fmla="*/ 1293511 w 4438231"/>
                <a:gd name="connsiteY66" fmla="*/ 629607 h 646270"/>
                <a:gd name="connsiteX67" fmla="*/ 1057522 w 4438231"/>
                <a:gd name="connsiteY67" fmla="*/ 629607 h 646270"/>
                <a:gd name="connsiteX68" fmla="*/ 294637 w 4438231"/>
                <a:gd name="connsiteY68" fmla="*/ 13238 h 646270"/>
                <a:gd name="connsiteX69" fmla="*/ 454515 w 4438231"/>
                <a:gd name="connsiteY69" fmla="*/ 13238 h 646270"/>
                <a:gd name="connsiteX70" fmla="*/ 748600 w 4438231"/>
                <a:gd name="connsiteY70" fmla="*/ 389290 h 646270"/>
                <a:gd name="connsiteX71" fmla="*/ 748600 w 4438231"/>
                <a:gd name="connsiteY71" fmla="*/ 13238 h 646270"/>
                <a:gd name="connsiteX72" fmla="*/ 908479 w 4438231"/>
                <a:gd name="connsiteY72" fmla="*/ 13238 h 646270"/>
                <a:gd name="connsiteX73" fmla="*/ 908479 w 4438231"/>
                <a:gd name="connsiteY73" fmla="*/ 627982 h 646270"/>
                <a:gd name="connsiteX74" fmla="*/ 748600 w 4438231"/>
                <a:gd name="connsiteY74" fmla="*/ 627982 h 646270"/>
                <a:gd name="connsiteX75" fmla="*/ 454515 w 4438231"/>
                <a:gd name="connsiteY75" fmla="*/ 251478 h 646270"/>
                <a:gd name="connsiteX76" fmla="*/ 454515 w 4438231"/>
                <a:gd name="connsiteY76" fmla="*/ 627982 h 646270"/>
                <a:gd name="connsiteX77" fmla="*/ 294637 w 4438231"/>
                <a:gd name="connsiteY77" fmla="*/ 627982 h 646270"/>
                <a:gd name="connsiteX78" fmla="*/ 0 w 4438231"/>
                <a:gd name="connsiteY78" fmla="*/ 13238 h 646270"/>
                <a:gd name="connsiteX79" fmla="*/ 159879 w 4438231"/>
                <a:gd name="connsiteY79" fmla="*/ 13238 h 646270"/>
                <a:gd name="connsiteX80" fmla="*/ 159879 w 4438231"/>
                <a:gd name="connsiteY80" fmla="*/ 627982 h 646270"/>
                <a:gd name="connsiteX81" fmla="*/ 0 w 4438231"/>
                <a:gd name="connsiteY81" fmla="*/ 627982 h 646270"/>
                <a:gd name="connsiteX82" fmla="*/ 2570434 w 4438231"/>
                <a:gd name="connsiteY82" fmla="*/ 0 h 646270"/>
                <a:gd name="connsiteX83" fmla="*/ 2765440 w 4438231"/>
                <a:gd name="connsiteY83" fmla="*/ 49991 h 646270"/>
                <a:gd name="connsiteX84" fmla="*/ 2701489 w 4438231"/>
                <a:gd name="connsiteY84" fmla="*/ 174291 h 646270"/>
                <a:gd name="connsiteX85" fmla="*/ 2595830 w 4438231"/>
                <a:gd name="connsiteY85" fmla="*/ 133309 h 646270"/>
                <a:gd name="connsiteX86" fmla="*/ 2549773 w 4438231"/>
                <a:gd name="connsiteY86" fmla="*/ 146417 h 646270"/>
                <a:gd name="connsiteX87" fmla="*/ 2526751 w 4438231"/>
                <a:gd name="connsiteY87" fmla="*/ 186197 h 646270"/>
                <a:gd name="connsiteX88" fmla="*/ 2556973 w 4438231"/>
                <a:gd name="connsiteY88" fmla="*/ 228228 h 646270"/>
                <a:gd name="connsiteX89" fmla="*/ 2638178 w 4438231"/>
                <a:gd name="connsiteY89" fmla="*/ 256255 h 646270"/>
                <a:gd name="connsiteX90" fmla="*/ 2759080 w 4438231"/>
                <a:gd name="connsiteY90" fmla="*/ 326598 h 646270"/>
                <a:gd name="connsiteX91" fmla="*/ 2790212 w 4438231"/>
                <a:gd name="connsiteY91" fmla="*/ 426239 h 646270"/>
                <a:gd name="connsiteX92" fmla="*/ 2653300 w 4438231"/>
                <a:gd name="connsiteY92" fmla="*/ 629586 h 646270"/>
                <a:gd name="connsiteX93" fmla="*/ 2550619 w 4438231"/>
                <a:gd name="connsiteY93" fmla="*/ 646270 h 646270"/>
                <a:gd name="connsiteX94" fmla="*/ 2336697 w 4438231"/>
                <a:gd name="connsiteY94" fmla="*/ 576465 h 646270"/>
                <a:gd name="connsiteX95" fmla="*/ 2405151 w 4438231"/>
                <a:gd name="connsiteY95" fmla="*/ 447660 h 646270"/>
                <a:gd name="connsiteX96" fmla="*/ 2546403 w 4438231"/>
                <a:gd name="connsiteY96" fmla="*/ 512964 h 646270"/>
                <a:gd name="connsiteX97" fmla="*/ 2599209 w 4438231"/>
                <a:gd name="connsiteY97" fmla="*/ 498404 h 646270"/>
                <a:gd name="connsiteX98" fmla="*/ 2624478 w 4438231"/>
                <a:gd name="connsiteY98" fmla="*/ 452004 h 646270"/>
                <a:gd name="connsiteX99" fmla="*/ 2596506 w 4438231"/>
                <a:gd name="connsiteY99" fmla="*/ 406508 h 646270"/>
                <a:gd name="connsiteX100" fmla="*/ 2526580 w 4438231"/>
                <a:gd name="connsiteY100" fmla="*/ 378754 h 646270"/>
                <a:gd name="connsiteX101" fmla="*/ 2451694 w 4438231"/>
                <a:gd name="connsiteY101" fmla="*/ 354465 h 646270"/>
                <a:gd name="connsiteX102" fmla="*/ 2410191 w 4438231"/>
                <a:gd name="connsiteY102" fmla="*/ 330171 h 646270"/>
                <a:gd name="connsiteX103" fmla="*/ 2361016 w 4438231"/>
                <a:gd name="connsiteY103" fmla="*/ 207821 h 646270"/>
                <a:gd name="connsiteX104" fmla="*/ 2411907 w 4438231"/>
                <a:gd name="connsiteY104" fmla="*/ 66127 h 646270"/>
                <a:gd name="connsiteX105" fmla="*/ 2570434 w 4438231"/>
                <a:gd name="connsiteY105" fmla="*/ 0 h 646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4438231" h="646270">
                  <a:moveTo>
                    <a:pt x="1217399" y="148169"/>
                  </a:moveTo>
                  <a:lnTo>
                    <a:pt x="1217399" y="496301"/>
                  </a:lnTo>
                  <a:lnTo>
                    <a:pt x="1253957" y="496301"/>
                  </a:lnTo>
                  <a:cubicBezTo>
                    <a:pt x="1316838" y="496301"/>
                    <a:pt x="1363925" y="475380"/>
                    <a:pt x="1395216" y="433537"/>
                  </a:cubicBezTo>
                  <a:cubicBezTo>
                    <a:pt x="1418986" y="401628"/>
                    <a:pt x="1430872" y="364452"/>
                    <a:pt x="1430872" y="322009"/>
                  </a:cubicBezTo>
                  <a:cubicBezTo>
                    <a:pt x="1430872" y="279568"/>
                    <a:pt x="1418986" y="242542"/>
                    <a:pt x="1395216" y="210933"/>
                  </a:cubicBezTo>
                  <a:cubicBezTo>
                    <a:pt x="1363625" y="169091"/>
                    <a:pt x="1316538" y="148169"/>
                    <a:pt x="1253957" y="148169"/>
                  </a:cubicBezTo>
                  <a:close/>
                  <a:moveTo>
                    <a:pt x="3484816" y="136461"/>
                  </a:moveTo>
                  <a:lnTo>
                    <a:pt x="3484816" y="289583"/>
                  </a:lnTo>
                  <a:lnTo>
                    <a:pt x="3514647" y="289583"/>
                  </a:lnTo>
                  <a:cubicBezTo>
                    <a:pt x="3548395" y="289583"/>
                    <a:pt x="3572651" y="282550"/>
                    <a:pt x="3587415" y="268481"/>
                  </a:cubicBezTo>
                  <a:cubicBezTo>
                    <a:pt x="3603385" y="253209"/>
                    <a:pt x="3611369" y="234650"/>
                    <a:pt x="3611369" y="212797"/>
                  </a:cubicBezTo>
                  <a:cubicBezTo>
                    <a:pt x="3611369" y="190945"/>
                    <a:pt x="3603385" y="172534"/>
                    <a:pt x="3587415" y="157564"/>
                  </a:cubicBezTo>
                  <a:cubicBezTo>
                    <a:pt x="3572347" y="143495"/>
                    <a:pt x="3548091" y="136461"/>
                    <a:pt x="3514647" y="136461"/>
                  </a:cubicBezTo>
                  <a:close/>
                  <a:moveTo>
                    <a:pt x="3825741" y="14864"/>
                  </a:moveTo>
                  <a:lnTo>
                    <a:pt x="4016693" y="14864"/>
                  </a:lnTo>
                  <a:lnTo>
                    <a:pt x="4132887" y="182398"/>
                  </a:lnTo>
                  <a:lnTo>
                    <a:pt x="4244577" y="14864"/>
                  </a:lnTo>
                  <a:lnTo>
                    <a:pt x="4438231" y="14864"/>
                  </a:lnTo>
                  <a:lnTo>
                    <a:pt x="4208098" y="334171"/>
                  </a:lnTo>
                  <a:lnTo>
                    <a:pt x="4208098" y="629607"/>
                  </a:lnTo>
                  <a:lnTo>
                    <a:pt x="4048218" y="629607"/>
                  </a:lnTo>
                  <a:lnTo>
                    <a:pt x="4048218" y="334171"/>
                  </a:lnTo>
                  <a:close/>
                  <a:moveTo>
                    <a:pt x="3324939" y="14864"/>
                  </a:moveTo>
                  <a:lnTo>
                    <a:pt x="3573538" y="14864"/>
                  </a:lnTo>
                  <a:cubicBezTo>
                    <a:pt x="3646198" y="14864"/>
                    <a:pt x="3699939" y="36630"/>
                    <a:pt x="3734768" y="80165"/>
                  </a:cubicBezTo>
                  <a:cubicBezTo>
                    <a:pt x="3762990" y="115293"/>
                    <a:pt x="3777103" y="156577"/>
                    <a:pt x="3777103" y="204014"/>
                  </a:cubicBezTo>
                  <a:cubicBezTo>
                    <a:pt x="3777103" y="258358"/>
                    <a:pt x="3760890" y="301744"/>
                    <a:pt x="3728463" y="334171"/>
                  </a:cubicBezTo>
                  <a:cubicBezTo>
                    <a:pt x="3707747" y="354886"/>
                    <a:pt x="3679224" y="369298"/>
                    <a:pt x="3642893" y="377405"/>
                  </a:cubicBezTo>
                  <a:lnTo>
                    <a:pt x="3836099" y="629607"/>
                  </a:lnTo>
                  <a:lnTo>
                    <a:pt x="3637490" y="629607"/>
                  </a:lnTo>
                  <a:lnTo>
                    <a:pt x="3484816" y="393618"/>
                  </a:lnTo>
                  <a:lnTo>
                    <a:pt x="3484816" y="629607"/>
                  </a:lnTo>
                  <a:lnTo>
                    <a:pt x="3324939" y="629607"/>
                  </a:lnTo>
                  <a:close/>
                  <a:moveTo>
                    <a:pt x="2831294" y="14864"/>
                  </a:moveTo>
                  <a:lnTo>
                    <a:pt x="3253732" y="14864"/>
                  </a:lnTo>
                  <a:lnTo>
                    <a:pt x="3253732" y="148169"/>
                  </a:lnTo>
                  <a:lnTo>
                    <a:pt x="3121325" y="148169"/>
                  </a:lnTo>
                  <a:lnTo>
                    <a:pt x="3121325" y="629607"/>
                  </a:lnTo>
                  <a:lnTo>
                    <a:pt x="2961448" y="629607"/>
                  </a:lnTo>
                  <a:lnTo>
                    <a:pt x="2961448" y="148169"/>
                  </a:lnTo>
                  <a:lnTo>
                    <a:pt x="2831294" y="148169"/>
                  </a:lnTo>
                  <a:close/>
                  <a:moveTo>
                    <a:pt x="1698036" y="14864"/>
                  </a:moveTo>
                  <a:lnTo>
                    <a:pt x="1857913" y="14864"/>
                  </a:lnTo>
                  <a:lnTo>
                    <a:pt x="1857913" y="347379"/>
                  </a:lnTo>
                  <a:cubicBezTo>
                    <a:pt x="1857913" y="374071"/>
                    <a:pt x="1858364" y="394018"/>
                    <a:pt x="1859265" y="407220"/>
                  </a:cubicBezTo>
                  <a:cubicBezTo>
                    <a:pt x="1862267" y="448915"/>
                    <a:pt x="1881332" y="478011"/>
                    <a:pt x="1916460" y="494505"/>
                  </a:cubicBezTo>
                  <a:cubicBezTo>
                    <a:pt x="1930871" y="501406"/>
                    <a:pt x="1946784" y="504857"/>
                    <a:pt x="1964197" y="504857"/>
                  </a:cubicBezTo>
                  <a:cubicBezTo>
                    <a:pt x="2003230" y="504857"/>
                    <a:pt x="2032653" y="491207"/>
                    <a:pt x="2052468" y="463910"/>
                  </a:cubicBezTo>
                  <a:cubicBezTo>
                    <a:pt x="2067181" y="443812"/>
                    <a:pt x="2074537" y="404967"/>
                    <a:pt x="2074537" y="347379"/>
                  </a:cubicBezTo>
                  <a:lnTo>
                    <a:pt x="2074537" y="14864"/>
                  </a:lnTo>
                  <a:lnTo>
                    <a:pt x="2234415" y="14864"/>
                  </a:lnTo>
                  <a:lnTo>
                    <a:pt x="2234415" y="369298"/>
                  </a:lnTo>
                  <a:cubicBezTo>
                    <a:pt x="2234415" y="406228"/>
                    <a:pt x="2231413" y="437752"/>
                    <a:pt x="2225409" y="463874"/>
                  </a:cubicBezTo>
                  <a:cubicBezTo>
                    <a:pt x="2216101" y="504406"/>
                    <a:pt x="2193883" y="541337"/>
                    <a:pt x="2158754" y="574664"/>
                  </a:cubicBezTo>
                  <a:cubicBezTo>
                    <a:pt x="2108914" y="621801"/>
                    <a:pt x="2042261" y="645369"/>
                    <a:pt x="1958795" y="645369"/>
                  </a:cubicBezTo>
                  <a:cubicBezTo>
                    <a:pt x="1873826" y="645369"/>
                    <a:pt x="1807473" y="621350"/>
                    <a:pt x="1759734" y="573312"/>
                  </a:cubicBezTo>
                  <a:cubicBezTo>
                    <a:pt x="1734515" y="548091"/>
                    <a:pt x="1717250" y="516416"/>
                    <a:pt x="1707944" y="478286"/>
                  </a:cubicBezTo>
                  <a:cubicBezTo>
                    <a:pt x="1701338" y="451264"/>
                    <a:pt x="1698036" y="414934"/>
                    <a:pt x="1698036" y="369298"/>
                  </a:cubicBezTo>
                  <a:close/>
                  <a:moveTo>
                    <a:pt x="1057522" y="14864"/>
                  </a:moveTo>
                  <a:lnTo>
                    <a:pt x="1293511" y="14864"/>
                  </a:lnTo>
                  <a:cubicBezTo>
                    <a:pt x="1351157" y="14864"/>
                    <a:pt x="1404601" y="30924"/>
                    <a:pt x="1453840" y="63050"/>
                  </a:cubicBezTo>
                  <a:cubicBezTo>
                    <a:pt x="1502179" y="94276"/>
                    <a:pt x="1539258" y="136011"/>
                    <a:pt x="1565079" y="188252"/>
                  </a:cubicBezTo>
                  <a:cubicBezTo>
                    <a:pt x="1586097" y="231486"/>
                    <a:pt x="1596604" y="276072"/>
                    <a:pt x="1596604" y="322009"/>
                  </a:cubicBezTo>
                  <a:cubicBezTo>
                    <a:pt x="1596604" y="385961"/>
                    <a:pt x="1577313" y="445185"/>
                    <a:pt x="1538732" y="499678"/>
                  </a:cubicBezTo>
                  <a:cubicBezTo>
                    <a:pt x="1500153" y="554171"/>
                    <a:pt x="1450836" y="591926"/>
                    <a:pt x="1390789" y="612944"/>
                  </a:cubicBezTo>
                  <a:cubicBezTo>
                    <a:pt x="1358964" y="624052"/>
                    <a:pt x="1326538" y="629607"/>
                    <a:pt x="1293511" y="629607"/>
                  </a:cubicBezTo>
                  <a:lnTo>
                    <a:pt x="1057522" y="629607"/>
                  </a:lnTo>
                  <a:close/>
                  <a:moveTo>
                    <a:pt x="294637" y="13238"/>
                  </a:moveTo>
                  <a:lnTo>
                    <a:pt x="454515" y="13238"/>
                  </a:lnTo>
                  <a:lnTo>
                    <a:pt x="748600" y="389290"/>
                  </a:lnTo>
                  <a:lnTo>
                    <a:pt x="748600" y="13238"/>
                  </a:lnTo>
                  <a:lnTo>
                    <a:pt x="908479" y="13238"/>
                  </a:lnTo>
                  <a:lnTo>
                    <a:pt x="908479" y="627982"/>
                  </a:lnTo>
                  <a:lnTo>
                    <a:pt x="748600" y="627982"/>
                  </a:lnTo>
                  <a:lnTo>
                    <a:pt x="454515" y="251478"/>
                  </a:lnTo>
                  <a:lnTo>
                    <a:pt x="454515" y="627982"/>
                  </a:lnTo>
                  <a:lnTo>
                    <a:pt x="294637" y="627982"/>
                  </a:lnTo>
                  <a:close/>
                  <a:moveTo>
                    <a:pt x="0" y="13238"/>
                  </a:moveTo>
                  <a:lnTo>
                    <a:pt x="159879" y="13238"/>
                  </a:lnTo>
                  <a:lnTo>
                    <a:pt x="159879" y="627982"/>
                  </a:lnTo>
                  <a:lnTo>
                    <a:pt x="0" y="627982"/>
                  </a:lnTo>
                  <a:close/>
                  <a:moveTo>
                    <a:pt x="2570434" y="0"/>
                  </a:moveTo>
                  <a:cubicBezTo>
                    <a:pt x="2636788" y="0"/>
                    <a:pt x="2701790" y="16663"/>
                    <a:pt x="2765440" y="49991"/>
                  </a:cubicBezTo>
                  <a:lnTo>
                    <a:pt x="2701489" y="174291"/>
                  </a:lnTo>
                  <a:cubicBezTo>
                    <a:pt x="2666572" y="146968"/>
                    <a:pt x="2631352" y="133309"/>
                    <a:pt x="2595830" y="133309"/>
                  </a:cubicBezTo>
                  <a:cubicBezTo>
                    <a:pt x="2578675" y="133309"/>
                    <a:pt x="2563322" y="137678"/>
                    <a:pt x="2549773" y="146417"/>
                  </a:cubicBezTo>
                  <a:cubicBezTo>
                    <a:pt x="2534424" y="156363"/>
                    <a:pt x="2526751" y="169624"/>
                    <a:pt x="2526751" y="186197"/>
                  </a:cubicBezTo>
                  <a:cubicBezTo>
                    <a:pt x="2526751" y="202467"/>
                    <a:pt x="2536823" y="216477"/>
                    <a:pt x="2556973" y="228228"/>
                  </a:cubicBezTo>
                  <a:cubicBezTo>
                    <a:pt x="2565998" y="233657"/>
                    <a:pt x="2593069" y="242999"/>
                    <a:pt x="2638178" y="256255"/>
                  </a:cubicBezTo>
                  <a:cubicBezTo>
                    <a:pt x="2694723" y="272790"/>
                    <a:pt x="2735022" y="296237"/>
                    <a:pt x="2759080" y="326598"/>
                  </a:cubicBezTo>
                  <a:cubicBezTo>
                    <a:pt x="2779834" y="352448"/>
                    <a:pt x="2790212" y="385661"/>
                    <a:pt x="2790212" y="426239"/>
                  </a:cubicBezTo>
                  <a:cubicBezTo>
                    <a:pt x="2790212" y="530241"/>
                    <a:pt x="2744575" y="598023"/>
                    <a:pt x="2653300" y="629586"/>
                  </a:cubicBezTo>
                  <a:cubicBezTo>
                    <a:pt x="2621475" y="640709"/>
                    <a:pt x="2587247" y="646270"/>
                    <a:pt x="2550619" y="646270"/>
                  </a:cubicBezTo>
                  <a:cubicBezTo>
                    <a:pt x="2473756" y="646270"/>
                    <a:pt x="2402450" y="623003"/>
                    <a:pt x="2336697" y="576465"/>
                  </a:cubicBezTo>
                  <a:lnTo>
                    <a:pt x="2405151" y="447660"/>
                  </a:lnTo>
                  <a:cubicBezTo>
                    <a:pt x="2453288" y="491195"/>
                    <a:pt x="2500372" y="512964"/>
                    <a:pt x="2546403" y="512964"/>
                  </a:cubicBezTo>
                  <a:cubicBezTo>
                    <a:pt x="2567163" y="512964"/>
                    <a:pt x="2584764" y="508110"/>
                    <a:pt x="2599209" y="498404"/>
                  </a:cubicBezTo>
                  <a:cubicBezTo>
                    <a:pt x="2616055" y="487487"/>
                    <a:pt x="2624478" y="472021"/>
                    <a:pt x="2624478" y="452004"/>
                  </a:cubicBezTo>
                  <a:cubicBezTo>
                    <a:pt x="2624478" y="433804"/>
                    <a:pt x="2615154" y="418641"/>
                    <a:pt x="2596506" y="406508"/>
                  </a:cubicBezTo>
                  <a:cubicBezTo>
                    <a:pt x="2582672" y="397408"/>
                    <a:pt x="2559363" y="388157"/>
                    <a:pt x="2526580" y="378754"/>
                  </a:cubicBezTo>
                  <a:cubicBezTo>
                    <a:pt x="2486883" y="367060"/>
                    <a:pt x="2461921" y="358963"/>
                    <a:pt x="2451694" y="354465"/>
                  </a:cubicBezTo>
                  <a:cubicBezTo>
                    <a:pt x="2435452" y="347569"/>
                    <a:pt x="2421619" y="339470"/>
                    <a:pt x="2410191" y="330171"/>
                  </a:cubicBezTo>
                  <a:cubicBezTo>
                    <a:pt x="2377407" y="303183"/>
                    <a:pt x="2361016" y="262400"/>
                    <a:pt x="2361016" y="207821"/>
                  </a:cubicBezTo>
                  <a:cubicBezTo>
                    <a:pt x="2361016" y="150842"/>
                    <a:pt x="2377981" y="103609"/>
                    <a:pt x="2411907" y="66127"/>
                  </a:cubicBezTo>
                  <a:cubicBezTo>
                    <a:pt x="2451539" y="22042"/>
                    <a:pt x="2504382" y="0"/>
                    <a:pt x="257043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ko-KR" altLang="en-US" sz="5400" dirty="0">
                <a:latin typeface="Aharoni" panose="02010803020104030203" pitchFamily="2" charset="-79"/>
                <a:cs typeface="B Nazanin" panose="00000400000000000000" pitchFamily="2" charset="-78"/>
              </a:endParaRPr>
            </a:p>
          </p:txBody>
        </p:sp>
        <p:grpSp>
          <p:nvGrpSpPr>
            <p:cNvPr id="306" name="Group 305">
              <a:extLst>
                <a:ext uri="{FF2B5EF4-FFF2-40B4-BE49-F238E27FC236}">
                  <a16:creationId xmlns:a16="http://schemas.microsoft.com/office/drawing/2014/main" id="{3E6E3DBE-AE77-4D74-BCFB-D2BFB615AC6F}"/>
                </a:ext>
              </a:extLst>
            </p:cNvPr>
            <p:cNvGrpSpPr/>
            <p:nvPr/>
          </p:nvGrpSpPr>
          <p:grpSpPr>
            <a:xfrm>
              <a:off x="2611792" y="4093022"/>
              <a:ext cx="1936189" cy="843861"/>
              <a:chOff x="5715609" y="2581248"/>
              <a:chExt cx="1274355" cy="555410"/>
            </a:xfrm>
            <a:solidFill>
              <a:schemeClr val="bg1"/>
            </a:solidFill>
          </p:grpSpPr>
          <p:sp>
            <p:nvSpPr>
              <p:cNvPr id="307" name="TextBox 306">
                <a:extLst>
                  <a:ext uri="{FF2B5EF4-FFF2-40B4-BE49-F238E27FC236}">
                    <a16:creationId xmlns:a16="http://schemas.microsoft.com/office/drawing/2014/main" id="{26B29E39-A902-4220-92C2-D83FCF100D84}"/>
                  </a:ext>
                </a:extLst>
              </p:cNvPr>
              <p:cNvSpPr txBox="1"/>
              <p:nvPr/>
            </p:nvSpPr>
            <p:spPr>
              <a:xfrm>
                <a:off x="5715609" y="2581248"/>
                <a:ext cx="653823" cy="555410"/>
              </a:xfrm>
              <a:custGeom>
                <a:avLst/>
                <a:gdLst>
                  <a:gd name="connsiteX0" fmla="*/ 717483 w 844822"/>
                  <a:gd name="connsiteY0" fmla="*/ 542899 h 717660"/>
                  <a:gd name="connsiteX1" fmla="*/ 753792 w 844822"/>
                  <a:gd name="connsiteY1" fmla="*/ 536357 h 717660"/>
                  <a:gd name="connsiteX2" fmla="*/ 818277 w 844822"/>
                  <a:gd name="connsiteY2" fmla="*/ 562525 h 717660"/>
                  <a:gd name="connsiteX3" fmla="*/ 844822 w 844822"/>
                  <a:gd name="connsiteY3" fmla="*/ 626631 h 717660"/>
                  <a:gd name="connsiteX4" fmla="*/ 818276 w 844822"/>
                  <a:gd name="connsiteY4" fmla="*/ 691109 h 717660"/>
                  <a:gd name="connsiteX5" fmla="*/ 753792 w 844822"/>
                  <a:gd name="connsiteY5" fmla="*/ 717660 h 717660"/>
                  <a:gd name="connsiteX6" fmla="*/ 687428 w 844822"/>
                  <a:gd name="connsiteY6" fmla="*/ 691108 h 717660"/>
                  <a:gd name="connsiteX7" fmla="*/ 660499 w 844822"/>
                  <a:gd name="connsiteY7" fmla="*/ 626631 h 717660"/>
                  <a:gd name="connsiteX8" fmla="*/ 687428 w 844822"/>
                  <a:gd name="connsiteY8" fmla="*/ 562525 h 717660"/>
                  <a:gd name="connsiteX9" fmla="*/ 717483 w 844822"/>
                  <a:gd name="connsiteY9" fmla="*/ 542899 h 717660"/>
                  <a:gd name="connsiteX10" fmla="*/ 291596 w 844822"/>
                  <a:gd name="connsiteY10" fmla="*/ 251558 h 717660"/>
                  <a:gd name="connsiteX11" fmla="*/ 153352 w 844822"/>
                  <a:gd name="connsiteY11" fmla="*/ 466855 h 717660"/>
                  <a:gd name="connsiteX12" fmla="*/ 291596 w 844822"/>
                  <a:gd name="connsiteY12" fmla="*/ 466855 h 717660"/>
                  <a:gd name="connsiteX13" fmla="*/ 291596 w 844822"/>
                  <a:gd name="connsiteY13" fmla="*/ 0 h 717660"/>
                  <a:gd name="connsiteX14" fmla="*/ 444192 w 844822"/>
                  <a:gd name="connsiteY14" fmla="*/ 0 h 717660"/>
                  <a:gd name="connsiteX15" fmla="*/ 444192 w 844822"/>
                  <a:gd name="connsiteY15" fmla="*/ 466856 h 717660"/>
                  <a:gd name="connsiteX16" fmla="*/ 524269 w 844822"/>
                  <a:gd name="connsiteY16" fmla="*/ 466855 h 717660"/>
                  <a:gd name="connsiteX17" fmla="*/ 469123 w 844822"/>
                  <a:gd name="connsiteY17" fmla="*/ 602080 h 717660"/>
                  <a:gd name="connsiteX18" fmla="*/ 444192 w 844822"/>
                  <a:gd name="connsiteY18" fmla="*/ 602080 h 717660"/>
                  <a:gd name="connsiteX19" fmla="*/ 444192 w 844822"/>
                  <a:gd name="connsiteY19" fmla="*/ 705574 h 717660"/>
                  <a:gd name="connsiteX20" fmla="*/ 291596 w 844822"/>
                  <a:gd name="connsiteY20" fmla="*/ 705574 h 717660"/>
                  <a:gd name="connsiteX21" fmla="*/ 291596 w 844822"/>
                  <a:gd name="connsiteY21" fmla="*/ 602080 h 717660"/>
                  <a:gd name="connsiteX22" fmla="*/ 0 w 844822"/>
                  <a:gd name="connsiteY22" fmla="*/ 602080 h 717660"/>
                  <a:gd name="connsiteX23" fmla="*/ 0 w 844822"/>
                  <a:gd name="connsiteY23" fmla="*/ 478944 h 717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844822" h="717660">
                    <a:moveTo>
                      <a:pt x="717483" y="542899"/>
                    </a:moveTo>
                    <a:cubicBezTo>
                      <a:pt x="728544" y="538538"/>
                      <a:pt x="740647" y="536358"/>
                      <a:pt x="753792" y="536357"/>
                    </a:cubicBezTo>
                    <a:cubicBezTo>
                      <a:pt x="779084" y="536357"/>
                      <a:pt x="800579" y="545079"/>
                      <a:pt x="818277" y="562525"/>
                    </a:cubicBezTo>
                    <a:cubicBezTo>
                      <a:pt x="835975" y="579971"/>
                      <a:pt x="844822" y="601339"/>
                      <a:pt x="844822" y="626631"/>
                    </a:cubicBezTo>
                    <a:cubicBezTo>
                      <a:pt x="844822" y="651914"/>
                      <a:pt x="835975" y="673405"/>
                      <a:pt x="818276" y="691109"/>
                    </a:cubicBezTo>
                    <a:cubicBezTo>
                      <a:pt x="800579" y="708810"/>
                      <a:pt x="779084" y="717660"/>
                      <a:pt x="753792" y="717660"/>
                    </a:cubicBezTo>
                    <a:cubicBezTo>
                      <a:pt x="727501" y="717660"/>
                      <a:pt x="705381" y="708810"/>
                      <a:pt x="687428" y="691108"/>
                    </a:cubicBezTo>
                    <a:cubicBezTo>
                      <a:pt x="669474" y="673405"/>
                      <a:pt x="660499" y="651914"/>
                      <a:pt x="660499" y="626631"/>
                    </a:cubicBezTo>
                    <a:cubicBezTo>
                      <a:pt x="660499" y="601339"/>
                      <a:pt x="669474" y="579971"/>
                      <a:pt x="687428" y="562525"/>
                    </a:cubicBezTo>
                    <a:cubicBezTo>
                      <a:pt x="696405" y="553802"/>
                      <a:pt x="706423" y="547260"/>
                      <a:pt x="717483" y="542899"/>
                    </a:cubicBezTo>
                    <a:close/>
                    <a:moveTo>
                      <a:pt x="291596" y="251558"/>
                    </a:moveTo>
                    <a:lnTo>
                      <a:pt x="153352" y="466855"/>
                    </a:lnTo>
                    <a:lnTo>
                      <a:pt x="291596" y="466855"/>
                    </a:lnTo>
                    <a:close/>
                    <a:moveTo>
                      <a:pt x="291596" y="0"/>
                    </a:moveTo>
                    <a:lnTo>
                      <a:pt x="444192" y="0"/>
                    </a:lnTo>
                    <a:lnTo>
                      <a:pt x="444192" y="466856"/>
                    </a:lnTo>
                    <a:lnTo>
                      <a:pt x="524269" y="466855"/>
                    </a:lnTo>
                    <a:lnTo>
                      <a:pt x="469123" y="602080"/>
                    </a:lnTo>
                    <a:lnTo>
                      <a:pt x="444192" y="602080"/>
                    </a:lnTo>
                    <a:lnTo>
                      <a:pt x="444192" y="705574"/>
                    </a:lnTo>
                    <a:lnTo>
                      <a:pt x="291596" y="705574"/>
                    </a:lnTo>
                    <a:lnTo>
                      <a:pt x="291596" y="602080"/>
                    </a:lnTo>
                    <a:lnTo>
                      <a:pt x="0" y="602080"/>
                    </a:lnTo>
                    <a:lnTo>
                      <a:pt x="0" y="478944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/>
                <a:endParaRPr lang="ko-KR" altLang="en-US" sz="5400" dirty="0">
                  <a:latin typeface="Aharoni" panose="02010803020104030203" pitchFamily="2" charset="-79"/>
                  <a:cs typeface="B Nazanin" panose="00000400000000000000" pitchFamily="2" charset="-78"/>
                </a:endParaRPr>
              </a:p>
            </p:txBody>
          </p:sp>
          <p:grpSp>
            <p:nvGrpSpPr>
              <p:cNvPr id="308" name="Group 307">
                <a:extLst>
                  <a:ext uri="{FF2B5EF4-FFF2-40B4-BE49-F238E27FC236}">
                    <a16:creationId xmlns:a16="http://schemas.microsoft.com/office/drawing/2014/main" id="{C31A72DE-E443-4BEA-875E-5F37BCE301C7}"/>
                  </a:ext>
                </a:extLst>
              </p:cNvPr>
              <p:cNvGrpSpPr/>
              <p:nvPr/>
            </p:nvGrpSpPr>
            <p:grpSpPr>
              <a:xfrm>
                <a:off x="6433482" y="2581248"/>
                <a:ext cx="556482" cy="555410"/>
                <a:chOff x="7167947" y="1624190"/>
                <a:chExt cx="2677920" cy="2672764"/>
              </a:xfrm>
              <a:grpFill/>
            </p:grpSpPr>
            <p:sp>
              <p:nvSpPr>
                <p:cNvPr id="309" name="Freeform: Shape 308">
                  <a:extLst>
                    <a:ext uri="{FF2B5EF4-FFF2-40B4-BE49-F238E27FC236}">
                      <a16:creationId xmlns:a16="http://schemas.microsoft.com/office/drawing/2014/main" id="{B7FB191B-820B-4BC0-8907-9015F0A6B4E8}"/>
                    </a:ext>
                  </a:extLst>
                </p:cNvPr>
                <p:cNvSpPr/>
                <p:nvPr/>
              </p:nvSpPr>
              <p:spPr>
                <a:xfrm>
                  <a:off x="7167947" y="1624190"/>
                  <a:ext cx="2677920" cy="2672764"/>
                </a:xfrm>
                <a:custGeom>
                  <a:avLst/>
                  <a:gdLst>
                    <a:gd name="connsiteX0" fmla="*/ 2538684 w 2677922"/>
                    <a:gd name="connsiteY0" fmla="*/ 1897505 h 2672762"/>
                    <a:gd name="connsiteX1" fmla="*/ 2456643 w 2677922"/>
                    <a:gd name="connsiteY1" fmla="*/ 1879446 h 2672762"/>
                    <a:gd name="connsiteX2" fmla="*/ 2389566 w 2677922"/>
                    <a:gd name="connsiteY2" fmla="*/ 1863966 h 2672762"/>
                    <a:gd name="connsiteX3" fmla="*/ 2354479 w 2677922"/>
                    <a:gd name="connsiteY3" fmla="*/ 1874802 h 2672762"/>
                    <a:gd name="connsiteX4" fmla="*/ 2312170 w 2677922"/>
                    <a:gd name="connsiteY4" fmla="*/ 1950651 h 2672762"/>
                    <a:gd name="connsiteX5" fmla="*/ 2322489 w 2677922"/>
                    <a:gd name="connsiteY5" fmla="*/ 1983157 h 2672762"/>
                    <a:gd name="connsiteX6" fmla="*/ 2412785 w 2677922"/>
                    <a:gd name="connsiteY6" fmla="*/ 2080161 h 2672762"/>
                    <a:gd name="connsiteX7" fmla="*/ 2418461 w 2677922"/>
                    <a:gd name="connsiteY7" fmla="*/ 2146722 h 2672762"/>
                    <a:gd name="connsiteX8" fmla="*/ 2414849 w 2677922"/>
                    <a:gd name="connsiteY8" fmla="*/ 2151882 h 2672762"/>
                    <a:gd name="connsiteX9" fmla="*/ 2324037 w 2677922"/>
                    <a:gd name="connsiteY9" fmla="*/ 2174585 h 2672762"/>
                    <a:gd name="connsiteX10" fmla="*/ 2219294 w 2677922"/>
                    <a:gd name="connsiteY10" fmla="*/ 2118859 h 2672762"/>
                    <a:gd name="connsiteX11" fmla="*/ 2178531 w 2677922"/>
                    <a:gd name="connsiteY11" fmla="*/ 2120407 h 2672762"/>
                    <a:gd name="connsiteX12" fmla="*/ 2125386 w 2677922"/>
                    <a:gd name="connsiteY12" fmla="*/ 2172521 h 2672762"/>
                    <a:gd name="connsiteX13" fmla="*/ 2122806 w 2677922"/>
                    <a:gd name="connsiteY13" fmla="*/ 2217411 h 2672762"/>
                    <a:gd name="connsiteX14" fmla="*/ 2184723 w 2677922"/>
                    <a:gd name="connsiteY14" fmla="*/ 2334538 h 2672762"/>
                    <a:gd name="connsiteX15" fmla="*/ 2174404 w 2677922"/>
                    <a:gd name="connsiteY15" fmla="*/ 2395423 h 2672762"/>
                    <a:gd name="connsiteX16" fmla="*/ 2164084 w 2677922"/>
                    <a:gd name="connsiteY16" fmla="*/ 2404711 h 2672762"/>
                    <a:gd name="connsiteX17" fmla="*/ 2075336 w 2677922"/>
                    <a:gd name="connsiteY17" fmla="*/ 2401615 h 2672762"/>
                    <a:gd name="connsiteX18" fmla="*/ 1988652 w 2677922"/>
                    <a:gd name="connsiteY18" fmla="*/ 2320606 h 2672762"/>
                    <a:gd name="connsiteX19" fmla="*/ 1944277 w 2677922"/>
                    <a:gd name="connsiteY19" fmla="*/ 2311835 h 2672762"/>
                    <a:gd name="connsiteX20" fmla="*/ 1883392 w 2677922"/>
                    <a:gd name="connsiteY20" fmla="*/ 2346405 h 2672762"/>
                    <a:gd name="connsiteX21" fmla="*/ 1868429 w 2677922"/>
                    <a:gd name="connsiteY21" fmla="*/ 2391811 h 2672762"/>
                    <a:gd name="connsiteX22" fmla="*/ 1899388 w 2677922"/>
                    <a:gd name="connsiteY22" fmla="*/ 2526997 h 2672762"/>
                    <a:gd name="connsiteX23" fmla="*/ 1879264 w 2677922"/>
                    <a:gd name="connsiteY23" fmla="*/ 2571887 h 2672762"/>
                    <a:gd name="connsiteX24" fmla="*/ 1841082 w 2677922"/>
                    <a:gd name="connsiteY24" fmla="*/ 2588915 h 2672762"/>
                    <a:gd name="connsiteX25" fmla="*/ 1782777 w 2677922"/>
                    <a:gd name="connsiteY25" fmla="*/ 2568276 h 2672762"/>
                    <a:gd name="connsiteX26" fmla="*/ 1715184 w 2677922"/>
                    <a:gd name="connsiteY26" fmla="*/ 2459404 h 2672762"/>
                    <a:gd name="connsiteX27" fmla="*/ 1664618 w 2677922"/>
                    <a:gd name="connsiteY27" fmla="*/ 2435669 h 2672762"/>
                    <a:gd name="connsiteX28" fmla="*/ 1610440 w 2677922"/>
                    <a:gd name="connsiteY28" fmla="*/ 2450117 h 2672762"/>
                    <a:gd name="connsiteX29" fmla="*/ 1577418 w 2677922"/>
                    <a:gd name="connsiteY29" fmla="*/ 2495007 h 2672762"/>
                    <a:gd name="connsiteX30" fmla="*/ 1573806 w 2677922"/>
                    <a:gd name="connsiteY30" fmla="*/ 2616777 h 2672762"/>
                    <a:gd name="connsiteX31" fmla="*/ 1526852 w 2677922"/>
                    <a:gd name="connsiteY31" fmla="*/ 2672503 h 2672762"/>
                    <a:gd name="connsiteX32" fmla="*/ 1497441 w 2677922"/>
                    <a:gd name="connsiteY32" fmla="*/ 2676115 h 2672762"/>
                    <a:gd name="connsiteX33" fmla="*/ 1449972 w 2677922"/>
                    <a:gd name="connsiteY33" fmla="*/ 2644124 h 2672762"/>
                    <a:gd name="connsiteX34" fmla="*/ 1410241 w 2677922"/>
                    <a:gd name="connsiteY34" fmla="*/ 2514614 h 2672762"/>
                    <a:gd name="connsiteX35" fmla="*/ 1373091 w 2677922"/>
                    <a:gd name="connsiteY35" fmla="*/ 2482623 h 2672762"/>
                    <a:gd name="connsiteX36" fmla="*/ 1304982 w 2677922"/>
                    <a:gd name="connsiteY36" fmla="*/ 2483139 h 2672762"/>
                    <a:gd name="connsiteX37" fmla="*/ 1271959 w 2677922"/>
                    <a:gd name="connsiteY37" fmla="*/ 2511518 h 2672762"/>
                    <a:gd name="connsiteX38" fmla="*/ 1234293 w 2677922"/>
                    <a:gd name="connsiteY38" fmla="*/ 2633805 h 2672762"/>
                    <a:gd name="connsiteX39" fmla="*/ 1170828 w 2677922"/>
                    <a:gd name="connsiteY39" fmla="*/ 2674567 h 2672762"/>
                    <a:gd name="connsiteX40" fmla="*/ 1106847 w 2677922"/>
                    <a:gd name="connsiteY40" fmla="*/ 2602330 h 2672762"/>
                    <a:gd name="connsiteX41" fmla="*/ 1103751 w 2677922"/>
                    <a:gd name="connsiteY41" fmla="*/ 2491395 h 2672762"/>
                    <a:gd name="connsiteX42" fmla="*/ 1080532 w 2677922"/>
                    <a:gd name="connsiteY42" fmla="*/ 2454244 h 2672762"/>
                    <a:gd name="connsiteX43" fmla="*/ 1005199 w 2677922"/>
                    <a:gd name="connsiteY43" fmla="*/ 2435153 h 2672762"/>
                    <a:gd name="connsiteX44" fmla="*/ 969080 w 2677922"/>
                    <a:gd name="connsiteY44" fmla="*/ 2454244 h 2672762"/>
                    <a:gd name="connsiteX45" fmla="*/ 900456 w 2677922"/>
                    <a:gd name="connsiteY45" fmla="*/ 2564148 h 2672762"/>
                    <a:gd name="connsiteX46" fmla="*/ 836474 w 2677922"/>
                    <a:gd name="connsiteY46" fmla="*/ 2587367 h 2672762"/>
                    <a:gd name="connsiteX47" fmla="*/ 831830 w 2677922"/>
                    <a:gd name="connsiteY47" fmla="*/ 2585819 h 2672762"/>
                    <a:gd name="connsiteX48" fmla="*/ 785392 w 2677922"/>
                    <a:gd name="connsiteY48" fmla="*/ 2504810 h 2672762"/>
                    <a:gd name="connsiteX49" fmla="*/ 811707 w 2677922"/>
                    <a:gd name="connsiteY49" fmla="*/ 2390779 h 2672762"/>
                    <a:gd name="connsiteX50" fmla="*/ 794680 w 2677922"/>
                    <a:gd name="connsiteY50" fmla="*/ 2344341 h 2672762"/>
                    <a:gd name="connsiteX51" fmla="*/ 739470 w 2677922"/>
                    <a:gd name="connsiteY51" fmla="*/ 2312351 h 2672762"/>
                    <a:gd name="connsiteX52" fmla="*/ 689421 w 2677922"/>
                    <a:gd name="connsiteY52" fmla="*/ 2321638 h 2672762"/>
                    <a:gd name="connsiteX53" fmla="*/ 596029 w 2677922"/>
                    <a:gd name="connsiteY53" fmla="*/ 2408838 h 2672762"/>
                    <a:gd name="connsiteX54" fmla="*/ 530500 w 2677922"/>
                    <a:gd name="connsiteY54" fmla="*/ 2415030 h 2672762"/>
                    <a:gd name="connsiteX55" fmla="*/ 521212 w 2677922"/>
                    <a:gd name="connsiteY55" fmla="*/ 2408838 h 2672762"/>
                    <a:gd name="connsiteX56" fmla="*/ 500573 w 2677922"/>
                    <a:gd name="connsiteY56" fmla="*/ 2322670 h 2672762"/>
                    <a:gd name="connsiteX57" fmla="*/ 556298 w 2677922"/>
                    <a:gd name="connsiteY57" fmla="*/ 2217927 h 2672762"/>
                    <a:gd name="connsiteX58" fmla="*/ 552171 w 2677922"/>
                    <a:gd name="connsiteY58" fmla="*/ 2168909 h 2672762"/>
                    <a:gd name="connsiteX59" fmla="*/ 505733 w 2677922"/>
                    <a:gd name="connsiteY59" fmla="*/ 2122987 h 2672762"/>
                    <a:gd name="connsiteX60" fmla="*/ 457747 w 2677922"/>
                    <a:gd name="connsiteY60" fmla="*/ 2119375 h 2672762"/>
                    <a:gd name="connsiteX61" fmla="*/ 341652 w 2677922"/>
                    <a:gd name="connsiteY61" fmla="*/ 2180777 h 2672762"/>
                    <a:gd name="connsiteX62" fmla="*/ 278187 w 2677922"/>
                    <a:gd name="connsiteY62" fmla="*/ 2168909 h 2672762"/>
                    <a:gd name="connsiteX63" fmla="*/ 274059 w 2677922"/>
                    <a:gd name="connsiteY63" fmla="*/ 2164265 h 2672762"/>
                    <a:gd name="connsiteX64" fmla="*/ 276639 w 2677922"/>
                    <a:gd name="connsiteY64" fmla="*/ 2069325 h 2672762"/>
                    <a:gd name="connsiteX65" fmla="*/ 354551 w 2677922"/>
                    <a:gd name="connsiteY65" fmla="*/ 1986253 h 2672762"/>
                    <a:gd name="connsiteX66" fmla="*/ 363839 w 2677922"/>
                    <a:gd name="connsiteY66" fmla="*/ 1940847 h 2672762"/>
                    <a:gd name="connsiteX67" fmla="*/ 328237 w 2677922"/>
                    <a:gd name="connsiteY67" fmla="*/ 1878930 h 2672762"/>
                    <a:gd name="connsiteX68" fmla="*/ 283347 w 2677922"/>
                    <a:gd name="connsiteY68" fmla="*/ 1866030 h 2672762"/>
                    <a:gd name="connsiteX69" fmla="*/ 170864 w 2677922"/>
                    <a:gd name="connsiteY69" fmla="*/ 1891829 h 2672762"/>
                    <a:gd name="connsiteX70" fmla="*/ 155900 w 2677922"/>
                    <a:gd name="connsiteY70" fmla="*/ 1895441 h 2672762"/>
                    <a:gd name="connsiteX71" fmla="*/ 100175 w 2677922"/>
                    <a:gd name="connsiteY71" fmla="*/ 1868094 h 2672762"/>
                    <a:gd name="connsiteX72" fmla="*/ 87275 w 2677922"/>
                    <a:gd name="connsiteY72" fmla="*/ 1838168 h 2672762"/>
                    <a:gd name="connsiteX73" fmla="*/ 107915 w 2677922"/>
                    <a:gd name="connsiteY73" fmla="*/ 1779862 h 2672762"/>
                    <a:gd name="connsiteX74" fmla="*/ 213690 w 2677922"/>
                    <a:gd name="connsiteY74" fmla="*/ 1713817 h 2672762"/>
                    <a:gd name="connsiteX75" fmla="*/ 238972 w 2677922"/>
                    <a:gd name="connsiteY75" fmla="*/ 1654480 h 2672762"/>
                    <a:gd name="connsiteX76" fmla="*/ 222977 w 2677922"/>
                    <a:gd name="connsiteY76" fmla="*/ 1600818 h 2672762"/>
                    <a:gd name="connsiteX77" fmla="*/ 184279 w 2677922"/>
                    <a:gd name="connsiteY77" fmla="*/ 1575019 h 2672762"/>
                    <a:gd name="connsiteX78" fmla="*/ 59413 w 2677922"/>
                    <a:gd name="connsiteY78" fmla="*/ 1571407 h 2672762"/>
                    <a:gd name="connsiteX79" fmla="*/ 3687 w 2677922"/>
                    <a:gd name="connsiteY79" fmla="*/ 1524453 h 2672762"/>
                    <a:gd name="connsiteX80" fmla="*/ 1623 w 2677922"/>
                    <a:gd name="connsiteY80" fmla="*/ 1513618 h 2672762"/>
                    <a:gd name="connsiteX81" fmla="*/ 48577 w 2677922"/>
                    <a:gd name="connsiteY81" fmla="*/ 1442413 h 2672762"/>
                    <a:gd name="connsiteX82" fmla="*/ 160544 w 2677922"/>
                    <a:gd name="connsiteY82" fmla="*/ 1408358 h 2672762"/>
                    <a:gd name="connsiteX83" fmla="*/ 194083 w 2677922"/>
                    <a:gd name="connsiteY83" fmla="*/ 1370692 h 2672762"/>
                    <a:gd name="connsiteX84" fmla="*/ 192534 w 2677922"/>
                    <a:gd name="connsiteY84" fmla="*/ 1298971 h 2672762"/>
                    <a:gd name="connsiteX85" fmla="*/ 166220 w 2677922"/>
                    <a:gd name="connsiteY85" fmla="*/ 1269560 h 2672762"/>
                    <a:gd name="connsiteX86" fmla="*/ 47029 w 2677922"/>
                    <a:gd name="connsiteY86" fmla="*/ 1232926 h 2672762"/>
                    <a:gd name="connsiteX87" fmla="*/ 1623 w 2677922"/>
                    <a:gd name="connsiteY87" fmla="*/ 1166881 h 2672762"/>
                    <a:gd name="connsiteX88" fmla="*/ 6267 w 2677922"/>
                    <a:gd name="connsiteY88" fmla="*/ 1139534 h 2672762"/>
                    <a:gd name="connsiteX89" fmla="*/ 49093 w 2677922"/>
                    <a:gd name="connsiteY89" fmla="*/ 1105480 h 2672762"/>
                    <a:gd name="connsiteX90" fmla="*/ 164672 w 2677922"/>
                    <a:gd name="connsiteY90" fmla="*/ 1101868 h 2672762"/>
                    <a:gd name="connsiteX91" fmla="*/ 181699 w 2677922"/>
                    <a:gd name="connsiteY91" fmla="*/ 1101352 h 2672762"/>
                    <a:gd name="connsiteX92" fmla="*/ 227621 w 2677922"/>
                    <a:gd name="connsiteY92" fmla="*/ 1065233 h 2672762"/>
                    <a:gd name="connsiteX93" fmla="*/ 241036 w 2677922"/>
                    <a:gd name="connsiteY93" fmla="*/ 1014152 h 2672762"/>
                    <a:gd name="connsiteX94" fmla="*/ 219366 w 2677922"/>
                    <a:gd name="connsiteY94" fmla="*/ 965650 h 2672762"/>
                    <a:gd name="connsiteX95" fmla="*/ 113590 w 2677922"/>
                    <a:gd name="connsiteY95" fmla="*/ 899605 h 2672762"/>
                    <a:gd name="connsiteX96" fmla="*/ 89855 w 2677922"/>
                    <a:gd name="connsiteY96" fmla="*/ 832012 h 2672762"/>
                    <a:gd name="connsiteX97" fmla="*/ 104818 w 2677922"/>
                    <a:gd name="connsiteY97" fmla="*/ 799505 h 2672762"/>
                    <a:gd name="connsiteX98" fmla="*/ 151256 w 2677922"/>
                    <a:gd name="connsiteY98" fmla="*/ 779898 h 2672762"/>
                    <a:gd name="connsiteX99" fmla="*/ 283347 w 2677922"/>
                    <a:gd name="connsiteY99" fmla="*/ 810341 h 2672762"/>
                    <a:gd name="connsiteX100" fmla="*/ 331332 w 2677922"/>
                    <a:gd name="connsiteY100" fmla="*/ 794345 h 2672762"/>
                    <a:gd name="connsiteX101" fmla="*/ 363839 w 2677922"/>
                    <a:gd name="connsiteY101" fmla="*/ 737588 h 2672762"/>
                    <a:gd name="connsiteX102" fmla="*/ 354551 w 2677922"/>
                    <a:gd name="connsiteY102" fmla="*/ 689086 h 2672762"/>
                    <a:gd name="connsiteX103" fmla="*/ 266835 w 2677922"/>
                    <a:gd name="connsiteY103" fmla="*/ 595694 h 2672762"/>
                    <a:gd name="connsiteX104" fmla="*/ 261675 w 2677922"/>
                    <a:gd name="connsiteY104" fmla="*/ 529133 h 2672762"/>
                    <a:gd name="connsiteX105" fmla="*/ 270447 w 2677922"/>
                    <a:gd name="connsiteY105" fmla="*/ 516233 h 2672762"/>
                    <a:gd name="connsiteX106" fmla="*/ 349907 w 2677922"/>
                    <a:gd name="connsiteY106" fmla="*/ 498690 h 2672762"/>
                    <a:gd name="connsiteX107" fmla="*/ 457231 w 2677922"/>
                    <a:gd name="connsiteY107" fmla="*/ 555964 h 2672762"/>
                    <a:gd name="connsiteX108" fmla="*/ 507797 w 2677922"/>
                    <a:gd name="connsiteY108" fmla="*/ 551320 h 2672762"/>
                    <a:gd name="connsiteX109" fmla="*/ 551139 w 2677922"/>
                    <a:gd name="connsiteY109" fmla="*/ 508494 h 2672762"/>
                    <a:gd name="connsiteX110" fmla="*/ 556815 w 2677922"/>
                    <a:gd name="connsiteY110" fmla="*/ 456896 h 2672762"/>
                    <a:gd name="connsiteX111" fmla="*/ 494381 w 2677922"/>
                    <a:gd name="connsiteY111" fmla="*/ 339769 h 2672762"/>
                    <a:gd name="connsiteX112" fmla="*/ 505217 w 2677922"/>
                    <a:gd name="connsiteY112" fmla="*/ 280432 h 2672762"/>
                    <a:gd name="connsiteX113" fmla="*/ 537723 w 2677922"/>
                    <a:gd name="connsiteY113" fmla="*/ 256181 h 2672762"/>
                    <a:gd name="connsiteX114" fmla="*/ 590353 w 2677922"/>
                    <a:gd name="connsiteY114" fmla="*/ 261857 h 2672762"/>
                    <a:gd name="connsiteX115" fmla="*/ 679617 w 2677922"/>
                    <a:gd name="connsiteY115" fmla="*/ 344929 h 2672762"/>
                    <a:gd name="connsiteX116" fmla="*/ 754950 w 2677922"/>
                    <a:gd name="connsiteY116" fmla="*/ 355765 h 2672762"/>
                    <a:gd name="connsiteX117" fmla="*/ 797260 w 2677922"/>
                    <a:gd name="connsiteY117" fmla="*/ 329450 h 2672762"/>
                    <a:gd name="connsiteX118" fmla="*/ 811707 w 2677922"/>
                    <a:gd name="connsiteY118" fmla="*/ 285076 h 2672762"/>
                    <a:gd name="connsiteX119" fmla="*/ 781781 w 2677922"/>
                    <a:gd name="connsiteY119" fmla="*/ 156081 h 2672762"/>
                    <a:gd name="connsiteX120" fmla="*/ 807064 w 2677922"/>
                    <a:gd name="connsiteY120" fmla="*/ 100872 h 2672762"/>
                    <a:gd name="connsiteX121" fmla="*/ 841634 w 2677922"/>
                    <a:gd name="connsiteY121" fmla="*/ 86424 h 2672762"/>
                    <a:gd name="connsiteX122" fmla="*/ 896328 w 2677922"/>
                    <a:gd name="connsiteY122" fmla="*/ 106031 h 2672762"/>
                    <a:gd name="connsiteX123" fmla="*/ 965469 w 2677922"/>
                    <a:gd name="connsiteY123" fmla="*/ 217483 h 2672762"/>
                    <a:gd name="connsiteX124" fmla="*/ 1013455 w 2677922"/>
                    <a:gd name="connsiteY124" fmla="*/ 240702 h 2672762"/>
                    <a:gd name="connsiteX125" fmla="*/ 1077952 w 2677922"/>
                    <a:gd name="connsiteY125" fmla="*/ 222642 h 2672762"/>
                    <a:gd name="connsiteX126" fmla="*/ 1101687 w 2677922"/>
                    <a:gd name="connsiteY126" fmla="*/ 188072 h 2672762"/>
                    <a:gd name="connsiteX127" fmla="*/ 1106847 w 2677922"/>
                    <a:gd name="connsiteY127" fmla="*/ 53918 h 2672762"/>
                    <a:gd name="connsiteX128" fmla="*/ 1145029 w 2677922"/>
                    <a:gd name="connsiteY128" fmla="*/ 4900 h 2672762"/>
                    <a:gd name="connsiteX129" fmla="*/ 1158960 w 2677922"/>
                    <a:gd name="connsiteY129" fmla="*/ 1804 h 2672762"/>
                    <a:gd name="connsiteX130" fmla="*/ 1235841 w 2677922"/>
                    <a:gd name="connsiteY130" fmla="*/ 48758 h 2672762"/>
                    <a:gd name="connsiteX131" fmla="*/ 1269895 w 2677922"/>
                    <a:gd name="connsiteY131" fmla="*/ 162273 h 2672762"/>
                    <a:gd name="connsiteX132" fmla="*/ 1303434 w 2677922"/>
                    <a:gd name="connsiteY132" fmla="*/ 192716 h 2672762"/>
                    <a:gd name="connsiteX133" fmla="*/ 1376702 w 2677922"/>
                    <a:gd name="connsiteY133" fmla="*/ 192716 h 2672762"/>
                    <a:gd name="connsiteX134" fmla="*/ 1409209 w 2677922"/>
                    <a:gd name="connsiteY134" fmla="*/ 163305 h 2672762"/>
                    <a:gd name="connsiteX135" fmla="*/ 1447392 w 2677922"/>
                    <a:gd name="connsiteY135" fmla="*/ 37922 h 2672762"/>
                    <a:gd name="connsiteX136" fmla="*/ 1499505 w 2677922"/>
                    <a:gd name="connsiteY136" fmla="*/ 256 h 2672762"/>
                    <a:gd name="connsiteX137" fmla="*/ 1513436 w 2677922"/>
                    <a:gd name="connsiteY137" fmla="*/ 772 h 2672762"/>
                    <a:gd name="connsiteX138" fmla="*/ 1573290 w 2677922"/>
                    <a:gd name="connsiteY138" fmla="*/ 65269 h 2672762"/>
                    <a:gd name="connsiteX139" fmla="*/ 1576902 w 2677922"/>
                    <a:gd name="connsiteY139" fmla="*/ 185492 h 2672762"/>
                    <a:gd name="connsiteX140" fmla="*/ 1598057 w 2677922"/>
                    <a:gd name="connsiteY140" fmla="*/ 220578 h 2672762"/>
                    <a:gd name="connsiteX141" fmla="*/ 1674422 w 2677922"/>
                    <a:gd name="connsiteY141" fmla="*/ 240702 h 2672762"/>
                    <a:gd name="connsiteX142" fmla="*/ 1710540 w 2677922"/>
                    <a:gd name="connsiteY142" fmla="*/ 221610 h 2672762"/>
                    <a:gd name="connsiteX143" fmla="*/ 1779165 w 2677922"/>
                    <a:gd name="connsiteY143" fmla="*/ 111707 h 2672762"/>
                    <a:gd name="connsiteX144" fmla="*/ 1845726 w 2677922"/>
                    <a:gd name="connsiteY144" fmla="*/ 88488 h 2672762"/>
                    <a:gd name="connsiteX145" fmla="*/ 1857594 w 2677922"/>
                    <a:gd name="connsiteY145" fmla="*/ 92616 h 2672762"/>
                    <a:gd name="connsiteX146" fmla="*/ 1895260 w 2677922"/>
                    <a:gd name="connsiteY146" fmla="*/ 166401 h 2672762"/>
                    <a:gd name="connsiteX147" fmla="*/ 1868429 w 2677922"/>
                    <a:gd name="connsiteY147" fmla="*/ 281980 h 2672762"/>
                    <a:gd name="connsiteX148" fmla="*/ 1887004 w 2677922"/>
                    <a:gd name="connsiteY148" fmla="*/ 332030 h 2672762"/>
                    <a:gd name="connsiteX149" fmla="*/ 1946857 w 2677922"/>
                    <a:gd name="connsiteY149" fmla="*/ 365052 h 2672762"/>
                    <a:gd name="connsiteX150" fmla="*/ 1986588 w 2677922"/>
                    <a:gd name="connsiteY150" fmla="*/ 355765 h 2672762"/>
                    <a:gd name="connsiteX151" fmla="*/ 2081528 w 2677922"/>
                    <a:gd name="connsiteY151" fmla="*/ 267532 h 2672762"/>
                    <a:gd name="connsiteX152" fmla="*/ 2151701 w 2677922"/>
                    <a:gd name="connsiteY152" fmla="*/ 261857 h 2672762"/>
                    <a:gd name="connsiteX153" fmla="*/ 2155312 w 2677922"/>
                    <a:gd name="connsiteY153" fmla="*/ 264437 h 2672762"/>
                    <a:gd name="connsiteX154" fmla="*/ 2177500 w 2677922"/>
                    <a:gd name="connsiteY154" fmla="*/ 353701 h 2672762"/>
                    <a:gd name="connsiteX155" fmla="*/ 2122290 w 2677922"/>
                    <a:gd name="connsiteY155" fmla="*/ 456896 h 2672762"/>
                    <a:gd name="connsiteX156" fmla="*/ 2126934 w 2677922"/>
                    <a:gd name="connsiteY156" fmla="*/ 505914 h 2672762"/>
                    <a:gd name="connsiteX157" fmla="*/ 2173372 w 2677922"/>
                    <a:gd name="connsiteY157" fmla="*/ 551836 h 2672762"/>
                    <a:gd name="connsiteX158" fmla="*/ 2219810 w 2677922"/>
                    <a:gd name="connsiteY158" fmla="*/ 555964 h 2672762"/>
                    <a:gd name="connsiteX159" fmla="*/ 2336937 w 2677922"/>
                    <a:gd name="connsiteY159" fmla="*/ 494046 h 2672762"/>
                    <a:gd name="connsiteX160" fmla="*/ 2400917 w 2677922"/>
                    <a:gd name="connsiteY160" fmla="*/ 507462 h 2672762"/>
                    <a:gd name="connsiteX161" fmla="*/ 2420525 w 2677922"/>
                    <a:gd name="connsiteY161" fmla="*/ 533777 h 2672762"/>
                    <a:gd name="connsiteX162" fmla="*/ 2415365 w 2677922"/>
                    <a:gd name="connsiteY162" fmla="*/ 591566 h 2672762"/>
                    <a:gd name="connsiteX163" fmla="*/ 2321973 w 2677922"/>
                    <a:gd name="connsiteY163" fmla="*/ 692182 h 2672762"/>
                    <a:gd name="connsiteX164" fmla="*/ 2313718 w 2677922"/>
                    <a:gd name="connsiteY164" fmla="*/ 733460 h 2672762"/>
                    <a:gd name="connsiteX165" fmla="*/ 2349320 w 2677922"/>
                    <a:gd name="connsiteY165" fmla="*/ 795377 h 2672762"/>
                    <a:gd name="connsiteX166" fmla="*/ 2394726 w 2677922"/>
                    <a:gd name="connsiteY166" fmla="*/ 810341 h 2672762"/>
                    <a:gd name="connsiteX167" fmla="*/ 2526816 w 2677922"/>
                    <a:gd name="connsiteY167" fmla="*/ 780414 h 2672762"/>
                    <a:gd name="connsiteX168" fmla="*/ 2575834 w 2677922"/>
                    <a:gd name="connsiteY168" fmla="*/ 803117 h 2672762"/>
                    <a:gd name="connsiteX169" fmla="*/ 2591313 w 2677922"/>
                    <a:gd name="connsiteY169" fmla="*/ 838719 h 2672762"/>
                    <a:gd name="connsiteX170" fmla="*/ 2570158 w 2677922"/>
                    <a:gd name="connsiteY170" fmla="*/ 896509 h 2672762"/>
                    <a:gd name="connsiteX171" fmla="*/ 2461287 w 2677922"/>
                    <a:gd name="connsiteY171" fmla="*/ 964102 h 2672762"/>
                    <a:gd name="connsiteX172" fmla="*/ 2438068 w 2677922"/>
                    <a:gd name="connsiteY172" fmla="*/ 1014668 h 2672762"/>
                    <a:gd name="connsiteX173" fmla="*/ 2454063 w 2677922"/>
                    <a:gd name="connsiteY173" fmla="*/ 1073489 h 2672762"/>
                    <a:gd name="connsiteX174" fmla="*/ 2492762 w 2677922"/>
                    <a:gd name="connsiteY174" fmla="*/ 1100836 h 2672762"/>
                    <a:gd name="connsiteX175" fmla="*/ 2628464 w 2677922"/>
                    <a:gd name="connsiteY175" fmla="*/ 1105996 h 2672762"/>
                    <a:gd name="connsiteX176" fmla="*/ 2672322 w 2677922"/>
                    <a:gd name="connsiteY176" fmla="*/ 1140566 h 2672762"/>
                    <a:gd name="connsiteX177" fmla="*/ 2677998 w 2677922"/>
                    <a:gd name="connsiteY177" fmla="*/ 1182360 h 2672762"/>
                    <a:gd name="connsiteX178" fmla="*/ 2644459 w 2677922"/>
                    <a:gd name="connsiteY178" fmla="*/ 1229830 h 2672762"/>
                    <a:gd name="connsiteX179" fmla="*/ 2522172 w 2677922"/>
                    <a:gd name="connsiteY179" fmla="*/ 1267497 h 2672762"/>
                    <a:gd name="connsiteX180" fmla="*/ 2483990 w 2677922"/>
                    <a:gd name="connsiteY180" fmla="*/ 1315998 h 2672762"/>
                    <a:gd name="connsiteX181" fmla="*/ 2486570 w 2677922"/>
                    <a:gd name="connsiteY181" fmla="*/ 1379980 h 2672762"/>
                    <a:gd name="connsiteX182" fmla="*/ 2512885 w 2677922"/>
                    <a:gd name="connsiteY182" fmla="*/ 1407842 h 2672762"/>
                    <a:gd name="connsiteX183" fmla="*/ 2641363 w 2677922"/>
                    <a:gd name="connsiteY183" fmla="*/ 1447057 h 2672762"/>
                    <a:gd name="connsiteX184" fmla="*/ 2677998 w 2677922"/>
                    <a:gd name="connsiteY184" fmla="*/ 1498138 h 2672762"/>
                    <a:gd name="connsiteX185" fmla="*/ 2677998 w 2677922"/>
                    <a:gd name="connsiteY185" fmla="*/ 1507426 h 2672762"/>
                    <a:gd name="connsiteX186" fmla="*/ 2611952 w 2677922"/>
                    <a:gd name="connsiteY186" fmla="*/ 1572955 h 2672762"/>
                    <a:gd name="connsiteX187" fmla="*/ 2490182 w 2677922"/>
                    <a:gd name="connsiteY187" fmla="*/ 1576567 h 2672762"/>
                    <a:gd name="connsiteX188" fmla="*/ 2457675 w 2677922"/>
                    <a:gd name="connsiteY188" fmla="*/ 1596690 h 2672762"/>
                    <a:gd name="connsiteX189" fmla="*/ 2437036 w 2677922"/>
                    <a:gd name="connsiteY189" fmla="*/ 1673055 h 2672762"/>
                    <a:gd name="connsiteX190" fmla="*/ 2457159 w 2677922"/>
                    <a:gd name="connsiteY190" fmla="*/ 1710205 h 2672762"/>
                    <a:gd name="connsiteX191" fmla="*/ 2564483 w 2677922"/>
                    <a:gd name="connsiteY191" fmla="*/ 1777282 h 2672762"/>
                    <a:gd name="connsiteX192" fmla="*/ 2588733 w 2677922"/>
                    <a:gd name="connsiteY192" fmla="*/ 1845907 h 2672762"/>
                    <a:gd name="connsiteX193" fmla="*/ 2571706 w 2677922"/>
                    <a:gd name="connsiteY193" fmla="*/ 1880994 h 2672762"/>
                    <a:gd name="connsiteX194" fmla="*/ 2538684 w 2677922"/>
                    <a:gd name="connsiteY194" fmla="*/ 1897505 h 2672762"/>
                    <a:gd name="connsiteX195" fmla="*/ 1338521 w 2677922"/>
                    <a:gd name="connsiteY195" fmla="*/ 2312867 h 2672762"/>
                    <a:gd name="connsiteX196" fmla="*/ 2316814 w 2677922"/>
                    <a:gd name="connsiteY196" fmla="*/ 1335605 h 2672762"/>
                    <a:gd name="connsiteX197" fmla="*/ 1340068 w 2677922"/>
                    <a:gd name="connsiteY197" fmla="*/ 359376 h 2672762"/>
                    <a:gd name="connsiteX198" fmla="*/ 361775 w 2677922"/>
                    <a:gd name="connsiteY198" fmla="*/ 1331994 h 2672762"/>
                    <a:gd name="connsiteX199" fmla="*/ 1338521 w 2677922"/>
                    <a:gd name="connsiteY199" fmla="*/ 2312867 h 2672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</a:cxnLst>
                  <a:rect l="l" t="t" r="r" b="b"/>
                  <a:pathLst>
                    <a:path w="2677922" h="2672762">
                      <a:moveTo>
                        <a:pt x="2538684" y="1897505"/>
                      </a:moveTo>
                      <a:cubicBezTo>
                        <a:pt x="2511337" y="1891313"/>
                        <a:pt x="2483990" y="1885121"/>
                        <a:pt x="2456643" y="1879446"/>
                      </a:cubicBezTo>
                      <a:cubicBezTo>
                        <a:pt x="2434456" y="1874286"/>
                        <a:pt x="2411753" y="1869642"/>
                        <a:pt x="2389566" y="1863966"/>
                      </a:cubicBezTo>
                      <a:cubicBezTo>
                        <a:pt x="2375119" y="1860354"/>
                        <a:pt x="2363767" y="1864482"/>
                        <a:pt x="2354479" y="1874802"/>
                      </a:cubicBezTo>
                      <a:cubicBezTo>
                        <a:pt x="2335389" y="1896989"/>
                        <a:pt x="2320425" y="1922272"/>
                        <a:pt x="2312170" y="1950651"/>
                      </a:cubicBezTo>
                      <a:cubicBezTo>
                        <a:pt x="2308042" y="1964066"/>
                        <a:pt x="2314234" y="1973869"/>
                        <a:pt x="2322489" y="1983157"/>
                      </a:cubicBezTo>
                      <a:cubicBezTo>
                        <a:pt x="2352416" y="2015664"/>
                        <a:pt x="2382858" y="2048170"/>
                        <a:pt x="2412785" y="2080161"/>
                      </a:cubicBezTo>
                      <a:cubicBezTo>
                        <a:pt x="2435488" y="2104412"/>
                        <a:pt x="2436520" y="2118859"/>
                        <a:pt x="2418461" y="2146722"/>
                      </a:cubicBezTo>
                      <a:cubicBezTo>
                        <a:pt x="2417429" y="2148270"/>
                        <a:pt x="2416397" y="2150334"/>
                        <a:pt x="2414849" y="2151882"/>
                      </a:cubicBezTo>
                      <a:cubicBezTo>
                        <a:pt x="2380795" y="2197804"/>
                        <a:pt x="2365831" y="2198320"/>
                        <a:pt x="2324037" y="2174585"/>
                      </a:cubicBezTo>
                      <a:cubicBezTo>
                        <a:pt x="2289982" y="2154978"/>
                        <a:pt x="2253864" y="2137434"/>
                        <a:pt x="2219294" y="2118859"/>
                      </a:cubicBezTo>
                      <a:cubicBezTo>
                        <a:pt x="2204846" y="2111120"/>
                        <a:pt x="2191431" y="2111120"/>
                        <a:pt x="2178531" y="2120407"/>
                      </a:cubicBezTo>
                      <a:cubicBezTo>
                        <a:pt x="2157892" y="2134855"/>
                        <a:pt x="2140349" y="2152398"/>
                        <a:pt x="2125386" y="2172521"/>
                      </a:cubicBezTo>
                      <a:cubicBezTo>
                        <a:pt x="2114550" y="2186968"/>
                        <a:pt x="2114034" y="2201416"/>
                        <a:pt x="2122806" y="2217411"/>
                      </a:cubicBezTo>
                      <a:cubicBezTo>
                        <a:pt x="2143961" y="2256109"/>
                        <a:pt x="2164600" y="2295323"/>
                        <a:pt x="2184723" y="2334538"/>
                      </a:cubicBezTo>
                      <a:cubicBezTo>
                        <a:pt x="2198655" y="2361885"/>
                        <a:pt x="2196591" y="2374268"/>
                        <a:pt x="2174404" y="2395423"/>
                      </a:cubicBezTo>
                      <a:cubicBezTo>
                        <a:pt x="2170792" y="2398519"/>
                        <a:pt x="2167696" y="2402131"/>
                        <a:pt x="2164084" y="2404711"/>
                      </a:cubicBezTo>
                      <a:cubicBezTo>
                        <a:pt x="2131062" y="2428962"/>
                        <a:pt x="2114034" y="2440829"/>
                        <a:pt x="2075336" y="2401615"/>
                      </a:cubicBezTo>
                      <a:cubicBezTo>
                        <a:pt x="2047473" y="2373236"/>
                        <a:pt x="2017547" y="2347953"/>
                        <a:pt x="1988652" y="2320606"/>
                      </a:cubicBezTo>
                      <a:cubicBezTo>
                        <a:pt x="1975236" y="2307707"/>
                        <a:pt x="1960789" y="2305127"/>
                        <a:pt x="1944277" y="2311835"/>
                      </a:cubicBezTo>
                      <a:cubicBezTo>
                        <a:pt x="1922607" y="2320606"/>
                        <a:pt x="1901968" y="2331958"/>
                        <a:pt x="1883392" y="2346405"/>
                      </a:cubicBezTo>
                      <a:cubicBezTo>
                        <a:pt x="1867913" y="2358273"/>
                        <a:pt x="1863785" y="2373236"/>
                        <a:pt x="1868429" y="2391811"/>
                      </a:cubicBezTo>
                      <a:cubicBezTo>
                        <a:pt x="1879264" y="2436701"/>
                        <a:pt x="1889584" y="2482107"/>
                        <a:pt x="1899388" y="2526997"/>
                      </a:cubicBezTo>
                      <a:cubicBezTo>
                        <a:pt x="1903516" y="2546604"/>
                        <a:pt x="1896808" y="2561568"/>
                        <a:pt x="1879264" y="2571887"/>
                      </a:cubicBezTo>
                      <a:cubicBezTo>
                        <a:pt x="1867397" y="2579111"/>
                        <a:pt x="1854498" y="2584787"/>
                        <a:pt x="1841082" y="2588915"/>
                      </a:cubicBezTo>
                      <a:cubicBezTo>
                        <a:pt x="1813736" y="2597686"/>
                        <a:pt x="1798256" y="2592526"/>
                        <a:pt x="1782777" y="2568276"/>
                      </a:cubicBezTo>
                      <a:cubicBezTo>
                        <a:pt x="1760074" y="2532157"/>
                        <a:pt x="1736855" y="2496555"/>
                        <a:pt x="1715184" y="2459404"/>
                      </a:cubicBezTo>
                      <a:cubicBezTo>
                        <a:pt x="1703316" y="2439281"/>
                        <a:pt x="1687837" y="2431542"/>
                        <a:pt x="1664618" y="2435669"/>
                      </a:cubicBezTo>
                      <a:cubicBezTo>
                        <a:pt x="1646043" y="2439281"/>
                        <a:pt x="1627984" y="2443925"/>
                        <a:pt x="1610440" y="2450117"/>
                      </a:cubicBezTo>
                      <a:cubicBezTo>
                        <a:pt x="1586190" y="2458888"/>
                        <a:pt x="1578450" y="2469208"/>
                        <a:pt x="1577418" y="2495007"/>
                      </a:cubicBezTo>
                      <a:cubicBezTo>
                        <a:pt x="1575870" y="2535769"/>
                        <a:pt x="1574838" y="2576015"/>
                        <a:pt x="1573806" y="2616777"/>
                      </a:cubicBezTo>
                      <a:cubicBezTo>
                        <a:pt x="1572774" y="2653928"/>
                        <a:pt x="1563487" y="2665795"/>
                        <a:pt x="1526852" y="2672503"/>
                      </a:cubicBezTo>
                      <a:cubicBezTo>
                        <a:pt x="1517049" y="2674567"/>
                        <a:pt x="1507245" y="2675599"/>
                        <a:pt x="1497441" y="2676115"/>
                      </a:cubicBezTo>
                      <a:cubicBezTo>
                        <a:pt x="1473191" y="2677663"/>
                        <a:pt x="1457711" y="2667859"/>
                        <a:pt x="1449972" y="2644124"/>
                      </a:cubicBezTo>
                      <a:cubicBezTo>
                        <a:pt x="1436040" y="2600782"/>
                        <a:pt x="1422624" y="2557956"/>
                        <a:pt x="1410241" y="2514614"/>
                      </a:cubicBezTo>
                      <a:cubicBezTo>
                        <a:pt x="1404565" y="2495007"/>
                        <a:pt x="1392698" y="2485719"/>
                        <a:pt x="1373091" y="2482623"/>
                      </a:cubicBezTo>
                      <a:cubicBezTo>
                        <a:pt x="1350388" y="2479527"/>
                        <a:pt x="1327685" y="2479527"/>
                        <a:pt x="1304982" y="2483139"/>
                      </a:cubicBezTo>
                      <a:cubicBezTo>
                        <a:pt x="1287955" y="2485719"/>
                        <a:pt x="1277119" y="2494491"/>
                        <a:pt x="1271959" y="2511518"/>
                      </a:cubicBezTo>
                      <a:cubicBezTo>
                        <a:pt x="1260092" y="2552280"/>
                        <a:pt x="1247192" y="2593042"/>
                        <a:pt x="1234293" y="2633805"/>
                      </a:cubicBezTo>
                      <a:cubicBezTo>
                        <a:pt x="1222941" y="2670439"/>
                        <a:pt x="1208494" y="2679727"/>
                        <a:pt x="1170828" y="2674567"/>
                      </a:cubicBezTo>
                      <a:cubicBezTo>
                        <a:pt x="1114070" y="2666827"/>
                        <a:pt x="1107362" y="2659087"/>
                        <a:pt x="1106847" y="2602330"/>
                      </a:cubicBezTo>
                      <a:cubicBezTo>
                        <a:pt x="1106331" y="2565180"/>
                        <a:pt x="1104783" y="2528545"/>
                        <a:pt x="1103751" y="2491395"/>
                      </a:cubicBezTo>
                      <a:cubicBezTo>
                        <a:pt x="1103234" y="2474368"/>
                        <a:pt x="1096527" y="2460952"/>
                        <a:pt x="1080532" y="2454244"/>
                      </a:cubicBezTo>
                      <a:cubicBezTo>
                        <a:pt x="1056281" y="2443925"/>
                        <a:pt x="1031514" y="2436701"/>
                        <a:pt x="1005199" y="2435153"/>
                      </a:cubicBezTo>
                      <a:cubicBezTo>
                        <a:pt x="989203" y="2434121"/>
                        <a:pt x="977852" y="2440313"/>
                        <a:pt x="969080" y="2454244"/>
                      </a:cubicBezTo>
                      <a:cubicBezTo>
                        <a:pt x="946894" y="2491395"/>
                        <a:pt x="923159" y="2527513"/>
                        <a:pt x="900456" y="2564148"/>
                      </a:cubicBezTo>
                      <a:cubicBezTo>
                        <a:pt x="882396" y="2593042"/>
                        <a:pt x="868465" y="2598202"/>
                        <a:pt x="836474" y="2587367"/>
                      </a:cubicBezTo>
                      <a:cubicBezTo>
                        <a:pt x="834926" y="2586851"/>
                        <a:pt x="833379" y="2586335"/>
                        <a:pt x="831830" y="2585819"/>
                      </a:cubicBezTo>
                      <a:cubicBezTo>
                        <a:pt x="782297" y="2565696"/>
                        <a:pt x="772493" y="2554344"/>
                        <a:pt x="785392" y="2504810"/>
                      </a:cubicBezTo>
                      <a:cubicBezTo>
                        <a:pt x="795196" y="2467144"/>
                        <a:pt x="802420" y="2428962"/>
                        <a:pt x="811707" y="2390779"/>
                      </a:cubicBezTo>
                      <a:cubicBezTo>
                        <a:pt x="816351" y="2371172"/>
                        <a:pt x="811191" y="2356209"/>
                        <a:pt x="794680" y="2344341"/>
                      </a:cubicBezTo>
                      <a:cubicBezTo>
                        <a:pt x="777137" y="2331958"/>
                        <a:pt x="759078" y="2321122"/>
                        <a:pt x="739470" y="2312351"/>
                      </a:cubicBezTo>
                      <a:cubicBezTo>
                        <a:pt x="720895" y="2304095"/>
                        <a:pt x="704900" y="2307191"/>
                        <a:pt x="689421" y="2321638"/>
                      </a:cubicBezTo>
                      <a:cubicBezTo>
                        <a:pt x="658462" y="2351049"/>
                        <a:pt x="626988" y="2379944"/>
                        <a:pt x="596029" y="2408838"/>
                      </a:cubicBezTo>
                      <a:cubicBezTo>
                        <a:pt x="572810" y="2431026"/>
                        <a:pt x="557847" y="2432057"/>
                        <a:pt x="530500" y="2415030"/>
                      </a:cubicBezTo>
                      <a:cubicBezTo>
                        <a:pt x="527404" y="2412966"/>
                        <a:pt x="524308" y="2410902"/>
                        <a:pt x="521212" y="2408838"/>
                      </a:cubicBezTo>
                      <a:cubicBezTo>
                        <a:pt x="481482" y="2380460"/>
                        <a:pt x="477870" y="2365496"/>
                        <a:pt x="500573" y="2322670"/>
                      </a:cubicBezTo>
                      <a:cubicBezTo>
                        <a:pt x="519148" y="2287584"/>
                        <a:pt x="537207" y="2252497"/>
                        <a:pt x="556298" y="2217927"/>
                      </a:cubicBezTo>
                      <a:cubicBezTo>
                        <a:pt x="566102" y="2199868"/>
                        <a:pt x="564555" y="2184388"/>
                        <a:pt x="552171" y="2168909"/>
                      </a:cubicBezTo>
                      <a:cubicBezTo>
                        <a:pt x="538756" y="2151882"/>
                        <a:pt x="523276" y="2136402"/>
                        <a:pt x="505733" y="2122987"/>
                      </a:cubicBezTo>
                      <a:cubicBezTo>
                        <a:pt x="490254" y="2111120"/>
                        <a:pt x="474774" y="2110088"/>
                        <a:pt x="457747" y="2119375"/>
                      </a:cubicBezTo>
                      <a:cubicBezTo>
                        <a:pt x="419564" y="2140014"/>
                        <a:pt x="380866" y="2160653"/>
                        <a:pt x="341652" y="2180777"/>
                      </a:cubicBezTo>
                      <a:cubicBezTo>
                        <a:pt x="314305" y="2195224"/>
                        <a:pt x="298310" y="2191612"/>
                        <a:pt x="278187" y="2168909"/>
                      </a:cubicBezTo>
                      <a:cubicBezTo>
                        <a:pt x="276639" y="2167361"/>
                        <a:pt x="275607" y="2165813"/>
                        <a:pt x="274059" y="2164265"/>
                      </a:cubicBezTo>
                      <a:cubicBezTo>
                        <a:pt x="238456" y="2122987"/>
                        <a:pt x="238972" y="2108540"/>
                        <a:pt x="276639" y="2069325"/>
                      </a:cubicBezTo>
                      <a:cubicBezTo>
                        <a:pt x="302954" y="2041463"/>
                        <a:pt x="327721" y="2013084"/>
                        <a:pt x="354551" y="1986253"/>
                      </a:cubicBezTo>
                      <a:cubicBezTo>
                        <a:pt x="367967" y="1972322"/>
                        <a:pt x="370547" y="1957874"/>
                        <a:pt x="363839" y="1940847"/>
                      </a:cubicBezTo>
                      <a:cubicBezTo>
                        <a:pt x="355067" y="1918660"/>
                        <a:pt x="342684" y="1898021"/>
                        <a:pt x="328237" y="1878930"/>
                      </a:cubicBezTo>
                      <a:cubicBezTo>
                        <a:pt x="316369" y="1863450"/>
                        <a:pt x="300374" y="1861902"/>
                        <a:pt x="283347" y="1866030"/>
                      </a:cubicBezTo>
                      <a:cubicBezTo>
                        <a:pt x="245680" y="1874802"/>
                        <a:pt x="208530" y="1883573"/>
                        <a:pt x="170864" y="1891829"/>
                      </a:cubicBezTo>
                      <a:cubicBezTo>
                        <a:pt x="165704" y="1892861"/>
                        <a:pt x="160544" y="1894409"/>
                        <a:pt x="155900" y="1895441"/>
                      </a:cubicBezTo>
                      <a:cubicBezTo>
                        <a:pt x="127521" y="1900601"/>
                        <a:pt x="113074" y="1893893"/>
                        <a:pt x="100175" y="1868094"/>
                      </a:cubicBezTo>
                      <a:cubicBezTo>
                        <a:pt x="95531" y="1858291"/>
                        <a:pt x="90887" y="1848487"/>
                        <a:pt x="87275" y="1838168"/>
                      </a:cubicBezTo>
                      <a:cubicBezTo>
                        <a:pt x="77988" y="1810821"/>
                        <a:pt x="83147" y="1795341"/>
                        <a:pt x="107915" y="1779862"/>
                      </a:cubicBezTo>
                      <a:cubicBezTo>
                        <a:pt x="143001" y="1757675"/>
                        <a:pt x="178603" y="1735488"/>
                        <a:pt x="213690" y="1713817"/>
                      </a:cubicBezTo>
                      <a:cubicBezTo>
                        <a:pt x="241552" y="1696274"/>
                        <a:pt x="245680" y="1686470"/>
                        <a:pt x="238972" y="1654480"/>
                      </a:cubicBezTo>
                      <a:cubicBezTo>
                        <a:pt x="234845" y="1636420"/>
                        <a:pt x="230201" y="1617845"/>
                        <a:pt x="222977" y="1600818"/>
                      </a:cubicBezTo>
                      <a:cubicBezTo>
                        <a:pt x="215753" y="1583791"/>
                        <a:pt x="203370" y="1575535"/>
                        <a:pt x="184279" y="1575019"/>
                      </a:cubicBezTo>
                      <a:cubicBezTo>
                        <a:pt x="142485" y="1574503"/>
                        <a:pt x="101207" y="1572955"/>
                        <a:pt x="59413" y="1571407"/>
                      </a:cubicBezTo>
                      <a:cubicBezTo>
                        <a:pt x="21746" y="1570375"/>
                        <a:pt x="10395" y="1560572"/>
                        <a:pt x="3687" y="1524453"/>
                      </a:cubicBezTo>
                      <a:cubicBezTo>
                        <a:pt x="3171" y="1520841"/>
                        <a:pt x="2139" y="1517230"/>
                        <a:pt x="1623" y="1513618"/>
                      </a:cubicBezTo>
                      <a:cubicBezTo>
                        <a:pt x="-4053" y="1467696"/>
                        <a:pt x="3687" y="1455828"/>
                        <a:pt x="48577" y="1442413"/>
                      </a:cubicBezTo>
                      <a:cubicBezTo>
                        <a:pt x="85727" y="1431061"/>
                        <a:pt x="122877" y="1418678"/>
                        <a:pt x="160544" y="1408358"/>
                      </a:cubicBezTo>
                      <a:cubicBezTo>
                        <a:pt x="181183" y="1402683"/>
                        <a:pt x="192018" y="1390815"/>
                        <a:pt x="194083" y="1370692"/>
                      </a:cubicBezTo>
                      <a:cubicBezTo>
                        <a:pt x="196147" y="1346957"/>
                        <a:pt x="197178" y="1322706"/>
                        <a:pt x="192534" y="1298971"/>
                      </a:cubicBezTo>
                      <a:cubicBezTo>
                        <a:pt x="189954" y="1283492"/>
                        <a:pt x="181183" y="1274204"/>
                        <a:pt x="166220" y="1269560"/>
                      </a:cubicBezTo>
                      <a:cubicBezTo>
                        <a:pt x="126490" y="1257693"/>
                        <a:pt x="86759" y="1245310"/>
                        <a:pt x="47029" y="1232926"/>
                      </a:cubicBezTo>
                      <a:cubicBezTo>
                        <a:pt x="3687" y="1219511"/>
                        <a:pt x="-957" y="1212287"/>
                        <a:pt x="1623" y="1166881"/>
                      </a:cubicBezTo>
                      <a:cubicBezTo>
                        <a:pt x="2139" y="1157593"/>
                        <a:pt x="4203" y="1148306"/>
                        <a:pt x="6267" y="1139534"/>
                      </a:cubicBezTo>
                      <a:cubicBezTo>
                        <a:pt x="12459" y="1116831"/>
                        <a:pt x="25358" y="1106512"/>
                        <a:pt x="49093" y="1105480"/>
                      </a:cubicBezTo>
                      <a:cubicBezTo>
                        <a:pt x="87791" y="1103932"/>
                        <a:pt x="125974" y="1102900"/>
                        <a:pt x="164672" y="1101868"/>
                      </a:cubicBezTo>
                      <a:cubicBezTo>
                        <a:pt x="170348" y="1101868"/>
                        <a:pt x="176023" y="1101352"/>
                        <a:pt x="181699" y="1101352"/>
                      </a:cubicBezTo>
                      <a:cubicBezTo>
                        <a:pt x="207498" y="1102384"/>
                        <a:pt x="220913" y="1087936"/>
                        <a:pt x="227621" y="1065233"/>
                      </a:cubicBezTo>
                      <a:cubicBezTo>
                        <a:pt x="232781" y="1048206"/>
                        <a:pt x="237425" y="1031179"/>
                        <a:pt x="241036" y="1014152"/>
                      </a:cubicBezTo>
                      <a:cubicBezTo>
                        <a:pt x="245680" y="990417"/>
                        <a:pt x="240005" y="979065"/>
                        <a:pt x="219366" y="965650"/>
                      </a:cubicBezTo>
                      <a:cubicBezTo>
                        <a:pt x="184279" y="943463"/>
                        <a:pt x="148676" y="921276"/>
                        <a:pt x="113590" y="899605"/>
                      </a:cubicBezTo>
                      <a:cubicBezTo>
                        <a:pt x="82116" y="879997"/>
                        <a:pt x="77472" y="867614"/>
                        <a:pt x="89855" y="832012"/>
                      </a:cubicBezTo>
                      <a:cubicBezTo>
                        <a:pt x="93467" y="820660"/>
                        <a:pt x="98111" y="809309"/>
                        <a:pt x="104818" y="799505"/>
                      </a:cubicBezTo>
                      <a:cubicBezTo>
                        <a:pt x="115654" y="782994"/>
                        <a:pt x="130617" y="774738"/>
                        <a:pt x="151256" y="779898"/>
                      </a:cubicBezTo>
                      <a:cubicBezTo>
                        <a:pt x="195114" y="790217"/>
                        <a:pt x="239489" y="799505"/>
                        <a:pt x="283347" y="810341"/>
                      </a:cubicBezTo>
                      <a:cubicBezTo>
                        <a:pt x="303469" y="815500"/>
                        <a:pt x="318949" y="810857"/>
                        <a:pt x="331332" y="794345"/>
                      </a:cubicBezTo>
                      <a:cubicBezTo>
                        <a:pt x="344232" y="776802"/>
                        <a:pt x="355584" y="757711"/>
                        <a:pt x="363839" y="737588"/>
                      </a:cubicBezTo>
                      <a:cubicBezTo>
                        <a:pt x="371063" y="719529"/>
                        <a:pt x="368999" y="704049"/>
                        <a:pt x="354551" y="689086"/>
                      </a:cubicBezTo>
                      <a:cubicBezTo>
                        <a:pt x="324625" y="658643"/>
                        <a:pt x="296246" y="627169"/>
                        <a:pt x="266835" y="595694"/>
                      </a:cubicBezTo>
                      <a:cubicBezTo>
                        <a:pt x="244132" y="570927"/>
                        <a:pt x="243100" y="556996"/>
                        <a:pt x="261675" y="529133"/>
                      </a:cubicBezTo>
                      <a:cubicBezTo>
                        <a:pt x="264771" y="525005"/>
                        <a:pt x="267351" y="520361"/>
                        <a:pt x="270447" y="516233"/>
                      </a:cubicBezTo>
                      <a:cubicBezTo>
                        <a:pt x="296762" y="481663"/>
                        <a:pt x="311209" y="478567"/>
                        <a:pt x="349907" y="498690"/>
                      </a:cubicBezTo>
                      <a:cubicBezTo>
                        <a:pt x="386026" y="517781"/>
                        <a:pt x="422144" y="536357"/>
                        <a:pt x="457231" y="555964"/>
                      </a:cubicBezTo>
                      <a:cubicBezTo>
                        <a:pt x="475806" y="566283"/>
                        <a:pt x="492318" y="564219"/>
                        <a:pt x="507797" y="551320"/>
                      </a:cubicBezTo>
                      <a:cubicBezTo>
                        <a:pt x="523276" y="538421"/>
                        <a:pt x="537723" y="523973"/>
                        <a:pt x="551139" y="508494"/>
                      </a:cubicBezTo>
                      <a:cubicBezTo>
                        <a:pt x="564555" y="492499"/>
                        <a:pt x="567650" y="476503"/>
                        <a:pt x="556815" y="456896"/>
                      </a:cubicBezTo>
                      <a:cubicBezTo>
                        <a:pt x="535143" y="418198"/>
                        <a:pt x="515020" y="378983"/>
                        <a:pt x="494381" y="339769"/>
                      </a:cubicBezTo>
                      <a:cubicBezTo>
                        <a:pt x="480966" y="313970"/>
                        <a:pt x="484062" y="300039"/>
                        <a:pt x="505217" y="280432"/>
                      </a:cubicBezTo>
                      <a:cubicBezTo>
                        <a:pt x="515020" y="271144"/>
                        <a:pt x="525856" y="263405"/>
                        <a:pt x="537723" y="256181"/>
                      </a:cubicBezTo>
                      <a:cubicBezTo>
                        <a:pt x="558362" y="244313"/>
                        <a:pt x="572810" y="245861"/>
                        <a:pt x="590353" y="261857"/>
                      </a:cubicBezTo>
                      <a:cubicBezTo>
                        <a:pt x="620280" y="289203"/>
                        <a:pt x="650207" y="317066"/>
                        <a:pt x="679617" y="344929"/>
                      </a:cubicBezTo>
                      <a:cubicBezTo>
                        <a:pt x="710576" y="374340"/>
                        <a:pt x="717284" y="375372"/>
                        <a:pt x="754950" y="355765"/>
                      </a:cubicBezTo>
                      <a:cubicBezTo>
                        <a:pt x="769913" y="348025"/>
                        <a:pt x="783845" y="339769"/>
                        <a:pt x="797260" y="329450"/>
                      </a:cubicBezTo>
                      <a:cubicBezTo>
                        <a:pt x="811707" y="317582"/>
                        <a:pt x="816351" y="303651"/>
                        <a:pt x="811707" y="285076"/>
                      </a:cubicBezTo>
                      <a:cubicBezTo>
                        <a:pt x="800872" y="242249"/>
                        <a:pt x="791585" y="198907"/>
                        <a:pt x="781781" y="156081"/>
                      </a:cubicBezTo>
                      <a:cubicBezTo>
                        <a:pt x="775589" y="128218"/>
                        <a:pt x="782297" y="114287"/>
                        <a:pt x="807064" y="100872"/>
                      </a:cubicBezTo>
                      <a:cubicBezTo>
                        <a:pt x="818415" y="95196"/>
                        <a:pt x="829766" y="90552"/>
                        <a:pt x="841634" y="86424"/>
                      </a:cubicBezTo>
                      <a:cubicBezTo>
                        <a:pt x="866917" y="78685"/>
                        <a:pt x="881364" y="83328"/>
                        <a:pt x="896328" y="106031"/>
                      </a:cubicBezTo>
                      <a:cubicBezTo>
                        <a:pt x="920062" y="142666"/>
                        <a:pt x="943798" y="179300"/>
                        <a:pt x="965469" y="217483"/>
                      </a:cubicBezTo>
                      <a:cubicBezTo>
                        <a:pt x="976820" y="237090"/>
                        <a:pt x="992299" y="243797"/>
                        <a:pt x="1013455" y="240702"/>
                      </a:cubicBezTo>
                      <a:cubicBezTo>
                        <a:pt x="1035641" y="237090"/>
                        <a:pt x="1057313" y="231414"/>
                        <a:pt x="1077952" y="222642"/>
                      </a:cubicBezTo>
                      <a:cubicBezTo>
                        <a:pt x="1092915" y="215935"/>
                        <a:pt x="1101171" y="205615"/>
                        <a:pt x="1101687" y="188072"/>
                      </a:cubicBezTo>
                      <a:cubicBezTo>
                        <a:pt x="1102719" y="143182"/>
                        <a:pt x="1105298" y="98808"/>
                        <a:pt x="1106847" y="53918"/>
                      </a:cubicBezTo>
                      <a:cubicBezTo>
                        <a:pt x="1107878" y="25023"/>
                        <a:pt x="1117166" y="12640"/>
                        <a:pt x="1145029" y="4900"/>
                      </a:cubicBezTo>
                      <a:cubicBezTo>
                        <a:pt x="1149672" y="3868"/>
                        <a:pt x="1154316" y="2320"/>
                        <a:pt x="1158960" y="1804"/>
                      </a:cubicBezTo>
                      <a:cubicBezTo>
                        <a:pt x="1210042" y="-3872"/>
                        <a:pt x="1222426" y="1804"/>
                        <a:pt x="1235841" y="48758"/>
                      </a:cubicBezTo>
                      <a:cubicBezTo>
                        <a:pt x="1246676" y="86940"/>
                        <a:pt x="1259576" y="124091"/>
                        <a:pt x="1269895" y="162273"/>
                      </a:cubicBezTo>
                      <a:cubicBezTo>
                        <a:pt x="1275055" y="180332"/>
                        <a:pt x="1285890" y="190136"/>
                        <a:pt x="1303434" y="192716"/>
                      </a:cubicBezTo>
                      <a:cubicBezTo>
                        <a:pt x="1327685" y="195812"/>
                        <a:pt x="1352452" y="195812"/>
                        <a:pt x="1376702" y="192716"/>
                      </a:cubicBezTo>
                      <a:cubicBezTo>
                        <a:pt x="1393730" y="190652"/>
                        <a:pt x="1404049" y="180332"/>
                        <a:pt x="1409209" y="163305"/>
                      </a:cubicBezTo>
                      <a:cubicBezTo>
                        <a:pt x="1421593" y="121511"/>
                        <a:pt x="1434492" y="79717"/>
                        <a:pt x="1447392" y="37922"/>
                      </a:cubicBezTo>
                      <a:cubicBezTo>
                        <a:pt x="1457195" y="6964"/>
                        <a:pt x="1466998" y="-260"/>
                        <a:pt x="1499505" y="256"/>
                      </a:cubicBezTo>
                      <a:cubicBezTo>
                        <a:pt x="1504149" y="256"/>
                        <a:pt x="1508793" y="256"/>
                        <a:pt x="1513436" y="772"/>
                      </a:cubicBezTo>
                      <a:cubicBezTo>
                        <a:pt x="1559358" y="5416"/>
                        <a:pt x="1572258" y="19347"/>
                        <a:pt x="1573290" y="65269"/>
                      </a:cubicBezTo>
                      <a:cubicBezTo>
                        <a:pt x="1574322" y="105515"/>
                        <a:pt x="1575870" y="145246"/>
                        <a:pt x="1576902" y="185492"/>
                      </a:cubicBezTo>
                      <a:cubicBezTo>
                        <a:pt x="1577418" y="201487"/>
                        <a:pt x="1583093" y="213871"/>
                        <a:pt x="1598057" y="220578"/>
                      </a:cubicBezTo>
                      <a:cubicBezTo>
                        <a:pt x="1622308" y="231414"/>
                        <a:pt x="1647590" y="238638"/>
                        <a:pt x="1674422" y="240702"/>
                      </a:cubicBezTo>
                      <a:cubicBezTo>
                        <a:pt x="1690933" y="241733"/>
                        <a:pt x="1702285" y="235026"/>
                        <a:pt x="1710540" y="221610"/>
                      </a:cubicBezTo>
                      <a:cubicBezTo>
                        <a:pt x="1733243" y="184976"/>
                        <a:pt x="1756462" y="148342"/>
                        <a:pt x="1779165" y="111707"/>
                      </a:cubicBezTo>
                      <a:cubicBezTo>
                        <a:pt x="1798772" y="80749"/>
                        <a:pt x="1810640" y="76621"/>
                        <a:pt x="1845726" y="88488"/>
                      </a:cubicBezTo>
                      <a:cubicBezTo>
                        <a:pt x="1849854" y="90036"/>
                        <a:pt x="1853466" y="91068"/>
                        <a:pt x="1857594" y="92616"/>
                      </a:cubicBezTo>
                      <a:cubicBezTo>
                        <a:pt x="1898356" y="110159"/>
                        <a:pt x="1905063" y="123059"/>
                        <a:pt x="1895260" y="166401"/>
                      </a:cubicBezTo>
                      <a:cubicBezTo>
                        <a:pt x="1886488" y="205099"/>
                        <a:pt x="1877717" y="243281"/>
                        <a:pt x="1868429" y="281980"/>
                      </a:cubicBezTo>
                      <a:cubicBezTo>
                        <a:pt x="1863269" y="303135"/>
                        <a:pt x="1868429" y="319646"/>
                        <a:pt x="1887004" y="332030"/>
                      </a:cubicBezTo>
                      <a:cubicBezTo>
                        <a:pt x="1906096" y="344929"/>
                        <a:pt x="1925187" y="356796"/>
                        <a:pt x="1946857" y="365052"/>
                      </a:cubicBezTo>
                      <a:cubicBezTo>
                        <a:pt x="1962337" y="370728"/>
                        <a:pt x="1974720" y="367116"/>
                        <a:pt x="1986588" y="355765"/>
                      </a:cubicBezTo>
                      <a:cubicBezTo>
                        <a:pt x="2018062" y="325838"/>
                        <a:pt x="2049537" y="296943"/>
                        <a:pt x="2081528" y="267532"/>
                      </a:cubicBezTo>
                      <a:cubicBezTo>
                        <a:pt x="2107843" y="242765"/>
                        <a:pt x="2122290" y="241733"/>
                        <a:pt x="2151701" y="261857"/>
                      </a:cubicBezTo>
                      <a:cubicBezTo>
                        <a:pt x="2153248" y="262889"/>
                        <a:pt x="2154281" y="263405"/>
                        <a:pt x="2155312" y="264437"/>
                      </a:cubicBezTo>
                      <a:cubicBezTo>
                        <a:pt x="2205363" y="300555"/>
                        <a:pt x="2198139" y="316034"/>
                        <a:pt x="2177500" y="353701"/>
                      </a:cubicBezTo>
                      <a:cubicBezTo>
                        <a:pt x="2158925" y="387755"/>
                        <a:pt x="2141381" y="422842"/>
                        <a:pt x="2122290" y="456896"/>
                      </a:cubicBezTo>
                      <a:cubicBezTo>
                        <a:pt x="2112487" y="474955"/>
                        <a:pt x="2114550" y="490435"/>
                        <a:pt x="2126934" y="505914"/>
                      </a:cubicBezTo>
                      <a:cubicBezTo>
                        <a:pt x="2140865" y="522941"/>
                        <a:pt x="2156345" y="538421"/>
                        <a:pt x="2173372" y="551836"/>
                      </a:cubicBezTo>
                      <a:cubicBezTo>
                        <a:pt x="2187819" y="563187"/>
                        <a:pt x="2202783" y="564735"/>
                        <a:pt x="2219810" y="555964"/>
                      </a:cubicBezTo>
                      <a:cubicBezTo>
                        <a:pt x="2258508" y="534809"/>
                        <a:pt x="2297722" y="514170"/>
                        <a:pt x="2336937" y="494046"/>
                      </a:cubicBezTo>
                      <a:cubicBezTo>
                        <a:pt x="2364799" y="479599"/>
                        <a:pt x="2380795" y="482695"/>
                        <a:pt x="2400917" y="507462"/>
                      </a:cubicBezTo>
                      <a:cubicBezTo>
                        <a:pt x="2408141" y="515717"/>
                        <a:pt x="2414849" y="524489"/>
                        <a:pt x="2420525" y="533777"/>
                      </a:cubicBezTo>
                      <a:cubicBezTo>
                        <a:pt x="2434972" y="556480"/>
                        <a:pt x="2433424" y="571443"/>
                        <a:pt x="2415365" y="591566"/>
                      </a:cubicBezTo>
                      <a:cubicBezTo>
                        <a:pt x="2384406" y="625105"/>
                        <a:pt x="2353448" y="659159"/>
                        <a:pt x="2321973" y="692182"/>
                      </a:cubicBezTo>
                      <a:cubicBezTo>
                        <a:pt x="2310106" y="704565"/>
                        <a:pt x="2307526" y="717981"/>
                        <a:pt x="2313718" y="733460"/>
                      </a:cubicBezTo>
                      <a:cubicBezTo>
                        <a:pt x="2323005" y="755647"/>
                        <a:pt x="2334357" y="776286"/>
                        <a:pt x="2349320" y="795377"/>
                      </a:cubicBezTo>
                      <a:cubicBezTo>
                        <a:pt x="2361187" y="810857"/>
                        <a:pt x="2375635" y="814984"/>
                        <a:pt x="2394726" y="810341"/>
                      </a:cubicBezTo>
                      <a:cubicBezTo>
                        <a:pt x="2438584" y="799505"/>
                        <a:pt x="2482958" y="789701"/>
                        <a:pt x="2526816" y="780414"/>
                      </a:cubicBezTo>
                      <a:cubicBezTo>
                        <a:pt x="2550035" y="775254"/>
                        <a:pt x="2563967" y="781962"/>
                        <a:pt x="2575834" y="803117"/>
                      </a:cubicBezTo>
                      <a:cubicBezTo>
                        <a:pt x="2582026" y="814468"/>
                        <a:pt x="2587186" y="826336"/>
                        <a:pt x="2591313" y="838719"/>
                      </a:cubicBezTo>
                      <a:cubicBezTo>
                        <a:pt x="2600085" y="867098"/>
                        <a:pt x="2595441" y="880514"/>
                        <a:pt x="2570158" y="896509"/>
                      </a:cubicBezTo>
                      <a:cubicBezTo>
                        <a:pt x="2534040" y="919212"/>
                        <a:pt x="2498437" y="942947"/>
                        <a:pt x="2461287" y="964102"/>
                      </a:cubicBezTo>
                      <a:cubicBezTo>
                        <a:pt x="2440132" y="976485"/>
                        <a:pt x="2434456" y="992997"/>
                        <a:pt x="2438068" y="1014668"/>
                      </a:cubicBezTo>
                      <a:cubicBezTo>
                        <a:pt x="2441164" y="1034791"/>
                        <a:pt x="2446840" y="1054398"/>
                        <a:pt x="2454063" y="1073489"/>
                      </a:cubicBezTo>
                      <a:cubicBezTo>
                        <a:pt x="2460771" y="1091032"/>
                        <a:pt x="2472638" y="1100320"/>
                        <a:pt x="2492762" y="1100836"/>
                      </a:cubicBezTo>
                      <a:cubicBezTo>
                        <a:pt x="2538168" y="1101352"/>
                        <a:pt x="2583058" y="1104448"/>
                        <a:pt x="2628464" y="1105996"/>
                      </a:cubicBezTo>
                      <a:cubicBezTo>
                        <a:pt x="2653230" y="1107028"/>
                        <a:pt x="2665614" y="1116831"/>
                        <a:pt x="2672322" y="1140566"/>
                      </a:cubicBezTo>
                      <a:cubicBezTo>
                        <a:pt x="2676449" y="1153982"/>
                        <a:pt x="2677998" y="1167913"/>
                        <a:pt x="2677998" y="1182360"/>
                      </a:cubicBezTo>
                      <a:cubicBezTo>
                        <a:pt x="2677998" y="1210223"/>
                        <a:pt x="2670258" y="1221575"/>
                        <a:pt x="2644459" y="1229830"/>
                      </a:cubicBezTo>
                      <a:cubicBezTo>
                        <a:pt x="2603697" y="1242730"/>
                        <a:pt x="2562934" y="1255113"/>
                        <a:pt x="2522172" y="1267497"/>
                      </a:cubicBezTo>
                      <a:cubicBezTo>
                        <a:pt x="2492762" y="1276268"/>
                        <a:pt x="2485022" y="1285556"/>
                        <a:pt x="2483990" y="1315998"/>
                      </a:cubicBezTo>
                      <a:cubicBezTo>
                        <a:pt x="2483474" y="1337153"/>
                        <a:pt x="2481926" y="1358824"/>
                        <a:pt x="2486570" y="1379980"/>
                      </a:cubicBezTo>
                      <a:cubicBezTo>
                        <a:pt x="2489666" y="1394427"/>
                        <a:pt x="2498437" y="1403199"/>
                        <a:pt x="2512885" y="1407842"/>
                      </a:cubicBezTo>
                      <a:cubicBezTo>
                        <a:pt x="2555711" y="1420742"/>
                        <a:pt x="2598537" y="1433641"/>
                        <a:pt x="2641363" y="1447057"/>
                      </a:cubicBezTo>
                      <a:cubicBezTo>
                        <a:pt x="2671290" y="1456344"/>
                        <a:pt x="2678514" y="1466664"/>
                        <a:pt x="2677998" y="1498138"/>
                      </a:cubicBezTo>
                      <a:cubicBezTo>
                        <a:pt x="2677998" y="1501234"/>
                        <a:pt x="2677998" y="1504330"/>
                        <a:pt x="2677998" y="1507426"/>
                      </a:cubicBezTo>
                      <a:cubicBezTo>
                        <a:pt x="2675934" y="1555928"/>
                        <a:pt x="2660454" y="1571407"/>
                        <a:pt x="2611952" y="1572955"/>
                      </a:cubicBezTo>
                      <a:cubicBezTo>
                        <a:pt x="2571190" y="1573987"/>
                        <a:pt x="2530944" y="1576051"/>
                        <a:pt x="2490182" y="1576567"/>
                      </a:cubicBezTo>
                      <a:cubicBezTo>
                        <a:pt x="2474702" y="1577083"/>
                        <a:pt x="2463867" y="1583791"/>
                        <a:pt x="2457675" y="1596690"/>
                      </a:cubicBezTo>
                      <a:cubicBezTo>
                        <a:pt x="2446324" y="1620941"/>
                        <a:pt x="2439100" y="1646224"/>
                        <a:pt x="2437036" y="1673055"/>
                      </a:cubicBezTo>
                      <a:cubicBezTo>
                        <a:pt x="2435488" y="1690082"/>
                        <a:pt x="2442712" y="1701434"/>
                        <a:pt x="2457159" y="1710205"/>
                      </a:cubicBezTo>
                      <a:cubicBezTo>
                        <a:pt x="2493278" y="1732392"/>
                        <a:pt x="2528880" y="1754579"/>
                        <a:pt x="2564483" y="1777282"/>
                      </a:cubicBezTo>
                      <a:cubicBezTo>
                        <a:pt x="2596989" y="1797405"/>
                        <a:pt x="2601117" y="1809789"/>
                        <a:pt x="2588733" y="1845907"/>
                      </a:cubicBezTo>
                      <a:cubicBezTo>
                        <a:pt x="2584606" y="1858291"/>
                        <a:pt x="2578930" y="1870158"/>
                        <a:pt x="2571706" y="1880994"/>
                      </a:cubicBezTo>
                      <a:cubicBezTo>
                        <a:pt x="2564998" y="1890797"/>
                        <a:pt x="2554163" y="1897505"/>
                        <a:pt x="2538684" y="1897505"/>
                      </a:cubicBezTo>
                      <a:close/>
                      <a:moveTo>
                        <a:pt x="1338521" y="2312867"/>
                      </a:moveTo>
                      <a:cubicBezTo>
                        <a:pt x="1869461" y="2314931"/>
                        <a:pt x="2317329" y="1887701"/>
                        <a:pt x="2316814" y="1335605"/>
                      </a:cubicBezTo>
                      <a:cubicBezTo>
                        <a:pt x="2316298" y="792797"/>
                        <a:pt x="1880813" y="359892"/>
                        <a:pt x="1340068" y="359376"/>
                      </a:cubicBezTo>
                      <a:cubicBezTo>
                        <a:pt x="796228" y="358860"/>
                        <a:pt x="363839" y="794861"/>
                        <a:pt x="361775" y="1331994"/>
                      </a:cubicBezTo>
                      <a:cubicBezTo>
                        <a:pt x="359711" y="1882026"/>
                        <a:pt x="806032" y="2314415"/>
                        <a:pt x="1338521" y="231286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ctr" rtl="1"/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310" name="Freeform: Shape 309">
                  <a:extLst>
                    <a:ext uri="{FF2B5EF4-FFF2-40B4-BE49-F238E27FC236}">
                      <a16:creationId xmlns:a16="http://schemas.microsoft.com/office/drawing/2014/main" id="{C494E1CA-0729-4560-8A3B-8E9C24003B29}"/>
                    </a:ext>
                  </a:extLst>
                </p:cNvPr>
                <p:cNvSpPr/>
                <p:nvPr/>
              </p:nvSpPr>
              <p:spPr>
                <a:xfrm>
                  <a:off x="7628244" y="2084297"/>
                  <a:ext cx="1757326" cy="1752551"/>
                </a:xfrm>
                <a:custGeom>
                  <a:avLst/>
                  <a:gdLst>
                    <a:gd name="connsiteX0" fmla="*/ 30 w 1898796"/>
                    <a:gd name="connsiteY0" fmla="*/ 947852 h 1893636"/>
                    <a:gd name="connsiteX1" fmla="*/ 950461 w 1898796"/>
                    <a:gd name="connsiteY1" fmla="*/ 2 h 1893636"/>
                    <a:gd name="connsiteX2" fmla="*/ 1898827 w 1898796"/>
                    <a:gd name="connsiteY2" fmla="*/ 950948 h 1893636"/>
                    <a:gd name="connsiteX3" fmla="*/ 946849 w 1898796"/>
                    <a:gd name="connsiteY3" fmla="*/ 1898283 h 1893636"/>
                    <a:gd name="connsiteX4" fmla="*/ 30 w 1898796"/>
                    <a:gd name="connsiteY4" fmla="*/ 947852 h 1893636"/>
                    <a:gd name="connsiteX5" fmla="*/ 1187811 w 1898796"/>
                    <a:gd name="connsiteY5" fmla="*/ 949916 h 1893636"/>
                    <a:gd name="connsiteX6" fmla="*/ 949429 w 1898796"/>
                    <a:gd name="connsiteY6" fmla="*/ 710503 h 1893636"/>
                    <a:gd name="connsiteX7" fmla="*/ 710532 w 1898796"/>
                    <a:gd name="connsiteY7" fmla="*/ 948368 h 1893636"/>
                    <a:gd name="connsiteX8" fmla="*/ 948397 w 1898796"/>
                    <a:gd name="connsiteY8" fmla="*/ 1188298 h 1893636"/>
                    <a:gd name="connsiteX9" fmla="*/ 1187811 w 1898796"/>
                    <a:gd name="connsiteY9" fmla="*/ 949916 h 1893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98796" h="1893636">
                      <a:moveTo>
                        <a:pt x="30" y="947852"/>
                      </a:moveTo>
                      <a:cubicBezTo>
                        <a:pt x="-3065" y="428263"/>
                        <a:pt x="426228" y="-1030"/>
                        <a:pt x="950461" y="2"/>
                      </a:cubicBezTo>
                      <a:cubicBezTo>
                        <a:pt x="1472114" y="1034"/>
                        <a:pt x="1899859" y="427747"/>
                        <a:pt x="1898827" y="950948"/>
                      </a:cubicBezTo>
                      <a:cubicBezTo>
                        <a:pt x="1897795" y="1468473"/>
                        <a:pt x="1477790" y="1899315"/>
                        <a:pt x="946849" y="1898283"/>
                      </a:cubicBezTo>
                      <a:cubicBezTo>
                        <a:pt x="411781" y="1896735"/>
                        <a:pt x="-4097" y="1460218"/>
                        <a:pt x="30" y="947852"/>
                      </a:cubicBezTo>
                      <a:close/>
                      <a:moveTo>
                        <a:pt x="1187811" y="949916"/>
                      </a:moveTo>
                      <a:cubicBezTo>
                        <a:pt x="1188327" y="817310"/>
                        <a:pt x="1084099" y="710503"/>
                        <a:pt x="949429" y="710503"/>
                      </a:cubicBezTo>
                      <a:cubicBezTo>
                        <a:pt x="805987" y="710503"/>
                        <a:pt x="710015" y="828146"/>
                        <a:pt x="710532" y="948368"/>
                      </a:cubicBezTo>
                      <a:cubicBezTo>
                        <a:pt x="711048" y="1081490"/>
                        <a:pt x="815791" y="1188298"/>
                        <a:pt x="948397" y="1188298"/>
                      </a:cubicBezTo>
                      <a:cubicBezTo>
                        <a:pt x="1081003" y="1188298"/>
                        <a:pt x="1187294" y="1083038"/>
                        <a:pt x="1187811" y="94991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ctr" rtl="1"/>
                  <a:endParaRPr lang="en-US" dirty="0">
                    <a:cs typeface="B Nazanin" panose="00000400000000000000" pitchFamily="2" charset="-78"/>
                  </a:endParaRPr>
                </a:p>
              </p:txBody>
            </p:sp>
          </p:grpSp>
        </p:grpSp>
      </p:grpSp>
      <p:grpSp>
        <p:nvGrpSpPr>
          <p:cNvPr id="315" name="Group 314">
            <a:extLst>
              <a:ext uri="{FF2B5EF4-FFF2-40B4-BE49-F238E27FC236}">
                <a16:creationId xmlns:a16="http://schemas.microsoft.com/office/drawing/2014/main" id="{7128BFF9-239C-4083-BD4D-4589EA767948}"/>
              </a:ext>
            </a:extLst>
          </p:cNvPr>
          <p:cNvGrpSpPr/>
          <p:nvPr/>
        </p:nvGrpSpPr>
        <p:grpSpPr>
          <a:xfrm>
            <a:off x="6373501" y="3099243"/>
            <a:ext cx="1629756" cy="690217"/>
            <a:chOff x="113572" y="3059144"/>
            <a:chExt cx="2324346" cy="984385"/>
          </a:xfrm>
          <a:solidFill>
            <a:schemeClr val="accent2"/>
          </a:solidFill>
        </p:grpSpPr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B32E7952-747B-4EE8-AB75-183B05DC8F60}"/>
                </a:ext>
              </a:extLst>
            </p:cNvPr>
            <p:cNvSpPr/>
            <p:nvPr/>
          </p:nvSpPr>
          <p:spPr>
            <a:xfrm>
              <a:off x="327442" y="3059144"/>
              <a:ext cx="1805774" cy="551413"/>
            </a:xfrm>
            <a:custGeom>
              <a:avLst/>
              <a:gdLst>
                <a:gd name="connsiteX0" fmla="*/ 64619 w 8543357"/>
                <a:gd name="connsiteY0" fmla="*/ 1683850 h 2608811"/>
                <a:gd name="connsiteX1" fmla="*/ 64619 w 8543357"/>
                <a:gd name="connsiteY1" fmla="*/ 1922096 h 2608811"/>
                <a:gd name="connsiteX2" fmla="*/ 148706 w 8543357"/>
                <a:gd name="connsiteY2" fmla="*/ 2006183 h 2608811"/>
                <a:gd name="connsiteX3" fmla="*/ 520093 w 8543357"/>
                <a:gd name="connsiteY3" fmla="*/ 2006183 h 2608811"/>
                <a:gd name="connsiteX4" fmla="*/ 562136 w 8543357"/>
                <a:gd name="connsiteY4" fmla="*/ 1978154 h 2608811"/>
                <a:gd name="connsiteX5" fmla="*/ 667241 w 8543357"/>
                <a:gd name="connsiteY5" fmla="*/ 1831006 h 2608811"/>
                <a:gd name="connsiteX6" fmla="*/ 625197 w 8543357"/>
                <a:gd name="connsiteY6" fmla="*/ 1683850 h 2608811"/>
                <a:gd name="connsiteX7" fmla="*/ 64619 w 8543357"/>
                <a:gd name="connsiteY7" fmla="*/ 1683850 h 2608811"/>
                <a:gd name="connsiteX8" fmla="*/ 4556251 w 8543357"/>
                <a:gd name="connsiteY8" fmla="*/ 1270428 h 2608811"/>
                <a:gd name="connsiteX9" fmla="*/ 4514208 w 8543357"/>
                <a:gd name="connsiteY9" fmla="*/ 1284443 h 2608811"/>
                <a:gd name="connsiteX10" fmla="*/ 4514208 w 8543357"/>
                <a:gd name="connsiteY10" fmla="*/ 2195382 h 2608811"/>
                <a:gd name="connsiteX11" fmla="*/ 4556251 w 8543357"/>
                <a:gd name="connsiteY11" fmla="*/ 2209396 h 2608811"/>
                <a:gd name="connsiteX12" fmla="*/ 4598295 w 8543357"/>
                <a:gd name="connsiteY12" fmla="*/ 2195382 h 2608811"/>
                <a:gd name="connsiteX13" fmla="*/ 4598295 w 8543357"/>
                <a:gd name="connsiteY13" fmla="*/ 1284443 h 2608811"/>
                <a:gd name="connsiteX14" fmla="*/ 4556251 w 8543357"/>
                <a:gd name="connsiteY14" fmla="*/ 1270428 h 2608811"/>
                <a:gd name="connsiteX15" fmla="*/ 8153579 w 8543357"/>
                <a:gd name="connsiteY15" fmla="*/ 1033056 h 2608811"/>
                <a:gd name="connsiteX16" fmla="*/ 8038838 w 8543357"/>
                <a:gd name="connsiteY16" fmla="*/ 1067215 h 2608811"/>
                <a:gd name="connsiteX17" fmla="*/ 7814607 w 8543357"/>
                <a:gd name="connsiteY17" fmla="*/ 1417576 h 2608811"/>
                <a:gd name="connsiteX18" fmla="*/ 7912708 w 8543357"/>
                <a:gd name="connsiteY18" fmla="*/ 1557721 h 2608811"/>
                <a:gd name="connsiteX19" fmla="*/ 8087884 w 8543357"/>
                <a:gd name="connsiteY19" fmla="*/ 1557721 h 2608811"/>
                <a:gd name="connsiteX20" fmla="*/ 8221025 w 8543357"/>
                <a:gd name="connsiteY20" fmla="*/ 1403562 h 2608811"/>
                <a:gd name="connsiteX21" fmla="*/ 8221025 w 8543357"/>
                <a:gd name="connsiteY21" fmla="*/ 1109258 h 2608811"/>
                <a:gd name="connsiteX22" fmla="*/ 8153579 w 8543357"/>
                <a:gd name="connsiteY22" fmla="*/ 1033056 h 2608811"/>
                <a:gd name="connsiteX23" fmla="*/ 2916554 w 8543357"/>
                <a:gd name="connsiteY23" fmla="*/ 587330 h 2608811"/>
                <a:gd name="connsiteX24" fmla="*/ 2866084 w 8543357"/>
                <a:gd name="connsiteY24" fmla="*/ 616567 h 2608811"/>
                <a:gd name="connsiteX25" fmla="*/ 2580210 w 8543357"/>
                <a:gd name="connsiteY25" fmla="*/ 807951 h 2608811"/>
                <a:gd name="connsiteX26" fmla="*/ 2545176 w 8543357"/>
                <a:gd name="connsiteY26" fmla="*/ 955106 h 2608811"/>
                <a:gd name="connsiteX27" fmla="*/ 2916554 w 8543357"/>
                <a:gd name="connsiteY27" fmla="*/ 955106 h 2608811"/>
                <a:gd name="connsiteX28" fmla="*/ 6483234 w 8543357"/>
                <a:gd name="connsiteY28" fmla="*/ 379721 h 2608811"/>
                <a:gd name="connsiteX29" fmla="*/ 6483234 w 8543357"/>
                <a:gd name="connsiteY29" fmla="*/ 955106 h 2608811"/>
                <a:gd name="connsiteX30" fmla="*/ 7169941 w 8543357"/>
                <a:gd name="connsiteY30" fmla="*/ 955106 h 2608811"/>
                <a:gd name="connsiteX31" fmla="*/ 7120887 w 8543357"/>
                <a:gd name="connsiteY31" fmla="*/ 674818 h 2608811"/>
                <a:gd name="connsiteX32" fmla="*/ 6653454 w 8543357"/>
                <a:gd name="connsiteY32" fmla="*/ 426535 h 2608811"/>
                <a:gd name="connsiteX33" fmla="*/ 4514208 w 8543357"/>
                <a:gd name="connsiteY33" fmla="*/ 213698 h 2608811"/>
                <a:gd name="connsiteX34" fmla="*/ 4374787 w 8543357"/>
                <a:gd name="connsiteY34" fmla="*/ 218539 h 2608811"/>
                <a:gd name="connsiteX35" fmla="*/ 4226908 w 8543357"/>
                <a:gd name="connsiteY35" fmla="*/ 226355 h 2608811"/>
                <a:gd name="connsiteX36" fmla="*/ 3034107 w 8543357"/>
                <a:gd name="connsiteY36" fmla="*/ 519233 h 2608811"/>
                <a:gd name="connsiteX37" fmla="*/ 3000641 w 8543357"/>
                <a:gd name="connsiteY37" fmla="*/ 538620 h 2608811"/>
                <a:gd name="connsiteX38" fmla="*/ 3000641 w 8543357"/>
                <a:gd name="connsiteY38" fmla="*/ 955106 h 2608811"/>
                <a:gd name="connsiteX39" fmla="*/ 4514208 w 8543357"/>
                <a:gd name="connsiteY39" fmla="*/ 955106 h 2608811"/>
                <a:gd name="connsiteX40" fmla="*/ 4761218 w 8543357"/>
                <a:gd name="connsiteY40" fmla="*/ 208991 h 2608811"/>
                <a:gd name="connsiteX41" fmla="*/ 4598295 w 8543357"/>
                <a:gd name="connsiteY41" fmla="*/ 211751 h 2608811"/>
                <a:gd name="connsiteX42" fmla="*/ 4598295 w 8543357"/>
                <a:gd name="connsiteY42" fmla="*/ 955106 h 2608811"/>
                <a:gd name="connsiteX43" fmla="*/ 6399147 w 8543357"/>
                <a:gd name="connsiteY43" fmla="*/ 955106 h 2608811"/>
                <a:gd name="connsiteX44" fmla="*/ 6399147 w 8543357"/>
                <a:gd name="connsiteY44" fmla="*/ 356596 h 2608811"/>
                <a:gd name="connsiteX45" fmla="*/ 6353426 w 8543357"/>
                <a:gd name="connsiteY45" fmla="*/ 344022 h 2608811"/>
                <a:gd name="connsiteX46" fmla="*/ 4761218 w 8543357"/>
                <a:gd name="connsiteY46" fmla="*/ 208991 h 2608811"/>
                <a:gd name="connsiteX47" fmla="*/ 4770242 w 8543357"/>
                <a:gd name="connsiteY47" fmla="*/ 2 h 2608811"/>
                <a:gd name="connsiteX48" fmla="*/ 7534317 w 8543357"/>
                <a:gd name="connsiteY48" fmla="*/ 681821 h 2608811"/>
                <a:gd name="connsiteX49" fmla="*/ 7688476 w 8543357"/>
                <a:gd name="connsiteY49" fmla="*/ 737879 h 2608811"/>
                <a:gd name="connsiteX50" fmla="*/ 8192996 w 8543357"/>
                <a:gd name="connsiteY50" fmla="*/ 737879 h 2608811"/>
                <a:gd name="connsiteX51" fmla="*/ 8305111 w 8543357"/>
                <a:gd name="connsiteY51" fmla="*/ 849994 h 2608811"/>
                <a:gd name="connsiteX52" fmla="*/ 8305111 w 8543357"/>
                <a:gd name="connsiteY52" fmla="*/ 1557727 h 2608811"/>
                <a:gd name="connsiteX53" fmla="*/ 8543357 w 8543357"/>
                <a:gd name="connsiteY53" fmla="*/ 1767944 h 2608811"/>
                <a:gd name="connsiteX54" fmla="*/ 8543357 w 8543357"/>
                <a:gd name="connsiteY54" fmla="*/ 2370565 h 2608811"/>
                <a:gd name="connsiteX55" fmla="*/ 7975776 w 8543357"/>
                <a:gd name="connsiteY55" fmla="*/ 2608811 h 2608811"/>
                <a:gd name="connsiteX56" fmla="*/ 7625415 w 8543357"/>
                <a:gd name="connsiteY56" fmla="*/ 2608811 h 2608811"/>
                <a:gd name="connsiteX57" fmla="*/ 6917682 w 8543357"/>
                <a:gd name="connsiteY57" fmla="*/ 1901078 h 2608811"/>
                <a:gd name="connsiteX58" fmla="*/ 6209949 w 8543357"/>
                <a:gd name="connsiteY58" fmla="*/ 2608811 h 2608811"/>
                <a:gd name="connsiteX59" fmla="*/ 2299928 w 8543357"/>
                <a:gd name="connsiteY59" fmla="*/ 2608811 h 2608811"/>
                <a:gd name="connsiteX60" fmla="*/ 2299928 w 8543357"/>
                <a:gd name="connsiteY60" fmla="*/ 2594796 h 2608811"/>
                <a:gd name="connsiteX61" fmla="*/ 1592193 w 8543357"/>
                <a:gd name="connsiteY61" fmla="*/ 1887063 h 2608811"/>
                <a:gd name="connsiteX62" fmla="*/ 884460 w 8543357"/>
                <a:gd name="connsiteY62" fmla="*/ 2594796 h 2608811"/>
                <a:gd name="connsiteX63" fmla="*/ 884460 w 8543357"/>
                <a:gd name="connsiteY63" fmla="*/ 2608811 h 2608811"/>
                <a:gd name="connsiteX64" fmla="*/ 225789 w 8543357"/>
                <a:gd name="connsiteY64" fmla="*/ 2608811 h 2608811"/>
                <a:gd name="connsiteX65" fmla="*/ 1558 w 8543357"/>
                <a:gd name="connsiteY65" fmla="*/ 2391583 h 2608811"/>
                <a:gd name="connsiteX66" fmla="*/ 1558 w 8543357"/>
                <a:gd name="connsiteY66" fmla="*/ 1774948 h 2608811"/>
                <a:gd name="connsiteX67" fmla="*/ 506078 w 8543357"/>
                <a:gd name="connsiteY67" fmla="*/ 1333496 h 2608811"/>
                <a:gd name="connsiteX68" fmla="*/ 1991609 w 8543357"/>
                <a:gd name="connsiteY68" fmla="*/ 990139 h 2608811"/>
                <a:gd name="connsiteX69" fmla="*/ 2306931 w 8543357"/>
                <a:gd name="connsiteY69" fmla="*/ 786933 h 2608811"/>
                <a:gd name="connsiteX70" fmla="*/ 4268952 w 8543357"/>
                <a:gd name="connsiteY70" fmla="*/ 2124 h 2608811"/>
                <a:gd name="connsiteX71" fmla="*/ 4770242 w 8543357"/>
                <a:gd name="connsiteY71" fmla="*/ 2 h 2608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8543357" h="2608811">
                  <a:moveTo>
                    <a:pt x="64619" y="1683850"/>
                  </a:moveTo>
                  <a:cubicBezTo>
                    <a:pt x="64619" y="1732905"/>
                    <a:pt x="64619" y="1831006"/>
                    <a:pt x="64619" y="1922096"/>
                  </a:cubicBezTo>
                  <a:cubicBezTo>
                    <a:pt x="64619" y="1971150"/>
                    <a:pt x="99659" y="2006183"/>
                    <a:pt x="148706" y="2006183"/>
                  </a:cubicBezTo>
                  <a:lnTo>
                    <a:pt x="520093" y="2006183"/>
                  </a:lnTo>
                  <a:cubicBezTo>
                    <a:pt x="534100" y="2006183"/>
                    <a:pt x="548114" y="1999179"/>
                    <a:pt x="562136" y="1978154"/>
                  </a:cubicBezTo>
                  <a:lnTo>
                    <a:pt x="667241" y="1831006"/>
                  </a:lnTo>
                  <a:cubicBezTo>
                    <a:pt x="702281" y="1774948"/>
                    <a:pt x="681255" y="1683850"/>
                    <a:pt x="625197" y="1683850"/>
                  </a:cubicBezTo>
                  <a:cubicBezTo>
                    <a:pt x="625197" y="1683850"/>
                    <a:pt x="78634" y="1683850"/>
                    <a:pt x="64619" y="1683850"/>
                  </a:cubicBezTo>
                  <a:close/>
                  <a:moveTo>
                    <a:pt x="4556251" y="1270428"/>
                  </a:moveTo>
                  <a:cubicBezTo>
                    <a:pt x="4535226" y="1270428"/>
                    <a:pt x="4514208" y="1277439"/>
                    <a:pt x="4514208" y="1284443"/>
                  </a:cubicBezTo>
                  <a:lnTo>
                    <a:pt x="4514208" y="2195382"/>
                  </a:lnTo>
                  <a:cubicBezTo>
                    <a:pt x="4514208" y="2202385"/>
                    <a:pt x="4535226" y="2209396"/>
                    <a:pt x="4556251" y="2209396"/>
                  </a:cubicBezTo>
                  <a:cubicBezTo>
                    <a:pt x="4577269" y="2209396"/>
                    <a:pt x="4591291" y="2202385"/>
                    <a:pt x="4598295" y="2195382"/>
                  </a:cubicBezTo>
                  <a:lnTo>
                    <a:pt x="4598295" y="1284443"/>
                  </a:lnTo>
                  <a:cubicBezTo>
                    <a:pt x="4598295" y="1277439"/>
                    <a:pt x="4577269" y="1270428"/>
                    <a:pt x="4556251" y="1270428"/>
                  </a:cubicBezTo>
                  <a:close/>
                  <a:moveTo>
                    <a:pt x="8153579" y="1033056"/>
                  </a:moveTo>
                  <a:cubicBezTo>
                    <a:pt x="8115915" y="1025173"/>
                    <a:pt x="8070368" y="1035684"/>
                    <a:pt x="8038838" y="1067215"/>
                  </a:cubicBezTo>
                  <a:cubicBezTo>
                    <a:pt x="7912708" y="1179330"/>
                    <a:pt x="7863661" y="1291446"/>
                    <a:pt x="7814607" y="1417576"/>
                  </a:cubicBezTo>
                  <a:cubicBezTo>
                    <a:pt x="7786578" y="1487649"/>
                    <a:pt x="7835632" y="1557721"/>
                    <a:pt x="7912708" y="1557721"/>
                  </a:cubicBezTo>
                  <a:lnTo>
                    <a:pt x="8087884" y="1557721"/>
                  </a:lnTo>
                  <a:cubicBezTo>
                    <a:pt x="8178982" y="1564732"/>
                    <a:pt x="8221025" y="1487649"/>
                    <a:pt x="8221025" y="1403562"/>
                  </a:cubicBezTo>
                  <a:lnTo>
                    <a:pt x="8221025" y="1109258"/>
                  </a:lnTo>
                  <a:cubicBezTo>
                    <a:pt x="8221025" y="1067215"/>
                    <a:pt x="8191243" y="1040939"/>
                    <a:pt x="8153579" y="1033056"/>
                  </a:cubicBezTo>
                  <a:close/>
                  <a:moveTo>
                    <a:pt x="2916554" y="587330"/>
                  </a:moveTo>
                  <a:lnTo>
                    <a:pt x="2866084" y="616567"/>
                  </a:lnTo>
                  <a:cubicBezTo>
                    <a:pt x="2760209" y="682260"/>
                    <a:pt x="2666049" y="748390"/>
                    <a:pt x="2580210" y="807951"/>
                  </a:cubicBezTo>
                  <a:cubicBezTo>
                    <a:pt x="2545176" y="835980"/>
                    <a:pt x="2482107" y="955106"/>
                    <a:pt x="2545176" y="955106"/>
                  </a:cubicBezTo>
                  <a:lnTo>
                    <a:pt x="2916554" y="955106"/>
                  </a:lnTo>
                  <a:close/>
                  <a:moveTo>
                    <a:pt x="6483234" y="379721"/>
                  </a:moveTo>
                  <a:lnTo>
                    <a:pt x="6483234" y="955106"/>
                  </a:lnTo>
                  <a:lnTo>
                    <a:pt x="7169941" y="955106"/>
                  </a:lnTo>
                  <a:cubicBezTo>
                    <a:pt x="7254028" y="955106"/>
                    <a:pt x="7261031" y="800948"/>
                    <a:pt x="7120887" y="674818"/>
                  </a:cubicBezTo>
                  <a:cubicBezTo>
                    <a:pt x="7004065" y="571243"/>
                    <a:pt x="6841909" y="490023"/>
                    <a:pt x="6653454" y="426535"/>
                  </a:cubicBezTo>
                  <a:close/>
                  <a:moveTo>
                    <a:pt x="4514208" y="213698"/>
                  </a:moveTo>
                  <a:lnTo>
                    <a:pt x="4374787" y="218539"/>
                  </a:lnTo>
                  <a:cubicBezTo>
                    <a:pt x="4280968" y="222592"/>
                    <a:pt x="4226908" y="226355"/>
                    <a:pt x="4226908" y="226355"/>
                  </a:cubicBezTo>
                  <a:cubicBezTo>
                    <a:pt x="3710128" y="226355"/>
                    <a:pt x="3330204" y="360477"/>
                    <a:pt x="3034107" y="519233"/>
                  </a:cubicBezTo>
                  <a:lnTo>
                    <a:pt x="3000641" y="538620"/>
                  </a:lnTo>
                  <a:lnTo>
                    <a:pt x="3000641" y="955106"/>
                  </a:lnTo>
                  <a:lnTo>
                    <a:pt x="4514208" y="955106"/>
                  </a:lnTo>
                  <a:close/>
                  <a:moveTo>
                    <a:pt x="4761218" y="208991"/>
                  </a:moveTo>
                  <a:lnTo>
                    <a:pt x="4598295" y="211751"/>
                  </a:lnTo>
                  <a:lnTo>
                    <a:pt x="4598295" y="955106"/>
                  </a:lnTo>
                  <a:lnTo>
                    <a:pt x="6399147" y="955106"/>
                  </a:lnTo>
                  <a:lnTo>
                    <a:pt x="6399147" y="356596"/>
                  </a:lnTo>
                  <a:lnTo>
                    <a:pt x="6353426" y="344022"/>
                  </a:lnTo>
                  <a:cubicBezTo>
                    <a:pt x="5828439" y="226736"/>
                    <a:pt x="5198565" y="205816"/>
                    <a:pt x="4761218" y="208991"/>
                  </a:cubicBezTo>
                  <a:close/>
                  <a:moveTo>
                    <a:pt x="4770242" y="2"/>
                  </a:moveTo>
                  <a:cubicBezTo>
                    <a:pt x="5907985" y="-288"/>
                    <a:pt x="6823084" y="56427"/>
                    <a:pt x="7534317" y="681821"/>
                  </a:cubicBezTo>
                  <a:cubicBezTo>
                    <a:pt x="7576361" y="716861"/>
                    <a:pt x="7632418" y="737879"/>
                    <a:pt x="7688476" y="737879"/>
                  </a:cubicBezTo>
                  <a:lnTo>
                    <a:pt x="8192996" y="737879"/>
                  </a:lnTo>
                  <a:cubicBezTo>
                    <a:pt x="8256065" y="737879"/>
                    <a:pt x="8305111" y="786933"/>
                    <a:pt x="8305111" y="849994"/>
                  </a:cubicBezTo>
                  <a:lnTo>
                    <a:pt x="8305111" y="1557727"/>
                  </a:lnTo>
                  <a:cubicBezTo>
                    <a:pt x="8431241" y="1557727"/>
                    <a:pt x="8536353" y="1655829"/>
                    <a:pt x="8543357" y="1767944"/>
                  </a:cubicBezTo>
                  <a:lnTo>
                    <a:pt x="8543357" y="2370565"/>
                  </a:lnTo>
                  <a:lnTo>
                    <a:pt x="7975776" y="2608811"/>
                  </a:lnTo>
                  <a:lnTo>
                    <a:pt x="7625415" y="2608811"/>
                  </a:lnTo>
                  <a:cubicBezTo>
                    <a:pt x="7625415" y="2216406"/>
                    <a:pt x="7310086" y="1901078"/>
                    <a:pt x="6917682" y="1901078"/>
                  </a:cubicBezTo>
                  <a:cubicBezTo>
                    <a:pt x="6525277" y="1901078"/>
                    <a:pt x="6209949" y="2216406"/>
                    <a:pt x="6209949" y="2608811"/>
                  </a:cubicBezTo>
                  <a:lnTo>
                    <a:pt x="2299928" y="2608811"/>
                  </a:lnTo>
                  <a:cubicBezTo>
                    <a:pt x="2299928" y="2608811"/>
                    <a:pt x="2299928" y="2601800"/>
                    <a:pt x="2299928" y="2594796"/>
                  </a:cubicBezTo>
                  <a:cubicBezTo>
                    <a:pt x="2299928" y="2202392"/>
                    <a:pt x="1984598" y="1887063"/>
                    <a:pt x="1592193" y="1887063"/>
                  </a:cubicBezTo>
                  <a:cubicBezTo>
                    <a:pt x="1199789" y="1887063"/>
                    <a:pt x="884460" y="2202392"/>
                    <a:pt x="884460" y="2594796"/>
                  </a:cubicBezTo>
                  <a:cubicBezTo>
                    <a:pt x="884460" y="2594796"/>
                    <a:pt x="884460" y="2601800"/>
                    <a:pt x="884460" y="2608811"/>
                  </a:cubicBezTo>
                  <a:lnTo>
                    <a:pt x="225789" y="2608811"/>
                  </a:lnTo>
                  <a:cubicBezTo>
                    <a:pt x="106662" y="2608811"/>
                    <a:pt x="1558" y="2510710"/>
                    <a:pt x="1558" y="2391583"/>
                  </a:cubicBezTo>
                  <a:lnTo>
                    <a:pt x="1558" y="1774948"/>
                  </a:lnTo>
                  <a:cubicBezTo>
                    <a:pt x="1558" y="1774948"/>
                    <a:pt x="-54500" y="1480644"/>
                    <a:pt x="506078" y="1333496"/>
                  </a:cubicBezTo>
                  <a:cubicBezTo>
                    <a:pt x="912497" y="1228384"/>
                    <a:pt x="1592193" y="1095251"/>
                    <a:pt x="1991609" y="990139"/>
                  </a:cubicBezTo>
                  <a:cubicBezTo>
                    <a:pt x="2159782" y="948095"/>
                    <a:pt x="2215835" y="864009"/>
                    <a:pt x="2306931" y="786933"/>
                  </a:cubicBezTo>
                  <a:cubicBezTo>
                    <a:pt x="2573206" y="555691"/>
                    <a:pt x="3365024" y="9128"/>
                    <a:pt x="4268952" y="2124"/>
                  </a:cubicBezTo>
                  <a:cubicBezTo>
                    <a:pt x="4440629" y="1248"/>
                    <a:pt x="4607708" y="43"/>
                    <a:pt x="4770242" y="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325DDEB1-DFDE-46A0-A0DC-FDB51074AB49}"/>
                </a:ext>
              </a:extLst>
            </p:cNvPr>
            <p:cNvSpPr/>
            <p:nvPr/>
          </p:nvSpPr>
          <p:spPr>
            <a:xfrm>
              <a:off x="113572" y="3679475"/>
              <a:ext cx="2324346" cy="364054"/>
            </a:xfrm>
            <a:custGeom>
              <a:avLst/>
              <a:gdLst>
                <a:gd name="connsiteX0" fmla="*/ 2123188 w 2324346"/>
                <a:gd name="connsiteY0" fmla="*/ 127749 h 364054"/>
                <a:gd name="connsiteX1" fmla="*/ 2067056 w 2324346"/>
                <a:gd name="connsiteY1" fmla="*/ 183881 h 364054"/>
                <a:gd name="connsiteX2" fmla="*/ 2123188 w 2324346"/>
                <a:gd name="connsiteY2" fmla="*/ 240013 h 364054"/>
                <a:gd name="connsiteX3" fmla="*/ 2179320 w 2324346"/>
                <a:gd name="connsiteY3" fmla="*/ 183881 h 364054"/>
                <a:gd name="connsiteX4" fmla="*/ 2123188 w 2324346"/>
                <a:gd name="connsiteY4" fmla="*/ 127749 h 364054"/>
                <a:gd name="connsiteX5" fmla="*/ 1803836 w 2324346"/>
                <a:gd name="connsiteY5" fmla="*/ 127749 h 364054"/>
                <a:gd name="connsiteX6" fmla="*/ 1747704 w 2324346"/>
                <a:gd name="connsiteY6" fmla="*/ 183881 h 364054"/>
                <a:gd name="connsiteX7" fmla="*/ 1803836 w 2324346"/>
                <a:gd name="connsiteY7" fmla="*/ 240013 h 364054"/>
                <a:gd name="connsiteX8" fmla="*/ 1859968 w 2324346"/>
                <a:gd name="connsiteY8" fmla="*/ 183881 h 364054"/>
                <a:gd name="connsiteX9" fmla="*/ 1803836 w 2324346"/>
                <a:gd name="connsiteY9" fmla="*/ 127749 h 364054"/>
                <a:gd name="connsiteX10" fmla="*/ 1484484 w 2324346"/>
                <a:gd name="connsiteY10" fmla="*/ 127749 h 364054"/>
                <a:gd name="connsiteX11" fmla="*/ 1428352 w 2324346"/>
                <a:gd name="connsiteY11" fmla="*/ 183881 h 364054"/>
                <a:gd name="connsiteX12" fmla="*/ 1484484 w 2324346"/>
                <a:gd name="connsiteY12" fmla="*/ 240013 h 364054"/>
                <a:gd name="connsiteX13" fmla="*/ 1540616 w 2324346"/>
                <a:gd name="connsiteY13" fmla="*/ 183881 h 364054"/>
                <a:gd name="connsiteX14" fmla="*/ 1484484 w 2324346"/>
                <a:gd name="connsiteY14" fmla="*/ 127749 h 364054"/>
                <a:gd name="connsiteX15" fmla="*/ 1165131 w 2324346"/>
                <a:gd name="connsiteY15" fmla="*/ 127749 h 364054"/>
                <a:gd name="connsiteX16" fmla="*/ 1108999 w 2324346"/>
                <a:gd name="connsiteY16" fmla="*/ 183881 h 364054"/>
                <a:gd name="connsiteX17" fmla="*/ 1165131 w 2324346"/>
                <a:gd name="connsiteY17" fmla="*/ 240013 h 364054"/>
                <a:gd name="connsiteX18" fmla="*/ 1221263 w 2324346"/>
                <a:gd name="connsiteY18" fmla="*/ 183881 h 364054"/>
                <a:gd name="connsiteX19" fmla="*/ 1165131 w 2324346"/>
                <a:gd name="connsiteY19" fmla="*/ 127749 h 364054"/>
                <a:gd name="connsiteX20" fmla="*/ 845779 w 2324346"/>
                <a:gd name="connsiteY20" fmla="*/ 127749 h 364054"/>
                <a:gd name="connsiteX21" fmla="*/ 789647 w 2324346"/>
                <a:gd name="connsiteY21" fmla="*/ 183881 h 364054"/>
                <a:gd name="connsiteX22" fmla="*/ 845779 w 2324346"/>
                <a:gd name="connsiteY22" fmla="*/ 240013 h 364054"/>
                <a:gd name="connsiteX23" fmla="*/ 901911 w 2324346"/>
                <a:gd name="connsiteY23" fmla="*/ 183881 h 364054"/>
                <a:gd name="connsiteX24" fmla="*/ 845779 w 2324346"/>
                <a:gd name="connsiteY24" fmla="*/ 127749 h 364054"/>
                <a:gd name="connsiteX25" fmla="*/ 526427 w 2324346"/>
                <a:gd name="connsiteY25" fmla="*/ 127749 h 364054"/>
                <a:gd name="connsiteX26" fmla="*/ 470295 w 2324346"/>
                <a:gd name="connsiteY26" fmla="*/ 183881 h 364054"/>
                <a:gd name="connsiteX27" fmla="*/ 526427 w 2324346"/>
                <a:gd name="connsiteY27" fmla="*/ 240013 h 364054"/>
                <a:gd name="connsiteX28" fmla="*/ 582559 w 2324346"/>
                <a:gd name="connsiteY28" fmla="*/ 183881 h 364054"/>
                <a:gd name="connsiteX29" fmla="*/ 526427 w 2324346"/>
                <a:gd name="connsiteY29" fmla="*/ 127749 h 364054"/>
                <a:gd name="connsiteX30" fmla="*/ 207075 w 2324346"/>
                <a:gd name="connsiteY30" fmla="*/ 127749 h 364054"/>
                <a:gd name="connsiteX31" fmla="*/ 150943 w 2324346"/>
                <a:gd name="connsiteY31" fmla="*/ 183881 h 364054"/>
                <a:gd name="connsiteX32" fmla="*/ 207075 w 2324346"/>
                <a:gd name="connsiteY32" fmla="*/ 240013 h 364054"/>
                <a:gd name="connsiteX33" fmla="*/ 263207 w 2324346"/>
                <a:gd name="connsiteY33" fmla="*/ 183881 h 364054"/>
                <a:gd name="connsiteX34" fmla="*/ 207075 w 2324346"/>
                <a:gd name="connsiteY34" fmla="*/ 127749 h 364054"/>
                <a:gd name="connsiteX35" fmla="*/ 2123188 w 2324346"/>
                <a:gd name="connsiteY35" fmla="*/ 71617 h 364054"/>
                <a:gd name="connsiteX36" fmla="*/ 2235452 w 2324346"/>
                <a:gd name="connsiteY36" fmla="*/ 183881 h 364054"/>
                <a:gd name="connsiteX37" fmla="*/ 2123188 w 2324346"/>
                <a:gd name="connsiteY37" fmla="*/ 296145 h 364054"/>
                <a:gd name="connsiteX38" fmla="*/ 2010924 w 2324346"/>
                <a:gd name="connsiteY38" fmla="*/ 183881 h 364054"/>
                <a:gd name="connsiteX39" fmla="*/ 2123188 w 2324346"/>
                <a:gd name="connsiteY39" fmla="*/ 71617 h 364054"/>
                <a:gd name="connsiteX40" fmla="*/ 1803836 w 2324346"/>
                <a:gd name="connsiteY40" fmla="*/ 71617 h 364054"/>
                <a:gd name="connsiteX41" fmla="*/ 1916100 w 2324346"/>
                <a:gd name="connsiteY41" fmla="*/ 183881 h 364054"/>
                <a:gd name="connsiteX42" fmla="*/ 1803836 w 2324346"/>
                <a:gd name="connsiteY42" fmla="*/ 296145 h 364054"/>
                <a:gd name="connsiteX43" fmla="*/ 1691572 w 2324346"/>
                <a:gd name="connsiteY43" fmla="*/ 183881 h 364054"/>
                <a:gd name="connsiteX44" fmla="*/ 1803836 w 2324346"/>
                <a:gd name="connsiteY44" fmla="*/ 71617 h 364054"/>
                <a:gd name="connsiteX45" fmla="*/ 1484484 w 2324346"/>
                <a:gd name="connsiteY45" fmla="*/ 71617 h 364054"/>
                <a:gd name="connsiteX46" fmla="*/ 1596748 w 2324346"/>
                <a:gd name="connsiteY46" fmla="*/ 183881 h 364054"/>
                <a:gd name="connsiteX47" fmla="*/ 1484484 w 2324346"/>
                <a:gd name="connsiteY47" fmla="*/ 296145 h 364054"/>
                <a:gd name="connsiteX48" fmla="*/ 1372220 w 2324346"/>
                <a:gd name="connsiteY48" fmla="*/ 183881 h 364054"/>
                <a:gd name="connsiteX49" fmla="*/ 1484484 w 2324346"/>
                <a:gd name="connsiteY49" fmla="*/ 71617 h 364054"/>
                <a:gd name="connsiteX50" fmla="*/ 1165131 w 2324346"/>
                <a:gd name="connsiteY50" fmla="*/ 71617 h 364054"/>
                <a:gd name="connsiteX51" fmla="*/ 1277395 w 2324346"/>
                <a:gd name="connsiteY51" fmla="*/ 183881 h 364054"/>
                <a:gd name="connsiteX52" fmla="*/ 1165131 w 2324346"/>
                <a:gd name="connsiteY52" fmla="*/ 296145 h 364054"/>
                <a:gd name="connsiteX53" fmla="*/ 1052867 w 2324346"/>
                <a:gd name="connsiteY53" fmla="*/ 183881 h 364054"/>
                <a:gd name="connsiteX54" fmla="*/ 1165131 w 2324346"/>
                <a:gd name="connsiteY54" fmla="*/ 71617 h 364054"/>
                <a:gd name="connsiteX55" fmla="*/ 845779 w 2324346"/>
                <a:gd name="connsiteY55" fmla="*/ 71617 h 364054"/>
                <a:gd name="connsiteX56" fmla="*/ 958043 w 2324346"/>
                <a:gd name="connsiteY56" fmla="*/ 183881 h 364054"/>
                <a:gd name="connsiteX57" fmla="*/ 845779 w 2324346"/>
                <a:gd name="connsiteY57" fmla="*/ 296145 h 364054"/>
                <a:gd name="connsiteX58" fmla="*/ 733515 w 2324346"/>
                <a:gd name="connsiteY58" fmla="*/ 183881 h 364054"/>
                <a:gd name="connsiteX59" fmla="*/ 845779 w 2324346"/>
                <a:gd name="connsiteY59" fmla="*/ 71617 h 364054"/>
                <a:gd name="connsiteX60" fmla="*/ 526427 w 2324346"/>
                <a:gd name="connsiteY60" fmla="*/ 71617 h 364054"/>
                <a:gd name="connsiteX61" fmla="*/ 638691 w 2324346"/>
                <a:gd name="connsiteY61" fmla="*/ 183881 h 364054"/>
                <a:gd name="connsiteX62" fmla="*/ 526427 w 2324346"/>
                <a:gd name="connsiteY62" fmla="*/ 296145 h 364054"/>
                <a:gd name="connsiteX63" fmla="*/ 414163 w 2324346"/>
                <a:gd name="connsiteY63" fmla="*/ 183881 h 364054"/>
                <a:gd name="connsiteX64" fmla="*/ 526427 w 2324346"/>
                <a:gd name="connsiteY64" fmla="*/ 71617 h 364054"/>
                <a:gd name="connsiteX65" fmla="*/ 207075 w 2324346"/>
                <a:gd name="connsiteY65" fmla="*/ 71617 h 364054"/>
                <a:gd name="connsiteX66" fmla="*/ 319339 w 2324346"/>
                <a:gd name="connsiteY66" fmla="*/ 183881 h 364054"/>
                <a:gd name="connsiteX67" fmla="*/ 207075 w 2324346"/>
                <a:gd name="connsiteY67" fmla="*/ 296145 h 364054"/>
                <a:gd name="connsiteX68" fmla="*/ 94811 w 2324346"/>
                <a:gd name="connsiteY68" fmla="*/ 183881 h 364054"/>
                <a:gd name="connsiteX69" fmla="*/ 207075 w 2324346"/>
                <a:gd name="connsiteY69" fmla="*/ 71617 h 364054"/>
                <a:gd name="connsiteX70" fmla="*/ 182844 w 2324346"/>
                <a:gd name="connsiteY70" fmla="*/ 45713 h 364054"/>
                <a:gd name="connsiteX71" fmla="*/ 46530 w 2324346"/>
                <a:gd name="connsiteY71" fmla="*/ 182027 h 364054"/>
                <a:gd name="connsiteX72" fmla="*/ 182844 w 2324346"/>
                <a:gd name="connsiteY72" fmla="*/ 318341 h 364054"/>
                <a:gd name="connsiteX73" fmla="*/ 2141502 w 2324346"/>
                <a:gd name="connsiteY73" fmla="*/ 318341 h 364054"/>
                <a:gd name="connsiteX74" fmla="*/ 2277816 w 2324346"/>
                <a:gd name="connsiteY74" fmla="*/ 182027 h 364054"/>
                <a:gd name="connsiteX75" fmla="*/ 2141502 w 2324346"/>
                <a:gd name="connsiteY75" fmla="*/ 45713 h 364054"/>
                <a:gd name="connsiteX76" fmla="*/ 182027 w 2324346"/>
                <a:gd name="connsiteY76" fmla="*/ 0 h 364054"/>
                <a:gd name="connsiteX77" fmla="*/ 2142319 w 2324346"/>
                <a:gd name="connsiteY77" fmla="*/ 0 h 364054"/>
                <a:gd name="connsiteX78" fmla="*/ 2324346 w 2324346"/>
                <a:gd name="connsiteY78" fmla="*/ 182027 h 364054"/>
                <a:gd name="connsiteX79" fmla="*/ 2142319 w 2324346"/>
                <a:gd name="connsiteY79" fmla="*/ 364054 h 364054"/>
                <a:gd name="connsiteX80" fmla="*/ 182027 w 2324346"/>
                <a:gd name="connsiteY80" fmla="*/ 364054 h 364054"/>
                <a:gd name="connsiteX81" fmla="*/ 0 w 2324346"/>
                <a:gd name="connsiteY81" fmla="*/ 182027 h 364054"/>
                <a:gd name="connsiteX82" fmla="*/ 182027 w 2324346"/>
                <a:gd name="connsiteY82" fmla="*/ 0 h 36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2324346" h="364054">
                  <a:moveTo>
                    <a:pt x="2123188" y="127749"/>
                  </a:moveTo>
                  <a:cubicBezTo>
                    <a:pt x="2092187" y="127749"/>
                    <a:pt x="2067056" y="152880"/>
                    <a:pt x="2067056" y="183881"/>
                  </a:cubicBezTo>
                  <a:cubicBezTo>
                    <a:pt x="2067056" y="214882"/>
                    <a:pt x="2092187" y="240013"/>
                    <a:pt x="2123188" y="240013"/>
                  </a:cubicBezTo>
                  <a:cubicBezTo>
                    <a:pt x="2154189" y="240013"/>
                    <a:pt x="2179320" y="214882"/>
                    <a:pt x="2179320" y="183881"/>
                  </a:cubicBezTo>
                  <a:cubicBezTo>
                    <a:pt x="2179320" y="152880"/>
                    <a:pt x="2154189" y="127749"/>
                    <a:pt x="2123188" y="127749"/>
                  </a:cubicBezTo>
                  <a:close/>
                  <a:moveTo>
                    <a:pt x="1803836" y="127749"/>
                  </a:moveTo>
                  <a:cubicBezTo>
                    <a:pt x="1772835" y="127749"/>
                    <a:pt x="1747704" y="152880"/>
                    <a:pt x="1747704" y="183881"/>
                  </a:cubicBezTo>
                  <a:cubicBezTo>
                    <a:pt x="1747704" y="214882"/>
                    <a:pt x="1772835" y="240013"/>
                    <a:pt x="1803836" y="240013"/>
                  </a:cubicBezTo>
                  <a:cubicBezTo>
                    <a:pt x="1834837" y="240013"/>
                    <a:pt x="1859968" y="214882"/>
                    <a:pt x="1859968" y="183881"/>
                  </a:cubicBezTo>
                  <a:cubicBezTo>
                    <a:pt x="1859968" y="152880"/>
                    <a:pt x="1834837" y="127749"/>
                    <a:pt x="1803836" y="127749"/>
                  </a:cubicBezTo>
                  <a:close/>
                  <a:moveTo>
                    <a:pt x="1484484" y="127749"/>
                  </a:moveTo>
                  <a:cubicBezTo>
                    <a:pt x="1453483" y="127749"/>
                    <a:pt x="1428352" y="152880"/>
                    <a:pt x="1428352" y="183881"/>
                  </a:cubicBezTo>
                  <a:cubicBezTo>
                    <a:pt x="1428352" y="214882"/>
                    <a:pt x="1453483" y="240013"/>
                    <a:pt x="1484484" y="240013"/>
                  </a:cubicBezTo>
                  <a:cubicBezTo>
                    <a:pt x="1515485" y="240013"/>
                    <a:pt x="1540616" y="214882"/>
                    <a:pt x="1540616" y="183881"/>
                  </a:cubicBezTo>
                  <a:cubicBezTo>
                    <a:pt x="1540616" y="152880"/>
                    <a:pt x="1515485" y="127749"/>
                    <a:pt x="1484484" y="127749"/>
                  </a:cubicBezTo>
                  <a:close/>
                  <a:moveTo>
                    <a:pt x="1165131" y="127749"/>
                  </a:moveTo>
                  <a:cubicBezTo>
                    <a:pt x="1134130" y="127749"/>
                    <a:pt x="1108999" y="152880"/>
                    <a:pt x="1108999" y="183881"/>
                  </a:cubicBezTo>
                  <a:cubicBezTo>
                    <a:pt x="1108999" y="214882"/>
                    <a:pt x="1134130" y="240013"/>
                    <a:pt x="1165131" y="240013"/>
                  </a:cubicBezTo>
                  <a:cubicBezTo>
                    <a:pt x="1196132" y="240013"/>
                    <a:pt x="1221263" y="214882"/>
                    <a:pt x="1221263" y="183881"/>
                  </a:cubicBezTo>
                  <a:cubicBezTo>
                    <a:pt x="1221263" y="152880"/>
                    <a:pt x="1196132" y="127749"/>
                    <a:pt x="1165131" y="127749"/>
                  </a:cubicBezTo>
                  <a:close/>
                  <a:moveTo>
                    <a:pt x="845779" y="127749"/>
                  </a:moveTo>
                  <a:cubicBezTo>
                    <a:pt x="814778" y="127749"/>
                    <a:pt x="789647" y="152880"/>
                    <a:pt x="789647" y="183881"/>
                  </a:cubicBezTo>
                  <a:cubicBezTo>
                    <a:pt x="789647" y="214882"/>
                    <a:pt x="814778" y="240013"/>
                    <a:pt x="845779" y="240013"/>
                  </a:cubicBezTo>
                  <a:cubicBezTo>
                    <a:pt x="876780" y="240013"/>
                    <a:pt x="901911" y="214882"/>
                    <a:pt x="901911" y="183881"/>
                  </a:cubicBezTo>
                  <a:cubicBezTo>
                    <a:pt x="901911" y="152880"/>
                    <a:pt x="876780" y="127749"/>
                    <a:pt x="845779" y="127749"/>
                  </a:cubicBezTo>
                  <a:close/>
                  <a:moveTo>
                    <a:pt x="526427" y="127749"/>
                  </a:moveTo>
                  <a:cubicBezTo>
                    <a:pt x="495426" y="127749"/>
                    <a:pt x="470295" y="152880"/>
                    <a:pt x="470295" y="183881"/>
                  </a:cubicBezTo>
                  <a:cubicBezTo>
                    <a:pt x="470295" y="214882"/>
                    <a:pt x="495426" y="240013"/>
                    <a:pt x="526427" y="240013"/>
                  </a:cubicBezTo>
                  <a:cubicBezTo>
                    <a:pt x="557428" y="240013"/>
                    <a:pt x="582559" y="214882"/>
                    <a:pt x="582559" y="183881"/>
                  </a:cubicBezTo>
                  <a:cubicBezTo>
                    <a:pt x="582559" y="152880"/>
                    <a:pt x="557428" y="127749"/>
                    <a:pt x="526427" y="127749"/>
                  </a:cubicBezTo>
                  <a:close/>
                  <a:moveTo>
                    <a:pt x="207075" y="127749"/>
                  </a:moveTo>
                  <a:cubicBezTo>
                    <a:pt x="176074" y="127749"/>
                    <a:pt x="150943" y="152880"/>
                    <a:pt x="150943" y="183881"/>
                  </a:cubicBezTo>
                  <a:cubicBezTo>
                    <a:pt x="150943" y="214882"/>
                    <a:pt x="176074" y="240013"/>
                    <a:pt x="207075" y="240013"/>
                  </a:cubicBezTo>
                  <a:cubicBezTo>
                    <a:pt x="238076" y="240013"/>
                    <a:pt x="263207" y="214882"/>
                    <a:pt x="263207" y="183881"/>
                  </a:cubicBezTo>
                  <a:cubicBezTo>
                    <a:pt x="263207" y="152880"/>
                    <a:pt x="238076" y="127749"/>
                    <a:pt x="207075" y="127749"/>
                  </a:cubicBezTo>
                  <a:close/>
                  <a:moveTo>
                    <a:pt x="2123188" y="71617"/>
                  </a:moveTo>
                  <a:cubicBezTo>
                    <a:pt x="2185190" y="71617"/>
                    <a:pt x="2235452" y="121879"/>
                    <a:pt x="2235452" y="183881"/>
                  </a:cubicBezTo>
                  <a:cubicBezTo>
                    <a:pt x="2235452" y="245883"/>
                    <a:pt x="2185190" y="296145"/>
                    <a:pt x="2123188" y="296145"/>
                  </a:cubicBezTo>
                  <a:cubicBezTo>
                    <a:pt x="2061186" y="296145"/>
                    <a:pt x="2010924" y="245883"/>
                    <a:pt x="2010924" y="183881"/>
                  </a:cubicBezTo>
                  <a:cubicBezTo>
                    <a:pt x="2010924" y="121879"/>
                    <a:pt x="2061186" y="71617"/>
                    <a:pt x="2123188" y="71617"/>
                  </a:cubicBezTo>
                  <a:close/>
                  <a:moveTo>
                    <a:pt x="1803836" y="71617"/>
                  </a:moveTo>
                  <a:cubicBezTo>
                    <a:pt x="1865838" y="71617"/>
                    <a:pt x="1916100" y="121879"/>
                    <a:pt x="1916100" y="183881"/>
                  </a:cubicBezTo>
                  <a:cubicBezTo>
                    <a:pt x="1916100" y="245883"/>
                    <a:pt x="1865838" y="296145"/>
                    <a:pt x="1803836" y="296145"/>
                  </a:cubicBezTo>
                  <a:cubicBezTo>
                    <a:pt x="1741834" y="296145"/>
                    <a:pt x="1691572" y="245883"/>
                    <a:pt x="1691572" y="183881"/>
                  </a:cubicBezTo>
                  <a:cubicBezTo>
                    <a:pt x="1691572" y="121879"/>
                    <a:pt x="1741834" y="71617"/>
                    <a:pt x="1803836" y="71617"/>
                  </a:cubicBezTo>
                  <a:close/>
                  <a:moveTo>
                    <a:pt x="1484484" y="71617"/>
                  </a:moveTo>
                  <a:cubicBezTo>
                    <a:pt x="1546486" y="71617"/>
                    <a:pt x="1596748" y="121879"/>
                    <a:pt x="1596748" y="183881"/>
                  </a:cubicBezTo>
                  <a:cubicBezTo>
                    <a:pt x="1596748" y="245883"/>
                    <a:pt x="1546486" y="296145"/>
                    <a:pt x="1484484" y="296145"/>
                  </a:cubicBezTo>
                  <a:cubicBezTo>
                    <a:pt x="1422482" y="296145"/>
                    <a:pt x="1372220" y="245883"/>
                    <a:pt x="1372220" y="183881"/>
                  </a:cubicBezTo>
                  <a:cubicBezTo>
                    <a:pt x="1372220" y="121879"/>
                    <a:pt x="1422482" y="71617"/>
                    <a:pt x="1484484" y="71617"/>
                  </a:cubicBezTo>
                  <a:close/>
                  <a:moveTo>
                    <a:pt x="1165131" y="71617"/>
                  </a:moveTo>
                  <a:cubicBezTo>
                    <a:pt x="1227133" y="71617"/>
                    <a:pt x="1277395" y="121879"/>
                    <a:pt x="1277395" y="183881"/>
                  </a:cubicBezTo>
                  <a:cubicBezTo>
                    <a:pt x="1277395" y="245883"/>
                    <a:pt x="1227133" y="296145"/>
                    <a:pt x="1165131" y="296145"/>
                  </a:cubicBezTo>
                  <a:cubicBezTo>
                    <a:pt x="1103129" y="296145"/>
                    <a:pt x="1052867" y="245883"/>
                    <a:pt x="1052867" y="183881"/>
                  </a:cubicBezTo>
                  <a:cubicBezTo>
                    <a:pt x="1052867" y="121879"/>
                    <a:pt x="1103129" y="71617"/>
                    <a:pt x="1165131" y="71617"/>
                  </a:cubicBezTo>
                  <a:close/>
                  <a:moveTo>
                    <a:pt x="845779" y="71617"/>
                  </a:moveTo>
                  <a:cubicBezTo>
                    <a:pt x="907781" y="71617"/>
                    <a:pt x="958043" y="121879"/>
                    <a:pt x="958043" y="183881"/>
                  </a:cubicBezTo>
                  <a:cubicBezTo>
                    <a:pt x="958043" y="245883"/>
                    <a:pt x="907781" y="296145"/>
                    <a:pt x="845779" y="296145"/>
                  </a:cubicBezTo>
                  <a:cubicBezTo>
                    <a:pt x="783777" y="296145"/>
                    <a:pt x="733515" y="245883"/>
                    <a:pt x="733515" y="183881"/>
                  </a:cubicBezTo>
                  <a:cubicBezTo>
                    <a:pt x="733515" y="121879"/>
                    <a:pt x="783777" y="71617"/>
                    <a:pt x="845779" y="71617"/>
                  </a:cubicBezTo>
                  <a:close/>
                  <a:moveTo>
                    <a:pt x="526427" y="71617"/>
                  </a:moveTo>
                  <a:cubicBezTo>
                    <a:pt x="588429" y="71617"/>
                    <a:pt x="638691" y="121879"/>
                    <a:pt x="638691" y="183881"/>
                  </a:cubicBezTo>
                  <a:cubicBezTo>
                    <a:pt x="638691" y="245883"/>
                    <a:pt x="588429" y="296145"/>
                    <a:pt x="526427" y="296145"/>
                  </a:cubicBezTo>
                  <a:cubicBezTo>
                    <a:pt x="464425" y="296145"/>
                    <a:pt x="414163" y="245883"/>
                    <a:pt x="414163" y="183881"/>
                  </a:cubicBezTo>
                  <a:cubicBezTo>
                    <a:pt x="414163" y="121879"/>
                    <a:pt x="464425" y="71617"/>
                    <a:pt x="526427" y="71617"/>
                  </a:cubicBezTo>
                  <a:close/>
                  <a:moveTo>
                    <a:pt x="207075" y="71617"/>
                  </a:moveTo>
                  <a:cubicBezTo>
                    <a:pt x="269077" y="71617"/>
                    <a:pt x="319339" y="121879"/>
                    <a:pt x="319339" y="183881"/>
                  </a:cubicBezTo>
                  <a:cubicBezTo>
                    <a:pt x="319339" y="245883"/>
                    <a:pt x="269077" y="296145"/>
                    <a:pt x="207075" y="296145"/>
                  </a:cubicBezTo>
                  <a:cubicBezTo>
                    <a:pt x="145073" y="296145"/>
                    <a:pt x="94811" y="245883"/>
                    <a:pt x="94811" y="183881"/>
                  </a:cubicBezTo>
                  <a:cubicBezTo>
                    <a:pt x="94811" y="121879"/>
                    <a:pt x="145073" y="71617"/>
                    <a:pt x="207075" y="71617"/>
                  </a:cubicBezTo>
                  <a:close/>
                  <a:moveTo>
                    <a:pt x="182844" y="45713"/>
                  </a:moveTo>
                  <a:cubicBezTo>
                    <a:pt x="107560" y="45713"/>
                    <a:pt x="46530" y="106743"/>
                    <a:pt x="46530" y="182027"/>
                  </a:cubicBezTo>
                  <a:cubicBezTo>
                    <a:pt x="46530" y="257311"/>
                    <a:pt x="107560" y="318341"/>
                    <a:pt x="182844" y="318341"/>
                  </a:cubicBezTo>
                  <a:lnTo>
                    <a:pt x="2141502" y="318341"/>
                  </a:lnTo>
                  <a:cubicBezTo>
                    <a:pt x="2216786" y="318341"/>
                    <a:pt x="2277816" y="257311"/>
                    <a:pt x="2277816" y="182027"/>
                  </a:cubicBezTo>
                  <a:cubicBezTo>
                    <a:pt x="2277816" y="106743"/>
                    <a:pt x="2216786" y="45713"/>
                    <a:pt x="2141502" y="45713"/>
                  </a:cubicBezTo>
                  <a:close/>
                  <a:moveTo>
                    <a:pt x="182027" y="0"/>
                  </a:moveTo>
                  <a:lnTo>
                    <a:pt x="2142319" y="0"/>
                  </a:lnTo>
                  <a:cubicBezTo>
                    <a:pt x="2242850" y="0"/>
                    <a:pt x="2324346" y="81496"/>
                    <a:pt x="2324346" y="182027"/>
                  </a:cubicBezTo>
                  <a:cubicBezTo>
                    <a:pt x="2324346" y="282558"/>
                    <a:pt x="2242850" y="364054"/>
                    <a:pt x="2142319" y="364054"/>
                  </a:cubicBezTo>
                  <a:lnTo>
                    <a:pt x="182027" y="364054"/>
                  </a:lnTo>
                  <a:cubicBezTo>
                    <a:pt x="81496" y="364054"/>
                    <a:pt x="0" y="282558"/>
                    <a:pt x="0" y="182027"/>
                  </a:cubicBezTo>
                  <a:cubicBezTo>
                    <a:pt x="0" y="81496"/>
                    <a:pt x="81496" y="0"/>
                    <a:pt x="18202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1"/>
              <a:endParaRPr lang="en-US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318" name="Group 317">
            <a:extLst>
              <a:ext uri="{FF2B5EF4-FFF2-40B4-BE49-F238E27FC236}">
                <a16:creationId xmlns:a16="http://schemas.microsoft.com/office/drawing/2014/main" id="{F9236A37-155E-4EAD-BFDE-9FCD0CCCF938}"/>
              </a:ext>
            </a:extLst>
          </p:cNvPr>
          <p:cNvGrpSpPr/>
          <p:nvPr/>
        </p:nvGrpSpPr>
        <p:grpSpPr>
          <a:xfrm>
            <a:off x="8213618" y="2809067"/>
            <a:ext cx="1549013" cy="1009301"/>
            <a:chOff x="9418332" y="2951963"/>
            <a:chExt cx="1418527" cy="924278"/>
          </a:xfrm>
          <a:solidFill>
            <a:schemeClr val="accent2"/>
          </a:solidFill>
        </p:grpSpPr>
        <p:grpSp>
          <p:nvGrpSpPr>
            <p:cNvPr id="319" name="Group 318">
              <a:extLst>
                <a:ext uri="{FF2B5EF4-FFF2-40B4-BE49-F238E27FC236}">
                  <a16:creationId xmlns:a16="http://schemas.microsoft.com/office/drawing/2014/main" id="{A6BC5F90-3269-468C-B5BE-0A4FF029D6D7}"/>
                </a:ext>
              </a:extLst>
            </p:cNvPr>
            <p:cNvGrpSpPr/>
            <p:nvPr/>
          </p:nvGrpSpPr>
          <p:grpSpPr>
            <a:xfrm>
              <a:off x="9418332" y="2965177"/>
              <a:ext cx="1377929" cy="911064"/>
              <a:chOff x="9418332" y="2965177"/>
              <a:chExt cx="1377929" cy="911064"/>
            </a:xfrm>
            <a:grpFill/>
          </p:grpSpPr>
          <p:grpSp>
            <p:nvGrpSpPr>
              <p:cNvPr id="321" name="Group 320">
                <a:extLst>
                  <a:ext uri="{FF2B5EF4-FFF2-40B4-BE49-F238E27FC236}">
                    <a16:creationId xmlns:a16="http://schemas.microsoft.com/office/drawing/2014/main" id="{BC7E6FDF-D630-4AE0-B3DF-210DE0441231}"/>
                  </a:ext>
                </a:extLst>
              </p:cNvPr>
              <p:cNvGrpSpPr/>
              <p:nvPr/>
            </p:nvGrpSpPr>
            <p:grpSpPr>
              <a:xfrm>
                <a:off x="9418332" y="2965177"/>
                <a:ext cx="1377929" cy="911064"/>
                <a:chOff x="330241" y="1526834"/>
                <a:chExt cx="2145289" cy="1418430"/>
              </a:xfrm>
              <a:grpFill/>
            </p:grpSpPr>
            <p:sp>
              <p:nvSpPr>
                <p:cNvPr id="325" name="Freeform: Shape 324">
                  <a:extLst>
                    <a:ext uri="{FF2B5EF4-FFF2-40B4-BE49-F238E27FC236}">
                      <a16:creationId xmlns:a16="http://schemas.microsoft.com/office/drawing/2014/main" id="{27B56950-7918-4EB6-A790-AF0F50FEEC08}"/>
                    </a:ext>
                  </a:extLst>
                </p:cNvPr>
                <p:cNvSpPr/>
                <p:nvPr/>
              </p:nvSpPr>
              <p:spPr>
                <a:xfrm rot="5400000">
                  <a:off x="607683" y="1387173"/>
                  <a:ext cx="1061847" cy="1341169"/>
                </a:xfrm>
                <a:custGeom>
                  <a:avLst/>
                  <a:gdLst>
                    <a:gd name="connsiteX0" fmla="*/ 855467 w 1318389"/>
                    <a:gd name="connsiteY0" fmla="*/ 1312844 h 1665195"/>
                    <a:gd name="connsiteX1" fmla="*/ 898407 w 1318389"/>
                    <a:gd name="connsiteY1" fmla="*/ 1355784 h 1665195"/>
                    <a:gd name="connsiteX2" fmla="*/ 941347 w 1318389"/>
                    <a:gd name="connsiteY2" fmla="*/ 1312844 h 1665195"/>
                    <a:gd name="connsiteX3" fmla="*/ 898407 w 1318389"/>
                    <a:gd name="connsiteY3" fmla="*/ 1269904 h 1665195"/>
                    <a:gd name="connsiteX4" fmla="*/ 855467 w 1318389"/>
                    <a:gd name="connsiteY4" fmla="*/ 1312844 h 1665195"/>
                    <a:gd name="connsiteX5" fmla="*/ 362769 w 1318389"/>
                    <a:gd name="connsiteY5" fmla="*/ 236590 h 1665195"/>
                    <a:gd name="connsiteX6" fmla="*/ 405229 w 1318389"/>
                    <a:gd name="connsiteY6" fmla="*/ 279050 h 1665195"/>
                    <a:gd name="connsiteX7" fmla="*/ 447689 w 1318389"/>
                    <a:gd name="connsiteY7" fmla="*/ 236590 h 1665195"/>
                    <a:gd name="connsiteX8" fmla="*/ 405229 w 1318389"/>
                    <a:gd name="connsiteY8" fmla="*/ 194130 h 1665195"/>
                    <a:gd name="connsiteX9" fmla="*/ 362769 w 1318389"/>
                    <a:gd name="connsiteY9" fmla="*/ 236590 h 1665195"/>
                    <a:gd name="connsiteX10" fmla="*/ 348187 w 1318389"/>
                    <a:gd name="connsiteY10" fmla="*/ 1312844 h 1665195"/>
                    <a:gd name="connsiteX11" fmla="*/ 391127 w 1318389"/>
                    <a:gd name="connsiteY11" fmla="*/ 1355784 h 1665195"/>
                    <a:gd name="connsiteX12" fmla="*/ 434066 w 1318389"/>
                    <a:gd name="connsiteY12" fmla="*/ 1312844 h 1665195"/>
                    <a:gd name="connsiteX13" fmla="*/ 391127 w 1318389"/>
                    <a:gd name="connsiteY13" fmla="*/ 1269904 h 1665195"/>
                    <a:gd name="connsiteX14" fmla="*/ 348187 w 1318389"/>
                    <a:gd name="connsiteY14" fmla="*/ 1312844 h 1665195"/>
                    <a:gd name="connsiteX15" fmla="*/ 81655 w 1318389"/>
                    <a:gd name="connsiteY15" fmla="*/ 873373 h 1665195"/>
                    <a:gd name="connsiteX16" fmla="*/ 124595 w 1318389"/>
                    <a:gd name="connsiteY16" fmla="*/ 916313 h 1665195"/>
                    <a:gd name="connsiteX17" fmla="*/ 167534 w 1318389"/>
                    <a:gd name="connsiteY17" fmla="*/ 873373 h 1665195"/>
                    <a:gd name="connsiteX18" fmla="*/ 124595 w 1318389"/>
                    <a:gd name="connsiteY18" fmla="*/ 830433 h 1665195"/>
                    <a:gd name="connsiteX19" fmla="*/ 81655 w 1318389"/>
                    <a:gd name="connsiteY19" fmla="*/ 873373 h 1665195"/>
                    <a:gd name="connsiteX20" fmla="*/ 898 w 1318389"/>
                    <a:gd name="connsiteY20" fmla="*/ 878256 h 1665195"/>
                    <a:gd name="connsiteX21" fmla="*/ 59313 w 1318389"/>
                    <a:gd name="connsiteY21" fmla="*/ 760898 h 1665195"/>
                    <a:gd name="connsiteX22" fmla="*/ 60023 w 1318389"/>
                    <a:gd name="connsiteY22" fmla="*/ 760660 h 1665195"/>
                    <a:gd name="connsiteX23" fmla="*/ 301509 w 1318389"/>
                    <a:gd name="connsiteY23" fmla="*/ 256655 h 1665195"/>
                    <a:gd name="connsiteX24" fmla="*/ 300401 w 1318389"/>
                    <a:gd name="connsiteY24" fmla="*/ 253678 h 1665195"/>
                    <a:gd name="connsiteX25" fmla="*/ 392815 w 1318389"/>
                    <a:gd name="connsiteY25" fmla="*/ 125792 h 1665195"/>
                    <a:gd name="connsiteX26" fmla="*/ 426561 w 1318389"/>
                    <a:gd name="connsiteY26" fmla="*/ 127298 h 1665195"/>
                    <a:gd name="connsiteX27" fmla="*/ 501833 w 1318389"/>
                    <a:gd name="connsiteY27" fmla="*/ 25203 h 1665195"/>
                    <a:gd name="connsiteX28" fmla="*/ 659591 w 1318389"/>
                    <a:gd name="connsiteY28" fmla="*/ 0 h 1665195"/>
                    <a:gd name="connsiteX29" fmla="*/ 767873 w 1318389"/>
                    <a:gd name="connsiteY29" fmla="*/ 94280 h 1665195"/>
                    <a:gd name="connsiteX30" fmla="*/ 773474 w 1318389"/>
                    <a:gd name="connsiteY30" fmla="*/ 129752 h 1665195"/>
                    <a:gd name="connsiteX31" fmla="*/ 750137 w 1318389"/>
                    <a:gd name="connsiteY31" fmla="*/ 133486 h 1665195"/>
                    <a:gd name="connsiteX32" fmla="*/ 643721 w 1318389"/>
                    <a:gd name="connsiteY32" fmla="*/ 50407 h 1665195"/>
                    <a:gd name="connsiteX33" fmla="*/ 528905 w 1318389"/>
                    <a:gd name="connsiteY33" fmla="*/ 68143 h 1665195"/>
                    <a:gd name="connsiteX34" fmla="*/ 477195 w 1318389"/>
                    <a:gd name="connsiteY34" fmla="*/ 147376 h 1665195"/>
                    <a:gd name="connsiteX35" fmla="*/ 504919 w 1318389"/>
                    <a:gd name="connsiteY35" fmla="*/ 176856 h 1665195"/>
                    <a:gd name="connsiteX36" fmla="*/ 520701 w 1318389"/>
                    <a:gd name="connsiteY36" fmla="*/ 218206 h 1665195"/>
                    <a:gd name="connsiteX37" fmla="*/ 520838 w 1318389"/>
                    <a:gd name="connsiteY37" fmla="*/ 251739 h 1665195"/>
                    <a:gd name="connsiteX38" fmla="*/ 512601 w 1318389"/>
                    <a:gd name="connsiteY38" fmla="*/ 279384 h 1665195"/>
                    <a:gd name="connsiteX39" fmla="*/ 572778 w 1318389"/>
                    <a:gd name="connsiteY39" fmla="*/ 326714 h 1665195"/>
                    <a:gd name="connsiteX40" fmla="*/ 687595 w 1318389"/>
                    <a:gd name="connsiteY40" fmla="*/ 308045 h 1665195"/>
                    <a:gd name="connsiteX41" fmla="*/ 763207 w 1318389"/>
                    <a:gd name="connsiteY41" fmla="*/ 196028 h 1665195"/>
                    <a:gd name="connsiteX42" fmla="*/ 785610 w 1318389"/>
                    <a:gd name="connsiteY42" fmla="*/ 192294 h 1665195"/>
                    <a:gd name="connsiteX43" fmla="*/ 791211 w 1318389"/>
                    <a:gd name="connsiteY43" fmla="*/ 227766 h 1665195"/>
                    <a:gd name="connsiteX44" fmla="*/ 718400 w 1318389"/>
                    <a:gd name="connsiteY44" fmla="*/ 350984 h 1665195"/>
                    <a:gd name="connsiteX45" fmla="*/ 560643 w 1318389"/>
                    <a:gd name="connsiteY45" fmla="*/ 376188 h 1665195"/>
                    <a:gd name="connsiteX46" fmla="*/ 481653 w 1318389"/>
                    <a:gd name="connsiteY46" fmla="*/ 320430 h 1665195"/>
                    <a:gd name="connsiteX47" fmla="*/ 469637 w 1318389"/>
                    <a:gd name="connsiteY47" fmla="*/ 330704 h 1665195"/>
                    <a:gd name="connsiteX48" fmla="*/ 462283 w 1318389"/>
                    <a:gd name="connsiteY48" fmla="*/ 333441 h 1665195"/>
                    <a:gd name="connsiteX49" fmla="*/ 252808 w 1318389"/>
                    <a:gd name="connsiteY49" fmla="*/ 858867 h 1665195"/>
                    <a:gd name="connsiteX50" fmla="*/ 444434 w 1318389"/>
                    <a:gd name="connsiteY50" fmla="*/ 1190772 h 1665195"/>
                    <a:gd name="connsiteX51" fmla="*/ 801245 w 1318389"/>
                    <a:gd name="connsiteY51" fmla="*/ 1187463 h 1665195"/>
                    <a:gd name="connsiteX52" fmla="*/ 801245 w 1318389"/>
                    <a:gd name="connsiteY52" fmla="*/ 1116815 h 1665195"/>
                    <a:gd name="connsiteX53" fmla="*/ 890858 w 1318389"/>
                    <a:gd name="connsiteY53" fmla="*/ 1027202 h 1665195"/>
                    <a:gd name="connsiteX54" fmla="*/ 1200123 w 1318389"/>
                    <a:gd name="connsiteY54" fmla="*/ 1027202 h 1665195"/>
                    <a:gd name="connsiteX55" fmla="*/ 1205949 w 1318389"/>
                    <a:gd name="connsiteY55" fmla="*/ 998361 h 1665195"/>
                    <a:gd name="connsiteX56" fmla="*/ 1288518 w 1318389"/>
                    <a:gd name="connsiteY56" fmla="*/ 943622 h 1665195"/>
                    <a:gd name="connsiteX57" fmla="*/ 1318389 w 1318389"/>
                    <a:gd name="connsiteY57" fmla="*/ 974426 h 1665195"/>
                    <a:gd name="connsiteX58" fmla="*/ 1318389 w 1318389"/>
                    <a:gd name="connsiteY58" fmla="*/ 1635324 h 1665195"/>
                    <a:gd name="connsiteX59" fmla="*/ 1288518 w 1318389"/>
                    <a:gd name="connsiteY59" fmla="*/ 1665195 h 1665195"/>
                    <a:gd name="connsiteX60" fmla="*/ 1205949 w 1318389"/>
                    <a:gd name="connsiteY60" fmla="*/ 1610455 h 1665195"/>
                    <a:gd name="connsiteX61" fmla="*/ 1203531 w 1318389"/>
                    <a:gd name="connsiteY61" fmla="*/ 1598487 h 1665195"/>
                    <a:gd name="connsiteX62" fmla="*/ 890858 w 1318389"/>
                    <a:gd name="connsiteY62" fmla="*/ 1598487 h 1665195"/>
                    <a:gd name="connsiteX63" fmla="*/ 801245 w 1318389"/>
                    <a:gd name="connsiteY63" fmla="*/ 1508873 h 1665195"/>
                    <a:gd name="connsiteX64" fmla="*/ 801245 w 1318389"/>
                    <a:gd name="connsiteY64" fmla="*/ 1426032 h 1665195"/>
                    <a:gd name="connsiteX65" fmla="*/ 379661 w 1318389"/>
                    <a:gd name="connsiteY65" fmla="*/ 1429942 h 1665195"/>
                    <a:gd name="connsiteX66" fmla="*/ 294951 w 1318389"/>
                    <a:gd name="connsiteY66" fmla="*/ 1395390 h 1665195"/>
                    <a:gd name="connsiteX67" fmla="*/ 270560 w 1318389"/>
                    <a:gd name="connsiteY67" fmla="*/ 1359849 h 1665195"/>
                    <a:gd name="connsiteX68" fmla="*/ 263688 w 1318389"/>
                    <a:gd name="connsiteY68" fmla="*/ 1352058 h 1665195"/>
                    <a:gd name="connsiteX69" fmla="*/ 15908 w 1318389"/>
                    <a:gd name="connsiteY69" fmla="*/ 922891 h 1665195"/>
                    <a:gd name="connsiteX70" fmla="*/ 898 w 1318389"/>
                    <a:gd name="connsiteY70" fmla="*/ 878256 h 16651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</a:cxnLst>
                  <a:rect l="l" t="t" r="r" b="b"/>
                  <a:pathLst>
                    <a:path w="1318389" h="1665195">
                      <a:moveTo>
                        <a:pt x="855467" y="1312844"/>
                      </a:moveTo>
                      <a:cubicBezTo>
                        <a:pt x="855467" y="1336181"/>
                        <a:pt x="875070" y="1355784"/>
                        <a:pt x="898407" y="1355784"/>
                      </a:cubicBezTo>
                      <a:cubicBezTo>
                        <a:pt x="921743" y="1355784"/>
                        <a:pt x="941347" y="1336181"/>
                        <a:pt x="941347" y="1312844"/>
                      </a:cubicBezTo>
                      <a:cubicBezTo>
                        <a:pt x="941347" y="1289508"/>
                        <a:pt x="921743" y="1269904"/>
                        <a:pt x="898407" y="1269904"/>
                      </a:cubicBezTo>
                      <a:cubicBezTo>
                        <a:pt x="875070" y="1269904"/>
                        <a:pt x="855467" y="1289508"/>
                        <a:pt x="855467" y="1312844"/>
                      </a:cubicBezTo>
                      <a:close/>
                      <a:moveTo>
                        <a:pt x="362769" y="236590"/>
                      </a:moveTo>
                      <a:cubicBezTo>
                        <a:pt x="362769" y="260040"/>
                        <a:pt x="381779" y="279050"/>
                        <a:pt x="405229" y="279050"/>
                      </a:cubicBezTo>
                      <a:cubicBezTo>
                        <a:pt x="428679" y="279050"/>
                        <a:pt x="447689" y="260040"/>
                        <a:pt x="447689" y="236590"/>
                      </a:cubicBezTo>
                      <a:cubicBezTo>
                        <a:pt x="447689" y="213140"/>
                        <a:pt x="428679" y="194130"/>
                        <a:pt x="405229" y="194130"/>
                      </a:cubicBezTo>
                      <a:cubicBezTo>
                        <a:pt x="381779" y="194130"/>
                        <a:pt x="362769" y="213140"/>
                        <a:pt x="362769" y="236590"/>
                      </a:cubicBezTo>
                      <a:close/>
                      <a:moveTo>
                        <a:pt x="348187" y="1312844"/>
                      </a:moveTo>
                      <a:cubicBezTo>
                        <a:pt x="348187" y="1336181"/>
                        <a:pt x="367790" y="1355784"/>
                        <a:pt x="391127" y="1355784"/>
                      </a:cubicBezTo>
                      <a:cubicBezTo>
                        <a:pt x="414463" y="1355784"/>
                        <a:pt x="434066" y="1336181"/>
                        <a:pt x="434066" y="1312844"/>
                      </a:cubicBezTo>
                      <a:cubicBezTo>
                        <a:pt x="434066" y="1289508"/>
                        <a:pt x="414463" y="1269904"/>
                        <a:pt x="391127" y="1269904"/>
                      </a:cubicBezTo>
                      <a:cubicBezTo>
                        <a:pt x="367790" y="1269904"/>
                        <a:pt x="348187" y="1289508"/>
                        <a:pt x="348187" y="1312844"/>
                      </a:cubicBezTo>
                      <a:close/>
                      <a:moveTo>
                        <a:pt x="81655" y="873373"/>
                      </a:moveTo>
                      <a:cubicBezTo>
                        <a:pt x="81655" y="896710"/>
                        <a:pt x="101258" y="916313"/>
                        <a:pt x="124595" y="916313"/>
                      </a:cubicBezTo>
                      <a:cubicBezTo>
                        <a:pt x="147931" y="916313"/>
                        <a:pt x="167534" y="896710"/>
                        <a:pt x="167534" y="873373"/>
                      </a:cubicBezTo>
                      <a:cubicBezTo>
                        <a:pt x="167534" y="850037"/>
                        <a:pt x="147931" y="830433"/>
                        <a:pt x="124595" y="830433"/>
                      </a:cubicBezTo>
                      <a:cubicBezTo>
                        <a:pt x="101258" y="830433"/>
                        <a:pt x="81655" y="850037"/>
                        <a:pt x="81655" y="873373"/>
                      </a:cubicBezTo>
                      <a:close/>
                      <a:moveTo>
                        <a:pt x="898" y="878256"/>
                      </a:moveTo>
                      <a:cubicBezTo>
                        <a:pt x="-4792" y="832394"/>
                        <a:pt x="16774" y="785458"/>
                        <a:pt x="59313" y="760898"/>
                      </a:cubicBezTo>
                      <a:lnTo>
                        <a:pt x="60023" y="760660"/>
                      </a:lnTo>
                      <a:lnTo>
                        <a:pt x="301509" y="256655"/>
                      </a:lnTo>
                      <a:lnTo>
                        <a:pt x="300401" y="253678"/>
                      </a:lnTo>
                      <a:cubicBezTo>
                        <a:pt x="291067" y="193002"/>
                        <a:pt x="332139" y="135127"/>
                        <a:pt x="392815" y="125792"/>
                      </a:cubicBezTo>
                      <a:lnTo>
                        <a:pt x="426561" y="127298"/>
                      </a:lnTo>
                      <a:lnTo>
                        <a:pt x="501833" y="25203"/>
                      </a:lnTo>
                      <a:lnTo>
                        <a:pt x="659591" y="0"/>
                      </a:lnTo>
                      <a:lnTo>
                        <a:pt x="767873" y="94280"/>
                      </a:lnTo>
                      <a:lnTo>
                        <a:pt x="773474" y="129752"/>
                      </a:lnTo>
                      <a:lnTo>
                        <a:pt x="750137" y="133486"/>
                      </a:lnTo>
                      <a:lnTo>
                        <a:pt x="643721" y="50407"/>
                      </a:lnTo>
                      <a:lnTo>
                        <a:pt x="528905" y="68143"/>
                      </a:lnTo>
                      <a:lnTo>
                        <a:pt x="477195" y="147376"/>
                      </a:lnTo>
                      <a:lnTo>
                        <a:pt x="504919" y="176856"/>
                      </a:lnTo>
                      <a:cubicBezTo>
                        <a:pt x="512650" y="189093"/>
                        <a:pt x="518134" y="203037"/>
                        <a:pt x="520701" y="218206"/>
                      </a:cubicBezTo>
                      <a:cubicBezTo>
                        <a:pt x="522451" y="229583"/>
                        <a:pt x="522429" y="240861"/>
                        <a:pt x="520838" y="251739"/>
                      </a:cubicBezTo>
                      <a:lnTo>
                        <a:pt x="512601" y="279384"/>
                      </a:lnTo>
                      <a:lnTo>
                        <a:pt x="572778" y="326714"/>
                      </a:lnTo>
                      <a:lnTo>
                        <a:pt x="687595" y="308045"/>
                      </a:lnTo>
                      <a:lnTo>
                        <a:pt x="763207" y="196028"/>
                      </a:lnTo>
                      <a:lnTo>
                        <a:pt x="785610" y="192294"/>
                      </a:lnTo>
                      <a:lnTo>
                        <a:pt x="791211" y="227766"/>
                      </a:lnTo>
                      <a:lnTo>
                        <a:pt x="718400" y="350984"/>
                      </a:lnTo>
                      <a:lnTo>
                        <a:pt x="560643" y="376188"/>
                      </a:lnTo>
                      <a:lnTo>
                        <a:pt x="481653" y="320430"/>
                      </a:lnTo>
                      <a:lnTo>
                        <a:pt x="469637" y="330704"/>
                      </a:lnTo>
                      <a:lnTo>
                        <a:pt x="462283" y="333441"/>
                      </a:lnTo>
                      <a:lnTo>
                        <a:pt x="252808" y="858867"/>
                      </a:lnTo>
                      <a:lnTo>
                        <a:pt x="444434" y="1190772"/>
                      </a:lnTo>
                      <a:lnTo>
                        <a:pt x="801245" y="1187463"/>
                      </a:lnTo>
                      <a:lnTo>
                        <a:pt x="801245" y="1116815"/>
                      </a:lnTo>
                      <a:cubicBezTo>
                        <a:pt x="801245" y="1067341"/>
                        <a:pt x="841384" y="1027202"/>
                        <a:pt x="890858" y="1027202"/>
                      </a:cubicBezTo>
                      <a:lnTo>
                        <a:pt x="1200123" y="1027202"/>
                      </a:lnTo>
                      <a:lnTo>
                        <a:pt x="1205949" y="998361"/>
                      </a:lnTo>
                      <a:cubicBezTo>
                        <a:pt x="1219557" y="966200"/>
                        <a:pt x="1251412" y="943622"/>
                        <a:pt x="1288518" y="943622"/>
                      </a:cubicBezTo>
                      <a:cubicBezTo>
                        <a:pt x="1305320" y="944554"/>
                        <a:pt x="1318389" y="957623"/>
                        <a:pt x="1318389" y="974426"/>
                      </a:cubicBezTo>
                      <a:lnTo>
                        <a:pt x="1318389" y="1635324"/>
                      </a:lnTo>
                      <a:cubicBezTo>
                        <a:pt x="1318389" y="1652126"/>
                        <a:pt x="1305320" y="1665195"/>
                        <a:pt x="1288518" y="1665195"/>
                      </a:cubicBezTo>
                      <a:cubicBezTo>
                        <a:pt x="1251412" y="1665195"/>
                        <a:pt x="1219557" y="1642617"/>
                        <a:pt x="1205949" y="1610455"/>
                      </a:cubicBezTo>
                      <a:lnTo>
                        <a:pt x="1203531" y="1598487"/>
                      </a:lnTo>
                      <a:lnTo>
                        <a:pt x="890858" y="1598487"/>
                      </a:lnTo>
                      <a:cubicBezTo>
                        <a:pt x="841384" y="1598487"/>
                        <a:pt x="801245" y="1558348"/>
                        <a:pt x="801245" y="1508873"/>
                      </a:cubicBezTo>
                      <a:lnTo>
                        <a:pt x="801245" y="1426032"/>
                      </a:lnTo>
                      <a:lnTo>
                        <a:pt x="379661" y="1429942"/>
                      </a:lnTo>
                      <a:cubicBezTo>
                        <a:pt x="346553" y="1429924"/>
                        <a:pt x="316655" y="1416756"/>
                        <a:pt x="294951" y="1395390"/>
                      </a:cubicBezTo>
                      <a:lnTo>
                        <a:pt x="270560" y="1359849"/>
                      </a:lnTo>
                      <a:lnTo>
                        <a:pt x="263688" y="1352058"/>
                      </a:lnTo>
                      <a:lnTo>
                        <a:pt x="15908" y="922891"/>
                      </a:lnTo>
                      <a:cubicBezTo>
                        <a:pt x="7721" y="908711"/>
                        <a:pt x="2795" y="893543"/>
                        <a:pt x="898" y="87825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pPr algn="ctr" rtl="1"/>
                  <a:endParaRPr lang="en-US" dirty="0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326" name="Freeform: Shape 325">
                  <a:extLst>
                    <a:ext uri="{FF2B5EF4-FFF2-40B4-BE49-F238E27FC236}">
                      <a16:creationId xmlns:a16="http://schemas.microsoft.com/office/drawing/2014/main" id="{9C06083B-05AE-4877-BC02-28545BE61A3D}"/>
                    </a:ext>
                  </a:extLst>
                </p:cNvPr>
                <p:cNvSpPr/>
                <p:nvPr/>
              </p:nvSpPr>
              <p:spPr>
                <a:xfrm>
                  <a:off x="330241" y="2609254"/>
                  <a:ext cx="2145289" cy="336010"/>
                </a:xfrm>
                <a:custGeom>
                  <a:avLst/>
                  <a:gdLst>
                    <a:gd name="connsiteX0" fmla="*/ 2123188 w 2324346"/>
                    <a:gd name="connsiteY0" fmla="*/ 127749 h 364054"/>
                    <a:gd name="connsiteX1" fmla="*/ 2067056 w 2324346"/>
                    <a:gd name="connsiteY1" fmla="*/ 183881 h 364054"/>
                    <a:gd name="connsiteX2" fmla="*/ 2123188 w 2324346"/>
                    <a:gd name="connsiteY2" fmla="*/ 240013 h 364054"/>
                    <a:gd name="connsiteX3" fmla="*/ 2179320 w 2324346"/>
                    <a:gd name="connsiteY3" fmla="*/ 183881 h 364054"/>
                    <a:gd name="connsiteX4" fmla="*/ 2123188 w 2324346"/>
                    <a:gd name="connsiteY4" fmla="*/ 127749 h 364054"/>
                    <a:gd name="connsiteX5" fmla="*/ 1803836 w 2324346"/>
                    <a:gd name="connsiteY5" fmla="*/ 127749 h 364054"/>
                    <a:gd name="connsiteX6" fmla="*/ 1747704 w 2324346"/>
                    <a:gd name="connsiteY6" fmla="*/ 183881 h 364054"/>
                    <a:gd name="connsiteX7" fmla="*/ 1803836 w 2324346"/>
                    <a:gd name="connsiteY7" fmla="*/ 240013 h 364054"/>
                    <a:gd name="connsiteX8" fmla="*/ 1859968 w 2324346"/>
                    <a:gd name="connsiteY8" fmla="*/ 183881 h 364054"/>
                    <a:gd name="connsiteX9" fmla="*/ 1803836 w 2324346"/>
                    <a:gd name="connsiteY9" fmla="*/ 127749 h 364054"/>
                    <a:gd name="connsiteX10" fmla="*/ 1484484 w 2324346"/>
                    <a:gd name="connsiteY10" fmla="*/ 127749 h 364054"/>
                    <a:gd name="connsiteX11" fmla="*/ 1428352 w 2324346"/>
                    <a:gd name="connsiteY11" fmla="*/ 183881 h 364054"/>
                    <a:gd name="connsiteX12" fmla="*/ 1484484 w 2324346"/>
                    <a:gd name="connsiteY12" fmla="*/ 240013 h 364054"/>
                    <a:gd name="connsiteX13" fmla="*/ 1540616 w 2324346"/>
                    <a:gd name="connsiteY13" fmla="*/ 183881 h 364054"/>
                    <a:gd name="connsiteX14" fmla="*/ 1484484 w 2324346"/>
                    <a:gd name="connsiteY14" fmla="*/ 127749 h 364054"/>
                    <a:gd name="connsiteX15" fmla="*/ 1165131 w 2324346"/>
                    <a:gd name="connsiteY15" fmla="*/ 127749 h 364054"/>
                    <a:gd name="connsiteX16" fmla="*/ 1108999 w 2324346"/>
                    <a:gd name="connsiteY16" fmla="*/ 183881 h 364054"/>
                    <a:gd name="connsiteX17" fmla="*/ 1165131 w 2324346"/>
                    <a:gd name="connsiteY17" fmla="*/ 240013 h 364054"/>
                    <a:gd name="connsiteX18" fmla="*/ 1221263 w 2324346"/>
                    <a:gd name="connsiteY18" fmla="*/ 183881 h 364054"/>
                    <a:gd name="connsiteX19" fmla="*/ 1165131 w 2324346"/>
                    <a:gd name="connsiteY19" fmla="*/ 127749 h 364054"/>
                    <a:gd name="connsiteX20" fmla="*/ 845779 w 2324346"/>
                    <a:gd name="connsiteY20" fmla="*/ 127749 h 364054"/>
                    <a:gd name="connsiteX21" fmla="*/ 789647 w 2324346"/>
                    <a:gd name="connsiteY21" fmla="*/ 183881 h 364054"/>
                    <a:gd name="connsiteX22" fmla="*/ 845779 w 2324346"/>
                    <a:gd name="connsiteY22" fmla="*/ 240013 h 364054"/>
                    <a:gd name="connsiteX23" fmla="*/ 901911 w 2324346"/>
                    <a:gd name="connsiteY23" fmla="*/ 183881 h 364054"/>
                    <a:gd name="connsiteX24" fmla="*/ 845779 w 2324346"/>
                    <a:gd name="connsiteY24" fmla="*/ 127749 h 364054"/>
                    <a:gd name="connsiteX25" fmla="*/ 526427 w 2324346"/>
                    <a:gd name="connsiteY25" fmla="*/ 127749 h 364054"/>
                    <a:gd name="connsiteX26" fmla="*/ 470295 w 2324346"/>
                    <a:gd name="connsiteY26" fmla="*/ 183881 h 364054"/>
                    <a:gd name="connsiteX27" fmla="*/ 526427 w 2324346"/>
                    <a:gd name="connsiteY27" fmla="*/ 240013 h 364054"/>
                    <a:gd name="connsiteX28" fmla="*/ 582559 w 2324346"/>
                    <a:gd name="connsiteY28" fmla="*/ 183881 h 364054"/>
                    <a:gd name="connsiteX29" fmla="*/ 526427 w 2324346"/>
                    <a:gd name="connsiteY29" fmla="*/ 127749 h 364054"/>
                    <a:gd name="connsiteX30" fmla="*/ 207075 w 2324346"/>
                    <a:gd name="connsiteY30" fmla="*/ 127749 h 364054"/>
                    <a:gd name="connsiteX31" fmla="*/ 150943 w 2324346"/>
                    <a:gd name="connsiteY31" fmla="*/ 183881 h 364054"/>
                    <a:gd name="connsiteX32" fmla="*/ 207075 w 2324346"/>
                    <a:gd name="connsiteY32" fmla="*/ 240013 h 364054"/>
                    <a:gd name="connsiteX33" fmla="*/ 263207 w 2324346"/>
                    <a:gd name="connsiteY33" fmla="*/ 183881 h 364054"/>
                    <a:gd name="connsiteX34" fmla="*/ 207075 w 2324346"/>
                    <a:gd name="connsiteY34" fmla="*/ 127749 h 364054"/>
                    <a:gd name="connsiteX35" fmla="*/ 2123188 w 2324346"/>
                    <a:gd name="connsiteY35" fmla="*/ 71617 h 364054"/>
                    <a:gd name="connsiteX36" fmla="*/ 2235452 w 2324346"/>
                    <a:gd name="connsiteY36" fmla="*/ 183881 h 364054"/>
                    <a:gd name="connsiteX37" fmla="*/ 2123188 w 2324346"/>
                    <a:gd name="connsiteY37" fmla="*/ 296145 h 364054"/>
                    <a:gd name="connsiteX38" fmla="*/ 2010924 w 2324346"/>
                    <a:gd name="connsiteY38" fmla="*/ 183881 h 364054"/>
                    <a:gd name="connsiteX39" fmla="*/ 2123188 w 2324346"/>
                    <a:gd name="connsiteY39" fmla="*/ 71617 h 364054"/>
                    <a:gd name="connsiteX40" fmla="*/ 1803836 w 2324346"/>
                    <a:gd name="connsiteY40" fmla="*/ 71617 h 364054"/>
                    <a:gd name="connsiteX41" fmla="*/ 1916100 w 2324346"/>
                    <a:gd name="connsiteY41" fmla="*/ 183881 h 364054"/>
                    <a:gd name="connsiteX42" fmla="*/ 1803836 w 2324346"/>
                    <a:gd name="connsiteY42" fmla="*/ 296145 h 364054"/>
                    <a:gd name="connsiteX43" fmla="*/ 1691572 w 2324346"/>
                    <a:gd name="connsiteY43" fmla="*/ 183881 h 364054"/>
                    <a:gd name="connsiteX44" fmla="*/ 1803836 w 2324346"/>
                    <a:gd name="connsiteY44" fmla="*/ 71617 h 364054"/>
                    <a:gd name="connsiteX45" fmla="*/ 1484484 w 2324346"/>
                    <a:gd name="connsiteY45" fmla="*/ 71617 h 364054"/>
                    <a:gd name="connsiteX46" fmla="*/ 1596748 w 2324346"/>
                    <a:gd name="connsiteY46" fmla="*/ 183881 h 364054"/>
                    <a:gd name="connsiteX47" fmla="*/ 1484484 w 2324346"/>
                    <a:gd name="connsiteY47" fmla="*/ 296145 h 364054"/>
                    <a:gd name="connsiteX48" fmla="*/ 1372220 w 2324346"/>
                    <a:gd name="connsiteY48" fmla="*/ 183881 h 364054"/>
                    <a:gd name="connsiteX49" fmla="*/ 1484484 w 2324346"/>
                    <a:gd name="connsiteY49" fmla="*/ 71617 h 364054"/>
                    <a:gd name="connsiteX50" fmla="*/ 1165131 w 2324346"/>
                    <a:gd name="connsiteY50" fmla="*/ 71617 h 364054"/>
                    <a:gd name="connsiteX51" fmla="*/ 1277395 w 2324346"/>
                    <a:gd name="connsiteY51" fmla="*/ 183881 h 364054"/>
                    <a:gd name="connsiteX52" fmla="*/ 1165131 w 2324346"/>
                    <a:gd name="connsiteY52" fmla="*/ 296145 h 364054"/>
                    <a:gd name="connsiteX53" fmla="*/ 1052867 w 2324346"/>
                    <a:gd name="connsiteY53" fmla="*/ 183881 h 364054"/>
                    <a:gd name="connsiteX54" fmla="*/ 1165131 w 2324346"/>
                    <a:gd name="connsiteY54" fmla="*/ 71617 h 364054"/>
                    <a:gd name="connsiteX55" fmla="*/ 845779 w 2324346"/>
                    <a:gd name="connsiteY55" fmla="*/ 71617 h 364054"/>
                    <a:gd name="connsiteX56" fmla="*/ 958043 w 2324346"/>
                    <a:gd name="connsiteY56" fmla="*/ 183881 h 364054"/>
                    <a:gd name="connsiteX57" fmla="*/ 845779 w 2324346"/>
                    <a:gd name="connsiteY57" fmla="*/ 296145 h 364054"/>
                    <a:gd name="connsiteX58" fmla="*/ 733515 w 2324346"/>
                    <a:gd name="connsiteY58" fmla="*/ 183881 h 364054"/>
                    <a:gd name="connsiteX59" fmla="*/ 845779 w 2324346"/>
                    <a:gd name="connsiteY59" fmla="*/ 71617 h 364054"/>
                    <a:gd name="connsiteX60" fmla="*/ 526427 w 2324346"/>
                    <a:gd name="connsiteY60" fmla="*/ 71617 h 364054"/>
                    <a:gd name="connsiteX61" fmla="*/ 638691 w 2324346"/>
                    <a:gd name="connsiteY61" fmla="*/ 183881 h 364054"/>
                    <a:gd name="connsiteX62" fmla="*/ 526427 w 2324346"/>
                    <a:gd name="connsiteY62" fmla="*/ 296145 h 364054"/>
                    <a:gd name="connsiteX63" fmla="*/ 414163 w 2324346"/>
                    <a:gd name="connsiteY63" fmla="*/ 183881 h 364054"/>
                    <a:gd name="connsiteX64" fmla="*/ 526427 w 2324346"/>
                    <a:gd name="connsiteY64" fmla="*/ 71617 h 364054"/>
                    <a:gd name="connsiteX65" fmla="*/ 207075 w 2324346"/>
                    <a:gd name="connsiteY65" fmla="*/ 71617 h 364054"/>
                    <a:gd name="connsiteX66" fmla="*/ 319339 w 2324346"/>
                    <a:gd name="connsiteY66" fmla="*/ 183881 h 364054"/>
                    <a:gd name="connsiteX67" fmla="*/ 207075 w 2324346"/>
                    <a:gd name="connsiteY67" fmla="*/ 296145 h 364054"/>
                    <a:gd name="connsiteX68" fmla="*/ 94811 w 2324346"/>
                    <a:gd name="connsiteY68" fmla="*/ 183881 h 364054"/>
                    <a:gd name="connsiteX69" fmla="*/ 207075 w 2324346"/>
                    <a:gd name="connsiteY69" fmla="*/ 71617 h 364054"/>
                    <a:gd name="connsiteX70" fmla="*/ 182844 w 2324346"/>
                    <a:gd name="connsiteY70" fmla="*/ 45713 h 364054"/>
                    <a:gd name="connsiteX71" fmla="*/ 46530 w 2324346"/>
                    <a:gd name="connsiteY71" fmla="*/ 182027 h 364054"/>
                    <a:gd name="connsiteX72" fmla="*/ 182844 w 2324346"/>
                    <a:gd name="connsiteY72" fmla="*/ 318341 h 364054"/>
                    <a:gd name="connsiteX73" fmla="*/ 2141502 w 2324346"/>
                    <a:gd name="connsiteY73" fmla="*/ 318341 h 364054"/>
                    <a:gd name="connsiteX74" fmla="*/ 2277816 w 2324346"/>
                    <a:gd name="connsiteY74" fmla="*/ 182027 h 364054"/>
                    <a:gd name="connsiteX75" fmla="*/ 2141502 w 2324346"/>
                    <a:gd name="connsiteY75" fmla="*/ 45713 h 364054"/>
                    <a:gd name="connsiteX76" fmla="*/ 182027 w 2324346"/>
                    <a:gd name="connsiteY76" fmla="*/ 0 h 364054"/>
                    <a:gd name="connsiteX77" fmla="*/ 2142319 w 2324346"/>
                    <a:gd name="connsiteY77" fmla="*/ 0 h 364054"/>
                    <a:gd name="connsiteX78" fmla="*/ 2324346 w 2324346"/>
                    <a:gd name="connsiteY78" fmla="*/ 182027 h 364054"/>
                    <a:gd name="connsiteX79" fmla="*/ 2142319 w 2324346"/>
                    <a:gd name="connsiteY79" fmla="*/ 364054 h 364054"/>
                    <a:gd name="connsiteX80" fmla="*/ 182027 w 2324346"/>
                    <a:gd name="connsiteY80" fmla="*/ 364054 h 364054"/>
                    <a:gd name="connsiteX81" fmla="*/ 0 w 2324346"/>
                    <a:gd name="connsiteY81" fmla="*/ 182027 h 364054"/>
                    <a:gd name="connsiteX82" fmla="*/ 182027 w 2324346"/>
                    <a:gd name="connsiteY82" fmla="*/ 0 h 3640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</a:cxnLst>
                  <a:rect l="l" t="t" r="r" b="b"/>
                  <a:pathLst>
                    <a:path w="2324346" h="364054">
                      <a:moveTo>
                        <a:pt x="2123188" y="127749"/>
                      </a:moveTo>
                      <a:cubicBezTo>
                        <a:pt x="2092187" y="127749"/>
                        <a:pt x="2067056" y="152880"/>
                        <a:pt x="2067056" y="183881"/>
                      </a:cubicBezTo>
                      <a:cubicBezTo>
                        <a:pt x="2067056" y="214882"/>
                        <a:pt x="2092187" y="240013"/>
                        <a:pt x="2123188" y="240013"/>
                      </a:cubicBezTo>
                      <a:cubicBezTo>
                        <a:pt x="2154189" y="240013"/>
                        <a:pt x="2179320" y="214882"/>
                        <a:pt x="2179320" y="183881"/>
                      </a:cubicBezTo>
                      <a:cubicBezTo>
                        <a:pt x="2179320" y="152880"/>
                        <a:pt x="2154189" y="127749"/>
                        <a:pt x="2123188" y="127749"/>
                      </a:cubicBezTo>
                      <a:close/>
                      <a:moveTo>
                        <a:pt x="1803836" y="127749"/>
                      </a:moveTo>
                      <a:cubicBezTo>
                        <a:pt x="1772835" y="127749"/>
                        <a:pt x="1747704" y="152880"/>
                        <a:pt x="1747704" y="183881"/>
                      </a:cubicBezTo>
                      <a:cubicBezTo>
                        <a:pt x="1747704" y="214882"/>
                        <a:pt x="1772835" y="240013"/>
                        <a:pt x="1803836" y="240013"/>
                      </a:cubicBezTo>
                      <a:cubicBezTo>
                        <a:pt x="1834837" y="240013"/>
                        <a:pt x="1859968" y="214882"/>
                        <a:pt x="1859968" y="183881"/>
                      </a:cubicBezTo>
                      <a:cubicBezTo>
                        <a:pt x="1859968" y="152880"/>
                        <a:pt x="1834837" y="127749"/>
                        <a:pt x="1803836" y="127749"/>
                      </a:cubicBezTo>
                      <a:close/>
                      <a:moveTo>
                        <a:pt x="1484484" y="127749"/>
                      </a:moveTo>
                      <a:cubicBezTo>
                        <a:pt x="1453483" y="127749"/>
                        <a:pt x="1428352" y="152880"/>
                        <a:pt x="1428352" y="183881"/>
                      </a:cubicBezTo>
                      <a:cubicBezTo>
                        <a:pt x="1428352" y="214882"/>
                        <a:pt x="1453483" y="240013"/>
                        <a:pt x="1484484" y="240013"/>
                      </a:cubicBezTo>
                      <a:cubicBezTo>
                        <a:pt x="1515485" y="240013"/>
                        <a:pt x="1540616" y="214882"/>
                        <a:pt x="1540616" y="183881"/>
                      </a:cubicBezTo>
                      <a:cubicBezTo>
                        <a:pt x="1540616" y="152880"/>
                        <a:pt x="1515485" y="127749"/>
                        <a:pt x="1484484" y="127749"/>
                      </a:cubicBezTo>
                      <a:close/>
                      <a:moveTo>
                        <a:pt x="1165131" y="127749"/>
                      </a:moveTo>
                      <a:cubicBezTo>
                        <a:pt x="1134130" y="127749"/>
                        <a:pt x="1108999" y="152880"/>
                        <a:pt x="1108999" y="183881"/>
                      </a:cubicBezTo>
                      <a:cubicBezTo>
                        <a:pt x="1108999" y="214882"/>
                        <a:pt x="1134130" y="240013"/>
                        <a:pt x="1165131" y="240013"/>
                      </a:cubicBezTo>
                      <a:cubicBezTo>
                        <a:pt x="1196132" y="240013"/>
                        <a:pt x="1221263" y="214882"/>
                        <a:pt x="1221263" y="183881"/>
                      </a:cubicBezTo>
                      <a:cubicBezTo>
                        <a:pt x="1221263" y="152880"/>
                        <a:pt x="1196132" y="127749"/>
                        <a:pt x="1165131" y="127749"/>
                      </a:cubicBezTo>
                      <a:close/>
                      <a:moveTo>
                        <a:pt x="845779" y="127749"/>
                      </a:moveTo>
                      <a:cubicBezTo>
                        <a:pt x="814778" y="127749"/>
                        <a:pt x="789647" y="152880"/>
                        <a:pt x="789647" y="183881"/>
                      </a:cubicBezTo>
                      <a:cubicBezTo>
                        <a:pt x="789647" y="214882"/>
                        <a:pt x="814778" y="240013"/>
                        <a:pt x="845779" y="240013"/>
                      </a:cubicBezTo>
                      <a:cubicBezTo>
                        <a:pt x="876780" y="240013"/>
                        <a:pt x="901911" y="214882"/>
                        <a:pt x="901911" y="183881"/>
                      </a:cubicBezTo>
                      <a:cubicBezTo>
                        <a:pt x="901911" y="152880"/>
                        <a:pt x="876780" y="127749"/>
                        <a:pt x="845779" y="127749"/>
                      </a:cubicBezTo>
                      <a:close/>
                      <a:moveTo>
                        <a:pt x="526427" y="127749"/>
                      </a:moveTo>
                      <a:cubicBezTo>
                        <a:pt x="495426" y="127749"/>
                        <a:pt x="470295" y="152880"/>
                        <a:pt x="470295" y="183881"/>
                      </a:cubicBezTo>
                      <a:cubicBezTo>
                        <a:pt x="470295" y="214882"/>
                        <a:pt x="495426" y="240013"/>
                        <a:pt x="526427" y="240013"/>
                      </a:cubicBezTo>
                      <a:cubicBezTo>
                        <a:pt x="557428" y="240013"/>
                        <a:pt x="582559" y="214882"/>
                        <a:pt x="582559" y="183881"/>
                      </a:cubicBezTo>
                      <a:cubicBezTo>
                        <a:pt x="582559" y="152880"/>
                        <a:pt x="557428" y="127749"/>
                        <a:pt x="526427" y="127749"/>
                      </a:cubicBezTo>
                      <a:close/>
                      <a:moveTo>
                        <a:pt x="207075" y="127749"/>
                      </a:moveTo>
                      <a:cubicBezTo>
                        <a:pt x="176074" y="127749"/>
                        <a:pt x="150943" y="152880"/>
                        <a:pt x="150943" y="183881"/>
                      </a:cubicBezTo>
                      <a:cubicBezTo>
                        <a:pt x="150943" y="214882"/>
                        <a:pt x="176074" y="240013"/>
                        <a:pt x="207075" y="240013"/>
                      </a:cubicBezTo>
                      <a:cubicBezTo>
                        <a:pt x="238076" y="240013"/>
                        <a:pt x="263207" y="214882"/>
                        <a:pt x="263207" y="183881"/>
                      </a:cubicBezTo>
                      <a:cubicBezTo>
                        <a:pt x="263207" y="152880"/>
                        <a:pt x="238076" y="127749"/>
                        <a:pt x="207075" y="127749"/>
                      </a:cubicBezTo>
                      <a:close/>
                      <a:moveTo>
                        <a:pt x="2123188" y="71617"/>
                      </a:moveTo>
                      <a:cubicBezTo>
                        <a:pt x="2185190" y="71617"/>
                        <a:pt x="2235452" y="121879"/>
                        <a:pt x="2235452" y="183881"/>
                      </a:cubicBezTo>
                      <a:cubicBezTo>
                        <a:pt x="2235452" y="245883"/>
                        <a:pt x="2185190" y="296145"/>
                        <a:pt x="2123188" y="296145"/>
                      </a:cubicBezTo>
                      <a:cubicBezTo>
                        <a:pt x="2061186" y="296145"/>
                        <a:pt x="2010924" y="245883"/>
                        <a:pt x="2010924" y="183881"/>
                      </a:cubicBezTo>
                      <a:cubicBezTo>
                        <a:pt x="2010924" y="121879"/>
                        <a:pt x="2061186" y="71617"/>
                        <a:pt x="2123188" y="71617"/>
                      </a:cubicBezTo>
                      <a:close/>
                      <a:moveTo>
                        <a:pt x="1803836" y="71617"/>
                      </a:moveTo>
                      <a:cubicBezTo>
                        <a:pt x="1865838" y="71617"/>
                        <a:pt x="1916100" y="121879"/>
                        <a:pt x="1916100" y="183881"/>
                      </a:cubicBezTo>
                      <a:cubicBezTo>
                        <a:pt x="1916100" y="245883"/>
                        <a:pt x="1865838" y="296145"/>
                        <a:pt x="1803836" y="296145"/>
                      </a:cubicBezTo>
                      <a:cubicBezTo>
                        <a:pt x="1741834" y="296145"/>
                        <a:pt x="1691572" y="245883"/>
                        <a:pt x="1691572" y="183881"/>
                      </a:cubicBezTo>
                      <a:cubicBezTo>
                        <a:pt x="1691572" y="121879"/>
                        <a:pt x="1741834" y="71617"/>
                        <a:pt x="1803836" y="71617"/>
                      </a:cubicBezTo>
                      <a:close/>
                      <a:moveTo>
                        <a:pt x="1484484" y="71617"/>
                      </a:moveTo>
                      <a:cubicBezTo>
                        <a:pt x="1546486" y="71617"/>
                        <a:pt x="1596748" y="121879"/>
                        <a:pt x="1596748" y="183881"/>
                      </a:cubicBezTo>
                      <a:cubicBezTo>
                        <a:pt x="1596748" y="245883"/>
                        <a:pt x="1546486" y="296145"/>
                        <a:pt x="1484484" y="296145"/>
                      </a:cubicBezTo>
                      <a:cubicBezTo>
                        <a:pt x="1422482" y="296145"/>
                        <a:pt x="1372220" y="245883"/>
                        <a:pt x="1372220" y="183881"/>
                      </a:cubicBezTo>
                      <a:cubicBezTo>
                        <a:pt x="1372220" y="121879"/>
                        <a:pt x="1422482" y="71617"/>
                        <a:pt x="1484484" y="71617"/>
                      </a:cubicBezTo>
                      <a:close/>
                      <a:moveTo>
                        <a:pt x="1165131" y="71617"/>
                      </a:moveTo>
                      <a:cubicBezTo>
                        <a:pt x="1227133" y="71617"/>
                        <a:pt x="1277395" y="121879"/>
                        <a:pt x="1277395" y="183881"/>
                      </a:cubicBezTo>
                      <a:cubicBezTo>
                        <a:pt x="1277395" y="245883"/>
                        <a:pt x="1227133" y="296145"/>
                        <a:pt x="1165131" y="296145"/>
                      </a:cubicBezTo>
                      <a:cubicBezTo>
                        <a:pt x="1103129" y="296145"/>
                        <a:pt x="1052867" y="245883"/>
                        <a:pt x="1052867" y="183881"/>
                      </a:cubicBezTo>
                      <a:cubicBezTo>
                        <a:pt x="1052867" y="121879"/>
                        <a:pt x="1103129" y="71617"/>
                        <a:pt x="1165131" y="71617"/>
                      </a:cubicBezTo>
                      <a:close/>
                      <a:moveTo>
                        <a:pt x="845779" y="71617"/>
                      </a:moveTo>
                      <a:cubicBezTo>
                        <a:pt x="907781" y="71617"/>
                        <a:pt x="958043" y="121879"/>
                        <a:pt x="958043" y="183881"/>
                      </a:cubicBezTo>
                      <a:cubicBezTo>
                        <a:pt x="958043" y="245883"/>
                        <a:pt x="907781" y="296145"/>
                        <a:pt x="845779" y="296145"/>
                      </a:cubicBezTo>
                      <a:cubicBezTo>
                        <a:pt x="783777" y="296145"/>
                        <a:pt x="733515" y="245883"/>
                        <a:pt x="733515" y="183881"/>
                      </a:cubicBezTo>
                      <a:cubicBezTo>
                        <a:pt x="733515" y="121879"/>
                        <a:pt x="783777" y="71617"/>
                        <a:pt x="845779" y="71617"/>
                      </a:cubicBezTo>
                      <a:close/>
                      <a:moveTo>
                        <a:pt x="526427" y="71617"/>
                      </a:moveTo>
                      <a:cubicBezTo>
                        <a:pt x="588429" y="71617"/>
                        <a:pt x="638691" y="121879"/>
                        <a:pt x="638691" y="183881"/>
                      </a:cubicBezTo>
                      <a:cubicBezTo>
                        <a:pt x="638691" y="245883"/>
                        <a:pt x="588429" y="296145"/>
                        <a:pt x="526427" y="296145"/>
                      </a:cubicBezTo>
                      <a:cubicBezTo>
                        <a:pt x="464425" y="296145"/>
                        <a:pt x="414163" y="245883"/>
                        <a:pt x="414163" y="183881"/>
                      </a:cubicBezTo>
                      <a:cubicBezTo>
                        <a:pt x="414163" y="121879"/>
                        <a:pt x="464425" y="71617"/>
                        <a:pt x="526427" y="71617"/>
                      </a:cubicBezTo>
                      <a:close/>
                      <a:moveTo>
                        <a:pt x="207075" y="71617"/>
                      </a:moveTo>
                      <a:cubicBezTo>
                        <a:pt x="269077" y="71617"/>
                        <a:pt x="319339" y="121879"/>
                        <a:pt x="319339" y="183881"/>
                      </a:cubicBezTo>
                      <a:cubicBezTo>
                        <a:pt x="319339" y="245883"/>
                        <a:pt x="269077" y="296145"/>
                        <a:pt x="207075" y="296145"/>
                      </a:cubicBezTo>
                      <a:cubicBezTo>
                        <a:pt x="145073" y="296145"/>
                        <a:pt x="94811" y="245883"/>
                        <a:pt x="94811" y="183881"/>
                      </a:cubicBezTo>
                      <a:cubicBezTo>
                        <a:pt x="94811" y="121879"/>
                        <a:pt x="145073" y="71617"/>
                        <a:pt x="207075" y="71617"/>
                      </a:cubicBezTo>
                      <a:close/>
                      <a:moveTo>
                        <a:pt x="182844" y="45713"/>
                      </a:moveTo>
                      <a:cubicBezTo>
                        <a:pt x="107560" y="45713"/>
                        <a:pt x="46530" y="106743"/>
                        <a:pt x="46530" y="182027"/>
                      </a:cubicBezTo>
                      <a:cubicBezTo>
                        <a:pt x="46530" y="257311"/>
                        <a:pt x="107560" y="318341"/>
                        <a:pt x="182844" y="318341"/>
                      </a:cubicBezTo>
                      <a:lnTo>
                        <a:pt x="2141502" y="318341"/>
                      </a:lnTo>
                      <a:cubicBezTo>
                        <a:pt x="2216786" y="318341"/>
                        <a:pt x="2277816" y="257311"/>
                        <a:pt x="2277816" y="182027"/>
                      </a:cubicBezTo>
                      <a:cubicBezTo>
                        <a:pt x="2277816" y="106743"/>
                        <a:pt x="2216786" y="45713"/>
                        <a:pt x="2141502" y="45713"/>
                      </a:cubicBezTo>
                      <a:close/>
                      <a:moveTo>
                        <a:pt x="182027" y="0"/>
                      </a:moveTo>
                      <a:lnTo>
                        <a:pt x="2142319" y="0"/>
                      </a:lnTo>
                      <a:cubicBezTo>
                        <a:pt x="2242850" y="0"/>
                        <a:pt x="2324346" y="81496"/>
                        <a:pt x="2324346" y="182027"/>
                      </a:cubicBezTo>
                      <a:cubicBezTo>
                        <a:pt x="2324346" y="282558"/>
                        <a:pt x="2242850" y="364054"/>
                        <a:pt x="2142319" y="364054"/>
                      </a:cubicBezTo>
                      <a:lnTo>
                        <a:pt x="182027" y="364054"/>
                      </a:lnTo>
                      <a:cubicBezTo>
                        <a:pt x="81496" y="364054"/>
                        <a:pt x="0" y="282558"/>
                        <a:pt x="0" y="182027"/>
                      </a:cubicBezTo>
                      <a:cubicBezTo>
                        <a:pt x="0" y="81496"/>
                        <a:pt x="81496" y="0"/>
                        <a:pt x="18202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 rtl="1"/>
                  <a:endParaRPr lang="en-US">
                    <a:solidFill>
                      <a:schemeClr val="tx1"/>
                    </a:solidFill>
                    <a:cs typeface="B Nazanin" panose="00000400000000000000" pitchFamily="2" charset="-78"/>
                  </a:endParaRPr>
                </a:p>
              </p:txBody>
            </p:sp>
          </p:grpSp>
          <p:sp>
            <p:nvSpPr>
              <p:cNvPr id="322" name="Freeform: Shape 321">
                <a:extLst>
                  <a:ext uri="{FF2B5EF4-FFF2-40B4-BE49-F238E27FC236}">
                    <a16:creationId xmlns:a16="http://schemas.microsoft.com/office/drawing/2014/main" id="{9FAC3DD2-EA13-492E-BB56-960EF5A8706C}"/>
                  </a:ext>
                </a:extLst>
              </p:cNvPr>
              <p:cNvSpPr/>
              <p:nvPr/>
            </p:nvSpPr>
            <p:spPr>
              <a:xfrm>
                <a:off x="9962318" y="3429000"/>
                <a:ext cx="204563" cy="204563"/>
              </a:xfrm>
              <a:custGeom>
                <a:avLst/>
                <a:gdLst>
                  <a:gd name="connsiteX0" fmla="*/ 1208165 w 3598783"/>
                  <a:gd name="connsiteY0" fmla="*/ 120597 h 3598783"/>
                  <a:gd name="connsiteX1" fmla="*/ 1208165 w 3598783"/>
                  <a:gd name="connsiteY1" fmla="*/ 1303057 h 3598783"/>
                  <a:gd name="connsiteX2" fmla="*/ 2390625 w 3598783"/>
                  <a:gd name="connsiteY2" fmla="*/ 1303057 h 3598783"/>
                  <a:gd name="connsiteX3" fmla="*/ 2390625 w 3598783"/>
                  <a:gd name="connsiteY3" fmla="*/ 120597 h 3598783"/>
                  <a:gd name="connsiteX4" fmla="*/ 0 w 3598783"/>
                  <a:gd name="connsiteY4" fmla="*/ 0 h 3598783"/>
                  <a:gd name="connsiteX5" fmla="*/ 3598783 w 3598783"/>
                  <a:gd name="connsiteY5" fmla="*/ 0 h 3598783"/>
                  <a:gd name="connsiteX6" fmla="*/ 3598783 w 3598783"/>
                  <a:gd name="connsiteY6" fmla="*/ 3598783 h 3598783"/>
                  <a:gd name="connsiteX7" fmla="*/ 0 w 3598783"/>
                  <a:gd name="connsiteY7" fmla="*/ 3598783 h 3598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98783" h="3598783">
                    <a:moveTo>
                      <a:pt x="1208165" y="120597"/>
                    </a:moveTo>
                    <a:lnTo>
                      <a:pt x="1208165" y="1303057"/>
                    </a:lnTo>
                    <a:lnTo>
                      <a:pt x="2390625" y="1303057"/>
                    </a:lnTo>
                    <a:lnTo>
                      <a:pt x="2390625" y="120597"/>
                    </a:lnTo>
                    <a:close/>
                    <a:moveTo>
                      <a:pt x="0" y="0"/>
                    </a:moveTo>
                    <a:lnTo>
                      <a:pt x="3598783" y="0"/>
                    </a:lnTo>
                    <a:lnTo>
                      <a:pt x="3598783" y="3598783"/>
                    </a:lnTo>
                    <a:lnTo>
                      <a:pt x="0" y="359878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323" name="Freeform: Shape 322">
                <a:extLst>
                  <a:ext uri="{FF2B5EF4-FFF2-40B4-BE49-F238E27FC236}">
                    <a16:creationId xmlns:a16="http://schemas.microsoft.com/office/drawing/2014/main" id="{8394B7E9-C48A-4DD5-90D3-41D7473BCDFE}"/>
                  </a:ext>
                </a:extLst>
              </p:cNvPr>
              <p:cNvSpPr/>
              <p:nvPr/>
            </p:nvSpPr>
            <p:spPr>
              <a:xfrm>
                <a:off x="10221429" y="3429000"/>
                <a:ext cx="204563" cy="204563"/>
              </a:xfrm>
              <a:custGeom>
                <a:avLst/>
                <a:gdLst>
                  <a:gd name="connsiteX0" fmla="*/ 1208165 w 3598783"/>
                  <a:gd name="connsiteY0" fmla="*/ 120597 h 3598783"/>
                  <a:gd name="connsiteX1" fmla="*/ 1208165 w 3598783"/>
                  <a:gd name="connsiteY1" fmla="*/ 1303057 h 3598783"/>
                  <a:gd name="connsiteX2" fmla="*/ 2390625 w 3598783"/>
                  <a:gd name="connsiteY2" fmla="*/ 1303057 h 3598783"/>
                  <a:gd name="connsiteX3" fmla="*/ 2390625 w 3598783"/>
                  <a:gd name="connsiteY3" fmla="*/ 120597 h 3598783"/>
                  <a:gd name="connsiteX4" fmla="*/ 0 w 3598783"/>
                  <a:gd name="connsiteY4" fmla="*/ 0 h 3598783"/>
                  <a:gd name="connsiteX5" fmla="*/ 3598783 w 3598783"/>
                  <a:gd name="connsiteY5" fmla="*/ 0 h 3598783"/>
                  <a:gd name="connsiteX6" fmla="*/ 3598783 w 3598783"/>
                  <a:gd name="connsiteY6" fmla="*/ 3598783 h 3598783"/>
                  <a:gd name="connsiteX7" fmla="*/ 0 w 3598783"/>
                  <a:gd name="connsiteY7" fmla="*/ 3598783 h 3598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98783" h="3598783">
                    <a:moveTo>
                      <a:pt x="1208165" y="120597"/>
                    </a:moveTo>
                    <a:lnTo>
                      <a:pt x="1208165" y="1303057"/>
                    </a:lnTo>
                    <a:lnTo>
                      <a:pt x="2390625" y="1303057"/>
                    </a:lnTo>
                    <a:lnTo>
                      <a:pt x="2390625" y="120597"/>
                    </a:lnTo>
                    <a:close/>
                    <a:moveTo>
                      <a:pt x="0" y="0"/>
                    </a:moveTo>
                    <a:lnTo>
                      <a:pt x="3598783" y="0"/>
                    </a:lnTo>
                    <a:lnTo>
                      <a:pt x="3598783" y="3598783"/>
                    </a:lnTo>
                    <a:lnTo>
                      <a:pt x="0" y="359878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 dirty="0">
                  <a:cs typeface="B Nazanin" panose="00000400000000000000" pitchFamily="2" charset="-78"/>
                </a:endParaRPr>
              </a:p>
            </p:txBody>
          </p:sp>
          <p:sp>
            <p:nvSpPr>
              <p:cNvPr id="324" name="Freeform: Shape 323">
                <a:extLst>
                  <a:ext uri="{FF2B5EF4-FFF2-40B4-BE49-F238E27FC236}">
                    <a16:creationId xmlns:a16="http://schemas.microsoft.com/office/drawing/2014/main" id="{A27387D7-8D13-4B52-BF65-B19FB0833265}"/>
                  </a:ext>
                </a:extLst>
              </p:cNvPr>
              <p:cNvSpPr/>
              <p:nvPr/>
            </p:nvSpPr>
            <p:spPr>
              <a:xfrm>
                <a:off x="10480540" y="3429000"/>
                <a:ext cx="204563" cy="204563"/>
              </a:xfrm>
              <a:custGeom>
                <a:avLst/>
                <a:gdLst>
                  <a:gd name="connsiteX0" fmla="*/ 1208165 w 3598783"/>
                  <a:gd name="connsiteY0" fmla="*/ 120597 h 3598783"/>
                  <a:gd name="connsiteX1" fmla="*/ 1208165 w 3598783"/>
                  <a:gd name="connsiteY1" fmla="*/ 1303057 h 3598783"/>
                  <a:gd name="connsiteX2" fmla="*/ 2390625 w 3598783"/>
                  <a:gd name="connsiteY2" fmla="*/ 1303057 h 3598783"/>
                  <a:gd name="connsiteX3" fmla="*/ 2390625 w 3598783"/>
                  <a:gd name="connsiteY3" fmla="*/ 120597 h 3598783"/>
                  <a:gd name="connsiteX4" fmla="*/ 0 w 3598783"/>
                  <a:gd name="connsiteY4" fmla="*/ 0 h 3598783"/>
                  <a:gd name="connsiteX5" fmla="*/ 3598783 w 3598783"/>
                  <a:gd name="connsiteY5" fmla="*/ 0 h 3598783"/>
                  <a:gd name="connsiteX6" fmla="*/ 3598783 w 3598783"/>
                  <a:gd name="connsiteY6" fmla="*/ 3598783 h 3598783"/>
                  <a:gd name="connsiteX7" fmla="*/ 0 w 3598783"/>
                  <a:gd name="connsiteY7" fmla="*/ 3598783 h 3598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98783" h="3598783">
                    <a:moveTo>
                      <a:pt x="1208165" y="120597"/>
                    </a:moveTo>
                    <a:lnTo>
                      <a:pt x="1208165" y="1303057"/>
                    </a:lnTo>
                    <a:lnTo>
                      <a:pt x="2390625" y="1303057"/>
                    </a:lnTo>
                    <a:lnTo>
                      <a:pt x="2390625" y="120597"/>
                    </a:lnTo>
                    <a:close/>
                    <a:moveTo>
                      <a:pt x="0" y="0"/>
                    </a:moveTo>
                    <a:lnTo>
                      <a:pt x="3598783" y="0"/>
                    </a:lnTo>
                    <a:lnTo>
                      <a:pt x="3598783" y="3598783"/>
                    </a:lnTo>
                    <a:lnTo>
                      <a:pt x="0" y="359878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A42CB17B-A026-4FFA-A761-87C6B1D40317}"/>
                </a:ext>
              </a:extLst>
            </p:cNvPr>
            <p:cNvSpPr/>
            <p:nvPr/>
          </p:nvSpPr>
          <p:spPr>
            <a:xfrm>
              <a:off x="10331070" y="2951963"/>
              <a:ext cx="505789" cy="372334"/>
            </a:xfrm>
            <a:custGeom>
              <a:avLst/>
              <a:gdLst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788485 w 3738080"/>
                <a:gd name="connsiteY5" fmla="*/ 1841061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624294 w 3738080"/>
                <a:gd name="connsiteY5" fmla="*/ 1992174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1858846 w 3738080"/>
                <a:gd name="connsiteY5" fmla="*/ 1306247 h 2751770"/>
                <a:gd name="connsiteX6" fmla="*/ 2645621 w 3738080"/>
                <a:gd name="connsiteY6" fmla="*/ 1504218 h 2751770"/>
                <a:gd name="connsiteX7" fmla="*/ 2795575 w 3738080"/>
                <a:gd name="connsiteY7" fmla="*/ 1757331 h 2751770"/>
                <a:gd name="connsiteX8" fmla="*/ 2539052 w 3738080"/>
                <a:gd name="connsiteY8" fmla="*/ 1841672 h 2751770"/>
                <a:gd name="connsiteX9" fmla="*/ 1353947 w 3738080"/>
                <a:gd name="connsiteY9" fmla="*/ 1778974 h 2751770"/>
                <a:gd name="connsiteX10" fmla="*/ 982333 w 3738080"/>
                <a:gd name="connsiteY10" fmla="*/ 1780833 h 2751770"/>
                <a:gd name="connsiteX11" fmla="*/ 966756 w 3738080"/>
                <a:gd name="connsiteY11" fmla="*/ 1667407 h 2751770"/>
                <a:gd name="connsiteX12" fmla="*/ 1217540 w 3738080"/>
                <a:gd name="connsiteY12" fmla="*/ 1445700 h 2751770"/>
                <a:gd name="connsiteX13" fmla="*/ 1858846 w 3738080"/>
                <a:gd name="connsiteY13" fmla="*/ 1306247 h 2751770"/>
                <a:gd name="connsiteX14" fmla="*/ 1828129 w 3738080"/>
                <a:gd name="connsiteY14" fmla="*/ 650059 h 2751770"/>
                <a:gd name="connsiteX15" fmla="*/ 3108200 w 3738080"/>
                <a:gd name="connsiteY15" fmla="*/ 1008980 h 2751770"/>
                <a:gd name="connsiteX16" fmla="*/ 3258155 w 3738080"/>
                <a:gd name="connsiteY16" fmla="*/ 1319033 h 2751770"/>
                <a:gd name="connsiteX17" fmla="*/ 2937692 w 3738080"/>
                <a:gd name="connsiteY17" fmla="*/ 1304637 h 2751770"/>
                <a:gd name="connsiteX18" fmla="*/ 763561 w 3738080"/>
                <a:gd name="connsiteY18" fmla="*/ 1325535 h 2751770"/>
                <a:gd name="connsiteX19" fmla="*/ 464412 w 3738080"/>
                <a:gd name="connsiteY19" fmla="*/ 1278813 h 2751770"/>
                <a:gd name="connsiteX20" fmla="*/ 450482 w 3738080"/>
                <a:gd name="connsiteY20" fmla="*/ 1202928 h 2751770"/>
                <a:gd name="connsiteX21" fmla="*/ 622892 w 3738080"/>
                <a:gd name="connsiteY21" fmla="*/ 1008979 h 2751770"/>
                <a:gd name="connsiteX22" fmla="*/ 1828129 w 3738080"/>
                <a:gd name="connsiteY22" fmla="*/ 650059 h 2751770"/>
                <a:gd name="connsiteX23" fmla="*/ 1764313 w 3738080"/>
                <a:gd name="connsiteY23" fmla="*/ 591 h 2751770"/>
                <a:gd name="connsiteX24" fmla="*/ 3559697 w 3738080"/>
                <a:gd name="connsiteY24" fmla="*/ 547180 h 2751770"/>
                <a:gd name="connsiteX25" fmla="*/ 3709650 w 3738080"/>
                <a:gd name="connsiteY25" fmla="*/ 882310 h 2751770"/>
                <a:gd name="connsiteX26" fmla="*/ 3367875 w 3738080"/>
                <a:gd name="connsiteY26" fmla="*/ 834477 h 2751770"/>
                <a:gd name="connsiteX27" fmla="*/ 318417 w 3738080"/>
                <a:gd name="connsiteY27" fmla="*/ 884635 h 2751770"/>
                <a:gd name="connsiteX28" fmla="*/ 19267 w 3738080"/>
                <a:gd name="connsiteY28" fmla="*/ 846272 h 2751770"/>
                <a:gd name="connsiteX29" fmla="*/ 275 w 3738080"/>
                <a:gd name="connsiteY29" fmla="*/ 760137 h 2751770"/>
                <a:gd name="connsiteX30" fmla="*/ 173484 w 3738080"/>
                <a:gd name="connsiteY30" fmla="*/ 547180 h 2751770"/>
                <a:gd name="connsiteX31" fmla="*/ 1764313 w 3738080"/>
                <a:gd name="connsiteY31" fmla="*/ 591 h 2751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738080" h="2751770">
                  <a:moveTo>
                    <a:pt x="1869041" y="1997576"/>
                  </a:moveTo>
                  <a:cubicBezTo>
                    <a:pt x="2077306" y="1997576"/>
                    <a:pt x="2246138" y="2166408"/>
                    <a:pt x="2246138" y="2374673"/>
                  </a:cubicBezTo>
                  <a:cubicBezTo>
                    <a:pt x="2246138" y="2582938"/>
                    <a:pt x="2077306" y="2751770"/>
                    <a:pt x="1869041" y="2751770"/>
                  </a:cubicBezTo>
                  <a:cubicBezTo>
                    <a:pt x="1660776" y="2751770"/>
                    <a:pt x="1491944" y="2582938"/>
                    <a:pt x="1491944" y="2374673"/>
                  </a:cubicBezTo>
                  <a:cubicBezTo>
                    <a:pt x="1491944" y="2166408"/>
                    <a:pt x="1660776" y="1997576"/>
                    <a:pt x="1869041" y="1997576"/>
                  </a:cubicBezTo>
                  <a:close/>
                  <a:moveTo>
                    <a:pt x="1858846" y="1306247"/>
                  </a:moveTo>
                  <a:cubicBezTo>
                    <a:pt x="2165924" y="1301758"/>
                    <a:pt x="2404940" y="1399722"/>
                    <a:pt x="2645621" y="1504218"/>
                  </a:cubicBezTo>
                  <a:cubicBezTo>
                    <a:pt x="2813424" y="1597955"/>
                    <a:pt x="2823993" y="1678797"/>
                    <a:pt x="2795575" y="1757331"/>
                  </a:cubicBezTo>
                  <a:cubicBezTo>
                    <a:pt x="2761471" y="1842158"/>
                    <a:pt x="2685239" y="1908552"/>
                    <a:pt x="2539052" y="1841672"/>
                  </a:cubicBezTo>
                  <a:cubicBezTo>
                    <a:pt x="2347207" y="1684231"/>
                    <a:pt x="1733351" y="1556050"/>
                    <a:pt x="1353947" y="1778974"/>
                  </a:cubicBezTo>
                  <a:cubicBezTo>
                    <a:pt x="1250080" y="1855218"/>
                    <a:pt x="1037749" y="1915097"/>
                    <a:pt x="982333" y="1780833"/>
                  </a:cubicBezTo>
                  <a:cubicBezTo>
                    <a:pt x="968480" y="1736637"/>
                    <a:pt x="963386" y="1699601"/>
                    <a:pt x="966756" y="1667407"/>
                  </a:cubicBezTo>
                  <a:cubicBezTo>
                    <a:pt x="976866" y="1570822"/>
                    <a:pt x="1063141" y="1517802"/>
                    <a:pt x="1217540" y="1445700"/>
                  </a:cubicBezTo>
                  <a:cubicBezTo>
                    <a:pt x="1465851" y="1348519"/>
                    <a:pt x="1674601" y="1308942"/>
                    <a:pt x="1858846" y="1306247"/>
                  </a:cubicBezTo>
                  <a:close/>
                  <a:moveTo>
                    <a:pt x="1828129" y="650059"/>
                  </a:moveTo>
                  <a:cubicBezTo>
                    <a:pt x="2445754" y="646836"/>
                    <a:pt x="2937662" y="894034"/>
                    <a:pt x="3108200" y="1008980"/>
                  </a:cubicBezTo>
                  <a:cubicBezTo>
                    <a:pt x="3228810" y="1075858"/>
                    <a:pt x="3343409" y="1171509"/>
                    <a:pt x="3258155" y="1319033"/>
                  </a:cubicBezTo>
                  <a:cubicBezTo>
                    <a:pt x="3134282" y="1435449"/>
                    <a:pt x="3057301" y="1393031"/>
                    <a:pt x="2937692" y="1304637"/>
                  </a:cubicBezTo>
                  <a:cubicBezTo>
                    <a:pt x="2647778" y="1191783"/>
                    <a:pt x="2008321" y="619142"/>
                    <a:pt x="763561" y="1325535"/>
                  </a:cubicBezTo>
                  <a:cubicBezTo>
                    <a:pt x="621636" y="1425852"/>
                    <a:pt x="511304" y="1376178"/>
                    <a:pt x="464412" y="1278813"/>
                  </a:cubicBezTo>
                  <a:cubicBezTo>
                    <a:pt x="452398" y="1252494"/>
                    <a:pt x="448110" y="1227223"/>
                    <a:pt x="450482" y="1202928"/>
                  </a:cubicBezTo>
                  <a:cubicBezTo>
                    <a:pt x="457599" y="1130049"/>
                    <a:pt x="524660" y="1065987"/>
                    <a:pt x="622892" y="1008979"/>
                  </a:cubicBezTo>
                  <a:cubicBezTo>
                    <a:pt x="1041721" y="744082"/>
                    <a:pt x="1457554" y="651995"/>
                    <a:pt x="1828129" y="650059"/>
                  </a:cubicBezTo>
                  <a:close/>
                  <a:moveTo>
                    <a:pt x="1764313" y="591"/>
                  </a:moveTo>
                  <a:cubicBezTo>
                    <a:pt x="2430887" y="-13278"/>
                    <a:pt x="3056659" y="218017"/>
                    <a:pt x="3559697" y="547180"/>
                  </a:cubicBezTo>
                  <a:cubicBezTo>
                    <a:pt x="3671781" y="597338"/>
                    <a:pt x="3794905" y="759863"/>
                    <a:pt x="3709650" y="882310"/>
                  </a:cubicBezTo>
                  <a:cubicBezTo>
                    <a:pt x="3594303" y="984791"/>
                    <a:pt x="3449118" y="907547"/>
                    <a:pt x="3367875" y="834477"/>
                  </a:cubicBezTo>
                  <a:cubicBezTo>
                    <a:pt x="3193985" y="725799"/>
                    <a:pt x="1920315" y="-235561"/>
                    <a:pt x="318417" y="884635"/>
                  </a:cubicBezTo>
                  <a:cubicBezTo>
                    <a:pt x="189280" y="993311"/>
                    <a:pt x="70419" y="922739"/>
                    <a:pt x="19267" y="846272"/>
                  </a:cubicBezTo>
                  <a:cubicBezTo>
                    <a:pt x="4410" y="817516"/>
                    <a:pt x="-1388" y="788500"/>
                    <a:pt x="275" y="760137"/>
                  </a:cubicBezTo>
                  <a:cubicBezTo>
                    <a:pt x="5260" y="675044"/>
                    <a:pt x="77384" y="595829"/>
                    <a:pt x="173484" y="547180"/>
                  </a:cubicBezTo>
                  <a:cubicBezTo>
                    <a:pt x="702741" y="170471"/>
                    <a:pt x="1245868" y="11376"/>
                    <a:pt x="1764313" y="59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</p:grpSp>
      <p:grpSp>
        <p:nvGrpSpPr>
          <p:cNvPr id="327" name="Group 326">
            <a:extLst>
              <a:ext uri="{FF2B5EF4-FFF2-40B4-BE49-F238E27FC236}">
                <a16:creationId xmlns:a16="http://schemas.microsoft.com/office/drawing/2014/main" id="{28377B6D-30E2-4335-9A77-DE8B0430C526}"/>
              </a:ext>
            </a:extLst>
          </p:cNvPr>
          <p:cNvGrpSpPr/>
          <p:nvPr/>
        </p:nvGrpSpPr>
        <p:grpSpPr>
          <a:xfrm>
            <a:off x="802481" y="831196"/>
            <a:ext cx="1928893" cy="1436399"/>
            <a:chOff x="970334" y="886028"/>
            <a:chExt cx="8012348" cy="5966596"/>
          </a:xfrm>
          <a:solidFill>
            <a:schemeClr val="accent3"/>
          </a:solidFill>
        </p:grpSpPr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74B27482-05D0-4763-A612-51B975DF8C4D}"/>
                </a:ext>
              </a:extLst>
            </p:cNvPr>
            <p:cNvSpPr/>
            <p:nvPr/>
          </p:nvSpPr>
          <p:spPr>
            <a:xfrm>
              <a:off x="970334" y="1485859"/>
              <a:ext cx="5488021" cy="4644957"/>
            </a:xfrm>
            <a:custGeom>
              <a:avLst/>
              <a:gdLst>
                <a:gd name="connsiteX0" fmla="*/ 2432 w 5488021"/>
                <a:gd name="connsiteY0" fmla="*/ 2651639 h 4644957"/>
                <a:gd name="connsiteX1" fmla="*/ 375326 w 5488021"/>
                <a:gd name="connsiteY1" fmla="*/ 2650829 h 4644957"/>
                <a:gd name="connsiteX2" fmla="*/ 431260 w 5488021"/>
                <a:gd name="connsiteY2" fmla="*/ 2604622 h 4644957"/>
                <a:gd name="connsiteX3" fmla="*/ 817934 w 5488021"/>
                <a:gd name="connsiteY3" fmla="*/ 56786 h 4644957"/>
                <a:gd name="connsiteX4" fmla="*/ 890892 w 5488021"/>
                <a:gd name="connsiteY4" fmla="*/ 41 h 4644957"/>
                <a:gd name="connsiteX5" fmla="*/ 3874041 w 5488021"/>
                <a:gd name="connsiteY5" fmla="*/ 41 h 4644957"/>
                <a:gd name="connsiteX6" fmla="*/ 3919436 w 5488021"/>
                <a:gd name="connsiteY6" fmla="*/ 30035 h 4644957"/>
                <a:gd name="connsiteX7" fmla="*/ 3980234 w 5488021"/>
                <a:gd name="connsiteY7" fmla="*/ 351048 h 4644957"/>
                <a:gd name="connsiteX8" fmla="*/ 4316649 w 5488021"/>
                <a:gd name="connsiteY8" fmla="*/ 1802090 h 4644957"/>
                <a:gd name="connsiteX9" fmla="*/ 4531468 w 5488021"/>
                <a:gd name="connsiteY9" fmla="*/ 2732703 h 4644957"/>
                <a:gd name="connsiteX10" fmla="*/ 4588213 w 5488021"/>
                <a:gd name="connsiteY10" fmla="*/ 2778099 h 4644957"/>
                <a:gd name="connsiteX11" fmla="*/ 4730075 w 5488021"/>
                <a:gd name="connsiteY11" fmla="*/ 2777288 h 4644957"/>
                <a:gd name="connsiteX12" fmla="*/ 5034064 w 5488021"/>
                <a:gd name="connsiteY12" fmla="*/ 2742431 h 4644957"/>
                <a:gd name="connsiteX13" fmla="*/ 5034064 w 5488021"/>
                <a:gd name="connsiteY13" fmla="*/ 2705952 h 4644957"/>
                <a:gd name="connsiteX14" fmla="*/ 5034064 w 5488021"/>
                <a:gd name="connsiteY14" fmla="*/ 71378 h 4644957"/>
                <a:gd name="connsiteX15" fmla="*/ 5099726 w 5488021"/>
                <a:gd name="connsiteY15" fmla="*/ 4905 h 4644957"/>
                <a:gd name="connsiteX16" fmla="*/ 5444247 w 5488021"/>
                <a:gd name="connsiteY16" fmla="*/ 4095 h 4644957"/>
                <a:gd name="connsiteX17" fmla="*/ 5491264 w 5488021"/>
                <a:gd name="connsiteY17" fmla="*/ 51112 h 4644957"/>
                <a:gd name="connsiteX18" fmla="*/ 5490453 w 5488021"/>
                <a:gd name="connsiteY18" fmla="*/ 399686 h 4644957"/>
                <a:gd name="connsiteX19" fmla="*/ 5491264 w 5488021"/>
                <a:gd name="connsiteY19" fmla="*/ 4006216 h 4644957"/>
                <a:gd name="connsiteX20" fmla="*/ 5158902 w 5488021"/>
                <a:gd name="connsiteY20" fmla="*/ 3652778 h 4644957"/>
                <a:gd name="connsiteX21" fmla="*/ 4579296 w 5488021"/>
                <a:gd name="connsiteY21" fmla="*/ 3489029 h 4644957"/>
                <a:gd name="connsiteX22" fmla="*/ 3945377 w 5488021"/>
                <a:gd name="connsiteY22" fmla="*/ 3866786 h 4644957"/>
                <a:gd name="connsiteX23" fmla="*/ 3764604 w 5488021"/>
                <a:gd name="connsiteY23" fmla="*/ 4588254 h 4644957"/>
                <a:gd name="connsiteX24" fmla="*/ 3712724 w 5488021"/>
                <a:gd name="connsiteY24" fmla="*/ 4645810 h 4644957"/>
                <a:gd name="connsiteX25" fmla="*/ 2265734 w 5488021"/>
                <a:gd name="connsiteY25" fmla="*/ 4646620 h 4644957"/>
                <a:gd name="connsiteX26" fmla="*/ 2218717 w 5488021"/>
                <a:gd name="connsiteY26" fmla="*/ 4599603 h 4644957"/>
                <a:gd name="connsiteX27" fmla="*/ 1768002 w 5488021"/>
                <a:gd name="connsiteY27" fmla="*/ 3804367 h 4644957"/>
                <a:gd name="connsiteX28" fmla="*/ 886838 w 5488021"/>
                <a:gd name="connsiteY28" fmla="*/ 3923531 h 4644957"/>
                <a:gd name="connsiteX29" fmla="*/ 603926 w 5488021"/>
                <a:gd name="connsiteY29" fmla="*/ 4590686 h 4644957"/>
                <a:gd name="connsiteX30" fmla="*/ 551234 w 5488021"/>
                <a:gd name="connsiteY30" fmla="*/ 4644999 h 4644957"/>
                <a:gd name="connsiteX31" fmla="*/ 170234 w 5488021"/>
                <a:gd name="connsiteY31" fmla="*/ 4644999 h 4644957"/>
                <a:gd name="connsiteX32" fmla="*/ 129702 w 5488021"/>
                <a:gd name="connsiteY32" fmla="*/ 4606899 h 4644957"/>
                <a:gd name="connsiteX33" fmla="*/ 79443 w 5488021"/>
                <a:gd name="connsiteY33" fmla="*/ 4026482 h 4644957"/>
                <a:gd name="connsiteX34" fmla="*/ 34857 w 5488021"/>
                <a:gd name="connsiteY34" fmla="*/ 3551448 h 4644957"/>
                <a:gd name="connsiteX35" fmla="*/ 15402 w 5488021"/>
                <a:gd name="connsiteY35" fmla="*/ 3338250 h 4644957"/>
                <a:gd name="connsiteX36" fmla="*/ 55934 w 5488021"/>
                <a:gd name="connsiteY36" fmla="*/ 3294476 h 4644957"/>
                <a:gd name="connsiteX37" fmla="*/ 100519 w 5488021"/>
                <a:gd name="connsiteY37" fmla="*/ 3294476 h 4644957"/>
                <a:gd name="connsiteX38" fmla="*/ 3326860 w 5488021"/>
                <a:gd name="connsiteY38" fmla="*/ 3295286 h 4644957"/>
                <a:gd name="connsiteX39" fmla="*/ 3425757 w 5488021"/>
                <a:gd name="connsiteY39" fmla="*/ 3268535 h 4644957"/>
                <a:gd name="connsiteX40" fmla="*/ 4066162 w 5488021"/>
                <a:gd name="connsiteY40" fmla="*/ 2885914 h 4644957"/>
                <a:gd name="connsiteX41" fmla="*/ 4093724 w 5488021"/>
                <a:gd name="connsiteY41" fmla="*/ 2821063 h 4644957"/>
                <a:gd name="connsiteX42" fmla="*/ 3965643 w 5488021"/>
                <a:gd name="connsiteY42" fmla="*/ 2509778 h 4644957"/>
                <a:gd name="connsiteX43" fmla="*/ 3562756 w 5488021"/>
                <a:gd name="connsiteY43" fmla="*/ 1877480 h 4644957"/>
                <a:gd name="connsiteX44" fmla="*/ 3494662 w 5488021"/>
                <a:gd name="connsiteY44" fmla="*/ 1862888 h 4644957"/>
                <a:gd name="connsiteX45" fmla="*/ 3290381 w 5488021"/>
                <a:gd name="connsiteY45" fmla="*/ 1988537 h 4644957"/>
                <a:gd name="connsiteX46" fmla="*/ 3073940 w 5488021"/>
                <a:gd name="connsiteY46" fmla="*/ 1947195 h 4644957"/>
                <a:gd name="connsiteX47" fmla="*/ 3098260 w 5488021"/>
                <a:gd name="connsiteY47" fmla="*/ 1854782 h 4644957"/>
                <a:gd name="connsiteX48" fmla="*/ 3425757 w 5488021"/>
                <a:gd name="connsiteY48" fmla="*/ 1658607 h 4644957"/>
                <a:gd name="connsiteX49" fmla="*/ 3742717 w 5488021"/>
                <a:gd name="connsiteY49" fmla="*/ 1470539 h 4644957"/>
                <a:gd name="connsiteX50" fmla="*/ 3766226 w 5488021"/>
                <a:gd name="connsiteY50" fmla="*/ 1415416 h 4644957"/>
                <a:gd name="connsiteX51" fmla="*/ 3514928 w 5488021"/>
                <a:gd name="connsiteY51" fmla="*/ 330782 h 4644957"/>
                <a:gd name="connsiteX52" fmla="*/ 3463047 w 5488021"/>
                <a:gd name="connsiteY52" fmla="*/ 289439 h 4644957"/>
                <a:gd name="connsiteX53" fmla="*/ 1262164 w 5488021"/>
                <a:gd name="connsiteY53" fmla="*/ 289439 h 4644957"/>
                <a:gd name="connsiteX54" fmla="*/ 1212715 w 5488021"/>
                <a:gd name="connsiteY54" fmla="*/ 332403 h 4644957"/>
                <a:gd name="connsiteX55" fmla="*/ 889270 w 5488021"/>
                <a:gd name="connsiteY55" fmla="*/ 2599758 h 4644957"/>
                <a:gd name="connsiteX56" fmla="*/ 926560 w 5488021"/>
                <a:gd name="connsiteY56" fmla="*/ 2645154 h 4644957"/>
                <a:gd name="connsiteX57" fmla="*/ 1542645 w 5488021"/>
                <a:gd name="connsiteY57" fmla="*/ 2644344 h 4644957"/>
                <a:gd name="connsiteX58" fmla="*/ 1577502 w 5488021"/>
                <a:gd name="connsiteY58" fmla="*/ 2598137 h 4644957"/>
                <a:gd name="connsiteX59" fmla="*/ 1376464 w 5488021"/>
                <a:gd name="connsiteY59" fmla="*/ 1485941 h 4644957"/>
                <a:gd name="connsiteX60" fmla="*/ 1412943 w 5488021"/>
                <a:gd name="connsiteY60" fmla="*/ 1422712 h 4644957"/>
                <a:gd name="connsiteX61" fmla="*/ 1616413 w 5488021"/>
                <a:gd name="connsiteY61" fmla="*/ 1400824 h 4644957"/>
                <a:gd name="connsiteX62" fmla="*/ 1801238 w 5488021"/>
                <a:gd name="connsiteY62" fmla="*/ 1545929 h 4644957"/>
                <a:gd name="connsiteX63" fmla="*/ 1939857 w 5488021"/>
                <a:gd name="connsiteY63" fmla="*/ 2044471 h 4644957"/>
                <a:gd name="connsiteX64" fmla="*/ 1957692 w 5488021"/>
                <a:gd name="connsiteY64" fmla="*/ 2144180 h 4644957"/>
                <a:gd name="connsiteX65" fmla="*/ 2006330 w 5488021"/>
                <a:gd name="connsiteY65" fmla="*/ 2183901 h 4644957"/>
                <a:gd name="connsiteX66" fmla="*/ 2529192 w 5488021"/>
                <a:gd name="connsiteY66" fmla="*/ 2183090 h 4644957"/>
                <a:gd name="connsiteX67" fmla="*/ 2609445 w 5488021"/>
                <a:gd name="connsiteY67" fmla="*/ 2192818 h 4644957"/>
                <a:gd name="connsiteX68" fmla="*/ 2686455 w 5488021"/>
                <a:gd name="connsiteY68" fmla="*/ 2297391 h 4644957"/>
                <a:gd name="connsiteX69" fmla="*/ 2685645 w 5488021"/>
                <a:gd name="connsiteY69" fmla="*/ 2605433 h 4644957"/>
                <a:gd name="connsiteX70" fmla="*/ 2725366 w 5488021"/>
                <a:gd name="connsiteY70" fmla="*/ 2645965 h 4644957"/>
                <a:gd name="connsiteX71" fmla="*/ 2984770 w 5488021"/>
                <a:gd name="connsiteY71" fmla="*/ 2645154 h 4644957"/>
                <a:gd name="connsiteX72" fmla="*/ 3027734 w 5488021"/>
                <a:gd name="connsiteY72" fmla="*/ 2687307 h 4644957"/>
                <a:gd name="connsiteX73" fmla="*/ 3027734 w 5488021"/>
                <a:gd name="connsiteY73" fmla="*/ 3137212 h 4644957"/>
                <a:gd name="connsiteX74" fmla="*/ 2987202 w 5488021"/>
                <a:gd name="connsiteY74" fmla="*/ 3176933 h 4644957"/>
                <a:gd name="connsiteX75" fmla="*/ 2942617 w 5488021"/>
                <a:gd name="connsiteY75" fmla="*/ 3176933 h 4644957"/>
                <a:gd name="connsiteX76" fmla="*/ 64851 w 5488021"/>
                <a:gd name="connsiteY76" fmla="*/ 3176933 h 4644957"/>
                <a:gd name="connsiteX77" fmla="*/ 0 w 5488021"/>
                <a:gd name="connsiteY77" fmla="*/ 3174501 h 4644957"/>
                <a:gd name="connsiteX78" fmla="*/ 2432 w 5488021"/>
                <a:gd name="connsiteY78" fmla="*/ 2651639 h 4644957"/>
                <a:gd name="connsiteX79" fmla="*/ 3891064 w 5488021"/>
                <a:gd name="connsiteY79" fmla="*/ 1975567 h 4644957"/>
                <a:gd name="connsiteX80" fmla="*/ 3895928 w 5488021"/>
                <a:gd name="connsiteY80" fmla="*/ 1973135 h 4644957"/>
                <a:gd name="connsiteX81" fmla="*/ 3843236 w 5488021"/>
                <a:gd name="connsiteY81" fmla="*/ 1746156 h 4644957"/>
                <a:gd name="connsiteX82" fmla="*/ 3755687 w 5488021"/>
                <a:gd name="connsiteY82" fmla="*/ 1712920 h 4644957"/>
                <a:gd name="connsiteX83" fmla="*/ 3745960 w 5488021"/>
                <a:gd name="connsiteY83" fmla="*/ 1747778 h 4644957"/>
                <a:gd name="connsiteX84" fmla="*/ 3891064 w 5488021"/>
                <a:gd name="connsiteY84" fmla="*/ 1975567 h 4644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488021" h="4644957">
                  <a:moveTo>
                    <a:pt x="2432" y="2651639"/>
                  </a:moveTo>
                  <a:cubicBezTo>
                    <a:pt x="126460" y="2650829"/>
                    <a:pt x="251298" y="2649207"/>
                    <a:pt x="375326" y="2650829"/>
                  </a:cubicBezTo>
                  <a:cubicBezTo>
                    <a:pt x="410994" y="2651639"/>
                    <a:pt x="423964" y="2638669"/>
                    <a:pt x="431260" y="2604622"/>
                  </a:cubicBezTo>
                  <a:cubicBezTo>
                    <a:pt x="565015" y="1828031"/>
                    <a:pt x="779023" y="239180"/>
                    <a:pt x="817934" y="56786"/>
                  </a:cubicBezTo>
                  <a:cubicBezTo>
                    <a:pt x="827662" y="12201"/>
                    <a:pt x="845496" y="41"/>
                    <a:pt x="890892" y="41"/>
                  </a:cubicBezTo>
                  <a:cubicBezTo>
                    <a:pt x="1690992" y="1663"/>
                    <a:pt x="3073940" y="852"/>
                    <a:pt x="3874041" y="41"/>
                  </a:cubicBezTo>
                  <a:cubicBezTo>
                    <a:pt x="3895928" y="41"/>
                    <a:pt x="3920247" y="-2391"/>
                    <a:pt x="3919436" y="30035"/>
                  </a:cubicBezTo>
                  <a:cubicBezTo>
                    <a:pt x="3943756" y="188109"/>
                    <a:pt x="3955915" y="244854"/>
                    <a:pt x="3980234" y="351048"/>
                  </a:cubicBezTo>
                  <a:cubicBezTo>
                    <a:pt x="4090481" y="834999"/>
                    <a:pt x="4203970" y="1318950"/>
                    <a:pt x="4316649" y="1802090"/>
                  </a:cubicBezTo>
                  <a:cubicBezTo>
                    <a:pt x="4388796" y="2112565"/>
                    <a:pt x="4460943" y="2422229"/>
                    <a:pt x="4531468" y="2732703"/>
                  </a:cubicBezTo>
                  <a:cubicBezTo>
                    <a:pt x="4538764" y="2766750"/>
                    <a:pt x="4552545" y="2780531"/>
                    <a:pt x="4588213" y="2778099"/>
                  </a:cubicBezTo>
                  <a:cubicBezTo>
                    <a:pt x="4635230" y="2774856"/>
                    <a:pt x="4683058" y="2776478"/>
                    <a:pt x="4730075" y="2777288"/>
                  </a:cubicBezTo>
                  <a:cubicBezTo>
                    <a:pt x="4755204" y="2778099"/>
                    <a:pt x="5035686" y="2769993"/>
                    <a:pt x="5034064" y="2742431"/>
                  </a:cubicBezTo>
                  <a:cubicBezTo>
                    <a:pt x="5033253" y="2730271"/>
                    <a:pt x="5034064" y="2718111"/>
                    <a:pt x="5034064" y="2705952"/>
                  </a:cubicBezTo>
                  <a:cubicBezTo>
                    <a:pt x="5034064" y="1828031"/>
                    <a:pt x="5034064" y="949299"/>
                    <a:pt x="5034064" y="71378"/>
                  </a:cubicBezTo>
                  <a:cubicBezTo>
                    <a:pt x="5034064" y="4905"/>
                    <a:pt x="5034064" y="4905"/>
                    <a:pt x="5099726" y="4905"/>
                  </a:cubicBezTo>
                  <a:cubicBezTo>
                    <a:pt x="5214836" y="4905"/>
                    <a:pt x="5329136" y="5716"/>
                    <a:pt x="5444247" y="4095"/>
                  </a:cubicBezTo>
                  <a:cubicBezTo>
                    <a:pt x="5479915" y="3284"/>
                    <a:pt x="5491264" y="16254"/>
                    <a:pt x="5491264" y="51112"/>
                  </a:cubicBezTo>
                  <a:cubicBezTo>
                    <a:pt x="5489643" y="167033"/>
                    <a:pt x="5490453" y="283765"/>
                    <a:pt x="5490453" y="399686"/>
                  </a:cubicBezTo>
                  <a:cubicBezTo>
                    <a:pt x="5490453" y="1473782"/>
                    <a:pt x="5491264" y="2932120"/>
                    <a:pt x="5491264" y="4006216"/>
                  </a:cubicBezTo>
                  <a:cubicBezTo>
                    <a:pt x="5439383" y="3943797"/>
                    <a:pt x="5419928" y="3830307"/>
                    <a:pt x="5158902" y="3652778"/>
                  </a:cubicBezTo>
                  <a:cubicBezTo>
                    <a:pt x="4986236" y="3526318"/>
                    <a:pt x="4791683" y="3467952"/>
                    <a:pt x="4579296" y="3489029"/>
                  </a:cubicBezTo>
                  <a:cubicBezTo>
                    <a:pt x="4311785" y="3516590"/>
                    <a:pt x="4100209" y="3647103"/>
                    <a:pt x="3945377" y="3866786"/>
                  </a:cubicBezTo>
                  <a:cubicBezTo>
                    <a:pt x="3792166" y="4083227"/>
                    <a:pt x="3734611" y="4324797"/>
                    <a:pt x="3764604" y="4588254"/>
                  </a:cubicBezTo>
                  <a:cubicBezTo>
                    <a:pt x="3771089" y="4642567"/>
                    <a:pt x="3767847" y="4645810"/>
                    <a:pt x="3712724" y="4645810"/>
                  </a:cubicBezTo>
                  <a:cubicBezTo>
                    <a:pt x="3313889" y="4645810"/>
                    <a:pt x="2664568" y="4645810"/>
                    <a:pt x="2265734" y="4646620"/>
                  </a:cubicBezTo>
                  <a:cubicBezTo>
                    <a:pt x="2230066" y="4646620"/>
                    <a:pt x="2219528" y="4639324"/>
                    <a:pt x="2218717" y="4599603"/>
                  </a:cubicBezTo>
                  <a:cubicBezTo>
                    <a:pt x="2208990" y="4255893"/>
                    <a:pt x="2076045" y="3977844"/>
                    <a:pt x="1768002" y="3804367"/>
                  </a:cubicBezTo>
                  <a:cubicBezTo>
                    <a:pt x="1484279" y="3643861"/>
                    <a:pt x="1121924" y="3697363"/>
                    <a:pt x="886838" y="3923531"/>
                  </a:cubicBezTo>
                  <a:cubicBezTo>
                    <a:pt x="697149" y="4105924"/>
                    <a:pt x="607979" y="4330471"/>
                    <a:pt x="603926" y="4590686"/>
                  </a:cubicBezTo>
                  <a:cubicBezTo>
                    <a:pt x="603115" y="4644999"/>
                    <a:pt x="603926" y="4644999"/>
                    <a:pt x="551234" y="4644999"/>
                  </a:cubicBezTo>
                  <a:cubicBezTo>
                    <a:pt x="502596" y="4644999"/>
                    <a:pt x="218872" y="4644189"/>
                    <a:pt x="170234" y="4644999"/>
                  </a:cubicBezTo>
                  <a:cubicBezTo>
                    <a:pt x="141862" y="4645810"/>
                    <a:pt x="132134" y="4633650"/>
                    <a:pt x="129702" y="4606899"/>
                  </a:cubicBezTo>
                  <a:cubicBezTo>
                    <a:pt x="113489" y="4413157"/>
                    <a:pt x="96466" y="4220225"/>
                    <a:pt x="79443" y="4026482"/>
                  </a:cubicBezTo>
                  <a:cubicBezTo>
                    <a:pt x="64851" y="3867597"/>
                    <a:pt x="49449" y="3709523"/>
                    <a:pt x="34857" y="3551448"/>
                  </a:cubicBezTo>
                  <a:cubicBezTo>
                    <a:pt x="28372" y="3480111"/>
                    <a:pt x="22698" y="3408775"/>
                    <a:pt x="15402" y="3338250"/>
                  </a:cubicBezTo>
                  <a:cubicBezTo>
                    <a:pt x="12160" y="3306635"/>
                    <a:pt x="23509" y="3292044"/>
                    <a:pt x="55934" y="3294476"/>
                  </a:cubicBezTo>
                  <a:cubicBezTo>
                    <a:pt x="70526" y="3295286"/>
                    <a:pt x="85928" y="3294476"/>
                    <a:pt x="100519" y="3294476"/>
                  </a:cubicBezTo>
                  <a:cubicBezTo>
                    <a:pt x="1014109" y="3294476"/>
                    <a:pt x="2413270" y="3294476"/>
                    <a:pt x="3326860" y="3295286"/>
                  </a:cubicBezTo>
                  <a:cubicBezTo>
                    <a:pt x="3363338" y="3295286"/>
                    <a:pt x="3394953" y="3287991"/>
                    <a:pt x="3425757" y="3268535"/>
                  </a:cubicBezTo>
                  <a:cubicBezTo>
                    <a:pt x="3638145" y="3140454"/>
                    <a:pt x="3851343" y="3012374"/>
                    <a:pt x="4066162" y="2885914"/>
                  </a:cubicBezTo>
                  <a:cubicBezTo>
                    <a:pt x="4094534" y="2868891"/>
                    <a:pt x="4099398" y="2853488"/>
                    <a:pt x="4093724" y="2821063"/>
                  </a:cubicBezTo>
                  <a:cubicBezTo>
                    <a:pt x="4073458" y="2707573"/>
                    <a:pt x="4029683" y="2606244"/>
                    <a:pt x="3965643" y="2509778"/>
                  </a:cubicBezTo>
                  <a:cubicBezTo>
                    <a:pt x="3827834" y="2301444"/>
                    <a:pt x="3694889" y="2089867"/>
                    <a:pt x="3562756" y="1877480"/>
                  </a:cubicBezTo>
                  <a:cubicBezTo>
                    <a:pt x="3541679" y="1843433"/>
                    <a:pt x="3525466" y="1842622"/>
                    <a:pt x="3494662" y="1862888"/>
                  </a:cubicBezTo>
                  <a:cubicBezTo>
                    <a:pt x="3436296" y="1900988"/>
                    <a:pt x="3349557" y="1950437"/>
                    <a:pt x="3290381" y="1988537"/>
                  </a:cubicBezTo>
                  <a:cubicBezTo>
                    <a:pt x="3210938" y="2039607"/>
                    <a:pt x="3122579" y="1998265"/>
                    <a:pt x="3073940" y="1947195"/>
                  </a:cubicBezTo>
                  <a:cubicBezTo>
                    <a:pt x="3043947" y="1915580"/>
                    <a:pt x="3054485" y="1881533"/>
                    <a:pt x="3098260" y="1854782"/>
                  </a:cubicBezTo>
                  <a:cubicBezTo>
                    <a:pt x="3198779" y="1794795"/>
                    <a:pt x="3324428" y="1718595"/>
                    <a:pt x="3425757" y="1658607"/>
                  </a:cubicBezTo>
                  <a:cubicBezTo>
                    <a:pt x="3531140" y="1596188"/>
                    <a:pt x="3636523" y="1532148"/>
                    <a:pt x="3742717" y="1470539"/>
                  </a:cubicBezTo>
                  <a:cubicBezTo>
                    <a:pt x="3767036" y="1456758"/>
                    <a:pt x="3772711" y="1442167"/>
                    <a:pt x="3766226" y="1415416"/>
                  </a:cubicBezTo>
                  <a:cubicBezTo>
                    <a:pt x="3681919" y="1053871"/>
                    <a:pt x="3598424" y="692327"/>
                    <a:pt x="3514928" y="330782"/>
                  </a:cubicBezTo>
                  <a:cubicBezTo>
                    <a:pt x="3508443" y="300788"/>
                    <a:pt x="3494662" y="289439"/>
                    <a:pt x="3463047" y="289439"/>
                  </a:cubicBezTo>
                  <a:cubicBezTo>
                    <a:pt x="2923972" y="290250"/>
                    <a:pt x="1801238" y="290250"/>
                    <a:pt x="1262164" y="289439"/>
                  </a:cubicBezTo>
                  <a:cubicBezTo>
                    <a:pt x="1228117" y="289439"/>
                    <a:pt x="1219200" y="304031"/>
                    <a:pt x="1212715" y="332403"/>
                  </a:cubicBezTo>
                  <a:cubicBezTo>
                    <a:pt x="1100036" y="947678"/>
                    <a:pt x="909536" y="2319278"/>
                    <a:pt x="889270" y="2599758"/>
                  </a:cubicBezTo>
                  <a:cubicBezTo>
                    <a:pt x="880353" y="2636237"/>
                    <a:pt x="889270" y="2645965"/>
                    <a:pt x="926560" y="2645154"/>
                  </a:cubicBezTo>
                  <a:cubicBezTo>
                    <a:pt x="1110574" y="2643533"/>
                    <a:pt x="1358630" y="2644344"/>
                    <a:pt x="1542645" y="2644344"/>
                  </a:cubicBezTo>
                  <a:cubicBezTo>
                    <a:pt x="1588041" y="2644344"/>
                    <a:pt x="1588851" y="2642722"/>
                    <a:pt x="1577502" y="2598137"/>
                  </a:cubicBezTo>
                  <a:cubicBezTo>
                    <a:pt x="1497249" y="2180658"/>
                    <a:pt x="1435641" y="1881533"/>
                    <a:pt x="1376464" y="1485941"/>
                  </a:cubicBezTo>
                  <a:cubicBezTo>
                    <a:pt x="1363494" y="1436492"/>
                    <a:pt x="1363494" y="1434871"/>
                    <a:pt x="1412943" y="1422712"/>
                  </a:cubicBezTo>
                  <a:cubicBezTo>
                    <a:pt x="1498060" y="1401635"/>
                    <a:pt x="1527243" y="1387854"/>
                    <a:pt x="1616413" y="1400824"/>
                  </a:cubicBezTo>
                  <a:cubicBezTo>
                    <a:pt x="1707204" y="1414605"/>
                    <a:pt x="1766381" y="1464054"/>
                    <a:pt x="1801238" y="1545929"/>
                  </a:cubicBezTo>
                  <a:cubicBezTo>
                    <a:pt x="1870143" y="1705624"/>
                    <a:pt x="1905811" y="1875048"/>
                    <a:pt x="1939857" y="2044471"/>
                  </a:cubicBezTo>
                  <a:cubicBezTo>
                    <a:pt x="1946343" y="2077707"/>
                    <a:pt x="1952828" y="2110944"/>
                    <a:pt x="1957692" y="2144180"/>
                  </a:cubicBezTo>
                  <a:cubicBezTo>
                    <a:pt x="1961745" y="2173363"/>
                    <a:pt x="1976336" y="2183901"/>
                    <a:pt x="2006330" y="2183901"/>
                  </a:cubicBezTo>
                  <a:cubicBezTo>
                    <a:pt x="2183049" y="2183090"/>
                    <a:pt x="2352472" y="2183090"/>
                    <a:pt x="2529192" y="2183090"/>
                  </a:cubicBezTo>
                  <a:cubicBezTo>
                    <a:pt x="2556753" y="2183090"/>
                    <a:pt x="2583504" y="2184712"/>
                    <a:pt x="2609445" y="2192818"/>
                  </a:cubicBezTo>
                  <a:cubicBezTo>
                    <a:pt x="2663757" y="2209031"/>
                    <a:pt x="2686455" y="2240646"/>
                    <a:pt x="2686455" y="2297391"/>
                  </a:cubicBezTo>
                  <a:cubicBezTo>
                    <a:pt x="2686455" y="2400341"/>
                    <a:pt x="2687266" y="2502482"/>
                    <a:pt x="2685645" y="2605433"/>
                  </a:cubicBezTo>
                  <a:cubicBezTo>
                    <a:pt x="2685645" y="2635427"/>
                    <a:pt x="2695373" y="2645965"/>
                    <a:pt x="2725366" y="2645965"/>
                  </a:cubicBezTo>
                  <a:cubicBezTo>
                    <a:pt x="2792649" y="2644344"/>
                    <a:pt x="2917487" y="2646775"/>
                    <a:pt x="2984770" y="2645154"/>
                  </a:cubicBezTo>
                  <a:cubicBezTo>
                    <a:pt x="3015575" y="2644344"/>
                    <a:pt x="3027734" y="2655692"/>
                    <a:pt x="3027734" y="2687307"/>
                  </a:cubicBezTo>
                  <a:cubicBezTo>
                    <a:pt x="3026924" y="2837275"/>
                    <a:pt x="3026924" y="2987244"/>
                    <a:pt x="3027734" y="3137212"/>
                  </a:cubicBezTo>
                  <a:cubicBezTo>
                    <a:pt x="3027734" y="3167205"/>
                    <a:pt x="3017196" y="3179365"/>
                    <a:pt x="2987202" y="3176933"/>
                  </a:cubicBezTo>
                  <a:cubicBezTo>
                    <a:pt x="2972611" y="3175312"/>
                    <a:pt x="2957209" y="3176933"/>
                    <a:pt x="2942617" y="3176933"/>
                  </a:cubicBezTo>
                  <a:cubicBezTo>
                    <a:pt x="2032270" y="3176933"/>
                    <a:pt x="975198" y="3176933"/>
                    <a:pt x="64851" y="3176933"/>
                  </a:cubicBezTo>
                  <a:cubicBezTo>
                    <a:pt x="42964" y="3176933"/>
                    <a:pt x="21887" y="3175312"/>
                    <a:pt x="0" y="3174501"/>
                  </a:cubicBezTo>
                  <a:cubicBezTo>
                    <a:pt x="2432" y="3002646"/>
                    <a:pt x="2432" y="2826737"/>
                    <a:pt x="2432" y="2651639"/>
                  </a:cubicBezTo>
                  <a:close/>
                  <a:moveTo>
                    <a:pt x="3891064" y="1975567"/>
                  </a:moveTo>
                  <a:cubicBezTo>
                    <a:pt x="3892685" y="1974756"/>
                    <a:pt x="3894307" y="1973946"/>
                    <a:pt x="3895928" y="1973135"/>
                  </a:cubicBezTo>
                  <a:cubicBezTo>
                    <a:pt x="3878094" y="1897746"/>
                    <a:pt x="3860260" y="1821546"/>
                    <a:pt x="3843236" y="1746156"/>
                  </a:cubicBezTo>
                  <a:cubicBezTo>
                    <a:pt x="3823781" y="1661039"/>
                    <a:pt x="3837562" y="1666714"/>
                    <a:pt x="3755687" y="1712920"/>
                  </a:cubicBezTo>
                  <a:cubicBezTo>
                    <a:pt x="3739475" y="1721837"/>
                    <a:pt x="3735421" y="1730754"/>
                    <a:pt x="3745960" y="1747778"/>
                  </a:cubicBezTo>
                  <a:cubicBezTo>
                    <a:pt x="3794598" y="1823167"/>
                    <a:pt x="3842426" y="1899367"/>
                    <a:pt x="3891064" y="1975567"/>
                  </a:cubicBezTo>
                  <a:close/>
                </a:path>
              </a:pathLst>
            </a:custGeom>
            <a:grpFill/>
            <a:ln w="810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F2D04430-4932-404E-A6F7-FA8F31683B73}"/>
                </a:ext>
              </a:extLst>
            </p:cNvPr>
            <p:cNvSpPr/>
            <p:nvPr/>
          </p:nvSpPr>
          <p:spPr>
            <a:xfrm>
              <a:off x="6558874" y="886028"/>
              <a:ext cx="2423808" cy="4174787"/>
            </a:xfrm>
            <a:custGeom>
              <a:avLst/>
              <a:gdLst>
                <a:gd name="connsiteX0" fmla="*/ 0 w 2423808"/>
                <a:gd name="connsiteY0" fmla="*/ 2089826 h 4174787"/>
                <a:gd name="connsiteX1" fmla="*/ 0 w 2423808"/>
                <a:gd name="connsiteY1" fmla="*/ 63230 h 4174787"/>
                <a:gd name="connsiteX2" fmla="*/ 62419 w 2423808"/>
                <a:gd name="connsiteY2" fmla="*/ 0 h 4174787"/>
                <a:gd name="connsiteX3" fmla="*/ 398834 w 2423808"/>
                <a:gd name="connsiteY3" fmla="*/ 0 h 4174787"/>
                <a:gd name="connsiteX4" fmla="*/ 458011 w 2423808"/>
                <a:gd name="connsiteY4" fmla="*/ 57555 h 4174787"/>
                <a:gd name="connsiteX5" fmla="*/ 458011 w 2423808"/>
                <a:gd name="connsiteY5" fmla="*/ 3105555 h 4174787"/>
                <a:gd name="connsiteX6" fmla="*/ 510702 w 2423808"/>
                <a:gd name="connsiteY6" fmla="*/ 3159058 h 4174787"/>
                <a:gd name="connsiteX7" fmla="*/ 2363011 w 2423808"/>
                <a:gd name="connsiteY7" fmla="*/ 3159058 h 4174787"/>
                <a:gd name="connsiteX8" fmla="*/ 2427862 w 2423808"/>
                <a:gd name="connsiteY8" fmla="*/ 3225530 h 4174787"/>
                <a:gd name="connsiteX9" fmla="*/ 2354094 w 2423808"/>
                <a:gd name="connsiteY9" fmla="*/ 3300919 h 4174787"/>
                <a:gd name="connsiteX10" fmla="*/ 1603443 w 2423808"/>
                <a:gd name="connsiteY10" fmla="*/ 3351179 h 4174787"/>
                <a:gd name="connsiteX11" fmla="*/ 489626 w 2423808"/>
                <a:gd name="connsiteY11" fmla="*/ 3430621 h 4174787"/>
                <a:gd name="connsiteX12" fmla="*/ 458011 w 2423808"/>
                <a:gd name="connsiteY12" fmla="*/ 3461426 h 4174787"/>
                <a:gd name="connsiteX13" fmla="*/ 458011 w 2423808"/>
                <a:gd name="connsiteY13" fmla="*/ 3501957 h 4174787"/>
                <a:gd name="connsiteX14" fmla="*/ 458011 w 2423808"/>
                <a:gd name="connsiteY14" fmla="*/ 4097777 h 4174787"/>
                <a:gd name="connsiteX15" fmla="*/ 376947 w 2423808"/>
                <a:gd name="connsiteY15" fmla="*/ 4177219 h 4174787"/>
                <a:gd name="connsiteX16" fmla="*/ 52691 w 2423808"/>
                <a:gd name="connsiteY16" fmla="*/ 4177219 h 4174787"/>
                <a:gd name="connsiteX17" fmla="*/ 0 w 2423808"/>
                <a:gd name="connsiteY17" fmla="*/ 4122907 h 4174787"/>
                <a:gd name="connsiteX18" fmla="*/ 0 w 2423808"/>
                <a:gd name="connsiteY18" fmla="*/ 3405492 h 4174787"/>
                <a:gd name="connsiteX19" fmla="*/ 0 w 2423808"/>
                <a:gd name="connsiteY19" fmla="*/ 2089826 h 4174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423808" h="4174787">
                  <a:moveTo>
                    <a:pt x="0" y="2089826"/>
                  </a:moveTo>
                  <a:cubicBezTo>
                    <a:pt x="0" y="1414564"/>
                    <a:pt x="0" y="738491"/>
                    <a:pt x="0" y="63230"/>
                  </a:cubicBezTo>
                  <a:cubicBezTo>
                    <a:pt x="0" y="0"/>
                    <a:pt x="0" y="0"/>
                    <a:pt x="62419" y="0"/>
                  </a:cubicBezTo>
                  <a:cubicBezTo>
                    <a:pt x="174287" y="0"/>
                    <a:pt x="286966" y="0"/>
                    <a:pt x="398834" y="0"/>
                  </a:cubicBezTo>
                  <a:cubicBezTo>
                    <a:pt x="458011" y="0"/>
                    <a:pt x="458011" y="0"/>
                    <a:pt x="458011" y="57555"/>
                  </a:cubicBezTo>
                  <a:cubicBezTo>
                    <a:pt x="458011" y="195364"/>
                    <a:pt x="458011" y="2967747"/>
                    <a:pt x="458011" y="3105555"/>
                  </a:cubicBezTo>
                  <a:cubicBezTo>
                    <a:pt x="458011" y="3159058"/>
                    <a:pt x="458011" y="3159058"/>
                    <a:pt x="510702" y="3159058"/>
                  </a:cubicBezTo>
                  <a:cubicBezTo>
                    <a:pt x="1128409" y="3159058"/>
                    <a:pt x="1745305" y="3159058"/>
                    <a:pt x="2363011" y="3159058"/>
                  </a:cubicBezTo>
                  <a:cubicBezTo>
                    <a:pt x="2427862" y="3159058"/>
                    <a:pt x="2427862" y="3159058"/>
                    <a:pt x="2427862" y="3225530"/>
                  </a:cubicBezTo>
                  <a:cubicBezTo>
                    <a:pt x="2427862" y="3296866"/>
                    <a:pt x="2427862" y="3296056"/>
                    <a:pt x="2354094" y="3300919"/>
                  </a:cubicBezTo>
                  <a:cubicBezTo>
                    <a:pt x="2103606" y="3317132"/>
                    <a:pt x="1853119" y="3334155"/>
                    <a:pt x="1603443" y="3351179"/>
                  </a:cubicBezTo>
                  <a:cubicBezTo>
                    <a:pt x="1378896" y="3366581"/>
                    <a:pt x="636351" y="3420894"/>
                    <a:pt x="489626" y="3430621"/>
                  </a:cubicBezTo>
                  <a:cubicBezTo>
                    <a:pt x="467738" y="3432243"/>
                    <a:pt x="456390" y="3438728"/>
                    <a:pt x="458011" y="3461426"/>
                  </a:cubicBezTo>
                  <a:cubicBezTo>
                    <a:pt x="458822" y="3475206"/>
                    <a:pt x="458011" y="3488176"/>
                    <a:pt x="458011" y="3501957"/>
                  </a:cubicBezTo>
                  <a:cubicBezTo>
                    <a:pt x="458011" y="4578485"/>
                    <a:pt x="458011" y="3626796"/>
                    <a:pt x="458011" y="4097777"/>
                  </a:cubicBezTo>
                  <a:cubicBezTo>
                    <a:pt x="458011" y="4187758"/>
                    <a:pt x="466928" y="4176409"/>
                    <a:pt x="376947" y="4177219"/>
                  </a:cubicBezTo>
                  <a:cubicBezTo>
                    <a:pt x="269132" y="4178030"/>
                    <a:pt x="160507" y="4177219"/>
                    <a:pt x="52691" y="4177219"/>
                  </a:cubicBezTo>
                  <a:cubicBezTo>
                    <a:pt x="811" y="4177219"/>
                    <a:pt x="811" y="4177219"/>
                    <a:pt x="0" y="4122907"/>
                  </a:cubicBezTo>
                  <a:cubicBezTo>
                    <a:pt x="0" y="3883768"/>
                    <a:pt x="0" y="3644630"/>
                    <a:pt x="0" y="3405492"/>
                  </a:cubicBezTo>
                  <a:cubicBezTo>
                    <a:pt x="0" y="2967747"/>
                    <a:pt x="0" y="2528381"/>
                    <a:pt x="0" y="2089826"/>
                  </a:cubicBezTo>
                  <a:close/>
                </a:path>
              </a:pathLst>
            </a:custGeom>
            <a:grpFill/>
            <a:ln w="810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66124674-B752-4B9A-AC01-4A3388AC1836}"/>
                </a:ext>
              </a:extLst>
            </p:cNvPr>
            <p:cNvSpPr/>
            <p:nvPr/>
          </p:nvSpPr>
          <p:spPr>
            <a:xfrm>
              <a:off x="4808706" y="5068443"/>
              <a:ext cx="1629383" cy="1775298"/>
            </a:xfrm>
            <a:custGeom>
              <a:avLst/>
              <a:gdLst>
                <a:gd name="connsiteX0" fmla="*/ 0 w 1629382"/>
                <a:gd name="connsiteY0" fmla="*/ 882453 h 1775297"/>
                <a:gd name="connsiteX1" fmla="*/ 231842 w 1629382"/>
                <a:gd name="connsiteY1" fmla="*/ 267179 h 1775297"/>
                <a:gd name="connsiteX2" fmla="*/ 1301075 w 1629382"/>
                <a:gd name="connsiteY2" fmla="*/ 169902 h 1775297"/>
                <a:gd name="connsiteX3" fmla="*/ 1631815 w 1629382"/>
                <a:gd name="connsiteY3" fmla="*/ 804632 h 1775297"/>
                <a:gd name="connsiteX4" fmla="*/ 1242708 w 1629382"/>
                <a:gd name="connsiteY4" fmla="*/ 1646885 h 1775297"/>
                <a:gd name="connsiteX5" fmla="*/ 285345 w 1629382"/>
                <a:gd name="connsiteY5" fmla="*/ 1560957 h 1775297"/>
                <a:gd name="connsiteX6" fmla="*/ 4053 w 1629382"/>
                <a:gd name="connsiteY6" fmla="*/ 927038 h 1775297"/>
                <a:gd name="connsiteX7" fmla="*/ 0 w 1629382"/>
                <a:gd name="connsiteY7" fmla="*/ 882453 h 1775297"/>
                <a:gd name="connsiteX8" fmla="*/ 820366 w 1629382"/>
                <a:gd name="connsiteY8" fmla="*/ 503885 h 1775297"/>
                <a:gd name="connsiteX9" fmla="*/ 623381 w 1629382"/>
                <a:gd name="connsiteY9" fmla="*/ 567925 h 1775297"/>
                <a:gd name="connsiteX10" fmla="*/ 587713 w 1629382"/>
                <a:gd name="connsiteY10" fmla="*/ 1178336 h 1775297"/>
                <a:gd name="connsiteX11" fmla="*/ 1073285 w 1629382"/>
                <a:gd name="connsiteY11" fmla="*/ 1153206 h 1775297"/>
                <a:gd name="connsiteX12" fmla="*/ 1127598 w 1629382"/>
                <a:gd name="connsiteY12" fmla="*/ 705734 h 1775297"/>
                <a:gd name="connsiteX13" fmla="*/ 820366 w 1629382"/>
                <a:gd name="connsiteY13" fmla="*/ 503885 h 1775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9382" h="1775297">
                  <a:moveTo>
                    <a:pt x="0" y="882453"/>
                  </a:moveTo>
                  <a:cubicBezTo>
                    <a:pt x="1621" y="648989"/>
                    <a:pt x="80253" y="445519"/>
                    <a:pt x="231842" y="267179"/>
                  </a:cubicBezTo>
                  <a:cubicBezTo>
                    <a:pt x="497732" y="-45728"/>
                    <a:pt x="983304" y="-91124"/>
                    <a:pt x="1301075" y="169902"/>
                  </a:cubicBezTo>
                  <a:cubicBezTo>
                    <a:pt x="1501302" y="334462"/>
                    <a:pt x="1612359" y="546849"/>
                    <a:pt x="1631815" y="804632"/>
                  </a:cubicBezTo>
                  <a:cubicBezTo>
                    <a:pt x="1657755" y="1156449"/>
                    <a:pt x="1536160" y="1445036"/>
                    <a:pt x="1242708" y="1646885"/>
                  </a:cubicBezTo>
                  <a:cubicBezTo>
                    <a:pt x="945204" y="1851166"/>
                    <a:pt x="545560" y="1812255"/>
                    <a:pt x="285345" y="1560957"/>
                  </a:cubicBezTo>
                  <a:cubicBezTo>
                    <a:pt x="106193" y="1388291"/>
                    <a:pt x="12160" y="1176715"/>
                    <a:pt x="4053" y="927038"/>
                  </a:cubicBezTo>
                  <a:cubicBezTo>
                    <a:pt x="2432" y="912447"/>
                    <a:pt x="1621" y="897045"/>
                    <a:pt x="0" y="882453"/>
                  </a:cubicBezTo>
                  <a:close/>
                  <a:moveTo>
                    <a:pt x="820366" y="503885"/>
                  </a:moveTo>
                  <a:cubicBezTo>
                    <a:pt x="746598" y="501453"/>
                    <a:pt x="681747" y="524962"/>
                    <a:pt x="623381" y="567925"/>
                  </a:cubicBezTo>
                  <a:cubicBezTo>
                    <a:pt x="431260" y="708977"/>
                    <a:pt x="413426" y="1009723"/>
                    <a:pt x="587713" y="1178336"/>
                  </a:cubicBezTo>
                  <a:cubicBezTo>
                    <a:pt x="727953" y="1313713"/>
                    <a:pt x="950068" y="1303985"/>
                    <a:pt x="1073285" y="1153206"/>
                  </a:cubicBezTo>
                  <a:cubicBezTo>
                    <a:pt x="1185153" y="1017019"/>
                    <a:pt x="1202987" y="863808"/>
                    <a:pt x="1127598" y="705734"/>
                  </a:cubicBezTo>
                  <a:cubicBezTo>
                    <a:pt x="1067611" y="579274"/>
                    <a:pt x="963849" y="507938"/>
                    <a:pt x="820366" y="503885"/>
                  </a:cubicBezTo>
                  <a:close/>
                </a:path>
              </a:pathLst>
            </a:custGeom>
            <a:grpFill/>
            <a:ln w="810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877CB92F-D85B-41E7-B7C4-7DB583D5EC52}"/>
                </a:ext>
              </a:extLst>
            </p:cNvPr>
            <p:cNvSpPr/>
            <p:nvPr/>
          </p:nvSpPr>
          <p:spPr>
            <a:xfrm>
              <a:off x="1665189" y="5304305"/>
              <a:ext cx="1426723" cy="1548319"/>
            </a:xfrm>
            <a:custGeom>
              <a:avLst/>
              <a:gdLst>
                <a:gd name="connsiteX0" fmla="*/ 1433881 w 1426723"/>
                <a:gd name="connsiteY0" fmla="*/ 753595 h 1548319"/>
                <a:gd name="connsiteX1" fmla="*/ 965333 w 1426723"/>
                <a:gd name="connsiteY1" fmla="*/ 1506678 h 1548319"/>
                <a:gd name="connsiteX2" fmla="*/ 170907 w 1426723"/>
                <a:gd name="connsiteY2" fmla="*/ 1280510 h 1548319"/>
                <a:gd name="connsiteX3" fmla="*/ 239811 w 1426723"/>
                <a:gd name="connsiteY3" fmla="*/ 196686 h 1548319"/>
                <a:gd name="connsiteX4" fmla="*/ 1272564 w 1426723"/>
                <a:gd name="connsiteY4" fmla="*/ 285046 h 1548319"/>
                <a:gd name="connsiteX5" fmla="*/ 1433881 w 1426723"/>
                <a:gd name="connsiteY5" fmla="*/ 753595 h 1548319"/>
                <a:gd name="connsiteX6" fmla="*/ 1018024 w 1426723"/>
                <a:gd name="connsiteY6" fmla="*/ 768997 h 1548319"/>
                <a:gd name="connsiteX7" fmla="*/ 981545 w 1426723"/>
                <a:gd name="connsiteY7" fmla="*/ 614976 h 1548319"/>
                <a:gd name="connsiteX8" fmla="*/ 507322 w 1426723"/>
                <a:gd name="connsiteY8" fmla="*/ 536344 h 1548319"/>
                <a:gd name="connsiteX9" fmla="*/ 504890 w 1426723"/>
                <a:gd name="connsiteY9" fmla="*/ 1014620 h 1548319"/>
                <a:gd name="connsiteX10" fmla="*/ 924801 w 1426723"/>
                <a:gd name="connsiteY10" fmla="*/ 1017863 h 1548319"/>
                <a:gd name="connsiteX11" fmla="*/ 1018024 w 1426723"/>
                <a:gd name="connsiteY11" fmla="*/ 768997 h 1548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26723" h="1548319">
                  <a:moveTo>
                    <a:pt x="1433881" y="753595"/>
                  </a:moveTo>
                  <a:cubicBezTo>
                    <a:pt x="1433881" y="1101359"/>
                    <a:pt x="1245003" y="1395620"/>
                    <a:pt x="965333" y="1506678"/>
                  </a:cubicBezTo>
                  <a:cubicBezTo>
                    <a:pt x="683230" y="1619356"/>
                    <a:pt x="363839" y="1528565"/>
                    <a:pt x="170907" y="1280510"/>
                  </a:cubicBezTo>
                  <a:cubicBezTo>
                    <a:pt x="-81201" y="956254"/>
                    <a:pt x="-51208" y="484463"/>
                    <a:pt x="239811" y="196686"/>
                  </a:cubicBezTo>
                  <a:cubicBezTo>
                    <a:pt x="538126" y="-98386"/>
                    <a:pt x="1026941" y="-55422"/>
                    <a:pt x="1272564" y="285046"/>
                  </a:cubicBezTo>
                  <a:cubicBezTo>
                    <a:pt x="1378758" y="433393"/>
                    <a:pt x="1430639" y="597142"/>
                    <a:pt x="1433881" y="753595"/>
                  </a:cubicBezTo>
                  <a:close/>
                  <a:moveTo>
                    <a:pt x="1018024" y="768997"/>
                  </a:moveTo>
                  <a:cubicBezTo>
                    <a:pt x="1020456" y="721169"/>
                    <a:pt x="1007486" y="666046"/>
                    <a:pt x="981545" y="614976"/>
                  </a:cubicBezTo>
                  <a:cubicBezTo>
                    <a:pt x="887511" y="426097"/>
                    <a:pt x="651616" y="387186"/>
                    <a:pt x="507322" y="536344"/>
                  </a:cubicBezTo>
                  <a:cubicBezTo>
                    <a:pt x="382484" y="665235"/>
                    <a:pt x="380862" y="883297"/>
                    <a:pt x="504890" y="1014620"/>
                  </a:cubicBezTo>
                  <a:cubicBezTo>
                    <a:pt x="623243" y="1140269"/>
                    <a:pt x="804826" y="1141891"/>
                    <a:pt x="924801" y="1017863"/>
                  </a:cubicBezTo>
                  <a:cubicBezTo>
                    <a:pt x="989652" y="951391"/>
                    <a:pt x="1018835" y="871137"/>
                    <a:pt x="1018024" y="768997"/>
                  </a:cubicBezTo>
                  <a:close/>
                </a:path>
              </a:pathLst>
            </a:custGeom>
            <a:grpFill/>
            <a:ln w="810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</p:grpSp>
      <p:grpSp>
        <p:nvGrpSpPr>
          <p:cNvPr id="332" name="Group 331">
            <a:extLst>
              <a:ext uri="{FF2B5EF4-FFF2-40B4-BE49-F238E27FC236}">
                <a16:creationId xmlns:a16="http://schemas.microsoft.com/office/drawing/2014/main" id="{EDDD062B-16CC-4826-8482-61D2471C75EB}"/>
              </a:ext>
            </a:extLst>
          </p:cNvPr>
          <p:cNvGrpSpPr/>
          <p:nvPr/>
        </p:nvGrpSpPr>
        <p:grpSpPr>
          <a:xfrm>
            <a:off x="3241198" y="1048739"/>
            <a:ext cx="1134736" cy="1354362"/>
            <a:chOff x="3570" y="619306"/>
            <a:chExt cx="4703649" cy="5614032"/>
          </a:xfrm>
        </p:grpSpPr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5DBB3D16-ADC0-44BC-9DC3-7F09D2D38BEB}"/>
                </a:ext>
              </a:extLst>
            </p:cNvPr>
            <p:cNvSpPr/>
            <p:nvPr/>
          </p:nvSpPr>
          <p:spPr>
            <a:xfrm>
              <a:off x="3570" y="619306"/>
              <a:ext cx="4703649" cy="4864305"/>
            </a:xfrm>
            <a:custGeom>
              <a:avLst/>
              <a:gdLst>
                <a:gd name="connsiteX0" fmla="*/ 1807379 w 4703648"/>
                <a:gd name="connsiteY0" fmla="*/ 4869660 h 4864304"/>
                <a:gd name="connsiteX1" fmla="*/ 2182243 w 4703648"/>
                <a:gd name="connsiteY1" fmla="*/ 4869660 h 4864304"/>
                <a:gd name="connsiteX2" fmla="*/ 2181351 w 4703648"/>
                <a:gd name="connsiteY2" fmla="*/ 4868768 h 4864304"/>
                <a:gd name="connsiteX3" fmla="*/ 2580313 w 4703648"/>
                <a:gd name="connsiteY3" fmla="*/ 4868768 h 4864304"/>
                <a:gd name="connsiteX4" fmla="*/ 2579420 w 4703648"/>
                <a:gd name="connsiteY4" fmla="*/ 4869660 h 4864304"/>
                <a:gd name="connsiteX5" fmla="*/ 2957854 w 4703648"/>
                <a:gd name="connsiteY5" fmla="*/ 4869660 h 4864304"/>
                <a:gd name="connsiteX6" fmla="*/ 3435359 w 4703648"/>
                <a:gd name="connsiteY6" fmla="*/ 4869660 h 4864304"/>
                <a:gd name="connsiteX7" fmla="*/ 3435359 w 4703648"/>
                <a:gd name="connsiteY7" fmla="*/ 4869660 h 4864304"/>
                <a:gd name="connsiteX8" fmla="*/ 3812901 w 4703648"/>
                <a:gd name="connsiteY8" fmla="*/ 4869660 h 4864304"/>
                <a:gd name="connsiteX9" fmla="*/ 3810223 w 4703648"/>
                <a:gd name="connsiteY9" fmla="*/ 4867875 h 4864304"/>
                <a:gd name="connsiteX10" fmla="*/ 3835214 w 4703648"/>
                <a:gd name="connsiteY10" fmla="*/ 4867875 h 4864304"/>
                <a:gd name="connsiteX11" fmla="*/ 4419823 w 4703648"/>
                <a:gd name="connsiteY11" fmla="*/ 4867875 h 4864304"/>
                <a:gd name="connsiteX12" fmla="*/ 4451955 w 4703648"/>
                <a:gd name="connsiteY12" fmla="*/ 4833067 h 4864304"/>
                <a:gd name="connsiteX13" fmla="*/ 4451955 w 4703648"/>
                <a:gd name="connsiteY13" fmla="*/ 4750953 h 4864304"/>
                <a:gd name="connsiteX14" fmla="*/ 4471590 w 4703648"/>
                <a:gd name="connsiteY14" fmla="*/ 4729532 h 4864304"/>
                <a:gd name="connsiteX15" fmla="*/ 4606363 w 4703648"/>
                <a:gd name="connsiteY15" fmla="*/ 4729532 h 4864304"/>
                <a:gd name="connsiteX16" fmla="*/ 4625999 w 4703648"/>
                <a:gd name="connsiteY16" fmla="*/ 4752739 h 4864304"/>
                <a:gd name="connsiteX17" fmla="*/ 4625999 w 4703648"/>
                <a:gd name="connsiteY17" fmla="*/ 4845562 h 4864304"/>
                <a:gd name="connsiteX18" fmla="*/ 4645634 w 4703648"/>
                <a:gd name="connsiteY18" fmla="*/ 4867875 h 4864304"/>
                <a:gd name="connsiteX19" fmla="*/ 4677765 w 4703648"/>
                <a:gd name="connsiteY19" fmla="*/ 4865198 h 4864304"/>
                <a:gd name="connsiteX20" fmla="*/ 4705434 w 4703648"/>
                <a:gd name="connsiteY20" fmla="*/ 4829496 h 4864304"/>
                <a:gd name="connsiteX21" fmla="*/ 4705434 w 4703648"/>
                <a:gd name="connsiteY21" fmla="*/ 4498367 h 4864304"/>
                <a:gd name="connsiteX22" fmla="*/ 4673303 w 4703648"/>
                <a:gd name="connsiteY22" fmla="*/ 4462665 h 4864304"/>
                <a:gd name="connsiteX23" fmla="*/ 4625999 w 4703648"/>
                <a:gd name="connsiteY23" fmla="*/ 4509077 h 4864304"/>
                <a:gd name="connsiteX24" fmla="*/ 4625999 w 4703648"/>
                <a:gd name="connsiteY24" fmla="*/ 4566199 h 4864304"/>
                <a:gd name="connsiteX25" fmla="*/ 4608148 w 4703648"/>
                <a:gd name="connsiteY25" fmla="*/ 4585835 h 4864304"/>
                <a:gd name="connsiteX26" fmla="*/ 4471590 w 4703648"/>
                <a:gd name="connsiteY26" fmla="*/ 4585835 h 4864304"/>
                <a:gd name="connsiteX27" fmla="*/ 4452847 w 4703648"/>
                <a:gd name="connsiteY27" fmla="*/ 4559951 h 4864304"/>
                <a:gd name="connsiteX28" fmla="*/ 4452847 w 4703648"/>
                <a:gd name="connsiteY28" fmla="*/ 4235070 h 4864304"/>
                <a:gd name="connsiteX29" fmla="*/ 4452847 w 4703648"/>
                <a:gd name="connsiteY29" fmla="*/ 3799513 h 4864304"/>
                <a:gd name="connsiteX30" fmla="*/ 4480516 w 4703648"/>
                <a:gd name="connsiteY30" fmla="*/ 3769167 h 4864304"/>
                <a:gd name="connsiteX31" fmla="*/ 4559059 w 4703648"/>
                <a:gd name="connsiteY31" fmla="*/ 3769167 h 4864304"/>
                <a:gd name="connsiteX32" fmla="*/ 4582264 w 4703648"/>
                <a:gd name="connsiteY32" fmla="*/ 3745069 h 4864304"/>
                <a:gd name="connsiteX33" fmla="*/ 4582264 w 4703648"/>
                <a:gd name="connsiteY33" fmla="*/ 3645998 h 4864304"/>
                <a:gd name="connsiteX34" fmla="*/ 4564414 w 4703648"/>
                <a:gd name="connsiteY34" fmla="*/ 3626362 h 4864304"/>
                <a:gd name="connsiteX35" fmla="*/ 4218111 w 4703648"/>
                <a:gd name="connsiteY35" fmla="*/ 3626362 h 4864304"/>
                <a:gd name="connsiteX36" fmla="*/ 4200260 w 4703648"/>
                <a:gd name="connsiteY36" fmla="*/ 3645998 h 4864304"/>
                <a:gd name="connsiteX37" fmla="*/ 4200260 w 4703648"/>
                <a:gd name="connsiteY37" fmla="*/ 3747746 h 4864304"/>
                <a:gd name="connsiteX38" fmla="*/ 4219004 w 4703648"/>
                <a:gd name="connsiteY38" fmla="*/ 3769167 h 4864304"/>
                <a:gd name="connsiteX39" fmla="*/ 4301116 w 4703648"/>
                <a:gd name="connsiteY39" fmla="*/ 3769167 h 4864304"/>
                <a:gd name="connsiteX40" fmla="*/ 4325215 w 4703648"/>
                <a:gd name="connsiteY40" fmla="*/ 3794158 h 4864304"/>
                <a:gd name="connsiteX41" fmla="*/ 4325215 w 4703648"/>
                <a:gd name="connsiteY41" fmla="*/ 4437674 h 4864304"/>
                <a:gd name="connsiteX42" fmla="*/ 4302009 w 4703648"/>
                <a:gd name="connsiteY42" fmla="*/ 4461773 h 4864304"/>
                <a:gd name="connsiteX43" fmla="*/ 4007473 w 4703648"/>
                <a:gd name="connsiteY43" fmla="*/ 4461773 h 4864304"/>
                <a:gd name="connsiteX44" fmla="*/ 3984267 w 4703648"/>
                <a:gd name="connsiteY44" fmla="*/ 4435889 h 4864304"/>
                <a:gd name="connsiteX45" fmla="*/ 3984267 w 4703648"/>
                <a:gd name="connsiteY45" fmla="*/ 3730788 h 4864304"/>
                <a:gd name="connsiteX46" fmla="*/ 4005688 w 4703648"/>
                <a:gd name="connsiteY46" fmla="*/ 3706690 h 4864304"/>
                <a:gd name="connsiteX47" fmla="*/ 4040497 w 4703648"/>
                <a:gd name="connsiteY47" fmla="*/ 3669203 h 4864304"/>
                <a:gd name="connsiteX48" fmla="*/ 4040497 w 4703648"/>
                <a:gd name="connsiteY48" fmla="*/ 3651353 h 4864304"/>
                <a:gd name="connsiteX49" fmla="*/ 4016398 w 4703648"/>
                <a:gd name="connsiteY49" fmla="*/ 3626362 h 4864304"/>
                <a:gd name="connsiteX50" fmla="*/ 3877163 w 4703648"/>
                <a:gd name="connsiteY50" fmla="*/ 3627254 h 4864304"/>
                <a:gd name="connsiteX51" fmla="*/ 3851280 w 4703648"/>
                <a:gd name="connsiteY51" fmla="*/ 3599586 h 4864304"/>
                <a:gd name="connsiteX52" fmla="*/ 3851280 w 4703648"/>
                <a:gd name="connsiteY52" fmla="*/ 2976598 h 4864304"/>
                <a:gd name="connsiteX53" fmla="*/ 3877163 w 4703648"/>
                <a:gd name="connsiteY53" fmla="*/ 2948929 h 4864304"/>
                <a:gd name="connsiteX54" fmla="*/ 4201153 w 4703648"/>
                <a:gd name="connsiteY54" fmla="*/ 2948929 h 4864304"/>
                <a:gd name="connsiteX55" fmla="*/ 4229714 w 4703648"/>
                <a:gd name="connsiteY55" fmla="*/ 2918583 h 4864304"/>
                <a:gd name="connsiteX56" fmla="*/ 4229714 w 4703648"/>
                <a:gd name="connsiteY56" fmla="*/ 2764175 h 4864304"/>
                <a:gd name="connsiteX57" fmla="*/ 4207400 w 4703648"/>
                <a:gd name="connsiteY57" fmla="*/ 2738291 h 4864304"/>
                <a:gd name="connsiteX58" fmla="*/ 3682591 w 4703648"/>
                <a:gd name="connsiteY58" fmla="*/ 2738291 h 4864304"/>
                <a:gd name="connsiteX59" fmla="*/ 3660278 w 4703648"/>
                <a:gd name="connsiteY59" fmla="*/ 2768637 h 4864304"/>
                <a:gd name="connsiteX60" fmla="*/ 3660278 w 4703648"/>
                <a:gd name="connsiteY60" fmla="*/ 3593338 h 4864304"/>
                <a:gd name="connsiteX61" fmla="*/ 3629039 w 4703648"/>
                <a:gd name="connsiteY61" fmla="*/ 3628147 h 4864304"/>
                <a:gd name="connsiteX62" fmla="*/ 3139931 w 4703648"/>
                <a:gd name="connsiteY62" fmla="*/ 3628147 h 4864304"/>
                <a:gd name="connsiteX63" fmla="*/ 3111370 w 4703648"/>
                <a:gd name="connsiteY63" fmla="*/ 3596016 h 4864304"/>
                <a:gd name="connsiteX64" fmla="*/ 3111370 w 4703648"/>
                <a:gd name="connsiteY64" fmla="*/ 3388055 h 4864304"/>
                <a:gd name="connsiteX65" fmla="*/ 2964995 w 4703648"/>
                <a:gd name="connsiteY65" fmla="*/ 3180095 h 4864304"/>
                <a:gd name="connsiteX66" fmla="*/ 2735614 w 4703648"/>
                <a:gd name="connsiteY66" fmla="*/ 3290769 h 4864304"/>
                <a:gd name="connsiteX67" fmla="*/ 2717763 w 4703648"/>
                <a:gd name="connsiteY67" fmla="*/ 3373775 h 4864304"/>
                <a:gd name="connsiteX68" fmla="*/ 2717763 w 4703648"/>
                <a:gd name="connsiteY68" fmla="*/ 3599586 h 4864304"/>
                <a:gd name="connsiteX69" fmla="*/ 2691879 w 4703648"/>
                <a:gd name="connsiteY69" fmla="*/ 3628147 h 4864304"/>
                <a:gd name="connsiteX70" fmla="*/ 2210804 w 4703648"/>
                <a:gd name="connsiteY70" fmla="*/ 3628147 h 4864304"/>
                <a:gd name="connsiteX71" fmla="*/ 2185813 w 4703648"/>
                <a:gd name="connsiteY71" fmla="*/ 3600478 h 4864304"/>
                <a:gd name="connsiteX72" fmla="*/ 2185813 w 4703648"/>
                <a:gd name="connsiteY72" fmla="*/ 3238110 h 4864304"/>
                <a:gd name="connsiteX73" fmla="*/ 2159037 w 4703648"/>
                <a:gd name="connsiteY73" fmla="*/ 3208656 h 4864304"/>
                <a:gd name="connsiteX74" fmla="*/ 2090312 w 4703648"/>
                <a:gd name="connsiteY74" fmla="*/ 3208656 h 4864304"/>
                <a:gd name="connsiteX75" fmla="*/ 2055503 w 4703648"/>
                <a:gd name="connsiteY75" fmla="*/ 3186343 h 4864304"/>
                <a:gd name="connsiteX76" fmla="*/ 1867179 w 4703648"/>
                <a:gd name="connsiteY76" fmla="*/ 3035505 h 4864304"/>
                <a:gd name="connsiteX77" fmla="*/ 1574428 w 4703648"/>
                <a:gd name="connsiteY77" fmla="*/ 3180988 h 4864304"/>
                <a:gd name="connsiteX78" fmla="*/ 1530694 w 4703648"/>
                <a:gd name="connsiteY78" fmla="*/ 3208656 h 4864304"/>
                <a:gd name="connsiteX79" fmla="*/ 1466432 w 4703648"/>
                <a:gd name="connsiteY79" fmla="*/ 3207764 h 4864304"/>
                <a:gd name="connsiteX80" fmla="*/ 1442333 w 4703648"/>
                <a:gd name="connsiteY80" fmla="*/ 3234540 h 4864304"/>
                <a:gd name="connsiteX81" fmla="*/ 1442333 w 4703648"/>
                <a:gd name="connsiteY81" fmla="*/ 3592446 h 4864304"/>
                <a:gd name="connsiteX82" fmla="*/ 1410202 w 4703648"/>
                <a:gd name="connsiteY82" fmla="*/ 3628147 h 4864304"/>
                <a:gd name="connsiteX83" fmla="*/ 896996 w 4703648"/>
                <a:gd name="connsiteY83" fmla="*/ 3628147 h 4864304"/>
                <a:gd name="connsiteX84" fmla="*/ 866650 w 4703648"/>
                <a:gd name="connsiteY84" fmla="*/ 3594231 h 4864304"/>
                <a:gd name="connsiteX85" fmla="*/ 866650 w 4703648"/>
                <a:gd name="connsiteY85" fmla="*/ 2811479 h 4864304"/>
                <a:gd name="connsiteX86" fmla="*/ 888963 w 4703648"/>
                <a:gd name="connsiteY86" fmla="*/ 2765067 h 4864304"/>
                <a:gd name="connsiteX87" fmla="*/ 1052296 w 4703648"/>
                <a:gd name="connsiteY87" fmla="*/ 2533009 h 4864304"/>
                <a:gd name="connsiteX88" fmla="*/ 1084428 w 4703648"/>
                <a:gd name="connsiteY88" fmla="*/ 2514266 h 4864304"/>
                <a:gd name="connsiteX89" fmla="*/ 1626195 w 4703648"/>
                <a:gd name="connsiteY89" fmla="*/ 2335759 h 4864304"/>
                <a:gd name="connsiteX90" fmla="*/ 1661896 w 4703648"/>
                <a:gd name="connsiteY90" fmla="*/ 2328619 h 4864304"/>
                <a:gd name="connsiteX91" fmla="*/ 2166178 w 4703648"/>
                <a:gd name="connsiteY91" fmla="*/ 2163500 h 4864304"/>
                <a:gd name="connsiteX92" fmla="*/ 2235795 w 4703648"/>
                <a:gd name="connsiteY92" fmla="*/ 2050148 h 4864304"/>
                <a:gd name="connsiteX93" fmla="*/ 2269711 w 4703648"/>
                <a:gd name="connsiteY93" fmla="*/ 2033190 h 4864304"/>
                <a:gd name="connsiteX94" fmla="*/ 2782918 w 4703648"/>
                <a:gd name="connsiteY94" fmla="*/ 1864502 h 4864304"/>
                <a:gd name="connsiteX95" fmla="*/ 2871279 w 4703648"/>
                <a:gd name="connsiteY95" fmla="*/ 1685102 h 4864304"/>
                <a:gd name="connsiteX96" fmla="*/ 2892699 w 4703648"/>
                <a:gd name="connsiteY96" fmla="*/ 1659219 h 4864304"/>
                <a:gd name="connsiteX97" fmla="*/ 3074776 w 4703648"/>
                <a:gd name="connsiteY97" fmla="*/ 1551222 h 4864304"/>
                <a:gd name="connsiteX98" fmla="*/ 3338966 w 4703648"/>
                <a:gd name="connsiteY98" fmla="*/ 1097816 h 4864304"/>
                <a:gd name="connsiteX99" fmla="*/ 3070313 w 4703648"/>
                <a:gd name="connsiteY99" fmla="*/ 545338 h 4864304"/>
                <a:gd name="connsiteX100" fmla="*/ 3038182 w 4703648"/>
                <a:gd name="connsiteY100" fmla="*/ 511421 h 4864304"/>
                <a:gd name="connsiteX101" fmla="*/ 2519621 w 4703648"/>
                <a:gd name="connsiteY101" fmla="*/ 8925 h 4864304"/>
                <a:gd name="connsiteX102" fmla="*/ 2467854 w 4703648"/>
                <a:gd name="connsiteY102" fmla="*/ 0 h 4864304"/>
                <a:gd name="connsiteX103" fmla="*/ 2347362 w 4703648"/>
                <a:gd name="connsiteY103" fmla="*/ 0 h 4864304"/>
                <a:gd name="connsiteX104" fmla="*/ 2221515 w 4703648"/>
                <a:gd name="connsiteY104" fmla="*/ 27669 h 4864304"/>
                <a:gd name="connsiteX105" fmla="*/ 1876997 w 4703648"/>
                <a:gd name="connsiteY105" fmla="*/ 315064 h 4864304"/>
                <a:gd name="connsiteX106" fmla="*/ 1747580 w 4703648"/>
                <a:gd name="connsiteY106" fmla="*/ 705101 h 4864304"/>
                <a:gd name="connsiteX107" fmla="*/ 1761860 w 4703648"/>
                <a:gd name="connsiteY107" fmla="*/ 944300 h 4864304"/>
                <a:gd name="connsiteX108" fmla="*/ 1750257 w 4703648"/>
                <a:gd name="connsiteY108" fmla="*/ 996067 h 4864304"/>
                <a:gd name="connsiteX109" fmla="*/ 1601204 w 4703648"/>
                <a:gd name="connsiteY109" fmla="*/ 1380749 h 4864304"/>
                <a:gd name="connsiteX110" fmla="*/ 1620840 w 4703648"/>
                <a:gd name="connsiteY110" fmla="*/ 1661004 h 4864304"/>
                <a:gd name="connsiteX111" fmla="*/ 1603882 w 4703648"/>
                <a:gd name="connsiteY111" fmla="*/ 1683317 h 4864304"/>
                <a:gd name="connsiteX112" fmla="*/ 1468217 w 4703648"/>
                <a:gd name="connsiteY112" fmla="*/ 1707416 h 4864304"/>
                <a:gd name="connsiteX113" fmla="*/ 1158508 w 4703648"/>
                <a:gd name="connsiteY113" fmla="*/ 1953755 h 4864304"/>
                <a:gd name="connsiteX114" fmla="*/ 1131732 w 4703648"/>
                <a:gd name="connsiteY114" fmla="*/ 1977853 h 4864304"/>
                <a:gd name="connsiteX115" fmla="*/ 815775 w 4703648"/>
                <a:gd name="connsiteY115" fmla="*/ 2411624 h 4864304"/>
                <a:gd name="connsiteX116" fmla="*/ 794354 w 4703648"/>
                <a:gd name="connsiteY116" fmla="*/ 2444648 h 4864304"/>
                <a:gd name="connsiteX117" fmla="*/ 498033 w 4703648"/>
                <a:gd name="connsiteY117" fmla="*/ 2781133 h 4864304"/>
                <a:gd name="connsiteX118" fmla="*/ 488216 w 4703648"/>
                <a:gd name="connsiteY118" fmla="*/ 2830222 h 4864304"/>
                <a:gd name="connsiteX119" fmla="*/ 488216 w 4703648"/>
                <a:gd name="connsiteY119" fmla="*/ 3592446 h 4864304"/>
                <a:gd name="connsiteX120" fmla="*/ 456977 w 4703648"/>
                <a:gd name="connsiteY120" fmla="*/ 3626362 h 4864304"/>
                <a:gd name="connsiteX121" fmla="*/ 280255 w 4703648"/>
                <a:gd name="connsiteY121" fmla="*/ 3626362 h 4864304"/>
                <a:gd name="connsiteX122" fmla="*/ 248124 w 4703648"/>
                <a:gd name="connsiteY122" fmla="*/ 3661171 h 4864304"/>
                <a:gd name="connsiteX123" fmla="*/ 248124 w 4703648"/>
                <a:gd name="connsiteY123" fmla="*/ 4542993 h 4864304"/>
                <a:gd name="connsiteX124" fmla="*/ 208853 w 4703648"/>
                <a:gd name="connsiteY124" fmla="*/ 4585835 h 4864304"/>
                <a:gd name="connsiteX125" fmla="*/ 99964 w 4703648"/>
                <a:gd name="connsiteY125" fmla="*/ 4585835 h 4864304"/>
                <a:gd name="connsiteX126" fmla="*/ 77650 w 4703648"/>
                <a:gd name="connsiteY126" fmla="*/ 4561736 h 4864304"/>
                <a:gd name="connsiteX127" fmla="*/ 77650 w 4703648"/>
                <a:gd name="connsiteY127" fmla="*/ 4482301 h 4864304"/>
                <a:gd name="connsiteX128" fmla="*/ 58907 w 4703648"/>
                <a:gd name="connsiteY128" fmla="*/ 4461773 h 4864304"/>
                <a:gd name="connsiteX129" fmla="*/ 0 w 4703648"/>
                <a:gd name="connsiteY129" fmla="*/ 4481408 h 4864304"/>
                <a:gd name="connsiteX130" fmla="*/ 0 w 4703648"/>
                <a:gd name="connsiteY130" fmla="*/ 4843777 h 4864304"/>
                <a:gd name="connsiteX131" fmla="*/ 68725 w 4703648"/>
                <a:gd name="connsiteY131" fmla="*/ 4866090 h 4864304"/>
                <a:gd name="connsiteX132" fmla="*/ 77650 w 4703648"/>
                <a:gd name="connsiteY132" fmla="*/ 4846455 h 4864304"/>
                <a:gd name="connsiteX133" fmla="*/ 77650 w 4703648"/>
                <a:gd name="connsiteY133" fmla="*/ 4755416 h 4864304"/>
                <a:gd name="connsiteX134" fmla="*/ 99964 w 4703648"/>
                <a:gd name="connsiteY134" fmla="*/ 4728640 h 4864304"/>
                <a:gd name="connsiteX135" fmla="*/ 226703 w 4703648"/>
                <a:gd name="connsiteY135" fmla="*/ 4728640 h 4864304"/>
                <a:gd name="connsiteX136" fmla="*/ 248124 w 4703648"/>
                <a:gd name="connsiteY136" fmla="*/ 4751846 h 4864304"/>
                <a:gd name="connsiteX137" fmla="*/ 248124 w 4703648"/>
                <a:gd name="connsiteY137" fmla="*/ 4829496 h 4864304"/>
                <a:gd name="connsiteX138" fmla="*/ 281148 w 4703648"/>
                <a:gd name="connsiteY138" fmla="*/ 4866090 h 4864304"/>
                <a:gd name="connsiteX139" fmla="*/ 691713 w 4703648"/>
                <a:gd name="connsiteY139" fmla="*/ 4865198 h 4864304"/>
                <a:gd name="connsiteX140" fmla="*/ 989819 w 4703648"/>
                <a:gd name="connsiteY140" fmla="*/ 4865198 h 4864304"/>
                <a:gd name="connsiteX141" fmla="*/ 1014810 w 4703648"/>
                <a:gd name="connsiteY141" fmla="*/ 4866983 h 4864304"/>
                <a:gd name="connsiteX142" fmla="*/ 1013025 w 4703648"/>
                <a:gd name="connsiteY142" fmla="*/ 4867875 h 4864304"/>
                <a:gd name="connsiteX143" fmla="*/ 1322734 w 4703648"/>
                <a:gd name="connsiteY143" fmla="*/ 4867875 h 4864304"/>
                <a:gd name="connsiteX144" fmla="*/ 1807379 w 4703648"/>
                <a:gd name="connsiteY144" fmla="*/ 4867875 h 4864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4703648" h="4864304">
                  <a:moveTo>
                    <a:pt x="1807379" y="4869660"/>
                  </a:moveTo>
                  <a:lnTo>
                    <a:pt x="2182243" y="4869660"/>
                  </a:lnTo>
                  <a:cubicBezTo>
                    <a:pt x="2182243" y="4869660"/>
                    <a:pt x="2181351" y="4868768"/>
                    <a:pt x="2181351" y="4868768"/>
                  </a:cubicBezTo>
                  <a:cubicBezTo>
                    <a:pt x="2341114" y="4868768"/>
                    <a:pt x="2418764" y="4868768"/>
                    <a:pt x="2580313" y="4868768"/>
                  </a:cubicBezTo>
                  <a:cubicBezTo>
                    <a:pt x="2580313" y="4868768"/>
                    <a:pt x="2579420" y="4869660"/>
                    <a:pt x="2579420" y="4869660"/>
                  </a:cubicBezTo>
                  <a:lnTo>
                    <a:pt x="2957854" y="4869660"/>
                  </a:lnTo>
                  <a:cubicBezTo>
                    <a:pt x="2997126" y="4866983"/>
                    <a:pt x="3413939" y="4866983"/>
                    <a:pt x="3435359" y="4869660"/>
                  </a:cubicBezTo>
                  <a:cubicBezTo>
                    <a:pt x="3435359" y="4869660"/>
                    <a:pt x="3435359" y="4869660"/>
                    <a:pt x="3435359" y="4869660"/>
                  </a:cubicBezTo>
                  <a:lnTo>
                    <a:pt x="3812901" y="4869660"/>
                  </a:lnTo>
                  <a:cubicBezTo>
                    <a:pt x="3812008" y="4868768"/>
                    <a:pt x="3811116" y="4867875"/>
                    <a:pt x="3810223" y="4867875"/>
                  </a:cubicBezTo>
                  <a:cubicBezTo>
                    <a:pt x="3821826" y="4867875"/>
                    <a:pt x="3828966" y="4867875"/>
                    <a:pt x="3835214" y="4867875"/>
                  </a:cubicBezTo>
                  <a:cubicBezTo>
                    <a:pt x="4080661" y="4867875"/>
                    <a:pt x="4174377" y="4867875"/>
                    <a:pt x="4419823" y="4867875"/>
                  </a:cubicBezTo>
                  <a:cubicBezTo>
                    <a:pt x="4451955" y="4867875"/>
                    <a:pt x="4451955" y="4867875"/>
                    <a:pt x="4451955" y="4833067"/>
                  </a:cubicBezTo>
                  <a:cubicBezTo>
                    <a:pt x="4451955" y="4805398"/>
                    <a:pt x="4451955" y="4778622"/>
                    <a:pt x="4451955" y="4750953"/>
                  </a:cubicBezTo>
                  <a:cubicBezTo>
                    <a:pt x="4451955" y="4735780"/>
                    <a:pt x="4457310" y="4729532"/>
                    <a:pt x="4471590" y="4729532"/>
                  </a:cubicBezTo>
                  <a:cubicBezTo>
                    <a:pt x="4516217" y="4729532"/>
                    <a:pt x="4561736" y="4730425"/>
                    <a:pt x="4606363" y="4729532"/>
                  </a:cubicBezTo>
                  <a:cubicBezTo>
                    <a:pt x="4621536" y="4729532"/>
                    <a:pt x="4625999" y="4736673"/>
                    <a:pt x="4625999" y="4752739"/>
                  </a:cubicBezTo>
                  <a:cubicBezTo>
                    <a:pt x="4625106" y="4783977"/>
                    <a:pt x="4625999" y="4814323"/>
                    <a:pt x="4625999" y="4845562"/>
                  </a:cubicBezTo>
                  <a:cubicBezTo>
                    <a:pt x="4625999" y="4861628"/>
                    <a:pt x="4631354" y="4868768"/>
                    <a:pt x="4645634" y="4867875"/>
                  </a:cubicBezTo>
                  <a:cubicBezTo>
                    <a:pt x="4656344" y="4866983"/>
                    <a:pt x="4667055" y="4867875"/>
                    <a:pt x="4677765" y="4865198"/>
                  </a:cubicBezTo>
                  <a:cubicBezTo>
                    <a:pt x="4694724" y="4861628"/>
                    <a:pt x="4705434" y="4849132"/>
                    <a:pt x="4705434" y="4829496"/>
                  </a:cubicBezTo>
                  <a:cubicBezTo>
                    <a:pt x="4705434" y="4718823"/>
                    <a:pt x="4705434" y="4608148"/>
                    <a:pt x="4705434" y="4498367"/>
                  </a:cubicBezTo>
                  <a:cubicBezTo>
                    <a:pt x="4705434" y="4477838"/>
                    <a:pt x="4692939" y="4465343"/>
                    <a:pt x="4673303" y="4462665"/>
                  </a:cubicBezTo>
                  <a:cubicBezTo>
                    <a:pt x="4627784" y="4457310"/>
                    <a:pt x="4625999" y="4458203"/>
                    <a:pt x="4625999" y="4509077"/>
                  </a:cubicBezTo>
                  <a:cubicBezTo>
                    <a:pt x="4625999" y="4527820"/>
                    <a:pt x="4625999" y="4547456"/>
                    <a:pt x="4625999" y="4566199"/>
                  </a:cubicBezTo>
                  <a:cubicBezTo>
                    <a:pt x="4625999" y="4580480"/>
                    <a:pt x="4620643" y="4586727"/>
                    <a:pt x="4608148" y="4585835"/>
                  </a:cubicBezTo>
                  <a:cubicBezTo>
                    <a:pt x="4562629" y="4585835"/>
                    <a:pt x="4517109" y="4584943"/>
                    <a:pt x="4471590" y="4585835"/>
                  </a:cubicBezTo>
                  <a:cubicBezTo>
                    <a:pt x="4453740" y="4585835"/>
                    <a:pt x="4452847" y="4574232"/>
                    <a:pt x="4452847" y="4559951"/>
                  </a:cubicBezTo>
                  <a:cubicBezTo>
                    <a:pt x="4452847" y="4451955"/>
                    <a:pt x="4452847" y="4343066"/>
                    <a:pt x="4452847" y="4235070"/>
                  </a:cubicBezTo>
                  <a:cubicBezTo>
                    <a:pt x="4452847" y="4089586"/>
                    <a:pt x="4452847" y="3944996"/>
                    <a:pt x="4452847" y="3799513"/>
                  </a:cubicBezTo>
                  <a:cubicBezTo>
                    <a:pt x="4452847" y="3770952"/>
                    <a:pt x="4453740" y="3770060"/>
                    <a:pt x="4480516" y="3769167"/>
                  </a:cubicBezTo>
                  <a:cubicBezTo>
                    <a:pt x="4506399" y="3769167"/>
                    <a:pt x="4533175" y="3768274"/>
                    <a:pt x="4559059" y="3769167"/>
                  </a:cubicBezTo>
                  <a:cubicBezTo>
                    <a:pt x="4574232" y="3769167"/>
                    <a:pt x="4582264" y="3763812"/>
                    <a:pt x="4582264" y="3745069"/>
                  </a:cubicBezTo>
                  <a:cubicBezTo>
                    <a:pt x="4581372" y="3712045"/>
                    <a:pt x="4581372" y="3679021"/>
                    <a:pt x="4582264" y="3645998"/>
                  </a:cubicBezTo>
                  <a:cubicBezTo>
                    <a:pt x="4582264" y="3631717"/>
                    <a:pt x="4576909" y="3626362"/>
                    <a:pt x="4564414" y="3626362"/>
                  </a:cubicBezTo>
                  <a:cubicBezTo>
                    <a:pt x="4449277" y="3626362"/>
                    <a:pt x="4334140" y="3626362"/>
                    <a:pt x="4218111" y="3626362"/>
                  </a:cubicBezTo>
                  <a:cubicBezTo>
                    <a:pt x="4204723" y="3626362"/>
                    <a:pt x="4200260" y="3632610"/>
                    <a:pt x="4200260" y="3645998"/>
                  </a:cubicBezTo>
                  <a:cubicBezTo>
                    <a:pt x="4200260" y="3679914"/>
                    <a:pt x="4201153" y="3713830"/>
                    <a:pt x="4200260" y="3747746"/>
                  </a:cubicBezTo>
                  <a:cubicBezTo>
                    <a:pt x="4200260" y="3762919"/>
                    <a:pt x="4205616" y="3769167"/>
                    <a:pt x="4219004" y="3769167"/>
                  </a:cubicBezTo>
                  <a:cubicBezTo>
                    <a:pt x="4246672" y="3769167"/>
                    <a:pt x="4274340" y="3770060"/>
                    <a:pt x="4301116" y="3769167"/>
                  </a:cubicBezTo>
                  <a:cubicBezTo>
                    <a:pt x="4318075" y="3768274"/>
                    <a:pt x="4325215" y="3774522"/>
                    <a:pt x="4325215" y="3794158"/>
                  </a:cubicBezTo>
                  <a:cubicBezTo>
                    <a:pt x="4324322" y="4008366"/>
                    <a:pt x="4325215" y="4222574"/>
                    <a:pt x="4325215" y="4437674"/>
                  </a:cubicBezTo>
                  <a:cubicBezTo>
                    <a:pt x="4325215" y="4456418"/>
                    <a:pt x="4318075" y="4461773"/>
                    <a:pt x="4302009" y="4461773"/>
                  </a:cubicBezTo>
                  <a:cubicBezTo>
                    <a:pt x="4152956" y="4461773"/>
                    <a:pt x="4155634" y="4460880"/>
                    <a:pt x="4007473" y="4461773"/>
                  </a:cubicBezTo>
                  <a:cubicBezTo>
                    <a:pt x="3989622" y="4461773"/>
                    <a:pt x="3984267" y="4454632"/>
                    <a:pt x="3984267" y="4435889"/>
                  </a:cubicBezTo>
                  <a:cubicBezTo>
                    <a:pt x="3984267" y="4201153"/>
                    <a:pt x="3984267" y="3965524"/>
                    <a:pt x="3984267" y="3730788"/>
                  </a:cubicBezTo>
                  <a:cubicBezTo>
                    <a:pt x="3984267" y="3712938"/>
                    <a:pt x="3987837" y="3705797"/>
                    <a:pt x="4005688" y="3706690"/>
                  </a:cubicBezTo>
                  <a:cubicBezTo>
                    <a:pt x="4040497" y="3707582"/>
                    <a:pt x="4040497" y="3706690"/>
                    <a:pt x="4040497" y="3669203"/>
                  </a:cubicBezTo>
                  <a:cubicBezTo>
                    <a:pt x="4040497" y="3662956"/>
                    <a:pt x="4040497" y="3657600"/>
                    <a:pt x="4040497" y="3651353"/>
                  </a:cubicBezTo>
                  <a:cubicBezTo>
                    <a:pt x="4042282" y="3632610"/>
                    <a:pt x="4034249" y="3625469"/>
                    <a:pt x="4016398" y="3626362"/>
                  </a:cubicBezTo>
                  <a:cubicBezTo>
                    <a:pt x="3969987" y="3627254"/>
                    <a:pt x="3923575" y="3625469"/>
                    <a:pt x="3877163" y="3627254"/>
                  </a:cubicBezTo>
                  <a:cubicBezTo>
                    <a:pt x="3858420" y="3628147"/>
                    <a:pt x="3851280" y="3621899"/>
                    <a:pt x="3851280" y="3599586"/>
                  </a:cubicBezTo>
                  <a:cubicBezTo>
                    <a:pt x="3852172" y="3391626"/>
                    <a:pt x="3852172" y="3183665"/>
                    <a:pt x="3851280" y="2976598"/>
                  </a:cubicBezTo>
                  <a:cubicBezTo>
                    <a:pt x="3851280" y="2955177"/>
                    <a:pt x="3857528" y="2948929"/>
                    <a:pt x="3877163" y="2948929"/>
                  </a:cubicBezTo>
                  <a:cubicBezTo>
                    <a:pt x="3985160" y="2949822"/>
                    <a:pt x="4093156" y="2948929"/>
                    <a:pt x="4201153" y="2948929"/>
                  </a:cubicBezTo>
                  <a:cubicBezTo>
                    <a:pt x="4228821" y="2948929"/>
                    <a:pt x="4229714" y="2948037"/>
                    <a:pt x="4229714" y="2918583"/>
                  </a:cubicBezTo>
                  <a:cubicBezTo>
                    <a:pt x="4229714" y="2866816"/>
                    <a:pt x="4229714" y="2815049"/>
                    <a:pt x="4229714" y="2764175"/>
                  </a:cubicBezTo>
                  <a:cubicBezTo>
                    <a:pt x="4229714" y="2745432"/>
                    <a:pt x="4225251" y="2738291"/>
                    <a:pt x="4207400" y="2738291"/>
                  </a:cubicBezTo>
                  <a:cubicBezTo>
                    <a:pt x="4032464" y="2739184"/>
                    <a:pt x="3857528" y="2739184"/>
                    <a:pt x="3682591" y="2738291"/>
                  </a:cubicBezTo>
                  <a:cubicBezTo>
                    <a:pt x="3660278" y="2738291"/>
                    <a:pt x="3660278" y="2750787"/>
                    <a:pt x="3660278" y="2768637"/>
                  </a:cubicBezTo>
                  <a:cubicBezTo>
                    <a:pt x="3660278" y="3043538"/>
                    <a:pt x="3660278" y="3318438"/>
                    <a:pt x="3660278" y="3593338"/>
                  </a:cubicBezTo>
                  <a:cubicBezTo>
                    <a:pt x="3660278" y="3628147"/>
                    <a:pt x="3660278" y="3628147"/>
                    <a:pt x="3629039" y="3628147"/>
                  </a:cubicBezTo>
                  <a:cubicBezTo>
                    <a:pt x="3465706" y="3628147"/>
                    <a:pt x="3303265" y="3628147"/>
                    <a:pt x="3139931" y="3628147"/>
                  </a:cubicBezTo>
                  <a:cubicBezTo>
                    <a:pt x="3111370" y="3628147"/>
                    <a:pt x="3111370" y="3628147"/>
                    <a:pt x="3111370" y="3596016"/>
                  </a:cubicBezTo>
                  <a:cubicBezTo>
                    <a:pt x="3111370" y="3526398"/>
                    <a:pt x="3112263" y="3457673"/>
                    <a:pt x="3111370" y="3388055"/>
                  </a:cubicBezTo>
                  <a:cubicBezTo>
                    <a:pt x="3109585" y="3280951"/>
                    <a:pt x="3055140" y="3203301"/>
                    <a:pt x="2964995" y="3180095"/>
                  </a:cubicBezTo>
                  <a:cubicBezTo>
                    <a:pt x="2868601" y="3155104"/>
                    <a:pt x="2773993" y="3200623"/>
                    <a:pt x="2735614" y="3290769"/>
                  </a:cubicBezTo>
                  <a:cubicBezTo>
                    <a:pt x="2724011" y="3316653"/>
                    <a:pt x="2717763" y="3345214"/>
                    <a:pt x="2717763" y="3373775"/>
                  </a:cubicBezTo>
                  <a:cubicBezTo>
                    <a:pt x="2717763" y="3448748"/>
                    <a:pt x="2717763" y="3523720"/>
                    <a:pt x="2717763" y="3599586"/>
                  </a:cubicBezTo>
                  <a:cubicBezTo>
                    <a:pt x="2717763" y="3627254"/>
                    <a:pt x="2716870" y="3628147"/>
                    <a:pt x="2691879" y="3628147"/>
                  </a:cubicBezTo>
                  <a:cubicBezTo>
                    <a:pt x="2504448" y="3628147"/>
                    <a:pt x="2398236" y="3628147"/>
                    <a:pt x="2210804" y="3628147"/>
                  </a:cubicBezTo>
                  <a:cubicBezTo>
                    <a:pt x="2191168" y="3628147"/>
                    <a:pt x="2184921" y="3621007"/>
                    <a:pt x="2185813" y="3600478"/>
                  </a:cubicBezTo>
                  <a:cubicBezTo>
                    <a:pt x="2186706" y="3479986"/>
                    <a:pt x="2185813" y="3358602"/>
                    <a:pt x="2185813" y="3238110"/>
                  </a:cubicBezTo>
                  <a:cubicBezTo>
                    <a:pt x="2185813" y="3208656"/>
                    <a:pt x="2185813" y="3208656"/>
                    <a:pt x="2159037" y="3208656"/>
                  </a:cubicBezTo>
                  <a:cubicBezTo>
                    <a:pt x="2135831" y="3208656"/>
                    <a:pt x="2113518" y="3207764"/>
                    <a:pt x="2090312" y="3208656"/>
                  </a:cubicBezTo>
                  <a:cubicBezTo>
                    <a:pt x="2073354" y="3209549"/>
                    <a:pt x="2063536" y="3203301"/>
                    <a:pt x="2055503" y="3186343"/>
                  </a:cubicBezTo>
                  <a:cubicBezTo>
                    <a:pt x="2014447" y="3104230"/>
                    <a:pt x="1951970" y="3053355"/>
                    <a:pt x="1867179" y="3035505"/>
                  </a:cubicBezTo>
                  <a:cubicBezTo>
                    <a:pt x="1750257" y="3009621"/>
                    <a:pt x="1634228" y="3066743"/>
                    <a:pt x="1574428" y="3180988"/>
                  </a:cubicBezTo>
                  <a:cubicBezTo>
                    <a:pt x="1563718" y="3201516"/>
                    <a:pt x="1552115" y="3211334"/>
                    <a:pt x="1530694" y="3208656"/>
                  </a:cubicBezTo>
                  <a:cubicBezTo>
                    <a:pt x="1509273" y="3206871"/>
                    <a:pt x="1487853" y="3209549"/>
                    <a:pt x="1466432" y="3207764"/>
                  </a:cubicBezTo>
                  <a:cubicBezTo>
                    <a:pt x="1447689" y="3206871"/>
                    <a:pt x="1442333" y="3214011"/>
                    <a:pt x="1442333" y="3234540"/>
                  </a:cubicBezTo>
                  <a:cubicBezTo>
                    <a:pt x="1443226" y="3354139"/>
                    <a:pt x="1442333" y="3472846"/>
                    <a:pt x="1442333" y="3592446"/>
                  </a:cubicBezTo>
                  <a:cubicBezTo>
                    <a:pt x="1442333" y="3628147"/>
                    <a:pt x="1442333" y="3628147"/>
                    <a:pt x="1410202" y="3628147"/>
                  </a:cubicBezTo>
                  <a:cubicBezTo>
                    <a:pt x="1209382" y="3628147"/>
                    <a:pt x="1079965" y="3628147"/>
                    <a:pt x="896996" y="3628147"/>
                  </a:cubicBezTo>
                  <a:cubicBezTo>
                    <a:pt x="867542" y="3628147"/>
                    <a:pt x="866650" y="3628147"/>
                    <a:pt x="866650" y="3594231"/>
                  </a:cubicBezTo>
                  <a:cubicBezTo>
                    <a:pt x="866650" y="3333611"/>
                    <a:pt x="866650" y="3072991"/>
                    <a:pt x="866650" y="2811479"/>
                  </a:cubicBezTo>
                  <a:cubicBezTo>
                    <a:pt x="866650" y="2790058"/>
                    <a:pt x="872897" y="2776670"/>
                    <a:pt x="888963" y="2765067"/>
                  </a:cubicBezTo>
                  <a:cubicBezTo>
                    <a:pt x="966613" y="2707945"/>
                    <a:pt x="1021058" y="2630295"/>
                    <a:pt x="1052296" y="2533009"/>
                  </a:cubicBezTo>
                  <a:cubicBezTo>
                    <a:pt x="1058544" y="2513373"/>
                    <a:pt x="1065684" y="2509803"/>
                    <a:pt x="1084428" y="2514266"/>
                  </a:cubicBezTo>
                  <a:cubicBezTo>
                    <a:pt x="1295958" y="2566925"/>
                    <a:pt x="1476250" y="2507125"/>
                    <a:pt x="1626195" y="2335759"/>
                  </a:cubicBezTo>
                  <a:cubicBezTo>
                    <a:pt x="1638691" y="2321478"/>
                    <a:pt x="1648508" y="2325049"/>
                    <a:pt x="1661896" y="2328619"/>
                  </a:cubicBezTo>
                  <a:cubicBezTo>
                    <a:pt x="1859146" y="2381278"/>
                    <a:pt x="2026942" y="2325049"/>
                    <a:pt x="2166178" y="2163500"/>
                  </a:cubicBezTo>
                  <a:cubicBezTo>
                    <a:pt x="2194739" y="2130476"/>
                    <a:pt x="2217944" y="2092098"/>
                    <a:pt x="2235795" y="2050148"/>
                  </a:cubicBezTo>
                  <a:cubicBezTo>
                    <a:pt x="2242935" y="2032298"/>
                    <a:pt x="2250968" y="2027835"/>
                    <a:pt x="2269711" y="2033190"/>
                  </a:cubicBezTo>
                  <a:cubicBezTo>
                    <a:pt x="2472316" y="2093883"/>
                    <a:pt x="2644575" y="2037653"/>
                    <a:pt x="2782918" y="1864502"/>
                  </a:cubicBezTo>
                  <a:cubicBezTo>
                    <a:pt x="2824867" y="1812735"/>
                    <a:pt x="2853428" y="1751150"/>
                    <a:pt x="2871279" y="1685102"/>
                  </a:cubicBezTo>
                  <a:cubicBezTo>
                    <a:pt x="2874849" y="1671714"/>
                    <a:pt x="2880204" y="1662789"/>
                    <a:pt x="2892699" y="1659219"/>
                  </a:cubicBezTo>
                  <a:cubicBezTo>
                    <a:pt x="2962317" y="1640476"/>
                    <a:pt x="3022117" y="1602097"/>
                    <a:pt x="3074776" y="1551222"/>
                  </a:cubicBezTo>
                  <a:cubicBezTo>
                    <a:pt x="3201516" y="1427160"/>
                    <a:pt x="3290769" y="1277215"/>
                    <a:pt x="3338966" y="1097816"/>
                  </a:cubicBezTo>
                  <a:cubicBezTo>
                    <a:pt x="3399658" y="869327"/>
                    <a:pt x="3277381" y="616740"/>
                    <a:pt x="3070313" y="545338"/>
                  </a:cubicBezTo>
                  <a:cubicBezTo>
                    <a:pt x="3053355" y="539090"/>
                    <a:pt x="3044430" y="530165"/>
                    <a:pt x="3038182" y="511421"/>
                  </a:cubicBezTo>
                  <a:cubicBezTo>
                    <a:pt x="2953392" y="234736"/>
                    <a:pt x="2778455" y="68725"/>
                    <a:pt x="2519621" y="8925"/>
                  </a:cubicBezTo>
                  <a:cubicBezTo>
                    <a:pt x="2502662" y="5355"/>
                    <a:pt x="2484812" y="3570"/>
                    <a:pt x="2467854" y="0"/>
                  </a:cubicBezTo>
                  <a:cubicBezTo>
                    <a:pt x="2427690" y="0"/>
                    <a:pt x="2387526" y="0"/>
                    <a:pt x="2347362" y="0"/>
                  </a:cubicBezTo>
                  <a:cubicBezTo>
                    <a:pt x="2304520" y="6248"/>
                    <a:pt x="2262571" y="13388"/>
                    <a:pt x="2221515" y="27669"/>
                  </a:cubicBezTo>
                  <a:cubicBezTo>
                    <a:pt x="2076032" y="79435"/>
                    <a:pt x="1964465" y="180292"/>
                    <a:pt x="1876997" y="315064"/>
                  </a:cubicBezTo>
                  <a:cubicBezTo>
                    <a:pt x="1802024" y="431986"/>
                    <a:pt x="1758290" y="562296"/>
                    <a:pt x="1747580" y="705101"/>
                  </a:cubicBezTo>
                  <a:cubicBezTo>
                    <a:pt x="1741332" y="785429"/>
                    <a:pt x="1744009" y="865757"/>
                    <a:pt x="1761860" y="944300"/>
                  </a:cubicBezTo>
                  <a:cubicBezTo>
                    <a:pt x="1766323" y="964828"/>
                    <a:pt x="1762753" y="980001"/>
                    <a:pt x="1750257" y="996067"/>
                  </a:cubicBezTo>
                  <a:cubicBezTo>
                    <a:pt x="1665467" y="1107634"/>
                    <a:pt x="1616377" y="1236158"/>
                    <a:pt x="1601204" y="1380749"/>
                  </a:cubicBezTo>
                  <a:cubicBezTo>
                    <a:pt x="1591386" y="1475357"/>
                    <a:pt x="1596742" y="1569073"/>
                    <a:pt x="1620840" y="1661004"/>
                  </a:cubicBezTo>
                  <a:cubicBezTo>
                    <a:pt x="1627088" y="1685102"/>
                    <a:pt x="1626195" y="1685995"/>
                    <a:pt x="1603882" y="1683317"/>
                  </a:cubicBezTo>
                  <a:cubicBezTo>
                    <a:pt x="1556578" y="1678855"/>
                    <a:pt x="1511951" y="1693135"/>
                    <a:pt x="1468217" y="1707416"/>
                  </a:cubicBezTo>
                  <a:cubicBezTo>
                    <a:pt x="1339692" y="1750257"/>
                    <a:pt x="1236158" y="1833263"/>
                    <a:pt x="1158508" y="1953755"/>
                  </a:cubicBezTo>
                  <a:cubicBezTo>
                    <a:pt x="1151368" y="1964465"/>
                    <a:pt x="1143335" y="1973391"/>
                    <a:pt x="1131732" y="1977853"/>
                  </a:cubicBezTo>
                  <a:cubicBezTo>
                    <a:pt x="947870" y="2052826"/>
                    <a:pt x="842551" y="2198309"/>
                    <a:pt x="815775" y="2411624"/>
                  </a:cubicBezTo>
                  <a:cubicBezTo>
                    <a:pt x="813990" y="2428582"/>
                    <a:pt x="807742" y="2437508"/>
                    <a:pt x="794354" y="2444648"/>
                  </a:cubicBezTo>
                  <a:cubicBezTo>
                    <a:pt x="660474" y="2519621"/>
                    <a:pt x="562296" y="2632080"/>
                    <a:pt x="498033" y="2781133"/>
                  </a:cubicBezTo>
                  <a:cubicBezTo>
                    <a:pt x="490893" y="2797199"/>
                    <a:pt x="488216" y="2812372"/>
                    <a:pt x="488216" y="2830222"/>
                  </a:cubicBezTo>
                  <a:cubicBezTo>
                    <a:pt x="488216" y="3084594"/>
                    <a:pt x="488216" y="3338966"/>
                    <a:pt x="488216" y="3592446"/>
                  </a:cubicBezTo>
                  <a:cubicBezTo>
                    <a:pt x="488216" y="3626362"/>
                    <a:pt x="488216" y="3626362"/>
                    <a:pt x="456977" y="3626362"/>
                  </a:cubicBezTo>
                  <a:cubicBezTo>
                    <a:pt x="398070" y="3626362"/>
                    <a:pt x="339163" y="3626362"/>
                    <a:pt x="280255" y="3626362"/>
                  </a:cubicBezTo>
                  <a:cubicBezTo>
                    <a:pt x="248124" y="3626362"/>
                    <a:pt x="248124" y="3626362"/>
                    <a:pt x="248124" y="3661171"/>
                  </a:cubicBezTo>
                  <a:cubicBezTo>
                    <a:pt x="248124" y="3954814"/>
                    <a:pt x="248124" y="4249350"/>
                    <a:pt x="248124" y="4542993"/>
                  </a:cubicBezTo>
                  <a:cubicBezTo>
                    <a:pt x="248124" y="4585835"/>
                    <a:pt x="248124" y="4585835"/>
                    <a:pt x="208853" y="4585835"/>
                  </a:cubicBezTo>
                  <a:cubicBezTo>
                    <a:pt x="172259" y="4585835"/>
                    <a:pt x="136558" y="4584943"/>
                    <a:pt x="99964" y="4585835"/>
                  </a:cubicBezTo>
                  <a:cubicBezTo>
                    <a:pt x="83898" y="4585835"/>
                    <a:pt x="76758" y="4579587"/>
                    <a:pt x="77650" y="4561736"/>
                  </a:cubicBezTo>
                  <a:cubicBezTo>
                    <a:pt x="78543" y="4534960"/>
                    <a:pt x="77650" y="4509077"/>
                    <a:pt x="77650" y="4482301"/>
                  </a:cubicBezTo>
                  <a:cubicBezTo>
                    <a:pt x="77650" y="4467128"/>
                    <a:pt x="72295" y="4461773"/>
                    <a:pt x="58907" y="4461773"/>
                  </a:cubicBezTo>
                  <a:cubicBezTo>
                    <a:pt x="37486" y="4461773"/>
                    <a:pt x="15173" y="4459095"/>
                    <a:pt x="0" y="4481408"/>
                  </a:cubicBezTo>
                  <a:cubicBezTo>
                    <a:pt x="0" y="4601900"/>
                    <a:pt x="0" y="4723285"/>
                    <a:pt x="0" y="4843777"/>
                  </a:cubicBezTo>
                  <a:cubicBezTo>
                    <a:pt x="15173" y="4865198"/>
                    <a:pt x="46412" y="4875016"/>
                    <a:pt x="68725" y="4866090"/>
                  </a:cubicBezTo>
                  <a:cubicBezTo>
                    <a:pt x="78543" y="4862520"/>
                    <a:pt x="77650" y="4854487"/>
                    <a:pt x="77650" y="4846455"/>
                  </a:cubicBezTo>
                  <a:cubicBezTo>
                    <a:pt x="77650" y="4816108"/>
                    <a:pt x="78543" y="4785762"/>
                    <a:pt x="77650" y="4755416"/>
                  </a:cubicBezTo>
                  <a:cubicBezTo>
                    <a:pt x="76758" y="4736673"/>
                    <a:pt x="82113" y="4728640"/>
                    <a:pt x="99964" y="4728640"/>
                  </a:cubicBezTo>
                  <a:cubicBezTo>
                    <a:pt x="141913" y="4729532"/>
                    <a:pt x="184754" y="4729532"/>
                    <a:pt x="226703" y="4728640"/>
                  </a:cubicBezTo>
                  <a:cubicBezTo>
                    <a:pt x="241876" y="4728640"/>
                    <a:pt x="249017" y="4734888"/>
                    <a:pt x="248124" y="4751846"/>
                  </a:cubicBezTo>
                  <a:cubicBezTo>
                    <a:pt x="247232" y="4777729"/>
                    <a:pt x="248124" y="4803613"/>
                    <a:pt x="248124" y="4829496"/>
                  </a:cubicBezTo>
                  <a:cubicBezTo>
                    <a:pt x="248124" y="4866090"/>
                    <a:pt x="248124" y="4866090"/>
                    <a:pt x="281148" y="4866090"/>
                  </a:cubicBezTo>
                  <a:cubicBezTo>
                    <a:pt x="417705" y="4866090"/>
                    <a:pt x="555156" y="4866090"/>
                    <a:pt x="691713" y="4865198"/>
                  </a:cubicBezTo>
                  <a:cubicBezTo>
                    <a:pt x="790784" y="4865198"/>
                    <a:pt x="889855" y="4865198"/>
                    <a:pt x="989819" y="4865198"/>
                  </a:cubicBezTo>
                  <a:cubicBezTo>
                    <a:pt x="997852" y="4865198"/>
                    <a:pt x="1005885" y="4865198"/>
                    <a:pt x="1014810" y="4866983"/>
                  </a:cubicBezTo>
                  <a:cubicBezTo>
                    <a:pt x="1013917" y="4866983"/>
                    <a:pt x="1013917" y="4867875"/>
                    <a:pt x="1013025" y="4867875"/>
                  </a:cubicBezTo>
                  <a:lnTo>
                    <a:pt x="1322734" y="4867875"/>
                  </a:lnTo>
                  <a:lnTo>
                    <a:pt x="1807379" y="4867875"/>
                  </a:lnTo>
                  <a:close/>
                </a:path>
              </a:pathLst>
            </a:custGeom>
            <a:solidFill>
              <a:srgbClr val="000000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75163734-ABFE-4F36-B07A-7B4BFF818306}"/>
                </a:ext>
              </a:extLst>
            </p:cNvPr>
            <p:cNvSpPr/>
            <p:nvPr/>
          </p:nvSpPr>
          <p:spPr>
            <a:xfrm>
              <a:off x="267760" y="5438984"/>
              <a:ext cx="794354" cy="794354"/>
            </a:xfrm>
            <a:custGeom>
              <a:avLst/>
              <a:gdLst>
                <a:gd name="connsiteX0" fmla="*/ 797924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4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4" y="398962"/>
                  </a:moveTo>
                  <a:cubicBezTo>
                    <a:pt x="797924" y="619303"/>
                    <a:pt x="619303" y="797925"/>
                    <a:pt x="398962" y="797925"/>
                  </a:cubicBezTo>
                  <a:cubicBezTo>
                    <a:pt x="178622" y="797925"/>
                    <a:pt x="0" y="619303"/>
                    <a:pt x="0" y="398962"/>
                  </a:cubicBezTo>
                  <a:cubicBezTo>
                    <a:pt x="0" y="178622"/>
                    <a:pt x="178622" y="0"/>
                    <a:pt x="398962" y="0"/>
                  </a:cubicBezTo>
                  <a:cubicBezTo>
                    <a:pt x="619303" y="0"/>
                    <a:pt x="797924" y="178622"/>
                    <a:pt x="797924" y="398962"/>
                  </a:cubicBezTo>
                  <a:close/>
                </a:path>
              </a:pathLst>
            </a:custGeom>
            <a:solidFill>
              <a:srgbClr val="000000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1092B446-FB91-4AD4-BDB3-046761E945AA}"/>
                </a:ext>
              </a:extLst>
            </p:cNvPr>
            <p:cNvSpPr/>
            <p:nvPr/>
          </p:nvSpPr>
          <p:spPr>
            <a:xfrm>
              <a:off x="1266504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2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solidFill>
              <a:srgbClr val="000000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8D7AAD53-BE0E-45A9-9CB1-C12668AAD5F3}"/>
                </a:ext>
              </a:extLst>
            </p:cNvPr>
            <p:cNvSpPr/>
            <p:nvPr/>
          </p:nvSpPr>
          <p:spPr>
            <a:xfrm>
              <a:off x="2265249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1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solidFill>
              <a:srgbClr val="000000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5C06D975-C21F-47A9-94B2-9D9FF39A0C8C}"/>
                </a:ext>
              </a:extLst>
            </p:cNvPr>
            <p:cNvSpPr/>
            <p:nvPr/>
          </p:nvSpPr>
          <p:spPr>
            <a:xfrm>
              <a:off x="3263993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1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solidFill>
              <a:srgbClr val="000000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</p:grpSp>
      <p:grpSp>
        <p:nvGrpSpPr>
          <p:cNvPr id="338" name="Group 337">
            <a:extLst>
              <a:ext uri="{FF2B5EF4-FFF2-40B4-BE49-F238E27FC236}">
                <a16:creationId xmlns:a16="http://schemas.microsoft.com/office/drawing/2014/main" id="{6D4FA9E5-EC94-4522-A28A-428C87F92E54}"/>
              </a:ext>
            </a:extLst>
          </p:cNvPr>
          <p:cNvGrpSpPr/>
          <p:nvPr/>
        </p:nvGrpSpPr>
        <p:grpSpPr>
          <a:xfrm>
            <a:off x="7134942" y="1306429"/>
            <a:ext cx="2586181" cy="995844"/>
            <a:chOff x="404623" y="2947617"/>
            <a:chExt cx="8543357" cy="3289735"/>
          </a:xfrm>
        </p:grpSpPr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4CA1AA96-B9EC-47F8-B081-3AAEAE1E2FB0}"/>
                </a:ext>
              </a:extLst>
            </p:cNvPr>
            <p:cNvSpPr/>
            <p:nvPr/>
          </p:nvSpPr>
          <p:spPr>
            <a:xfrm>
              <a:off x="404623" y="2947617"/>
              <a:ext cx="8543357" cy="2608811"/>
            </a:xfrm>
            <a:custGeom>
              <a:avLst/>
              <a:gdLst>
                <a:gd name="connsiteX0" fmla="*/ 64619 w 8543357"/>
                <a:gd name="connsiteY0" fmla="*/ 1683850 h 2608811"/>
                <a:gd name="connsiteX1" fmla="*/ 64619 w 8543357"/>
                <a:gd name="connsiteY1" fmla="*/ 1922096 h 2608811"/>
                <a:gd name="connsiteX2" fmla="*/ 148706 w 8543357"/>
                <a:gd name="connsiteY2" fmla="*/ 2006183 h 2608811"/>
                <a:gd name="connsiteX3" fmla="*/ 520093 w 8543357"/>
                <a:gd name="connsiteY3" fmla="*/ 2006183 h 2608811"/>
                <a:gd name="connsiteX4" fmla="*/ 562136 w 8543357"/>
                <a:gd name="connsiteY4" fmla="*/ 1978154 h 2608811"/>
                <a:gd name="connsiteX5" fmla="*/ 667241 w 8543357"/>
                <a:gd name="connsiteY5" fmla="*/ 1831006 h 2608811"/>
                <a:gd name="connsiteX6" fmla="*/ 625197 w 8543357"/>
                <a:gd name="connsiteY6" fmla="*/ 1683850 h 2608811"/>
                <a:gd name="connsiteX7" fmla="*/ 64619 w 8543357"/>
                <a:gd name="connsiteY7" fmla="*/ 1683850 h 2608811"/>
                <a:gd name="connsiteX8" fmla="*/ 4556251 w 8543357"/>
                <a:gd name="connsiteY8" fmla="*/ 1270428 h 2608811"/>
                <a:gd name="connsiteX9" fmla="*/ 4514208 w 8543357"/>
                <a:gd name="connsiteY9" fmla="*/ 1284443 h 2608811"/>
                <a:gd name="connsiteX10" fmla="*/ 4514208 w 8543357"/>
                <a:gd name="connsiteY10" fmla="*/ 2195382 h 2608811"/>
                <a:gd name="connsiteX11" fmla="*/ 4556251 w 8543357"/>
                <a:gd name="connsiteY11" fmla="*/ 2209396 h 2608811"/>
                <a:gd name="connsiteX12" fmla="*/ 4598295 w 8543357"/>
                <a:gd name="connsiteY12" fmla="*/ 2195382 h 2608811"/>
                <a:gd name="connsiteX13" fmla="*/ 4598295 w 8543357"/>
                <a:gd name="connsiteY13" fmla="*/ 1284443 h 2608811"/>
                <a:gd name="connsiteX14" fmla="*/ 4556251 w 8543357"/>
                <a:gd name="connsiteY14" fmla="*/ 1270428 h 2608811"/>
                <a:gd name="connsiteX15" fmla="*/ 8153579 w 8543357"/>
                <a:gd name="connsiteY15" fmla="*/ 1033056 h 2608811"/>
                <a:gd name="connsiteX16" fmla="*/ 8038838 w 8543357"/>
                <a:gd name="connsiteY16" fmla="*/ 1067215 h 2608811"/>
                <a:gd name="connsiteX17" fmla="*/ 7814607 w 8543357"/>
                <a:gd name="connsiteY17" fmla="*/ 1417576 h 2608811"/>
                <a:gd name="connsiteX18" fmla="*/ 7912708 w 8543357"/>
                <a:gd name="connsiteY18" fmla="*/ 1557721 h 2608811"/>
                <a:gd name="connsiteX19" fmla="*/ 8087884 w 8543357"/>
                <a:gd name="connsiteY19" fmla="*/ 1557721 h 2608811"/>
                <a:gd name="connsiteX20" fmla="*/ 8221025 w 8543357"/>
                <a:gd name="connsiteY20" fmla="*/ 1403562 h 2608811"/>
                <a:gd name="connsiteX21" fmla="*/ 8221025 w 8543357"/>
                <a:gd name="connsiteY21" fmla="*/ 1109258 h 2608811"/>
                <a:gd name="connsiteX22" fmla="*/ 8153579 w 8543357"/>
                <a:gd name="connsiteY22" fmla="*/ 1033056 h 2608811"/>
                <a:gd name="connsiteX23" fmla="*/ 2916554 w 8543357"/>
                <a:gd name="connsiteY23" fmla="*/ 587330 h 2608811"/>
                <a:gd name="connsiteX24" fmla="*/ 2866084 w 8543357"/>
                <a:gd name="connsiteY24" fmla="*/ 616567 h 2608811"/>
                <a:gd name="connsiteX25" fmla="*/ 2580210 w 8543357"/>
                <a:gd name="connsiteY25" fmla="*/ 807951 h 2608811"/>
                <a:gd name="connsiteX26" fmla="*/ 2545176 w 8543357"/>
                <a:gd name="connsiteY26" fmla="*/ 955106 h 2608811"/>
                <a:gd name="connsiteX27" fmla="*/ 2916554 w 8543357"/>
                <a:gd name="connsiteY27" fmla="*/ 955106 h 2608811"/>
                <a:gd name="connsiteX28" fmla="*/ 6483234 w 8543357"/>
                <a:gd name="connsiteY28" fmla="*/ 379721 h 2608811"/>
                <a:gd name="connsiteX29" fmla="*/ 6483234 w 8543357"/>
                <a:gd name="connsiteY29" fmla="*/ 955106 h 2608811"/>
                <a:gd name="connsiteX30" fmla="*/ 7169941 w 8543357"/>
                <a:gd name="connsiteY30" fmla="*/ 955106 h 2608811"/>
                <a:gd name="connsiteX31" fmla="*/ 7120887 w 8543357"/>
                <a:gd name="connsiteY31" fmla="*/ 674818 h 2608811"/>
                <a:gd name="connsiteX32" fmla="*/ 6653454 w 8543357"/>
                <a:gd name="connsiteY32" fmla="*/ 426535 h 2608811"/>
                <a:gd name="connsiteX33" fmla="*/ 4514208 w 8543357"/>
                <a:gd name="connsiteY33" fmla="*/ 213698 h 2608811"/>
                <a:gd name="connsiteX34" fmla="*/ 4374787 w 8543357"/>
                <a:gd name="connsiteY34" fmla="*/ 218539 h 2608811"/>
                <a:gd name="connsiteX35" fmla="*/ 4226908 w 8543357"/>
                <a:gd name="connsiteY35" fmla="*/ 226355 h 2608811"/>
                <a:gd name="connsiteX36" fmla="*/ 3034107 w 8543357"/>
                <a:gd name="connsiteY36" fmla="*/ 519233 h 2608811"/>
                <a:gd name="connsiteX37" fmla="*/ 3000641 w 8543357"/>
                <a:gd name="connsiteY37" fmla="*/ 538620 h 2608811"/>
                <a:gd name="connsiteX38" fmla="*/ 3000641 w 8543357"/>
                <a:gd name="connsiteY38" fmla="*/ 955106 h 2608811"/>
                <a:gd name="connsiteX39" fmla="*/ 4514208 w 8543357"/>
                <a:gd name="connsiteY39" fmla="*/ 955106 h 2608811"/>
                <a:gd name="connsiteX40" fmla="*/ 4761218 w 8543357"/>
                <a:gd name="connsiteY40" fmla="*/ 208991 h 2608811"/>
                <a:gd name="connsiteX41" fmla="*/ 4598295 w 8543357"/>
                <a:gd name="connsiteY41" fmla="*/ 211751 h 2608811"/>
                <a:gd name="connsiteX42" fmla="*/ 4598295 w 8543357"/>
                <a:gd name="connsiteY42" fmla="*/ 955106 h 2608811"/>
                <a:gd name="connsiteX43" fmla="*/ 6399147 w 8543357"/>
                <a:gd name="connsiteY43" fmla="*/ 955106 h 2608811"/>
                <a:gd name="connsiteX44" fmla="*/ 6399147 w 8543357"/>
                <a:gd name="connsiteY44" fmla="*/ 356596 h 2608811"/>
                <a:gd name="connsiteX45" fmla="*/ 6353426 w 8543357"/>
                <a:gd name="connsiteY45" fmla="*/ 344022 h 2608811"/>
                <a:gd name="connsiteX46" fmla="*/ 4761218 w 8543357"/>
                <a:gd name="connsiteY46" fmla="*/ 208991 h 2608811"/>
                <a:gd name="connsiteX47" fmla="*/ 4770242 w 8543357"/>
                <a:gd name="connsiteY47" fmla="*/ 2 h 2608811"/>
                <a:gd name="connsiteX48" fmla="*/ 7534317 w 8543357"/>
                <a:gd name="connsiteY48" fmla="*/ 681821 h 2608811"/>
                <a:gd name="connsiteX49" fmla="*/ 7688476 w 8543357"/>
                <a:gd name="connsiteY49" fmla="*/ 737879 h 2608811"/>
                <a:gd name="connsiteX50" fmla="*/ 8192996 w 8543357"/>
                <a:gd name="connsiteY50" fmla="*/ 737879 h 2608811"/>
                <a:gd name="connsiteX51" fmla="*/ 8305111 w 8543357"/>
                <a:gd name="connsiteY51" fmla="*/ 849994 h 2608811"/>
                <a:gd name="connsiteX52" fmla="*/ 8305111 w 8543357"/>
                <a:gd name="connsiteY52" fmla="*/ 1557727 h 2608811"/>
                <a:gd name="connsiteX53" fmla="*/ 8543357 w 8543357"/>
                <a:gd name="connsiteY53" fmla="*/ 1767944 h 2608811"/>
                <a:gd name="connsiteX54" fmla="*/ 8543357 w 8543357"/>
                <a:gd name="connsiteY54" fmla="*/ 2370565 h 2608811"/>
                <a:gd name="connsiteX55" fmla="*/ 7975776 w 8543357"/>
                <a:gd name="connsiteY55" fmla="*/ 2608811 h 2608811"/>
                <a:gd name="connsiteX56" fmla="*/ 7625415 w 8543357"/>
                <a:gd name="connsiteY56" fmla="*/ 2608811 h 2608811"/>
                <a:gd name="connsiteX57" fmla="*/ 6917682 w 8543357"/>
                <a:gd name="connsiteY57" fmla="*/ 1901078 h 2608811"/>
                <a:gd name="connsiteX58" fmla="*/ 6209949 w 8543357"/>
                <a:gd name="connsiteY58" fmla="*/ 2608811 h 2608811"/>
                <a:gd name="connsiteX59" fmla="*/ 2299928 w 8543357"/>
                <a:gd name="connsiteY59" fmla="*/ 2608811 h 2608811"/>
                <a:gd name="connsiteX60" fmla="*/ 2299928 w 8543357"/>
                <a:gd name="connsiteY60" fmla="*/ 2594796 h 2608811"/>
                <a:gd name="connsiteX61" fmla="*/ 1592193 w 8543357"/>
                <a:gd name="connsiteY61" fmla="*/ 1887063 h 2608811"/>
                <a:gd name="connsiteX62" fmla="*/ 884460 w 8543357"/>
                <a:gd name="connsiteY62" fmla="*/ 2594796 h 2608811"/>
                <a:gd name="connsiteX63" fmla="*/ 884460 w 8543357"/>
                <a:gd name="connsiteY63" fmla="*/ 2608811 h 2608811"/>
                <a:gd name="connsiteX64" fmla="*/ 225789 w 8543357"/>
                <a:gd name="connsiteY64" fmla="*/ 2608811 h 2608811"/>
                <a:gd name="connsiteX65" fmla="*/ 1558 w 8543357"/>
                <a:gd name="connsiteY65" fmla="*/ 2391583 h 2608811"/>
                <a:gd name="connsiteX66" fmla="*/ 1558 w 8543357"/>
                <a:gd name="connsiteY66" fmla="*/ 1774948 h 2608811"/>
                <a:gd name="connsiteX67" fmla="*/ 506078 w 8543357"/>
                <a:gd name="connsiteY67" fmla="*/ 1333496 h 2608811"/>
                <a:gd name="connsiteX68" fmla="*/ 1991609 w 8543357"/>
                <a:gd name="connsiteY68" fmla="*/ 990139 h 2608811"/>
                <a:gd name="connsiteX69" fmla="*/ 2306931 w 8543357"/>
                <a:gd name="connsiteY69" fmla="*/ 786933 h 2608811"/>
                <a:gd name="connsiteX70" fmla="*/ 4268952 w 8543357"/>
                <a:gd name="connsiteY70" fmla="*/ 2124 h 2608811"/>
                <a:gd name="connsiteX71" fmla="*/ 4770242 w 8543357"/>
                <a:gd name="connsiteY71" fmla="*/ 2 h 2608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8543357" h="2608811">
                  <a:moveTo>
                    <a:pt x="64619" y="1683850"/>
                  </a:moveTo>
                  <a:cubicBezTo>
                    <a:pt x="64619" y="1732905"/>
                    <a:pt x="64619" y="1831006"/>
                    <a:pt x="64619" y="1922096"/>
                  </a:cubicBezTo>
                  <a:cubicBezTo>
                    <a:pt x="64619" y="1971150"/>
                    <a:pt x="99659" y="2006183"/>
                    <a:pt x="148706" y="2006183"/>
                  </a:cubicBezTo>
                  <a:lnTo>
                    <a:pt x="520093" y="2006183"/>
                  </a:lnTo>
                  <a:cubicBezTo>
                    <a:pt x="534100" y="2006183"/>
                    <a:pt x="548114" y="1999179"/>
                    <a:pt x="562136" y="1978154"/>
                  </a:cubicBezTo>
                  <a:lnTo>
                    <a:pt x="667241" y="1831006"/>
                  </a:lnTo>
                  <a:cubicBezTo>
                    <a:pt x="702281" y="1774948"/>
                    <a:pt x="681255" y="1683850"/>
                    <a:pt x="625197" y="1683850"/>
                  </a:cubicBezTo>
                  <a:cubicBezTo>
                    <a:pt x="625197" y="1683850"/>
                    <a:pt x="78634" y="1683850"/>
                    <a:pt x="64619" y="1683850"/>
                  </a:cubicBezTo>
                  <a:close/>
                  <a:moveTo>
                    <a:pt x="4556251" y="1270428"/>
                  </a:moveTo>
                  <a:cubicBezTo>
                    <a:pt x="4535226" y="1270428"/>
                    <a:pt x="4514208" y="1277439"/>
                    <a:pt x="4514208" y="1284443"/>
                  </a:cubicBezTo>
                  <a:lnTo>
                    <a:pt x="4514208" y="2195382"/>
                  </a:lnTo>
                  <a:cubicBezTo>
                    <a:pt x="4514208" y="2202385"/>
                    <a:pt x="4535226" y="2209396"/>
                    <a:pt x="4556251" y="2209396"/>
                  </a:cubicBezTo>
                  <a:cubicBezTo>
                    <a:pt x="4577269" y="2209396"/>
                    <a:pt x="4591291" y="2202385"/>
                    <a:pt x="4598295" y="2195382"/>
                  </a:cubicBezTo>
                  <a:lnTo>
                    <a:pt x="4598295" y="1284443"/>
                  </a:lnTo>
                  <a:cubicBezTo>
                    <a:pt x="4598295" y="1277439"/>
                    <a:pt x="4577269" y="1270428"/>
                    <a:pt x="4556251" y="1270428"/>
                  </a:cubicBezTo>
                  <a:close/>
                  <a:moveTo>
                    <a:pt x="8153579" y="1033056"/>
                  </a:moveTo>
                  <a:cubicBezTo>
                    <a:pt x="8115915" y="1025173"/>
                    <a:pt x="8070368" y="1035684"/>
                    <a:pt x="8038838" y="1067215"/>
                  </a:cubicBezTo>
                  <a:cubicBezTo>
                    <a:pt x="7912708" y="1179330"/>
                    <a:pt x="7863661" y="1291446"/>
                    <a:pt x="7814607" y="1417576"/>
                  </a:cubicBezTo>
                  <a:cubicBezTo>
                    <a:pt x="7786578" y="1487649"/>
                    <a:pt x="7835632" y="1557721"/>
                    <a:pt x="7912708" y="1557721"/>
                  </a:cubicBezTo>
                  <a:lnTo>
                    <a:pt x="8087884" y="1557721"/>
                  </a:lnTo>
                  <a:cubicBezTo>
                    <a:pt x="8178982" y="1564732"/>
                    <a:pt x="8221025" y="1487649"/>
                    <a:pt x="8221025" y="1403562"/>
                  </a:cubicBezTo>
                  <a:lnTo>
                    <a:pt x="8221025" y="1109258"/>
                  </a:lnTo>
                  <a:cubicBezTo>
                    <a:pt x="8221025" y="1067215"/>
                    <a:pt x="8191243" y="1040939"/>
                    <a:pt x="8153579" y="1033056"/>
                  </a:cubicBezTo>
                  <a:close/>
                  <a:moveTo>
                    <a:pt x="2916554" y="587330"/>
                  </a:moveTo>
                  <a:lnTo>
                    <a:pt x="2866084" y="616567"/>
                  </a:lnTo>
                  <a:cubicBezTo>
                    <a:pt x="2760209" y="682260"/>
                    <a:pt x="2666049" y="748390"/>
                    <a:pt x="2580210" y="807951"/>
                  </a:cubicBezTo>
                  <a:cubicBezTo>
                    <a:pt x="2545176" y="835980"/>
                    <a:pt x="2482107" y="955106"/>
                    <a:pt x="2545176" y="955106"/>
                  </a:cubicBezTo>
                  <a:lnTo>
                    <a:pt x="2916554" y="955106"/>
                  </a:lnTo>
                  <a:close/>
                  <a:moveTo>
                    <a:pt x="6483234" y="379721"/>
                  </a:moveTo>
                  <a:lnTo>
                    <a:pt x="6483234" y="955106"/>
                  </a:lnTo>
                  <a:lnTo>
                    <a:pt x="7169941" y="955106"/>
                  </a:lnTo>
                  <a:cubicBezTo>
                    <a:pt x="7254028" y="955106"/>
                    <a:pt x="7261031" y="800948"/>
                    <a:pt x="7120887" y="674818"/>
                  </a:cubicBezTo>
                  <a:cubicBezTo>
                    <a:pt x="7004065" y="571243"/>
                    <a:pt x="6841909" y="490023"/>
                    <a:pt x="6653454" y="426535"/>
                  </a:cubicBezTo>
                  <a:close/>
                  <a:moveTo>
                    <a:pt x="4514208" y="213698"/>
                  </a:moveTo>
                  <a:lnTo>
                    <a:pt x="4374787" y="218539"/>
                  </a:lnTo>
                  <a:cubicBezTo>
                    <a:pt x="4280968" y="222592"/>
                    <a:pt x="4226908" y="226355"/>
                    <a:pt x="4226908" y="226355"/>
                  </a:cubicBezTo>
                  <a:cubicBezTo>
                    <a:pt x="3710128" y="226355"/>
                    <a:pt x="3330204" y="360477"/>
                    <a:pt x="3034107" y="519233"/>
                  </a:cubicBezTo>
                  <a:lnTo>
                    <a:pt x="3000641" y="538620"/>
                  </a:lnTo>
                  <a:lnTo>
                    <a:pt x="3000641" y="955106"/>
                  </a:lnTo>
                  <a:lnTo>
                    <a:pt x="4514208" y="955106"/>
                  </a:lnTo>
                  <a:close/>
                  <a:moveTo>
                    <a:pt x="4761218" y="208991"/>
                  </a:moveTo>
                  <a:lnTo>
                    <a:pt x="4598295" y="211751"/>
                  </a:lnTo>
                  <a:lnTo>
                    <a:pt x="4598295" y="955106"/>
                  </a:lnTo>
                  <a:lnTo>
                    <a:pt x="6399147" y="955106"/>
                  </a:lnTo>
                  <a:lnTo>
                    <a:pt x="6399147" y="356596"/>
                  </a:lnTo>
                  <a:lnTo>
                    <a:pt x="6353426" y="344022"/>
                  </a:lnTo>
                  <a:cubicBezTo>
                    <a:pt x="5828439" y="226736"/>
                    <a:pt x="5198565" y="205816"/>
                    <a:pt x="4761218" y="208991"/>
                  </a:cubicBezTo>
                  <a:close/>
                  <a:moveTo>
                    <a:pt x="4770242" y="2"/>
                  </a:moveTo>
                  <a:cubicBezTo>
                    <a:pt x="5907985" y="-288"/>
                    <a:pt x="6823084" y="56427"/>
                    <a:pt x="7534317" y="681821"/>
                  </a:cubicBezTo>
                  <a:cubicBezTo>
                    <a:pt x="7576361" y="716861"/>
                    <a:pt x="7632418" y="737879"/>
                    <a:pt x="7688476" y="737879"/>
                  </a:cubicBezTo>
                  <a:lnTo>
                    <a:pt x="8192996" y="737879"/>
                  </a:lnTo>
                  <a:cubicBezTo>
                    <a:pt x="8256065" y="737879"/>
                    <a:pt x="8305111" y="786933"/>
                    <a:pt x="8305111" y="849994"/>
                  </a:cubicBezTo>
                  <a:lnTo>
                    <a:pt x="8305111" y="1557727"/>
                  </a:lnTo>
                  <a:cubicBezTo>
                    <a:pt x="8431241" y="1557727"/>
                    <a:pt x="8536353" y="1655829"/>
                    <a:pt x="8543357" y="1767944"/>
                  </a:cubicBezTo>
                  <a:lnTo>
                    <a:pt x="8543357" y="2370565"/>
                  </a:lnTo>
                  <a:lnTo>
                    <a:pt x="7975776" y="2608811"/>
                  </a:lnTo>
                  <a:lnTo>
                    <a:pt x="7625415" y="2608811"/>
                  </a:lnTo>
                  <a:cubicBezTo>
                    <a:pt x="7625415" y="2216406"/>
                    <a:pt x="7310086" y="1901078"/>
                    <a:pt x="6917682" y="1901078"/>
                  </a:cubicBezTo>
                  <a:cubicBezTo>
                    <a:pt x="6525277" y="1901078"/>
                    <a:pt x="6209949" y="2216406"/>
                    <a:pt x="6209949" y="2608811"/>
                  </a:cubicBezTo>
                  <a:lnTo>
                    <a:pt x="2299928" y="2608811"/>
                  </a:lnTo>
                  <a:cubicBezTo>
                    <a:pt x="2299928" y="2608811"/>
                    <a:pt x="2299928" y="2601800"/>
                    <a:pt x="2299928" y="2594796"/>
                  </a:cubicBezTo>
                  <a:cubicBezTo>
                    <a:pt x="2299928" y="2202392"/>
                    <a:pt x="1984598" y="1887063"/>
                    <a:pt x="1592193" y="1887063"/>
                  </a:cubicBezTo>
                  <a:cubicBezTo>
                    <a:pt x="1199789" y="1887063"/>
                    <a:pt x="884460" y="2202392"/>
                    <a:pt x="884460" y="2594796"/>
                  </a:cubicBezTo>
                  <a:cubicBezTo>
                    <a:pt x="884460" y="2594796"/>
                    <a:pt x="884460" y="2601800"/>
                    <a:pt x="884460" y="2608811"/>
                  </a:cubicBezTo>
                  <a:lnTo>
                    <a:pt x="225789" y="2608811"/>
                  </a:lnTo>
                  <a:cubicBezTo>
                    <a:pt x="106662" y="2608811"/>
                    <a:pt x="1558" y="2510710"/>
                    <a:pt x="1558" y="2391583"/>
                  </a:cubicBezTo>
                  <a:lnTo>
                    <a:pt x="1558" y="1774948"/>
                  </a:lnTo>
                  <a:cubicBezTo>
                    <a:pt x="1558" y="1774948"/>
                    <a:pt x="-54500" y="1480644"/>
                    <a:pt x="506078" y="1333496"/>
                  </a:cubicBezTo>
                  <a:cubicBezTo>
                    <a:pt x="912497" y="1228384"/>
                    <a:pt x="1592193" y="1095251"/>
                    <a:pt x="1991609" y="990139"/>
                  </a:cubicBezTo>
                  <a:cubicBezTo>
                    <a:pt x="2159782" y="948095"/>
                    <a:pt x="2215835" y="864009"/>
                    <a:pt x="2306931" y="786933"/>
                  </a:cubicBezTo>
                  <a:cubicBezTo>
                    <a:pt x="2573206" y="555691"/>
                    <a:pt x="3365024" y="9128"/>
                    <a:pt x="4268952" y="2124"/>
                  </a:cubicBezTo>
                  <a:cubicBezTo>
                    <a:pt x="4440629" y="1248"/>
                    <a:pt x="4607708" y="43"/>
                    <a:pt x="4770242" y="2"/>
                  </a:cubicBezTo>
                  <a:close/>
                </a:path>
              </a:pathLst>
            </a:custGeom>
            <a:solidFill>
              <a:srgbClr val="3747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 dirty="0">
                <a:cs typeface="B Nazanin" panose="00000400000000000000" pitchFamily="2" charset="-78"/>
              </a:endParaRPr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7C88C515-4E61-46DF-8A18-97E3A4EEA171}"/>
                </a:ext>
              </a:extLst>
            </p:cNvPr>
            <p:cNvSpPr/>
            <p:nvPr/>
          </p:nvSpPr>
          <p:spPr>
            <a:xfrm>
              <a:off x="1317119" y="4876723"/>
              <a:ext cx="1345387" cy="1338376"/>
            </a:xfrm>
            <a:custGeom>
              <a:avLst/>
              <a:gdLst>
                <a:gd name="connsiteX0" fmla="*/ 672694 w 1345387"/>
                <a:gd name="connsiteY0" fmla="*/ 487648 h 1338376"/>
                <a:gd name="connsiteX1" fmla="*/ 854235 w 1345387"/>
                <a:gd name="connsiteY1" fmla="*/ 669189 h 1338376"/>
                <a:gd name="connsiteX2" fmla="*/ 672694 w 1345387"/>
                <a:gd name="connsiteY2" fmla="*/ 850730 h 1338376"/>
                <a:gd name="connsiteX3" fmla="*/ 491153 w 1345387"/>
                <a:gd name="connsiteY3" fmla="*/ 669189 h 1338376"/>
                <a:gd name="connsiteX4" fmla="*/ 672694 w 1345387"/>
                <a:gd name="connsiteY4" fmla="*/ 487648 h 1338376"/>
                <a:gd name="connsiteX5" fmla="*/ 669576 w 1345387"/>
                <a:gd name="connsiteY5" fmla="*/ 342312 h 1338376"/>
                <a:gd name="connsiteX6" fmla="*/ 441658 w 1345387"/>
                <a:gd name="connsiteY6" fmla="*/ 436721 h 1338376"/>
                <a:gd name="connsiteX7" fmla="*/ 441651 w 1345387"/>
                <a:gd name="connsiteY7" fmla="*/ 892562 h 1338376"/>
                <a:gd name="connsiteX8" fmla="*/ 897499 w 1345387"/>
                <a:gd name="connsiteY8" fmla="*/ 892562 h 1338376"/>
                <a:gd name="connsiteX9" fmla="*/ 897499 w 1345387"/>
                <a:gd name="connsiteY9" fmla="*/ 436721 h 1338376"/>
                <a:gd name="connsiteX10" fmla="*/ 669576 w 1345387"/>
                <a:gd name="connsiteY10" fmla="*/ 342312 h 1338376"/>
                <a:gd name="connsiteX11" fmla="*/ 672693 w 1345387"/>
                <a:gd name="connsiteY11" fmla="*/ 0 h 1338376"/>
                <a:gd name="connsiteX12" fmla="*/ 1345387 w 1345387"/>
                <a:gd name="connsiteY12" fmla="*/ 672693 h 1338376"/>
                <a:gd name="connsiteX13" fmla="*/ 1345387 w 1345387"/>
                <a:gd name="connsiteY13" fmla="*/ 686708 h 1338376"/>
                <a:gd name="connsiteX14" fmla="*/ 672693 w 1345387"/>
                <a:gd name="connsiteY14" fmla="*/ 1338376 h 1338376"/>
                <a:gd name="connsiteX15" fmla="*/ 0 w 1345387"/>
                <a:gd name="connsiteY15" fmla="*/ 686708 h 1338376"/>
                <a:gd name="connsiteX16" fmla="*/ 0 w 1345387"/>
                <a:gd name="connsiteY16" fmla="*/ 672693 h 1338376"/>
                <a:gd name="connsiteX17" fmla="*/ 672693 w 1345387"/>
                <a:gd name="connsiteY17" fmla="*/ 0 h 1338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45387" h="1338376">
                  <a:moveTo>
                    <a:pt x="672694" y="487648"/>
                  </a:moveTo>
                  <a:cubicBezTo>
                    <a:pt x="772956" y="487648"/>
                    <a:pt x="854235" y="568927"/>
                    <a:pt x="854235" y="669189"/>
                  </a:cubicBezTo>
                  <a:cubicBezTo>
                    <a:pt x="854235" y="769451"/>
                    <a:pt x="772956" y="850730"/>
                    <a:pt x="672694" y="850730"/>
                  </a:cubicBezTo>
                  <a:cubicBezTo>
                    <a:pt x="572432" y="850730"/>
                    <a:pt x="491153" y="769451"/>
                    <a:pt x="491153" y="669189"/>
                  </a:cubicBezTo>
                  <a:cubicBezTo>
                    <a:pt x="491153" y="568927"/>
                    <a:pt x="572432" y="487648"/>
                    <a:pt x="672694" y="487648"/>
                  </a:cubicBezTo>
                  <a:close/>
                  <a:moveTo>
                    <a:pt x="669576" y="342312"/>
                  </a:moveTo>
                  <a:cubicBezTo>
                    <a:pt x="587085" y="342312"/>
                    <a:pt x="504595" y="373782"/>
                    <a:pt x="441658" y="436721"/>
                  </a:cubicBezTo>
                  <a:cubicBezTo>
                    <a:pt x="315778" y="562594"/>
                    <a:pt x="315778" y="766683"/>
                    <a:pt x="441651" y="892562"/>
                  </a:cubicBezTo>
                  <a:cubicBezTo>
                    <a:pt x="567531" y="1018442"/>
                    <a:pt x="771619" y="1018435"/>
                    <a:pt x="897499" y="892562"/>
                  </a:cubicBezTo>
                  <a:cubicBezTo>
                    <a:pt x="1023372" y="766683"/>
                    <a:pt x="1023372" y="562594"/>
                    <a:pt x="897499" y="436721"/>
                  </a:cubicBezTo>
                  <a:cubicBezTo>
                    <a:pt x="834559" y="373782"/>
                    <a:pt x="752067" y="342312"/>
                    <a:pt x="669576" y="342312"/>
                  </a:cubicBezTo>
                  <a:close/>
                  <a:moveTo>
                    <a:pt x="672693" y="0"/>
                  </a:moveTo>
                  <a:cubicBezTo>
                    <a:pt x="1037069" y="0"/>
                    <a:pt x="1338376" y="301307"/>
                    <a:pt x="1345387" y="672693"/>
                  </a:cubicBezTo>
                  <a:cubicBezTo>
                    <a:pt x="1345387" y="672693"/>
                    <a:pt x="1345387" y="679697"/>
                    <a:pt x="1345387" y="686708"/>
                  </a:cubicBezTo>
                  <a:cubicBezTo>
                    <a:pt x="1331372" y="1044072"/>
                    <a:pt x="1037069" y="1338376"/>
                    <a:pt x="672693" y="1338376"/>
                  </a:cubicBezTo>
                  <a:cubicBezTo>
                    <a:pt x="308318" y="1338376"/>
                    <a:pt x="7004" y="1051083"/>
                    <a:pt x="0" y="686708"/>
                  </a:cubicBezTo>
                  <a:cubicBezTo>
                    <a:pt x="0" y="686708"/>
                    <a:pt x="0" y="679697"/>
                    <a:pt x="0" y="672693"/>
                  </a:cubicBezTo>
                  <a:cubicBezTo>
                    <a:pt x="0" y="301307"/>
                    <a:pt x="301307" y="0"/>
                    <a:pt x="672693" y="0"/>
                  </a:cubicBezTo>
                  <a:close/>
                </a:path>
              </a:pathLst>
            </a:custGeom>
            <a:solidFill>
              <a:srgbClr val="3747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39832D09-576A-4386-AD65-47840D25E91F}"/>
                </a:ext>
              </a:extLst>
            </p:cNvPr>
            <p:cNvSpPr/>
            <p:nvPr/>
          </p:nvSpPr>
          <p:spPr>
            <a:xfrm>
              <a:off x="6660387" y="4898976"/>
              <a:ext cx="1345387" cy="1338376"/>
            </a:xfrm>
            <a:custGeom>
              <a:avLst/>
              <a:gdLst>
                <a:gd name="connsiteX0" fmla="*/ 672694 w 1345387"/>
                <a:gd name="connsiteY0" fmla="*/ 487648 h 1338376"/>
                <a:gd name="connsiteX1" fmla="*/ 854235 w 1345387"/>
                <a:gd name="connsiteY1" fmla="*/ 669189 h 1338376"/>
                <a:gd name="connsiteX2" fmla="*/ 672694 w 1345387"/>
                <a:gd name="connsiteY2" fmla="*/ 850730 h 1338376"/>
                <a:gd name="connsiteX3" fmla="*/ 491153 w 1345387"/>
                <a:gd name="connsiteY3" fmla="*/ 669189 h 1338376"/>
                <a:gd name="connsiteX4" fmla="*/ 672694 w 1345387"/>
                <a:gd name="connsiteY4" fmla="*/ 487648 h 1338376"/>
                <a:gd name="connsiteX5" fmla="*/ 669576 w 1345387"/>
                <a:gd name="connsiteY5" fmla="*/ 342312 h 1338376"/>
                <a:gd name="connsiteX6" fmla="*/ 441658 w 1345387"/>
                <a:gd name="connsiteY6" fmla="*/ 436721 h 1338376"/>
                <a:gd name="connsiteX7" fmla="*/ 441651 w 1345387"/>
                <a:gd name="connsiteY7" fmla="*/ 892562 h 1338376"/>
                <a:gd name="connsiteX8" fmla="*/ 897499 w 1345387"/>
                <a:gd name="connsiteY8" fmla="*/ 892562 h 1338376"/>
                <a:gd name="connsiteX9" fmla="*/ 897499 w 1345387"/>
                <a:gd name="connsiteY9" fmla="*/ 436721 h 1338376"/>
                <a:gd name="connsiteX10" fmla="*/ 669576 w 1345387"/>
                <a:gd name="connsiteY10" fmla="*/ 342312 h 1338376"/>
                <a:gd name="connsiteX11" fmla="*/ 672693 w 1345387"/>
                <a:gd name="connsiteY11" fmla="*/ 0 h 1338376"/>
                <a:gd name="connsiteX12" fmla="*/ 1345387 w 1345387"/>
                <a:gd name="connsiteY12" fmla="*/ 672693 h 1338376"/>
                <a:gd name="connsiteX13" fmla="*/ 1345387 w 1345387"/>
                <a:gd name="connsiteY13" fmla="*/ 686708 h 1338376"/>
                <a:gd name="connsiteX14" fmla="*/ 672693 w 1345387"/>
                <a:gd name="connsiteY14" fmla="*/ 1338376 h 1338376"/>
                <a:gd name="connsiteX15" fmla="*/ 0 w 1345387"/>
                <a:gd name="connsiteY15" fmla="*/ 686708 h 1338376"/>
                <a:gd name="connsiteX16" fmla="*/ 0 w 1345387"/>
                <a:gd name="connsiteY16" fmla="*/ 672693 h 1338376"/>
                <a:gd name="connsiteX17" fmla="*/ 672693 w 1345387"/>
                <a:gd name="connsiteY17" fmla="*/ 0 h 1338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45387" h="1338376">
                  <a:moveTo>
                    <a:pt x="672694" y="487648"/>
                  </a:moveTo>
                  <a:cubicBezTo>
                    <a:pt x="772956" y="487648"/>
                    <a:pt x="854235" y="568927"/>
                    <a:pt x="854235" y="669189"/>
                  </a:cubicBezTo>
                  <a:cubicBezTo>
                    <a:pt x="854235" y="769451"/>
                    <a:pt x="772956" y="850730"/>
                    <a:pt x="672694" y="850730"/>
                  </a:cubicBezTo>
                  <a:cubicBezTo>
                    <a:pt x="572432" y="850730"/>
                    <a:pt x="491153" y="769451"/>
                    <a:pt x="491153" y="669189"/>
                  </a:cubicBezTo>
                  <a:cubicBezTo>
                    <a:pt x="491153" y="568927"/>
                    <a:pt x="572432" y="487648"/>
                    <a:pt x="672694" y="487648"/>
                  </a:cubicBezTo>
                  <a:close/>
                  <a:moveTo>
                    <a:pt x="669576" y="342312"/>
                  </a:moveTo>
                  <a:cubicBezTo>
                    <a:pt x="587085" y="342312"/>
                    <a:pt x="504595" y="373782"/>
                    <a:pt x="441658" y="436721"/>
                  </a:cubicBezTo>
                  <a:cubicBezTo>
                    <a:pt x="315778" y="562594"/>
                    <a:pt x="315778" y="766683"/>
                    <a:pt x="441651" y="892562"/>
                  </a:cubicBezTo>
                  <a:cubicBezTo>
                    <a:pt x="567531" y="1018442"/>
                    <a:pt x="771619" y="1018435"/>
                    <a:pt x="897499" y="892562"/>
                  </a:cubicBezTo>
                  <a:cubicBezTo>
                    <a:pt x="1023372" y="766683"/>
                    <a:pt x="1023372" y="562594"/>
                    <a:pt x="897499" y="436721"/>
                  </a:cubicBezTo>
                  <a:cubicBezTo>
                    <a:pt x="834559" y="373782"/>
                    <a:pt x="752067" y="342312"/>
                    <a:pt x="669576" y="342312"/>
                  </a:cubicBezTo>
                  <a:close/>
                  <a:moveTo>
                    <a:pt x="672693" y="0"/>
                  </a:moveTo>
                  <a:cubicBezTo>
                    <a:pt x="1037069" y="0"/>
                    <a:pt x="1338376" y="301307"/>
                    <a:pt x="1345387" y="672693"/>
                  </a:cubicBezTo>
                  <a:cubicBezTo>
                    <a:pt x="1345387" y="672693"/>
                    <a:pt x="1345387" y="679697"/>
                    <a:pt x="1345387" y="686708"/>
                  </a:cubicBezTo>
                  <a:cubicBezTo>
                    <a:pt x="1331372" y="1044072"/>
                    <a:pt x="1037069" y="1338376"/>
                    <a:pt x="672693" y="1338376"/>
                  </a:cubicBezTo>
                  <a:cubicBezTo>
                    <a:pt x="308318" y="1338376"/>
                    <a:pt x="7004" y="1051083"/>
                    <a:pt x="0" y="686708"/>
                  </a:cubicBezTo>
                  <a:cubicBezTo>
                    <a:pt x="0" y="686708"/>
                    <a:pt x="0" y="679697"/>
                    <a:pt x="0" y="672693"/>
                  </a:cubicBezTo>
                  <a:cubicBezTo>
                    <a:pt x="0" y="301307"/>
                    <a:pt x="301307" y="0"/>
                    <a:pt x="672693" y="0"/>
                  </a:cubicBezTo>
                  <a:close/>
                </a:path>
              </a:pathLst>
            </a:custGeom>
            <a:solidFill>
              <a:srgbClr val="3747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</p:grpSp>
      <p:grpSp>
        <p:nvGrpSpPr>
          <p:cNvPr id="342" name="Group 341">
            <a:extLst>
              <a:ext uri="{FF2B5EF4-FFF2-40B4-BE49-F238E27FC236}">
                <a16:creationId xmlns:a16="http://schemas.microsoft.com/office/drawing/2014/main" id="{89B9F23C-F418-4E7C-94A3-BB4D41F0E41B}"/>
              </a:ext>
            </a:extLst>
          </p:cNvPr>
          <p:cNvGrpSpPr/>
          <p:nvPr/>
        </p:nvGrpSpPr>
        <p:grpSpPr>
          <a:xfrm>
            <a:off x="10168337" y="1024807"/>
            <a:ext cx="1473023" cy="2824848"/>
            <a:chOff x="5128701" y="2268749"/>
            <a:chExt cx="1934598" cy="3710020"/>
          </a:xfrm>
        </p:grpSpPr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580A6345-AB29-4805-AE00-E49B872B7A86}"/>
                </a:ext>
              </a:extLst>
            </p:cNvPr>
            <p:cNvSpPr/>
            <p:nvPr/>
          </p:nvSpPr>
          <p:spPr>
            <a:xfrm>
              <a:off x="5128701" y="2268749"/>
              <a:ext cx="1934598" cy="3710020"/>
            </a:xfrm>
            <a:custGeom>
              <a:avLst/>
              <a:gdLst>
                <a:gd name="connsiteX0" fmla="*/ 3525853 w 3576119"/>
                <a:gd name="connsiteY0" fmla="*/ 2071735 h 6858000"/>
                <a:gd name="connsiteX1" fmla="*/ 3269338 w 3576119"/>
                <a:gd name="connsiteY1" fmla="*/ 1923861 h 6858000"/>
                <a:gd name="connsiteX2" fmla="*/ 3269338 w 3576119"/>
                <a:gd name="connsiteY2" fmla="*/ 948351 h 6858000"/>
                <a:gd name="connsiteX3" fmla="*/ 2320988 w 3576119"/>
                <a:gd name="connsiteY3" fmla="*/ 0 h 6858000"/>
                <a:gd name="connsiteX4" fmla="*/ 1364338 w 3576119"/>
                <a:gd name="connsiteY4" fmla="*/ 0 h 6858000"/>
                <a:gd name="connsiteX5" fmla="*/ 415988 w 3576119"/>
                <a:gd name="connsiteY5" fmla="*/ 948351 h 6858000"/>
                <a:gd name="connsiteX6" fmla="*/ 415988 w 3576119"/>
                <a:gd name="connsiteY6" fmla="*/ 1861996 h 6858000"/>
                <a:gd name="connsiteX7" fmla="*/ 51586 w 3576119"/>
                <a:gd name="connsiteY7" fmla="*/ 2071735 h 6858000"/>
                <a:gd name="connsiteX8" fmla="*/ 13863 w 3576119"/>
                <a:gd name="connsiteY8" fmla="*/ 2212818 h 6858000"/>
                <a:gd name="connsiteX9" fmla="*/ 15372 w 3576119"/>
                <a:gd name="connsiteY9" fmla="*/ 2215081 h 6858000"/>
                <a:gd name="connsiteX10" fmla="*/ 156455 w 3576119"/>
                <a:gd name="connsiteY10" fmla="*/ 2252804 h 6858000"/>
                <a:gd name="connsiteX11" fmla="*/ 415988 w 3576119"/>
                <a:gd name="connsiteY11" fmla="*/ 2102668 h 6858000"/>
                <a:gd name="connsiteX12" fmla="*/ 415988 w 3576119"/>
                <a:gd name="connsiteY12" fmla="*/ 6145794 h 6858000"/>
                <a:gd name="connsiteX13" fmla="*/ 1128194 w 3576119"/>
                <a:gd name="connsiteY13" fmla="*/ 6858000 h 6858000"/>
                <a:gd name="connsiteX14" fmla="*/ 2556378 w 3576119"/>
                <a:gd name="connsiteY14" fmla="*/ 6858000 h 6858000"/>
                <a:gd name="connsiteX15" fmla="*/ 3268584 w 3576119"/>
                <a:gd name="connsiteY15" fmla="*/ 6145794 h 6858000"/>
                <a:gd name="connsiteX16" fmla="*/ 3268584 w 3576119"/>
                <a:gd name="connsiteY16" fmla="*/ 2165287 h 6858000"/>
                <a:gd name="connsiteX17" fmla="*/ 3420984 w 3576119"/>
                <a:gd name="connsiteY17" fmla="*/ 2252804 h 6858000"/>
                <a:gd name="connsiteX18" fmla="*/ 3562067 w 3576119"/>
                <a:gd name="connsiteY18" fmla="*/ 2215081 h 6858000"/>
                <a:gd name="connsiteX19" fmla="*/ 3563576 w 3576119"/>
                <a:gd name="connsiteY19" fmla="*/ 2212818 h 6858000"/>
                <a:gd name="connsiteX20" fmla="*/ 3525853 w 3576119"/>
                <a:gd name="connsiteY20" fmla="*/ 207173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76119" h="6858000">
                  <a:moveTo>
                    <a:pt x="3525853" y="2071735"/>
                  </a:moveTo>
                  <a:lnTo>
                    <a:pt x="3269338" y="1923861"/>
                  </a:lnTo>
                  <a:lnTo>
                    <a:pt x="3269338" y="948351"/>
                  </a:lnTo>
                  <a:cubicBezTo>
                    <a:pt x="3268584" y="427022"/>
                    <a:pt x="2842317" y="0"/>
                    <a:pt x="2320988" y="0"/>
                  </a:cubicBezTo>
                  <a:lnTo>
                    <a:pt x="1364338" y="0"/>
                  </a:lnTo>
                  <a:cubicBezTo>
                    <a:pt x="843009" y="0"/>
                    <a:pt x="415988" y="427022"/>
                    <a:pt x="415988" y="948351"/>
                  </a:cubicBezTo>
                  <a:lnTo>
                    <a:pt x="415988" y="1861996"/>
                  </a:lnTo>
                  <a:lnTo>
                    <a:pt x="51586" y="2071735"/>
                  </a:lnTo>
                  <a:cubicBezTo>
                    <a:pt x="2546" y="2100404"/>
                    <a:pt x="-14806" y="2163778"/>
                    <a:pt x="13863" y="2212818"/>
                  </a:cubicBezTo>
                  <a:lnTo>
                    <a:pt x="15372" y="2215081"/>
                  </a:lnTo>
                  <a:cubicBezTo>
                    <a:pt x="44041" y="2264121"/>
                    <a:pt x="107415" y="2281473"/>
                    <a:pt x="156455" y="2252804"/>
                  </a:cubicBezTo>
                  <a:lnTo>
                    <a:pt x="415988" y="2102668"/>
                  </a:lnTo>
                  <a:lnTo>
                    <a:pt x="415988" y="6145794"/>
                  </a:lnTo>
                  <a:cubicBezTo>
                    <a:pt x="415988" y="6537357"/>
                    <a:pt x="736631" y="6858000"/>
                    <a:pt x="1128194" y="6858000"/>
                  </a:cubicBezTo>
                  <a:lnTo>
                    <a:pt x="2556378" y="6858000"/>
                  </a:lnTo>
                  <a:cubicBezTo>
                    <a:pt x="2947940" y="6858000"/>
                    <a:pt x="3268584" y="6537357"/>
                    <a:pt x="3268584" y="6145794"/>
                  </a:cubicBezTo>
                  <a:lnTo>
                    <a:pt x="3268584" y="2165287"/>
                  </a:lnTo>
                  <a:lnTo>
                    <a:pt x="3420984" y="2252804"/>
                  </a:lnTo>
                  <a:cubicBezTo>
                    <a:pt x="3470023" y="2281473"/>
                    <a:pt x="3533398" y="2264121"/>
                    <a:pt x="3562067" y="2215081"/>
                  </a:cubicBezTo>
                  <a:lnTo>
                    <a:pt x="3563576" y="2212818"/>
                  </a:lnTo>
                  <a:cubicBezTo>
                    <a:pt x="3591491" y="2163778"/>
                    <a:pt x="3574893" y="2100404"/>
                    <a:pt x="3525853" y="2071735"/>
                  </a:cubicBezTo>
                  <a:close/>
                </a:path>
              </a:pathLst>
            </a:custGeom>
            <a:solidFill>
              <a:schemeClr val="accent1"/>
            </a:solidFill>
            <a:ln w="753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00B15160-9EA6-4674-9E7A-0B1C98762F40}"/>
                </a:ext>
              </a:extLst>
            </p:cNvPr>
            <p:cNvSpPr/>
            <p:nvPr/>
          </p:nvSpPr>
          <p:spPr>
            <a:xfrm>
              <a:off x="5393519" y="3130339"/>
              <a:ext cx="1434249" cy="2777167"/>
            </a:xfrm>
            <a:custGeom>
              <a:avLst/>
              <a:gdLst>
                <a:gd name="connsiteX0" fmla="*/ 1286500 w 1434249"/>
                <a:gd name="connsiteY0" fmla="*/ 2633339 h 2777167"/>
                <a:gd name="connsiteX1" fmla="*/ 1295070 w 1434249"/>
                <a:gd name="connsiteY1" fmla="*/ 2664358 h 2777167"/>
                <a:gd name="connsiteX2" fmla="*/ 1263236 w 1434249"/>
                <a:gd name="connsiteY2" fmla="*/ 2715376 h 2777167"/>
                <a:gd name="connsiteX3" fmla="*/ 940803 w 1434249"/>
                <a:gd name="connsiteY3" fmla="*/ 2776598 h 2777167"/>
                <a:gd name="connsiteX4" fmla="*/ 932231 w 1434249"/>
                <a:gd name="connsiteY4" fmla="*/ 2754966 h 2777167"/>
                <a:gd name="connsiteX5" fmla="*/ 972230 w 1434249"/>
                <a:gd name="connsiteY5" fmla="*/ 2734150 h 2777167"/>
                <a:gd name="connsiteX6" fmla="*/ 1239563 w 1434249"/>
                <a:gd name="connsiteY6" fmla="*/ 2652930 h 2777167"/>
                <a:gd name="connsiteX7" fmla="*/ 1286500 w 1434249"/>
                <a:gd name="connsiteY7" fmla="*/ 2633339 h 2777167"/>
                <a:gd name="connsiteX8" fmla="*/ 154719 w 1434249"/>
                <a:gd name="connsiteY8" fmla="*/ 2633339 h 2777167"/>
                <a:gd name="connsiteX9" fmla="*/ 201655 w 1434249"/>
                <a:gd name="connsiteY9" fmla="*/ 2652930 h 2777167"/>
                <a:gd name="connsiteX10" fmla="*/ 468989 w 1434249"/>
                <a:gd name="connsiteY10" fmla="*/ 2734151 h 2777167"/>
                <a:gd name="connsiteX11" fmla="*/ 508987 w 1434249"/>
                <a:gd name="connsiteY11" fmla="*/ 2755374 h 2777167"/>
                <a:gd name="connsiteX12" fmla="*/ 500416 w 1434249"/>
                <a:gd name="connsiteY12" fmla="*/ 2777006 h 2777167"/>
                <a:gd name="connsiteX13" fmla="*/ 177983 w 1434249"/>
                <a:gd name="connsiteY13" fmla="*/ 2715784 h 2777167"/>
                <a:gd name="connsiteX14" fmla="*/ 146148 w 1434249"/>
                <a:gd name="connsiteY14" fmla="*/ 2664766 h 2777167"/>
                <a:gd name="connsiteX15" fmla="*/ 154719 w 1434249"/>
                <a:gd name="connsiteY15" fmla="*/ 2633339 h 2777167"/>
                <a:gd name="connsiteX16" fmla="*/ 1202934 w 1434249"/>
                <a:gd name="connsiteY16" fmla="*/ 1778176 h 2777167"/>
                <a:gd name="connsiteX17" fmla="*/ 1212627 w 1434249"/>
                <a:gd name="connsiteY17" fmla="*/ 1792971 h 2777167"/>
                <a:gd name="connsiteX18" fmla="*/ 1260380 w 1434249"/>
                <a:gd name="connsiteY18" fmla="*/ 2049285 h 2777167"/>
                <a:gd name="connsiteX19" fmla="*/ 1265686 w 1434249"/>
                <a:gd name="connsiteY19" fmla="*/ 2131730 h 2777167"/>
                <a:gd name="connsiteX20" fmla="*/ 1217525 w 1434249"/>
                <a:gd name="connsiteY20" fmla="*/ 2215808 h 2777167"/>
                <a:gd name="connsiteX21" fmla="*/ 919988 w 1434249"/>
                <a:gd name="connsiteY21" fmla="*/ 2313762 h 2777167"/>
                <a:gd name="connsiteX22" fmla="*/ 742853 w 1434249"/>
                <a:gd name="connsiteY22" fmla="*/ 2331721 h 2777167"/>
                <a:gd name="connsiteX23" fmla="*/ 230225 w 1434249"/>
                <a:gd name="connsiteY23" fmla="*/ 2219889 h 2777167"/>
                <a:gd name="connsiteX24" fmla="*/ 171044 w 1434249"/>
                <a:gd name="connsiteY24" fmla="*/ 2106426 h 2777167"/>
                <a:gd name="connsiteX25" fmla="*/ 204104 w 1434249"/>
                <a:gd name="connsiteY25" fmla="*/ 1875009 h 2777167"/>
                <a:gd name="connsiteX26" fmla="*/ 225736 w 1434249"/>
                <a:gd name="connsiteY26" fmla="*/ 1792563 h 2777167"/>
                <a:gd name="connsiteX27" fmla="*/ 249408 w 1434249"/>
                <a:gd name="connsiteY27" fmla="*/ 1780728 h 2777167"/>
                <a:gd name="connsiteX28" fmla="*/ 607758 w 1434249"/>
                <a:gd name="connsiteY28" fmla="*/ 1855825 h 2777167"/>
                <a:gd name="connsiteX29" fmla="*/ 1186506 w 1434249"/>
                <a:gd name="connsiteY29" fmla="*/ 1782360 h 2777167"/>
                <a:gd name="connsiteX30" fmla="*/ 1202934 w 1434249"/>
                <a:gd name="connsiteY30" fmla="*/ 1778176 h 2777167"/>
                <a:gd name="connsiteX31" fmla="*/ 1431187 w 1434249"/>
                <a:gd name="connsiteY31" fmla="*/ 1040510 h 2777167"/>
                <a:gd name="connsiteX32" fmla="*/ 1434248 w 1434249"/>
                <a:gd name="connsiteY32" fmla="*/ 1054234 h 2777167"/>
                <a:gd name="connsiteX33" fmla="*/ 1424045 w 1434249"/>
                <a:gd name="connsiteY33" fmla="*/ 1352178 h 2777167"/>
                <a:gd name="connsiteX34" fmla="*/ 1410984 w 1434249"/>
                <a:gd name="connsiteY34" fmla="*/ 1539107 h 2777167"/>
                <a:gd name="connsiteX35" fmla="*/ 1379149 w 1434249"/>
                <a:gd name="connsiteY35" fmla="*/ 1774606 h 2777167"/>
                <a:gd name="connsiteX36" fmla="*/ 1353027 w 1434249"/>
                <a:gd name="connsiteY36" fmla="*/ 1962760 h 2777167"/>
                <a:gd name="connsiteX37" fmla="*/ 1344865 w 1434249"/>
                <a:gd name="connsiteY37" fmla="*/ 1960719 h 2777167"/>
                <a:gd name="connsiteX38" fmla="*/ 1313845 w 1434249"/>
                <a:gd name="connsiteY38" fmla="*/ 1692978 h 2777167"/>
                <a:gd name="connsiteX39" fmla="*/ 1302417 w 1434249"/>
                <a:gd name="connsiteY39" fmla="*/ 1492171 h 2777167"/>
                <a:gd name="connsiteX40" fmla="*/ 1294663 w 1434249"/>
                <a:gd name="connsiteY40" fmla="*/ 1282794 h 2777167"/>
                <a:gd name="connsiteX41" fmla="*/ 1292622 w 1434249"/>
                <a:gd name="connsiteY41" fmla="*/ 1128924 h 2777167"/>
                <a:gd name="connsiteX42" fmla="*/ 1304866 w 1434249"/>
                <a:gd name="connsiteY42" fmla="*/ 1106067 h 2777167"/>
                <a:gd name="connsiteX43" fmla="*/ 1417106 w 1434249"/>
                <a:gd name="connsiteY43" fmla="*/ 1043622 h 2777167"/>
                <a:gd name="connsiteX44" fmla="*/ 1431187 w 1434249"/>
                <a:gd name="connsiteY44" fmla="*/ 1040510 h 2777167"/>
                <a:gd name="connsiteX45" fmla="*/ 4930 w 1434249"/>
                <a:gd name="connsiteY45" fmla="*/ 1039132 h 2777167"/>
                <a:gd name="connsiteX46" fmla="*/ 26154 w 1434249"/>
                <a:gd name="connsiteY46" fmla="*/ 1048111 h 2777167"/>
                <a:gd name="connsiteX47" fmla="*/ 124109 w 1434249"/>
                <a:gd name="connsiteY47" fmla="*/ 1101986 h 2777167"/>
                <a:gd name="connsiteX48" fmla="*/ 142476 w 1434249"/>
                <a:gd name="connsiteY48" fmla="*/ 1132596 h 2777167"/>
                <a:gd name="connsiteX49" fmla="*/ 140435 w 1434249"/>
                <a:gd name="connsiteY49" fmla="*/ 1375850 h 2777167"/>
                <a:gd name="connsiteX50" fmla="*/ 130231 w 1434249"/>
                <a:gd name="connsiteY50" fmla="*/ 1615022 h 2777167"/>
                <a:gd name="connsiteX51" fmla="*/ 95947 w 1434249"/>
                <a:gd name="connsiteY51" fmla="*/ 1978677 h 2777167"/>
                <a:gd name="connsiteX52" fmla="*/ 89417 w 1434249"/>
                <a:gd name="connsiteY52" fmla="*/ 1947250 h 2777167"/>
                <a:gd name="connsiteX53" fmla="*/ 59214 w 1434249"/>
                <a:gd name="connsiteY53" fmla="*/ 1778279 h 2777167"/>
                <a:gd name="connsiteX54" fmla="*/ 24521 w 1434249"/>
                <a:gd name="connsiteY54" fmla="*/ 1529720 h 2777167"/>
                <a:gd name="connsiteX55" fmla="*/ 12685 w 1434249"/>
                <a:gd name="connsiteY55" fmla="*/ 1365238 h 2777167"/>
                <a:gd name="connsiteX56" fmla="*/ 1257 w 1434249"/>
                <a:gd name="connsiteY56" fmla="*/ 1062396 h 2777167"/>
                <a:gd name="connsiteX57" fmla="*/ 4930 w 1434249"/>
                <a:gd name="connsiteY57" fmla="*/ 1039132 h 2777167"/>
                <a:gd name="connsiteX58" fmla="*/ 41255 w 1434249"/>
                <a:gd name="connsiteY58" fmla="*/ 224886 h 2777167"/>
                <a:gd name="connsiteX59" fmla="*/ 143291 w 1434249"/>
                <a:gd name="connsiteY59" fmla="*/ 999133 h 2777167"/>
                <a:gd name="connsiteX60" fmla="*/ 9011 w 1434249"/>
                <a:gd name="connsiteY60" fmla="*/ 908526 h 2777167"/>
                <a:gd name="connsiteX61" fmla="*/ 849 w 1434249"/>
                <a:gd name="connsiteY61" fmla="*/ 883221 h 2777167"/>
                <a:gd name="connsiteX62" fmla="*/ 8195 w 1434249"/>
                <a:gd name="connsiteY62" fmla="*/ 500791 h 2777167"/>
                <a:gd name="connsiteX63" fmla="*/ 41255 w 1434249"/>
                <a:gd name="connsiteY63" fmla="*/ 224886 h 2777167"/>
                <a:gd name="connsiteX64" fmla="*/ 1395067 w 1434249"/>
                <a:gd name="connsiteY64" fmla="*/ 224070 h 2777167"/>
                <a:gd name="connsiteX65" fmla="*/ 1407719 w 1434249"/>
                <a:gd name="connsiteY65" fmla="*/ 281210 h 2777167"/>
                <a:gd name="connsiteX66" fmla="*/ 1427718 w 1434249"/>
                <a:gd name="connsiteY66" fmla="*/ 440386 h 2777167"/>
                <a:gd name="connsiteX67" fmla="*/ 1434249 w 1434249"/>
                <a:gd name="connsiteY67" fmla="*/ 875466 h 2777167"/>
                <a:gd name="connsiteX68" fmla="*/ 1415882 w 1434249"/>
                <a:gd name="connsiteY68" fmla="*/ 918729 h 2777167"/>
                <a:gd name="connsiteX69" fmla="*/ 1311805 w 1434249"/>
                <a:gd name="connsiteY69" fmla="*/ 988522 h 2777167"/>
                <a:gd name="connsiteX70" fmla="*/ 1293030 w 1434249"/>
                <a:gd name="connsiteY70" fmla="*/ 979543 h 2777167"/>
                <a:gd name="connsiteX71" fmla="*/ 1301602 w 1434249"/>
                <a:gd name="connsiteY71" fmla="*/ 797919 h 2777167"/>
                <a:gd name="connsiteX72" fmla="*/ 1314662 w 1434249"/>
                <a:gd name="connsiteY72" fmla="*/ 640376 h 2777167"/>
                <a:gd name="connsiteX73" fmla="*/ 1349762 w 1434249"/>
                <a:gd name="connsiteY73" fmla="*/ 387327 h 2777167"/>
                <a:gd name="connsiteX74" fmla="*/ 1395067 w 1434249"/>
                <a:gd name="connsiteY74" fmla="*/ 224070 h 2777167"/>
                <a:gd name="connsiteX75" fmla="*/ 715915 w 1434249"/>
                <a:gd name="connsiteY75" fmla="*/ 0 h 2777167"/>
                <a:gd name="connsiteX76" fmla="*/ 1198340 w 1434249"/>
                <a:gd name="connsiteY76" fmla="*/ 55507 h 2777167"/>
                <a:gd name="connsiteX77" fmla="*/ 1306907 w 1434249"/>
                <a:gd name="connsiteY77" fmla="*/ 95914 h 2777167"/>
                <a:gd name="connsiteX78" fmla="*/ 1344456 w 1434249"/>
                <a:gd name="connsiteY78" fmla="*/ 175502 h 2777167"/>
                <a:gd name="connsiteX79" fmla="*/ 1219564 w 1434249"/>
                <a:gd name="connsiteY79" fmla="*/ 500384 h 2777167"/>
                <a:gd name="connsiteX80" fmla="*/ 1145690 w 1434249"/>
                <a:gd name="connsiteY80" fmla="*/ 537117 h 2777167"/>
                <a:gd name="connsiteX81" fmla="*/ 1013860 w 1434249"/>
                <a:gd name="connsiteY81" fmla="*/ 526913 h 2777167"/>
                <a:gd name="connsiteX82" fmla="*/ 639184 w 1434249"/>
                <a:gd name="connsiteY82" fmla="*/ 516710 h 2777167"/>
                <a:gd name="connsiteX83" fmla="*/ 290222 w 1434249"/>
                <a:gd name="connsiteY83" fmla="*/ 537525 h 2777167"/>
                <a:gd name="connsiteX84" fmla="*/ 220429 w 1434249"/>
                <a:gd name="connsiteY84" fmla="*/ 502833 h 2777167"/>
                <a:gd name="connsiteX85" fmla="*/ 93088 w 1434249"/>
                <a:gd name="connsiteY85" fmla="*/ 176318 h 2777167"/>
                <a:gd name="connsiteX86" fmla="*/ 135127 w 1434249"/>
                <a:gd name="connsiteY86" fmla="*/ 95097 h 2777167"/>
                <a:gd name="connsiteX87" fmla="*/ 391441 w 1434249"/>
                <a:gd name="connsiteY87" fmla="*/ 23264 h 2777167"/>
                <a:gd name="connsiteX88" fmla="*/ 715915 w 1434249"/>
                <a:gd name="connsiteY88" fmla="*/ 0 h 277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434249" h="2777167">
                  <a:moveTo>
                    <a:pt x="1286500" y="2633339"/>
                  </a:moveTo>
                  <a:cubicBezTo>
                    <a:pt x="1300376" y="2640277"/>
                    <a:pt x="1293846" y="2654562"/>
                    <a:pt x="1295070" y="2664358"/>
                  </a:cubicBezTo>
                  <a:cubicBezTo>
                    <a:pt x="1295070" y="2694561"/>
                    <a:pt x="1297927" y="2706397"/>
                    <a:pt x="1263236" y="2715376"/>
                  </a:cubicBezTo>
                  <a:cubicBezTo>
                    <a:pt x="1149363" y="2745579"/>
                    <a:pt x="1057939" y="2765170"/>
                    <a:pt x="940803" y="2776598"/>
                  </a:cubicBezTo>
                  <a:cubicBezTo>
                    <a:pt x="924476" y="2778230"/>
                    <a:pt x="927333" y="2767210"/>
                    <a:pt x="932231" y="2754966"/>
                  </a:cubicBezTo>
                  <a:cubicBezTo>
                    <a:pt x="940394" y="2734558"/>
                    <a:pt x="954679" y="2734967"/>
                    <a:pt x="972230" y="2734150"/>
                  </a:cubicBezTo>
                  <a:cubicBezTo>
                    <a:pt x="1083652" y="2719049"/>
                    <a:pt x="1130181" y="2705172"/>
                    <a:pt x="1239563" y="2652930"/>
                  </a:cubicBezTo>
                  <a:cubicBezTo>
                    <a:pt x="1249767" y="2647216"/>
                    <a:pt x="1273847" y="2626400"/>
                    <a:pt x="1286500" y="2633339"/>
                  </a:cubicBezTo>
                  <a:close/>
                  <a:moveTo>
                    <a:pt x="154719" y="2633339"/>
                  </a:moveTo>
                  <a:cubicBezTo>
                    <a:pt x="167779" y="2626400"/>
                    <a:pt x="191860" y="2646808"/>
                    <a:pt x="201655" y="2652930"/>
                  </a:cubicBezTo>
                  <a:cubicBezTo>
                    <a:pt x="311037" y="2705173"/>
                    <a:pt x="357158" y="2719049"/>
                    <a:pt x="468989" y="2734151"/>
                  </a:cubicBezTo>
                  <a:cubicBezTo>
                    <a:pt x="486539" y="2734967"/>
                    <a:pt x="500824" y="2734558"/>
                    <a:pt x="508987" y="2755374"/>
                  </a:cubicBezTo>
                  <a:cubicBezTo>
                    <a:pt x="513885" y="2767618"/>
                    <a:pt x="516742" y="2778638"/>
                    <a:pt x="500416" y="2777006"/>
                  </a:cubicBezTo>
                  <a:cubicBezTo>
                    <a:pt x="383279" y="2765578"/>
                    <a:pt x="291855" y="2745987"/>
                    <a:pt x="177983" y="2715784"/>
                  </a:cubicBezTo>
                  <a:cubicBezTo>
                    <a:pt x="143291" y="2706397"/>
                    <a:pt x="146148" y="2694561"/>
                    <a:pt x="146148" y="2664766"/>
                  </a:cubicBezTo>
                  <a:cubicBezTo>
                    <a:pt x="147372" y="2654562"/>
                    <a:pt x="141250" y="2640685"/>
                    <a:pt x="154719" y="2633339"/>
                  </a:cubicBezTo>
                  <a:close/>
                  <a:moveTo>
                    <a:pt x="1202934" y="1778176"/>
                  </a:moveTo>
                  <a:cubicBezTo>
                    <a:pt x="1206913" y="1779299"/>
                    <a:pt x="1209770" y="1783584"/>
                    <a:pt x="1212627" y="1792971"/>
                  </a:cubicBezTo>
                  <a:cubicBezTo>
                    <a:pt x="1237932" y="1876641"/>
                    <a:pt x="1252625" y="1962351"/>
                    <a:pt x="1260380" y="2049285"/>
                  </a:cubicBezTo>
                  <a:cubicBezTo>
                    <a:pt x="1262829" y="2076631"/>
                    <a:pt x="1264869" y="2103977"/>
                    <a:pt x="1265686" y="2131730"/>
                  </a:cubicBezTo>
                  <a:cubicBezTo>
                    <a:pt x="1266910" y="2169280"/>
                    <a:pt x="1247727" y="2199890"/>
                    <a:pt x="1217525" y="2215808"/>
                  </a:cubicBezTo>
                  <a:cubicBezTo>
                    <a:pt x="1123652" y="2264377"/>
                    <a:pt x="1023657" y="2294580"/>
                    <a:pt x="919988" y="2313762"/>
                  </a:cubicBezTo>
                  <a:cubicBezTo>
                    <a:pt x="854277" y="2326007"/>
                    <a:pt x="787749" y="2334986"/>
                    <a:pt x="742853" y="2331721"/>
                  </a:cubicBezTo>
                  <a:cubicBezTo>
                    <a:pt x="548169" y="2331721"/>
                    <a:pt x="384912" y="2294988"/>
                    <a:pt x="230225" y="2219889"/>
                  </a:cubicBezTo>
                  <a:cubicBezTo>
                    <a:pt x="182880" y="2197033"/>
                    <a:pt x="164922" y="2159484"/>
                    <a:pt x="171044" y="2106426"/>
                  </a:cubicBezTo>
                  <a:cubicBezTo>
                    <a:pt x="180024" y="2028878"/>
                    <a:pt x="187778" y="1951331"/>
                    <a:pt x="204104" y="1875009"/>
                  </a:cubicBezTo>
                  <a:cubicBezTo>
                    <a:pt x="209818" y="1847255"/>
                    <a:pt x="218797" y="1820317"/>
                    <a:pt x="225736" y="1792563"/>
                  </a:cubicBezTo>
                  <a:cubicBezTo>
                    <a:pt x="229001" y="1778279"/>
                    <a:pt x="236347" y="1774605"/>
                    <a:pt x="249408" y="1780728"/>
                  </a:cubicBezTo>
                  <a:cubicBezTo>
                    <a:pt x="363280" y="1833378"/>
                    <a:pt x="484091" y="1844397"/>
                    <a:pt x="607758" y="1855825"/>
                  </a:cubicBezTo>
                  <a:cubicBezTo>
                    <a:pt x="807340" y="1874600"/>
                    <a:pt x="1001209" y="1861131"/>
                    <a:pt x="1186506" y="1782360"/>
                  </a:cubicBezTo>
                  <a:cubicBezTo>
                    <a:pt x="1193852" y="1779095"/>
                    <a:pt x="1198954" y="1777054"/>
                    <a:pt x="1202934" y="1778176"/>
                  </a:cubicBezTo>
                  <a:close/>
                  <a:moveTo>
                    <a:pt x="1431187" y="1040510"/>
                  </a:moveTo>
                  <a:cubicBezTo>
                    <a:pt x="1433534" y="1042703"/>
                    <a:pt x="1434044" y="1047703"/>
                    <a:pt x="1434248" y="1054234"/>
                  </a:cubicBezTo>
                  <a:cubicBezTo>
                    <a:pt x="1434248" y="1156269"/>
                    <a:pt x="1430983" y="1250142"/>
                    <a:pt x="1424045" y="1352178"/>
                  </a:cubicBezTo>
                  <a:cubicBezTo>
                    <a:pt x="1419963" y="1414624"/>
                    <a:pt x="1416290" y="1477069"/>
                    <a:pt x="1410984" y="1539107"/>
                  </a:cubicBezTo>
                  <a:cubicBezTo>
                    <a:pt x="1404454" y="1617879"/>
                    <a:pt x="1388128" y="1696242"/>
                    <a:pt x="1379149" y="1774606"/>
                  </a:cubicBezTo>
                  <a:cubicBezTo>
                    <a:pt x="1371802" y="1837460"/>
                    <a:pt x="1362007" y="1900314"/>
                    <a:pt x="1353027" y="1962760"/>
                  </a:cubicBezTo>
                  <a:cubicBezTo>
                    <a:pt x="1351395" y="1973371"/>
                    <a:pt x="1348538" y="1942761"/>
                    <a:pt x="1344865" y="1960719"/>
                  </a:cubicBezTo>
                  <a:cubicBezTo>
                    <a:pt x="1330171" y="1852969"/>
                    <a:pt x="1319968" y="1793789"/>
                    <a:pt x="1313845" y="1692978"/>
                  </a:cubicBezTo>
                  <a:cubicBezTo>
                    <a:pt x="1310172" y="1626042"/>
                    <a:pt x="1308132" y="1558698"/>
                    <a:pt x="1302417" y="1492171"/>
                  </a:cubicBezTo>
                  <a:cubicBezTo>
                    <a:pt x="1295887" y="1419930"/>
                    <a:pt x="1302009" y="1355443"/>
                    <a:pt x="1294663" y="1282794"/>
                  </a:cubicBezTo>
                  <a:cubicBezTo>
                    <a:pt x="1289765" y="1231776"/>
                    <a:pt x="1293030" y="1180349"/>
                    <a:pt x="1292622" y="1128924"/>
                  </a:cubicBezTo>
                  <a:cubicBezTo>
                    <a:pt x="1292622" y="1118720"/>
                    <a:pt x="1295479" y="1111373"/>
                    <a:pt x="1304866" y="1106067"/>
                  </a:cubicBezTo>
                  <a:cubicBezTo>
                    <a:pt x="1339967" y="1085661"/>
                    <a:pt x="1382822" y="1064845"/>
                    <a:pt x="1417106" y="1043622"/>
                  </a:cubicBezTo>
                  <a:cubicBezTo>
                    <a:pt x="1424657" y="1038928"/>
                    <a:pt x="1428840" y="1038316"/>
                    <a:pt x="1431187" y="1040510"/>
                  </a:cubicBezTo>
                  <a:close/>
                  <a:moveTo>
                    <a:pt x="4930" y="1039132"/>
                  </a:moveTo>
                  <a:cubicBezTo>
                    <a:pt x="13094" y="1034234"/>
                    <a:pt x="19624" y="1044438"/>
                    <a:pt x="26154" y="1048111"/>
                  </a:cubicBezTo>
                  <a:cubicBezTo>
                    <a:pt x="56357" y="1065661"/>
                    <a:pt x="93906" y="1084435"/>
                    <a:pt x="124109" y="1101986"/>
                  </a:cubicBezTo>
                  <a:cubicBezTo>
                    <a:pt x="136762" y="1108924"/>
                    <a:pt x="142476" y="1117495"/>
                    <a:pt x="142476" y="1132596"/>
                  </a:cubicBezTo>
                  <a:cubicBezTo>
                    <a:pt x="141659" y="1216266"/>
                    <a:pt x="144925" y="1292180"/>
                    <a:pt x="140435" y="1375850"/>
                  </a:cubicBezTo>
                  <a:cubicBezTo>
                    <a:pt x="136762" y="1455438"/>
                    <a:pt x="135945" y="1535434"/>
                    <a:pt x="130231" y="1615022"/>
                  </a:cubicBezTo>
                  <a:cubicBezTo>
                    <a:pt x="121660" y="1736240"/>
                    <a:pt x="113089" y="1857867"/>
                    <a:pt x="95947" y="1978677"/>
                  </a:cubicBezTo>
                  <a:cubicBezTo>
                    <a:pt x="95947" y="1980310"/>
                    <a:pt x="93906" y="1940720"/>
                    <a:pt x="89417" y="1947250"/>
                  </a:cubicBezTo>
                  <a:cubicBezTo>
                    <a:pt x="75540" y="1875009"/>
                    <a:pt x="66969" y="1847255"/>
                    <a:pt x="59214" y="1778279"/>
                  </a:cubicBezTo>
                  <a:cubicBezTo>
                    <a:pt x="49827" y="1695426"/>
                    <a:pt x="32276" y="1612573"/>
                    <a:pt x="24521" y="1529720"/>
                  </a:cubicBezTo>
                  <a:cubicBezTo>
                    <a:pt x="19624" y="1475028"/>
                    <a:pt x="15134" y="1420337"/>
                    <a:pt x="12685" y="1365238"/>
                  </a:cubicBezTo>
                  <a:cubicBezTo>
                    <a:pt x="7788" y="1261570"/>
                    <a:pt x="4930" y="1166064"/>
                    <a:pt x="1257" y="1062396"/>
                  </a:cubicBezTo>
                  <a:cubicBezTo>
                    <a:pt x="849" y="1054641"/>
                    <a:pt x="-2824" y="1044029"/>
                    <a:pt x="4930" y="1039132"/>
                  </a:cubicBezTo>
                  <a:close/>
                  <a:moveTo>
                    <a:pt x="41255" y="224886"/>
                  </a:moveTo>
                  <a:cubicBezTo>
                    <a:pt x="120027" y="484057"/>
                    <a:pt x="137168" y="722412"/>
                    <a:pt x="143291" y="999133"/>
                  </a:cubicBezTo>
                  <a:cubicBezTo>
                    <a:pt x="97171" y="966074"/>
                    <a:pt x="49010" y="937504"/>
                    <a:pt x="9011" y="908526"/>
                  </a:cubicBezTo>
                  <a:cubicBezTo>
                    <a:pt x="441" y="901995"/>
                    <a:pt x="1257" y="892608"/>
                    <a:pt x="849" y="883221"/>
                  </a:cubicBezTo>
                  <a:cubicBezTo>
                    <a:pt x="-2416" y="751391"/>
                    <a:pt x="4522" y="632212"/>
                    <a:pt x="8195" y="500791"/>
                  </a:cubicBezTo>
                  <a:cubicBezTo>
                    <a:pt x="11053" y="403244"/>
                    <a:pt x="23296" y="321616"/>
                    <a:pt x="41255" y="224886"/>
                  </a:cubicBezTo>
                  <a:close/>
                  <a:moveTo>
                    <a:pt x="1395067" y="224070"/>
                  </a:moveTo>
                  <a:cubicBezTo>
                    <a:pt x="1408128" y="251416"/>
                    <a:pt x="1404862" y="259170"/>
                    <a:pt x="1407719" y="281210"/>
                  </a:cubicBezTo>
                  <a:cubicBezTo>
                    <a:pt x="1414249" y="333860"/>
                    <a:pt x="1425270" y="387327"/>
                    <a:pt x="1427718" y="440386"/>
                  </a:cubicBezTo>
                  <a:cubicBezTo>
                    <a:pt x="1434657" y="589358"/>
                    <a:pt x="1433841" y="726086"/>
                    <a:pt x="1434249" y="875466"/>
                  </a:cubicBezTo>
                  <a:cubicBezTo>
                    <a:pt x="1434249" y="893425"/>
                    <a:pt x="1430984" y="907710"/>
                    <a:pt x="1415882" y="918729"/>
                  </a:cubicBezTo>
                  <a:cubicBezTo>
                    <a:pt x="1383639" y="941586"/>
                    <a:pt x="1343640" y="964850"/>
                    <a:pt x="1311805" y="988522"/>
                  </a:cubicBezTo>
                  <a:cubicBezTo>
                    <a:pt x="1299153" y="997910"/>
                    <a:pt x="1290581" y="997501"/>
                    <a:pt x="1293030" y="979543"/>
                  </a:cubicBezTo>
                  <a:cubicBezTo>
                    <a:pt x="1301602" y="919138"/>
                    <a:pt x="1296296" y="858324"/>
                    <a:pt x="1301602" y="797919"/>
                  </a:cubicBezTo>
                  <a:cubicBezTo>
                    <a:pt x="1306499" y="741187"/>
                    <a:pt x="1309356" y="696699"/>
                    <a:pt x="1314662" y="640376"/>
                  </a:cubicBezTo>
                  <a:cubicBezTo>
                    <a:pt x="1322825" y="555482"/>
                    <a:pt x="1333437" y="470997"/>
                    <a:pt x="1349762" y="387327"/>
                  </a:cubicBezTo>
                  <a:cubicBezTo>
                    <a:pt x="1361191" y="328555"/>
                    <a:pt x="1375476" y="287332"/>
                    <a:pt x="1395067" y="224070"/>
                  </a:cubicBezTo>
                  <a:close/>
                  <a:moveTo>
                    <a:pt x="715915" y="0"/>
                  </a:moveTo>
                  <a:cubicBezTo>
                    <a:pt x="881621" y="6530"/>
                    <a:pt x="1042022" y="11428"/>
                    <a:pt x="1198340" y="55507"/>
                  </a:cubicBezTo>
                  <a:cubicBezTo>
                    <a:pt x="1235889" y="66119"/>
                    <a:pt x="1272214" y="78363"/>
                    <a:pt x="1306907" y="95914"/>
                  </a:cubicBezTo>
                  <a:cubicBezTo>
                    <a:pt x="1340374" y="113056"/>
                    <a:pt x="1350170" y="137544"/>
                    <a:pt x="1344456" y="175502"/>
                  </a:cubicBezTo>
                  <a:cubicBezTo>
                    <a:pt x="1327313" y="286108"/>
                    <a:pt x="1282418" y="408960"/>
                    <a:pt x="1219564" y="500384"/>
                  </a:cubicBezTo>
                  <a:cubicBezTo>
                    <a:pt x="1200789" y="527730"/>
                    <a:pt x="1175892" y="539158"/>
                    <a:pt x="1145690" y="537117"/>
                  </a:cubicBezTo>
                  <a:cubicBezTo>
                    <a:pt x="1101611" y="533852"/>
                    <a:pt x="1057939" y="529362"/>
                    <a:pt x="1013860" y="526913"/>
                  </a:cubicBezTo>
                  <a:cubicBezTo>
                    <a:pt x="888967" y="519975"/>
                    <a:pt x="764076" y="511404"/>
                    <a:pt x="639184" y="516710"/>
                  </a:cubicBezTo>
                  <a:cubicBezTo>
                    <a:pt x="522863" y="522016"/>
                    <a:pt x="406134" y="522832"/>
                    <a:pt x="290222" y="537525"/>
                  </a:cubicBezTo>
                  <a:cubicBezTo>
                    <a:pt x="261244" y="541199"/>
                    <a:pt x="237571" y="526506"/>
                    <a:pt x="220429" y="502833"/>
                  </a:cubicBezTo>
                  <a:cubicBezTo>
                    <a:pt x="154718" y="412225"/>
                    <a:pt x="111455" y="287333"/>
                    <a:pt x="93088" y="176318"/>
                  </a:cubicBezTo>
                  <a:cubicBezTo>
                    <a:pt x="86966" y="139177"/>
                    <a:pt x="100435" y="112648"/>
                    <a:pt x="135127" y="95097"/>
                  </a:cubicBezTo>
                  <a:cubicBezTo>
                    <a:pt x="215939" y="54691"/>
                    <a:pt x="303282" y="36733"/>
                    <a:pt x="391441" y="23264"/>
                  </a:cubicBezTo>
                  <a:cubicBezTo>
                    <a:pt x="500415" y="6530"/>
                    <a:pt x="611022" y="5306"/>
                    <a:pt x="715915" y="0"/>
                  </a:cubicBezTo>
                  <a:close/>
                </a:path>
              </a:pathLst>
            </a:custGeom>
            <a:solidFill>
              <a:schemeClr val="bg1"/>
            </a:solidFill>
            <a:ln w="753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37619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over and End Slide Master">
  <a:themeElements>
    <a:clrScheme name="ALLPPT-COLOR-A3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77DBA"/>
      </a:accent1>
      <a:accent2>
        <a:srgbClr val="19A695"/>
      </a:accent2>
      <a:accent3>
        <a:srgbClr val="9AB854"/>
      </a:accent3>
      <a:accent4>
        <a:srgbClr val="EE9E13"/>
      </a:accent4>
      <a:accent5>
        <a:srgbClr val="BA3C2E"/>
      </a:accent5>
      <a:accent6>
        <a:srgbClr val="35455E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-A38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680C3"/>
      </a:accent1>
      <a:accent2>
        <a:srgbClr val="07A398"/>
      </a:accent2>
      <a:accent3>
        <a:srgbClr val="90C221"/>
      </a:accent3>
      <a:accent4>
        <a:srgbClr val="FBA200"/>
      </a:accent4>
      <a:accent5>
        <a:srgbClr val="E62601"/>
      </a:accent5>
      <a:accent6>
        <a:srgbClr val="2C2F45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-A3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77DBA"/>
      </a:accent1>
      <a:accent2>
        <a:srgbClr val="19A695"/>
      </a:accent2>
      <a:accent3>
        <a:srgbClr val="9AB854"/>
      </a:accent3>
      <a:accent4>
        <a:srgbClr val="EE9E13"/>
      </a:accent4>
      <a:accent5>
        <a:srgbClr val="BA3C2E"/>
      </a:accent5>
      <a:accent6>
        <a:srgbClr val="35455E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1360</Words>
  <Application>Microsoft Office PowerPoint</Application>
  <PresentationFormat>Widescreen</PresentationFormat>
  <Paragraphs>124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Aharoni</vt:lpstr>
      <vt:lpstr>Arial</vt:lpstr>
      <vt:lpstr>B Nazanin</vt:lpstr>
      <vt:lpstr>Calibri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2023-11-13T10:13:25Z</dcterms:created>
  <dcterms:modified xsi:type="dcterms:W3CDTF">2024-06-27T19:04:25Z</dcterms:modified>
</cp:coreProperties>
</file>