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removePersonalInfoOnSave="1" strictFirstAndLastChars="0" embedTrueTypeFonts="1" saveSubsetFonts="1" autoCompressPictures="0">
  <p:sldMasterIdLst>
    <p:sldMasterId id="2147483659" r:id="rId1"/>
  </p:sldMasterIdLst>
  <p:notesMasterIdLst>
    <p:notesMasterId r:id="rId51"/>
  </p:notesMasterIdLst>
  <p:sldIdLst>
    <p:sldId id="308" r:id="rId2"/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7" r:id="rId32"/>
    <p:sldId id="288" r:id="rId33"/>
    <p:sldId id="290" r:id="rId34"/>
    <p:sldId id="291" r:id="rId35"/>
    <p:sldId id="292" r:id="rId36"/>
    <p:sldId id="293" r:id="rId37"/>
    <p:sldId id="295" r:id="rId38"/>
    <p:sldId id="296" r:id="rId39"/>
    <p:sldId id="297" r:id="rId40"/>
    <p:sldId id="298" r:id="rId41"/>
    <p:sldId id="299" r:id="rId42"/>
    <p:sldId id="300" r:id="rId43"/>
    <p:sldId id="301" r:id="rId44"/>
    <p:sldId id="302" r:id="rId45"/>
    <p:sldId id="303" r:id="rId46"/>
    <p:sldId id="304" r:id="rId47"/>
    <p:sldId id="305" r:id="rId48"/>
    <p:sldId id="306" r:id="rId49"/>
    <p:sldId id="307" r:id="rId50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2"/>
      <p:bold r:id="rId53"/>
    </p:embeddedFont>
    <p:embeddedFont>
      <p:font typeface="Calibri" panose="020F0502020204030204" pitchFamily="34" charset="0"/>
      <p:regular r:id="rId54"/>
      <p:bold r:id="rId55"/>
      <p:italic r:id="rId56"/>
      <p:boldItalic r:id="rId57"/>
    </p:embeddedFont>
    <p:embeddedFont>
      <p:font typeface="Lora" pitchFamily="2" charset="0"/>
      <p:regular r:id="rId58"/>
      <p:bold r:id="rId59"/>
      <p:italic r:id="rId60"/>
      <p:boldItalic r:id="rId61"/>
    </p:embeddedFont>
    <p:embeddedFont>
      <p:font typeface="Playfair Display" panose="00000500000000000000" pitchFamily="2" charset="0"/>
      <p:regular r:id="rId62"/>
      <p:bold r:id="rId63"/>
      <p:italic r:id="rId64"/>
      <p:boldItalic r:id="rId65"/>
    </p:embeddedFont>
    <p:embeddedFont>
      <p:font typeface="Roboto Medium" panose="02000000000000000000" pitchFamily="2" charset="0"/>
      <p:regular r:id="rId66"/>
      <p:italic r:id="rId6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E0F67C2-DD6C-4150-9EA6-9FF2CB878275}">
  <a:tblStyle styleId="{5E0F67C2-DD6C-4150-9EA6-9FF2CB878275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CE1056D4-397D-4CD6-82BA-F0CC8ECDE14B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191" autoAdjust="0"/>
    <p:restoredTop sz="94660"/>
  </p:normalViewPr>
  <p:slideViewPr>
    <p:cSldViewPr snapToGrid="0">
      <p:cViewPr varScale="1">
        <p:scale>
          <a:sx n="87" d="100"/>
          <a:sy n="87" d="100"/>
        </p:scale>
        <p:origin x="144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2.fntdata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2.fntdata"/><Relationship Id="rId58" Type="http://schemas.openxmlformats.org/officeDocument/2006/relationships/font" Target="fonts/font7.fntdata"/><Relationship Id="rId66" Type="http://schemas.openxmlformats.org/officeDocument/2006/relationships/font" Target="fonts/font15.fntdata"/><Relationship Id="rId5" Type="http://schemas.openxmlformats.org/officeDocument/2006/relationships/slide" Target="slides/slide4.xml"/><Relationship Id="rId61" Type="http://schemas.openxmlformats.org/officeDocument/2006/relationships/font" Target="fonts/font10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5.fntdata"/><Relationship Id="rId64" Type="http://schemas.openxmlformats.org/officeDocument/2006/relationships/font" Target="fonts/font13.fntdata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8.fntdata"/><Relationship Id="rId67" Type="http://schemas.openxmlformats.org/officeDocument/2006/relationships/font" Target="fonts/font16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3.fntdata"/><Relationship Id="rId62" Type="http://schemas.openxmlformats.org/officeDocument/2006/relationships/font" Target="fonts/font11.fntdata"/><Relationship Id="rId7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6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1.fntdata"/><Relationship Id="rId60" Type="http://schemas.openxmlformats.org/officeDocument/2006/relationships/font" Target="fonts/font9.fntdata"/><Relationship Id="rId65" Type="http://schemas.openxmlformats.org/officeDocument/2006/relationships/font" Target="fonts/font1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4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" name="Google Shape;59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" name="Google Shape;179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5" name="Google Shape;185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" name="Google Shape;198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" name="Google Shape;207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" name="Google Shape;208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Google Shape;222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" name="Google Shape;223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3" name="Google Shape;233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" name="Google Shape;246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" name="Google Shape;247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" name="Google Shape;266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" name="Google Shape;281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g35ed75ccf_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5" name="Google Shape;305;g35ed75ccf_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" name="Google Shape;84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" name="Google Shape;319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3" name="Google Shape;333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Google Shape;348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9" name="Google Shape;349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7" name="Google Shape;357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" name="Google Shape;366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7" name="Google Shape;367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" name="Google Shape;378;ge4c4014afd_0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" name="Google Shape;379;ge4c4014afd_0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" name="Google Shape;385;ge4c4014afd_0_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" name="Google Shape;386;ge4c4014afd_0_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" name="Google Shape;429;ge4c4014afd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0" name="Google Shape;430;ge4c4014afd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ge4c4014afd_0_1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3" name="Google Shape;463;ge4c4014afd_0_1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" name="Google Shape;470;ge4c4014afd_0_1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" name="Google Shape;471;ge4c4014afd_0_1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" name="Google Shape;92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Google Shape;529;ge4c4014afd_0_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0" name="Google Shape;530;ge4c4014afd_0_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" name="Google Shape;556;ge4c4014afd_0_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7" name="Google Shape;557;ge4c4014afd_0_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ge4c4014afd_0_3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2" name="Google Shape;662;ge4c4014afd_0_3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g35694cd56_0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0" name="Google Shape;670;g35694cd56_0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g852125d9d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9" name="Google Shape;959;g852125d9d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8" name="Google Shape;1408;g143b447450_217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9" name="Google Shape;1409;g143b447450_217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" name="Google Shape;100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Google Shape;10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" name="Google Shape;10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" name="Google Shape;118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" name="Google Shape;139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" name="Google Shape;152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6" name="Google Shape;166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solidFill>
          <a:schemeClr val="dk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598400" y="1763225"/>
            <a:ext cx="5947200" cy="115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 b="1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3239978" y="-11"/>
            <a:ext cx="2664079" cy="1326980"/>
            <a:chOff x="3578850" y="-50"/>
            <a:chExt cx="1816500" cy="904800"/>
          </a:xfrm>
        </p:grpSpPr>
        <p:sp>
          <p:nvSpPr>
            <p:cNvPr id="12" name="Google Shape;12;p2"/>
            <p:cNvSpPr/>
            <p:nvPr/>
          </p:nvSpPr>
          <p:spPr>
            <a:xfrm rot="10800000">
              <a:off x="3578850" y="-50"/>
              <a:ext cx="1816500" cy="9048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 rot="10800000">
              <a:off x="4487250" y="-50"/>
              <a:ext cx="908100" cy="904800"/>
            </a:xfrm>
            <a:prstGeom prst="triangle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bottom decoration">
  <p:cSld name="BLANK_1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1"/>
          <p:cNvSpPr/>
          <p:nvPr/>
        </p:nvSpPr>
        <p:spPr>
          <a:xfrm>
            <a:off x="3821306" y="4465658"/>
            <a:ext cx="1501500" cy="747900"/>
          </a:xfrm>
          <a:prstGeom prst="triangle">
            <a:avLst>
              <a:gd name="adj" fmla="val 50000"/>
            </a:avLst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11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_1_1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12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2129175" y="1659550"/>
            <a:ext cx="4885800" cy="115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2129175" y="2992450"/>
            <a:ext cx="48858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None/>
              <a:defRPr sz="18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000"/>
              <a:buNone/>
              <a:defRPr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  <p:sp>
        <p:nvSpPr>
          <p:cNvPr id="17" name="Google Shape;17;p3"/>
          <p:cNvSpPr/>
          <p:nvPr/>
        </p:nvSpPr>
        <p:spPr>
          <a:xfrm rot="10800000">
            <a:off x="3269346" y="-44122"/>
            <a:ext cx="2605500" cy="1297800"/>
          </a:xfrm>
          <a:prstGeom prst="triangle">
            <a:avLst>
              <a:gd name="adj" fmla="val 50000"/>
            </a:avLst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4"/>
          <p:cNvSpPr txBox="1">
            <a:spLocks noGrp="1"/>
          </p:cNvSpPr>
          <p:nvPr>
            <p:ph type="body" idx="1"/>
          </p:nvPr>
        </p:nvSpPr>
        <p:spPr>
          <a:xfrm>
            <a:off x="2454925" y="1045950"/>
            <a:ext cx="4234200" cy="31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419100" algn="ctr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3000"/>
              <a:buFont typeface="Playfair Display"/>
              <a:buChar char="◈"/>
              <a:defRPr sz="3000" i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L="914400" lvl="1" indent="-4191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Font typeface="Playfair Display"/>
              <a:buChar char="⬥"/>
              <a:defRPr sz="3000" i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L="1371600" lvl="2" indent="-4191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Font typeface="Playfair Display"/>
              <a:buChar char="⬦"/>
              <a:defRPr sz="3000" i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L="1828800" lvl="3" indent="-4191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Font typeface="Playfair Display"/>
              <a:buChar char="⬩"/>
              <a:defRPr sz="3000" i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L="2286000" lvl="4" indent="-4191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Font typeface="Playfair Display"/>
              <a:buChar char="⬩"/>
              <a:defRPr sz="3000" i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L="2743200" lvl="5" indent="-4191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Font typeface="Playfair Display"/>
              <a:buChar char="⬩"/>
              <a:defRPr sz="3000" i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L="3200400" lvl="6" indent="-4191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Font typeface="Playfair Display"/>
              <a:buChar char="⬩"/>
              <a:defRPr sz="3000" i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L="3657600" lvl="7" indent="-4191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Font typeface="Playfair Display"/>
              <a:buChar char="○"/>
              <a:defRPr sz="3000" i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L="4114800" lvl="8" indent="-41910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Font typeface="Playfair Display"/>
              <a:buChar char="■"/>
              <a:defRPr sz="3000" i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20" name="Google Shape;20;p4"/>
          <p:cNvSpPr txBox="1"/>
          <p:nvPr/>
        </p:nvSpPr>
        <p:spPr>
          <a:xfrm>
            <a:off x="3593400" y="-114731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“</a:t>
            </a:r>
            <a:endParaRPr sz="6000">
              <a:solidFill>
                <a:schemeClr val="accent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21" name="Google Shape;21;p4"/>
          <p:cNvSpPr/>
          <p:nvPr/>
        </p:nvSpPr>
        <p:spPr>
          <a:xfrm rot="10800000">
            <a:off x="3821306" y="-52066"/>
            <a:ext cx="1501500" cy="747900"/>
          </a:xfrm>
          <a:prstGeom prst="triangle">
            <a:avLst>
              <a:gd name="adj" fmla="val 50000"/>
            </a:avLst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4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buNone/>
              <a:defRPr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5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body" idx="1"/>
          </p:nvPr>
        </p:nvSpPr>
        <p:spPr>
          <a:xfrm>
            <a:off x="1031425" y="1351100"/>
            <a:ext cx="7081200" cy="34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SzPts val="2400"/>
              <a:buChar char="◈"/>
              <a:defRPr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⬥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⬦"/>
              <a:defRPr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6" name="Google Shape;26;p5"/>
          <p:cNvSpPr/>
          <p:nvPr/>
        </p:nvSpPr>
        <p:spPr>
          <a:xfrm rot="10800000">
            <a:off x="3821306" y="-52066"/>
            <a:ext cx="1501500" cy="747900"/>
          </a:xfrm>
          <a:prstGeom prst="triangle">
            <a:avLst>
              <a:gd name="adj" fmla="val 50000"/>
            </a:avLst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body" idx="1"/>
          </p:nvPr>
        </p:nvSpPr>
        <p:spPr>
          <a:xfrm>
            <a:off x="784100" y="1453625"/>
            <a:ext cx="3677100" cy="34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◈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⬥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⬦"/>
              <a:defRPr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body" idx="2"/>
          </p:nvPr>
        </p:nvSpPr>
        <p:spPr>
          <a:xfrm>
            <a:off x="4682718" y="1453625"/>
            <a:ext cx="3677100" cy="34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◈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⬥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⬦"/>
              <a:defRPr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⬩"/>
              <a:defRPr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6"/>
          <p:cNvSpPr/>
          <p:nvPr/>
        </p:nvSpPr>
        <p:spPr>
          <a:xfrm rot="10800000">
            <a:off x="3821306" y="-52066"/>
            <a:ext cx="1501500" cy="747900"/>
          </a:xfrm>
          <a:prstGeom prst="triangle">
            <a:avLst>
              <a:gd name="adj" fmla="val 50000"/>
            </a:avLst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6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body" idx="1"/>
          </p:nvPr>
        </p:nvSpPr>
        <p:spPr>
          <a:xfrm>
            <a:off x="539000" y="1471725"/>
            <a:ext cx="2579100" cy="34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◈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⬦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37" name="Google Shape;37;p7"/>
          <p:cNvSpPr txBox="1">
            <a:spLocks noGrp="1"/>
          </p:cNvSpPr>
          <p:nvPr>
            <p:ph type="body" idx="2"/>
          </p:nvPr>
        </p:nvSpPr>
        <p:spPr>
          <a:xfrm>
            <a:off x="3250326" y="1471725"/>
            <a:ext cx="2579100" cy="34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◈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⬦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38" name="Google Shape;38;p7"/>
          <p:cNvSpPr txBox="1">
            <a:spLocks noGrp="1"/>
          </p:cNvSpPr>
          <p:nvPr>
            <p:ph type="body" idx="3"/>
          </p:nvPr>
        </p:nvSpPr>
        <p:spPr>
          <a:xfrm>
            <a:off x="5961653" y="1471725"/>
            <a:ext cx="2579100" cy="34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◈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⬥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⬦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⬩"/>
              <a:defRPr sz="1800"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39" name="Google Shape;39;p7"/>
          <p:cNvSpPr/>
          <p:nvPr/>
        </p:nvSpPr>
        <p:spPr>
          <a:xfrm rot="10800000">
            <a:off x="3821306" y="-52066"/>
            <a:ext cx="1501500" cy="747900"/>
          </a:xfrm>
          <a:prstGeom prst="triangle">
            <a:avLst>
              <a:gd name="adj" fmla="val 50000"/>
            </a:avLst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7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8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8"/>
          <p:cNvSpPr/>
          <p:nvPr/>
        </p:nvSpPr>
        <p:spPr>
          <a:xfrm rot="10800000">
            <a:off x="3821306" y="-52066"/>
            <a:ext cx="1501500" cy="747900"/>
          </a:xfrm>
          <a:prstGeom prst="triangle">
            <a:avLst>
              <a:gd name="adj" fmla="val 50000"/>
            </a:avLst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8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9"/>
          <p:cNvSpPr txBox="1">
            <a:spLocks noGrp="1"/>
          </p:cNvSpPr>
          <p:nvPr>
            <p:ph type="body" idx="1"/>
          </p:nvPr>
        </p:nvSpPr>
        <p:spPr>
          <a:xfrm>
            <a:off x="2352350" y="4177700"/>
            <a:ext cx="4439400" cy="5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Clr>
                <a:srgbClr val="666666"/>
              </a:buClr>
              <a:buSzPts val="1400"/>
              <a:buNone/>
              <a:defRPr sz="1400">
                <a:solidFill>
                  <a:srgbClr val="666666"/>
                </a:solidFill>
              </a:defRPr>
            </a:lvl1pPr>
          </a:lstStyle>
          <a:p>
            <a:endParaRPr/>
          </a:p>
        </p:txBody>
      </p:sp>
      <p:sp>
        <p:nvSpPr>
          <p:cNvPr id="47" name="Google Shape;47;p9"/>
          <p:cNvSpPr/>
          <p:nvPr/>
        </p:nvSpPr>
        <p:spPr>
          <a:xfrm>
            <a:off x="3821306" y="4697309"/>
            <a:ext cx="1501500" cy="747900"/>
          </a:xfrm>
          <a:prstGeom prst="triangle">
            <a:avLst>
              <a:gd name="adj" fmla="val 50000"/>
            </a:avLst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9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chemeClr val="accent4"/>
                </a:solidFill>
              </a:defRPr>
            </a:lvl1pPr>
            <a:lvl2pPr lvl="1">
              <a:buNone/>
              <a:defRPr>
                <a:solidFill>
                  <a:schemeClr val="accent4"/>
                </a:solidFill>
              </a:defRPr>
            </a:lvl2pPr>
            <a:lvl3pPr lvl="2">
              <a:buNone/>
              <a:defRPr>
                <a:solidFill>
                  <a:schemeClr val="accent4"/>
                </a:solidFill>
              </a:defRPr>
            </a:lvl3pPr>
            <a:lvl4pPr lvl="3">
              <a:buNone/>
              <a:defRPr>
                <a:solidFill>
                  <a:schemeClr val="accent4"/>
                </a:solidFill>
              </a:defRPr>
            </a:lvl4pPr>
            <a:lvl5pPr lvl="4">
              <a:buNone/>
              <a:defRPr>
                <a:solidFill>
                  <a:schemeClr val="accent4"/>
                </a:solidFill>
              </a:defRPr>
            </a:lvl5pPr>
            <a:lvl6pPr lvl="5">
              <a:buNone/>
              <a:defRPr>
                <a:solidFill>
                  <a:schemeClr val="accent4"/>
                </a:solidFill>
              </a:defRPr>
            </a:lvl6pPr>
            <a:lvl7pPr lvl="6">
              <a:buNone/>
              <a:defRPr>
                <a:solidFill>
                  <a:schemeClr val="accent4"/>
                </a:solidFill>
              </a:defRPr>
            </a:lvl7pPr>
            <a:lvl8pPr lvl="7">
              <a:buNone/>
              <a:defRPr>
                <a:solidFill>
                  <a:schemeClr val="accent4"/>
                </a:solidFill>
              </a:defRPr>
            </a:lvl8pPr>
            <a:lvl9pPr lvl="8">
              <a:buNone/>
              <a:defRPr>
                <a:solidFill>
                  <a:schemeClr val="accent4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top decoration" type="blank">
  <p:cSld name="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0"/>
          <p:cNvSpPr/>
          <p:nvPr/>
        </p:nvSpPr>
        <p:spPr>
          <a:xfrm rot="10800000">
            <a:off x="3821306" y="-52066"/>
            <a:ext cx="1501500" cy="747900"/>
          </a:xfrm>
          <a:prstGeom prst="triangle">
            <a:avLst>
              <a:gd name="adj" fmla="val 50000"/>
            </a:avLst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51;p10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Playfair Display"/>
              <a:buNone/>
              <a:defRPr sz="1800" i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031425" y="1351100"/>
            <a:ext cx="7081200" cy="346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Lora"/>
              <a:buChar char="◈"/>
              <a:defRPr sz="24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marL="914400" lvl="1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Lora"/>
              <a:buChar char="⬥"/>
              <a:defRPr sz="20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2pPr>
            <a:lvl3pPr marL="1371600" lvl="2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Lora"/>
              <a:buChar char="⬦"/>
              <a:defRPr sz="20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3pPr>
            <a:lvl4pPr marL="1828800" lvl="3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Lora"/>
              <a:buChar char="⬩"/>
              <a:defRPr sz="20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4pPr>
            <a:lvl5pPr marL="2286000" lvl="4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Char char="⬩"/>
              <a:defRPr sz="20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5pPr>
            <a:lvl6pPr marL="2743200" lvl="5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Char char="⬩"/>
              <a:defRPr sz="20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6pPr>
            <a:lvl7pPr marL="3200400" lvl="6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Char char="⬩"/>
              <a:defRPr sz="20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7pPr>
            <a:lvl8pPr marL="3657600" lvl="7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Char char="○"/>
              <a:defRPr sz="20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8pPr>
            <a:lvl9pPr marL="4114800" lvl="8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Char char="■"/>
              <a:defRPr sz="2000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buNone/>
              <a:defRPr sz="1200">
                <a:solidFill>
                  <a:schemeClr val="accent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7.jpg"/><Relationship Id="rId4" Type="http://schemas.openxmlformats.org/officeDocument/2006/relationships/image" Target="../media/image1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2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ontsquirrel.com/fonts/playfair-display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www.fontsquirrel.com/fonts/lora" TargetMode="Externa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jpg"/><Relationship Id="rId5" Type="http://schemas.openxmlformats.org/officeDocument/2006/relationships/image" Target="../media/image15.jpg"/><Relationship Id="rId4" Type="http://schemas.openxmlformats.org/officeDocument/2006/relationships/image" Target="../media/image14.jp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2994DAC9-47E9-CF32-333D-7BD81EAE46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2357" y="-91240"/>
            <a:ext cx="7904746" cy="53259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4024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22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یک تصویر ارزش هزار کلمه است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169" name="Google Shape;169;p22"/>
          <p:cNvSpPr txBox="1">
            <a:spLocks noGrp="1"/>
          </p:cNvSpPr>
          <p:nvPr>
            <p:ph type="body" idx="1"/>
          </p:nvPr>
        </p:nvSpPr>
        <p:spPr>
          <a:xfrm>
            <a:off x="1489500" y="1123950"/>
            <a:ext cx="6165000" cy="7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sz="1200" dirty="0">
              <a:cs typeface="B Nazanin" panose="00000700000000000000" pitchFamily="2" charset="-78"/>
            </a:endParaRPr>
          </a:p>
        </p:txBody>
      </p:sp>
      <p:pic>
        <p:nvPicPr>
          <p:cNvPr id="170" name="Google Shape;170;p22"/>
          <p:cNvPicPr preferRelativeResize="0"/>
          <p:nvPr/>
        </p:nvPicPr>
        <p:blipFill>
          <a:blip r:embed="rId3"/>
          <a:srcRect t="484" b="484"/>
          <a:stretch/>
        </p:blipFill>
        <p:spPr>
          <a:xfrm>
            <a:off x="3735148" y="2744079"/>
            <a:ext cx="3106500" cy="3098100"/>
          </a:xfrm>
          <a:prstGeom prst="diamond">
            <a:avLst/>
          </a:prstGeom>
          <a:noFill/>
          <a:ln>
            <a:noFill/>
          </a:ln>
        </p:spPr>
      </p:pic>
      <p:pic>
        <p:nvPicPr>
          <p:cNvPr id="171" name="Google Shape;171;p22"/>
          <p:cNvPicPr preferRelativeResize="0"/>
          <p:nvPr/>
        </p:nvPicPr>
        <p:blipFill>
          <a:blip r:embed="rId4"/>
          <a:srcRect l="15095" r="15095"/>
          <a:stretch/>
        </p:blipFill>
        <p:spPr>
          <a:xfrm>
            <a:off x="2219298" y="2269501"/>
            <a:ext cx="2274000" cy="2268000"/>
          </a:xfrm>
          <a:prstGeom prst="diamond">
            <a:avLst/>
          </a:prstGeom>
          <a:noFill/>
          <a:ln>
            <a:noFill/>
          </a:ln>
        </p:spPr>
      </p:pic>
      <p:pic>
        <p:nvPicPr>
          <p:cNvPr id="172" name="Google Shape;172;p22"/>
          <p:cNvPicPr preferRelativeResize="0"/>
          <p:nvPr/>
        </p:nvPicPr>
        <p:blipFill>
          <a:blip r:embed="rId5"/>
          <a:srcRect l="16535" r="16535"/>
          <a:stretch/>
        </p:blipFill>
        <p:spPr>
          <a:xfrm>
            <a:off x="3823992" y="1831503"/>
            <a:ext cx="1500900" cy="1497000"/>
          </a:xfrm>
          <a:prstGeom prst="diamond">
            <a:avLst/>
          </a:prstGeom>
          <a:noFill/>
          <a:ln>
            <a:noFill/>
          </a:ln>
        </p:spPr>
      </p:pic>
      <p:grpSp>
        <p:nvGrpSpPr>
          <p:cNvPr id="173" name="Google Shape;173;p22"/>
          <p:cNvGrpSpPr/>
          <p:nvPr/>
        </p:nvGrpSpPr>
        <p:grpSpPr>
          <a:xfrm>
            <a:off x="4400389" y="110980"/>
            <a:ext cx="343218" cy="285716"/>
            <a:chOff x="1244325" y="314425"/>
            <a:chExt cx="444525" cy="370050"/>
          </a:xfrm>
        </p:grpSpPr>
        <p:sp>
          <p:nvSpPr>
            <p:cNvPr id="174" name="Google Shape;174;p22"/>
            <p:cNvSpPr/>
            <p:nvPr/>
          </p:nvSpPr>
          <p:spPr>
            <a:xfrm>
              <a:off x="1388425" y="463425"/>
              <a:ext cx="143525" cy="143500"/>
            </a:xfrm>
            <a:custGeom>
              <a:avLst/>
              <a:gdLst/>
              <a:ahLst/>
              <a:cxnLst/>
              <a:rect l="l" t="t" r="r" b="b"/>
              <a:pathLst>
                <a:path w="5741" h="5740" extrusionOk="0">
                  <a:moveTo>
                    <a:pt x="2809" y="0"/>
                  </a:moveTo>
                  <a:lnTo>
                    <a:pt x="2492" y="49"/>
                  </a:lnTo>
                  <a:lnTo>
                    <a:pt x="2199" y="122"/>
                  </a:lnTo>
                  <a:lnTo>
                    <a:pt x="1906" y="244"/>
                  </a:lnTo>
                  <a:lnTo>
                    <a:pt x="1637" y="366"/>
                  </a:lnTo>
                  <a:lnTo>
                    <a:pt x="1368" y="537"/>
                  </a:lnTo>
                  <a:lnTo>
                    <a:pt x="1149" y="708"/>
                  </a:lnTo>
                  <a:lnTo>
                    <a:pt x="904" y="904"/>
                  </a:lnTo>
                  <a:lnTo>
                    <a:pt x="709" y="1124"/>
                  </a:lnTo>
                  <a:lnTo>
                    <a:pt x="538" y="1368"/>
                  </a:lnTo>
                  <a:lnTo>
                    <a:pt x="367" y="1636"/>
                  </a:lnTo>
                  <a:lnTo>
                    <a:pt x="245" y="1905"/>
                  </a:lnTo>
                  <a:lnTo>
                    <a:pt x="147" y="2198"/>
                  </a:lnTo>
                  <a:lnTo>
                    <a:pt x="74" y="2491"/>
                  </a:lnTo>
                  <a:lnTo>
                    <a:pt x="25" y="2809"/>
                  </a:lnTo>
                  <a:lnTo>
                    <a:pt x="1" y="3126"/>
                  </a:lnTo>
                  <a:lnTo>
                    <a:pt x="25" y="3517"/>
                  </a:lnTo>
                  <a:lnTo>
                    <a:pt x="98" y="3908"/>
                  </a:lnTo>
                  <a:lnTo>
                    <a:pt x="221" y="4274"/>
                  </a:lnTo>
                  <a:lnTo>
                    <a:pt x="392" y="4641"/>
                  </a:lnTo>
                  <a:lnTo>
                    <a:pt x="611" y="4958"/>
                  </a:lnTo>
                  <a:lnTo>
                    <a:pt x="856" y="5251"/>
                  </a:lnTo>
                  <a:lnTo>
                    <a:pt x="1124" y="5520"/>
                  </a:lnTo>
                  <a:lnTo>
                    <a:pt x="1442" y="5740"/>
                  </a:lnTo>
                  <a:lnTo>
                    <a:pt x="1393" y="5422"/>
                  </a:lnTo>
                  <a:lnTo>
                    <a:pt x="1368" y="5080"/>
                  </a:lnTo>
                  <a:lnTo>
                    <a:pt x="1393" y="4689"/>
                  </a:lnTo>
                  <a:lnTo>
                    <a:pt x="1442" y="4323"/>
                  </a:lnTo>
                  <a:lnTo>
                    <a:pt x="1539" y="3957"/>
                  </a:lnTo>
                  <a:lnTo>
                    <a:pt x="1662" y="3639"/>
                  </a:lnTo>
                  <a:lnTo>
                    <a:pt x="1808" y="3297"/>
                  </a:lnTo>
                  <a:lnTo>
                    <a:pt x="2003" y="3004"/>
                  </a:lnTo>
                  <a:lnTo>
                    <a:pt x="2223" y="2711"/>
                  </a:lnTo>
                  <a:lnTo>
                    <a:pt x="2468" y="2442"/>
                  </a:lnTo>
                  <a:lnTo>
                    <a:pt x="2712" y="2198"/>
                  </a:lnTo>
                  <a:lnTo>
                    <a:pt x="3005" y="2003"/>
                  </a:lnTo>
                  <a:lnTo>
                    <a:pt x="3322" y="1807"/>
                  </a:lnTo>
                  <a:lnTo>
                    <a:pt x="3640" y="1661"/>
                  </a:lnTo>
                  <a:lnTo>
                    <a:pt x="3982" y="1514"/>
                  </a:lnTo>
                  <a:lnTo>
                    <a:pt x="4324" y="1441"/>
                  </a:lnTo>
                  <a:lnTo>
                    <a:pt x="4690" y="1368"/>
                  </a:lnTo>
                  <a:lnTo>
                    <a:pt x="5423" y="1368"/>
                  </a:lnTo>
                  <a:lnTo>
                    <a:pt x="5740" y="1417"/>
                  </a:lnTo>
                  <a:lnTo>
                    <a:pt x="5520" y="1124"/>
                  </a:lnTo>
                  <a:lnTo>
                    <a:pt x="5252" y="831"/>
                  </a:lnTo>
                  <a:lnTo>
                    <a:pt x="4959" y="586"/>
                  </a:lnTo>
                  <a:lnTo>
                    <a:pt x="4641" y="391"/>
                  </a:lnTo>
                  <a:lnTo>
                    <a:pt x="4299" y="220"/>
                  </a:lnTo>
                  <a:lnTo>
                    <a:pt x="3933" y="98"/>
                  </a:lnTo>
                  <a:lnTo>
                    <a:pt x="3542" y="25"/>
                  </a:lnTo>
                  <a:lnTo>
                    <a:pt x="31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75;p22"/>
            <p:cNvSpPr/>
            <p:nvPr/>
          </p:nvSpPr>
          <p:spPr>
            <a:xfrm>
              <a:off x="1244325" y="314425"/>
              <a:ext cx="444525" cy="370050"/>
            </a:xfrm>
            <a:custGeom>
              <a:avLst/>
              <a:gdLst/>
              <a:ahLst/>
              <a:cxnLst/>
              <a:rect l="l" t="t" r="r" b="b"/>
              <a:pathLst>
                <a:path w="17781" h="14802" extrusionOk="0">
                  <a:moveTo>
                    <a:pt x="11748" y="2101"/>
                  </a:moveTo>
                  <a:lnTo>
                    <a:pt x="11846" y="2126"/>
                  </a:lnTo>
                  <a:lnTo>
                    <a:pt x="11919" y="2175"/>
                  </a:lnTo>
                  <a:lnTo>
                    <a:pt x="11968" y="2248"/>
                  </a:lnTo>
                  <a:lnTo>
                    <a:pt x="11993" y="2346"/>
                  </a:lnTo>
                  <a:lnTo>
                    <a:pt x="11968" y="2419"/>
                  </a:lnTo>
                  <a:lnTo>
                    <a:pt x="11919" y="2492"/>
                  </a:lnTo>
                  <a:lnTo>
                    <a:pt x="11846" y="2541"/>
                  </a:lnTo>
                  <a:lnTo>
                    <a:pt x="11748" y="2565"/>
                  </a:lnTo>
                  <a:lnTo>
                    <a:pt x="6033" y="2565"/>
                  </a:lnTo>
                  <a:lnTo>
                    <a:pt x="5936" y="2541"/>
                  </a:lnTo>
                  <a:lnTo>
                    <a:pt x="5862" y="2492"/>
                  </a:lnTo>
                  <a:lnTo>
                    <a:pt x="5814" y="2419"/>
                  </a:lnTo>
                  <a:lnTo>
                    <a:pt x="5789" y="2346"/>
                  </a:lnTo>
                  <a:lnTo>
                    <a:pt x="5814" y="2248"/>
                  </a:lnTo>
                  <a:lnTo>
                    <a:pt x="5862" y="2175"/>
                  </a:lnTo>
                  <a:lnTo>
                    <a:pt x="5936" y="2126"/>
                  </a:lnTo>
                  <a:lnTo>
                    <a:pt x="6033" y="2101"/>
                  </a:lnTo>
                  <a:close/>
                  <a:moveTo>
                    <a:pt x="15949" y="4519"/>
                  </a:moveTo>
                  <a:lnTo>
                    <a:pt x="16047" y="4568"/>
                  </a:lnTo>
                  <a:lnTo>
                    <a:pt x="16145" y="4592"/>
                  </a:lnTo>
                  <a:lnTo>
                    <a:pt x="16193" y="4666"/>
                  </a:lnTo>
                  <a:lnTo>
                    <a:pt x="16267" y="4739"/>
                  </a:lnTo>
                  <a:lnTo>
                    <a:pt x="16316" y="4812"/>
                  </a:lnTo>
                  <a:lnTo>
                    <a:pt x="16340" y="4910"/>
                  </a:lnTo>
                  <a:lnTo>
                    <a:pt x="16340" y="5008"/>
                  </a:lnTo>
                  <a:lnTo>
                    <a:pt x="16340" y="5789"/>
                  </a:lnTo>
                  <a:lnTo>
                    <a:pt x="16340" y="5887"/>
                  </a:lnTo>
                  <a:lnTo>
                    <a:pt x="16316" y="5985"/>
                  </a:lnTo>
                  <a:lnTo>
                    <a:pt x="16267" y="6058"/>
                  </a:lnTo>
                  <a:lnTo>
                    <a:pt x="16193" y="6131"/>
                  </a:lnTo>
                  <a:lnTo>
                    <a:pt x="16145" y="6204"/>
                  </a:lnTo>
                  <a:lnTo>
                    <a:pt x="16047" y="6229"/>
                  </a:lnTo>
                  <a:lnTo>
                    <a:pt x="15949" y="6278"/>
                  </a:lnTo>
                  <a:lnTo>
                    <a:pt x="14069" y="6278"/>
                  </a:lnTo>
                  <a:lnTo>
                    <a:pt x="13971" y="6229"/>
                  </a:lnTo>
                  <a:lnTo>
                    <a:pt x="13898" y="6204"/>
                  </a:lnTo>
                  <a:lnTo>
                    <a:pt x="13824" y="6131"/>
                  </a:lnTo>
                  <a:lnTo>
                    <a:pt x="13751" y="6058"/>
                  </a:lnTo>
                  <a:lnTo>
                    <a:pt x="13727" y="5985"/>
                  </a:lnTo>
                  <a:lnTo>
                    <a:pt x="13678" y="5887"/>
                  </a:lnTo>
                  <a:lnTo>
                    <a:pt x="13678" y="5789"/>
                  </a:lnTo>
                  <a:lnTo>
                    <a:pt x="13678" y="5008"/>
                  </a:lnTo>
                  <a:lnTo>
                    <a:pt x="13678" y="4910"/>
                  </a:lnTo>
                  <a:lnTo>
                    <a:pt x="13727" y="4812"/>
                  </a:lnTo>
                  <a:lnTo>
                    <a:pt x="13751" y="4739"/>
                  </a:lnTo>
                  <a:lnTo>
                    <a:pt x="13824" y="4666"/>
                  </a:lnTo>
                  <a:lnTo>
                    <a:pt x="13898" y="4592"/>
                  </a:lnTo>
                  <a:lnTo>
                    <a:pt x="13971" y="4568"/>
                  </a:lnTo>
                  <a:lnTo>
                    <a:pt x="14069" y="4519"/>
                  </a:lnTo>
                  <a:close/>
                  <a:moveTo>
                    <a:pt x="8891" y="5105"/>
                  </a:moveTo>
                  <a:lnTo>
                    <a:pt x="9306" y="5130"/>
                  </a:lnTo>
                  <a:lnTo>
                    <a:pt x="9697" y="5179"/>
                  </a:lnTo>
                  <a:lnTo>
                    <a:pt x="10063" y="5276"/>
                  </a:lnTo>
                  <a:lnTo>
                    <a:pt x="10430" y="5423"/>
                  </a:lnTo>
                  <a:lnTo>
                    <a:pt x="10796" y="5594"/>
                  </a:lnTo>
                  <a:lnTo>
                    <a:pt x="11113" y="5789"/>
                  </a:lnTo>
                  <a:lnTo>
                    <a:pt x="11406" y="6009"/>
                  </a:lnTo>
                  <a:lnTo>
                    <a:pt x="11700" y="6278"/>
                  </a:lnTo>
                  <a:lnTo>
                    <a:pt x="11968" y="6546"/>
                  </a:lnTo>
                  <a:lnTo>
                    <a:pt x="12188" y="6864"/>
                  </a:lnTo>
                  <a:lnTo>
                    <a:pt x="12383" y="7181"/>
                  </a:lnTo>
                  <a:lnTo>
                    <a:pt x="12554" y="7523"/>
                  </a:lnTo>
                  <a:lnTo>
                    <a:pt x="12676" y="7890"/>
                  </a:lnTo>
                  <a:lnTo>
                    <a:pt x="12774" y="8280"/>
                  </a:lnTo>
                  <a:lnTo>
                    <a:pt x="12847" y="8671"/>
                  </a:lnTo>
                  <a:lnTo>
                    <a:pt x="12872" y="9086"/>
                  </a:lnTo>
                  <a:lnTo>
                    <a:pt x="12847" y="9477"/>
                  </a:lnTo>
                  <a:lnTo>
                    <a:pt x="12774" y="9868"/>
                  </a:lnTo>
                  <a:lnTo>
                    <a:pt x="12676" y="10259"/>
                  </a:lnTo>
                  <a:lnTo>
                    <a:pt x="12554" y="10625"/>
                  </a:lnTo>
                  <a:lnTo>
                    <a:pt x="12383" y="10967"/>
                  </a:lnTo>
                  <a:lnTo>
                    <a:pt x="12188" y="11309"/>
                  </a:lnTo>
                  <a:lnTo>
                    <a:pt x="11968" y="11602"/>
                  </a:lnTo>
                  <a:lnTo>
                    <a:pt x="11700" y="11895"/>
                  </a:lnTo>
                  <a:lnTo>
                    <a:pt x="11406" y="12139"/>
                  </a:lnTo>
                  <a:lnTo>
                    <a:pt x="11113" y="12383"/>
                  </a:lnTo>
                  <a:lnTo>
                    <a:pt x="10796" y="12579"/>
                  </a:lnTo>
                  <a:lnTo>
                    <a:pt x="10430" y="12750"/>
                  </a:lnTo>
                  <a:lnTo>
                    <a:pt x="10063" y="12872"/>
                  </a:lnTo>
                  <a:lnTo>
                    <a:pt x="9697" y="12970"/>
                  </a:lnTo>
                  <a:lnTo>
                    <a:pt x="9306" y="13018"/>
                  </a:lnTo>
                  <a:lnTo>
                    <a:pt x="8891" y="13043"/>
                  </a:lnTo>
                  <a:lnTo>
                    <a:pt x="8476" y="13018"/>
                  </a:lnTo>
                  <a:lnTo>
                    <a:pt x="8085" y="12970"/>
                  </a:lnTo>
                  <a:lnTo>
                    <a:pt x="7719" y="12872"/>
                  </a:lnTo>
                  <a:lnTo>
                    <a:pt x="7352" y="12750"/>
                  </a:lnTo>
                  <a:lnTo>
                    <a:pt x="6986" y="12579"/>
                  </a:lnTo>
                  <a:lnTo>
                    <a:pt x="6668" y="12383"/>
                  </a:lnTo>
                  <a:lnTo>
                    <a:pt x="6375" y="12139"/>
                  </a:lnTo>
                  <a:lnTo>
                    <a:pt x="6082" y="11895"/>
                  </a:lnTo>
                  <a:lnTo>
                    <a:pt x="5814" y="11602"/>
                  </a:lnTo>
                  <a:lnTo>
                    <a:pt x="5594" y="11309"/>
                  </a:lnTo>
                  <a:lnTo>
                    <a:pt x="5398" y="10967"/>
                  </a:lnTo>
                  <a:lnTo>
                    <a:pt x="5227" y="10625"/>
                  </a:lnTo>
                  <a:lnTo>
                    <a:pt x="5105" y="10259"/>
                  </a:lnTo>
                  <a:lnTo>
                    <a:pt x="5008" y="9868"/>
                  </a:lnTo>
                  <a:lnTo>
                    <a:pt x="4934" y="9477"/>
                  </a:lnTo>
                  <a:lnTo>
                    <a:pt x="4910" y="9086"/>
                  </a:lnTo>
                  <a:lnTo>
                    <a:pt x="4934" y="8671"/>
                  </a:lnTo>
                  <a:lnTo>
                    <a:pt x="5008" y="8280"/>
                  </a:lnTo>
                  <a:lnTo>
                    <a:pt x="5105" y="7890"/>
                  </a:lnTo>
                  <a:lnTo>
                    <a:pt x="5227" y="7523"/>
                  </a:lnTo>
                  <a:lnTo>
                    <a:pt x="5398" y="7181"/>
                  </a:lnTo>
                  <a:lnTo>
                    <a:pt x="5594" y="6864"/>
                  </a:lnTo>
                  <a:lnTo>
                    <a:pt x="5814" y="6546"/>
                  </a:lnTo>
                  <a:lnTo>
                    <a:pt x="6082" y="6278"/>
                  </a:lnTo>
                  <a:lnTo>
                    <a:pt x="6375" y="6009"/>
                  </a:lnTo>
                  <a:lnTo>
                    <a:pt x="6668" y="5789"/>
                  </a:lnTo>
                  <a:lnTo>
                    <a:pt x="6986" y="5594"/>
                  </a:lnTo>
                  <a:lnTo>
                    <a:pt x="7352" y="5423"/>
                  </a:lnTo>
                  <a:lnTo>
                    <a:pt x="7719" y="5276"/>
                  </a:lnTo>
                  <a:lnTo>
                    <a:pt x="8085" y="5179"/>
                  </a:lnTo>
                  <a:lnTo>
                    <a:pt x="8476" y="5130"/>
                  </a:lnTo>
                  <a:lnTo>
                    <a:pt x="8891" y="5105"/>
                  </a:lnTo>
                  <a:close/>
                  <a:moveTo>
                    <a:pt x="5301" y="1"/>
                  </a:moveTo>
                  <a:lnTo>
                    <a:pt x="5154" y="50"/>
                  </a:lnTo>
                  <a:lnTo>
                    <a:pt x="5008" y="123"/>
                  </a:lnTo>
                  <a:lnTo>
                    <a:pt x="4861" y="221"/>
                  </a:lnTo>
                  <a:lnTo>
                    <a:pt x="4739" y="318"/>
                  </a:lnTo>
                  <a:lnTo>
                    <a:pt x="4641" y="465"/>
                  </a:lnTo>
                  <a:lnTo>
                    <a:pt x="4568" y="611"/>
                  </a:lnTo>
                  <a:lnTo>
                    <a:pt x="4519" y="758"/>
                  </a:lnTo>
                  <a:lnTo>
                    <a:pt x="4080" y="2565"/>
                  </a:lnTo>
                  <a:lnTo>
                    <a:pt x="3249" y="2565"/>
                  </a:lnTo>
                  <a:lnTo>
                    <a:pt x="3249" y="2468"/>
                  </a:lnTo>
                  <a:lnTo>
                    <a:pt x="3225" y="2370"/>
                  </a:lnTo>
                  <a:lnTo>
                    <a:pt x="3176" y="2297"/>
                  </a:lnTo>
                  <a:lnTo>
                    <a:pt x="3103" y="2223"/>
                  </a:lnTo>
                  <a:lnTo>
                    <a:pt x="3054" y="2150"/>
                  </a:lnTo>
                  <a:lnTo>
                    <a:pt x="2956" y="2126"/>
                  </a:lnTo>
                  <a:lnTo>
                    <a:pt x="2858" y="2077"/>
                  </a:lnTo>
                  <a:lnTo>
                    <a:pt x="1955" y="2077"/>
                  </a:lnTo>
                  <a:lnTo>
                    <a:pt x="1857" y="2126"/>
                  </a:lnTo>
                  <a:lnTo>
                    <a:pt x="1784" y="2150"/>
                  </a:lnTo>
                  <a:lnTo>
                    <a:pt x="1711" y="2223"/>
                  </a:lnTo>
                  <a:lnTo>
                    <a:pt x="1637" y="2297"/>
                  </a:lnTo>
                  <a:lnTo>
                    <a:pt x="1613" y="2370"/>
                  </a:lnTo>
                  <a:lnTo>
                    <a:pt x="1564" y="2468"/>
                  </a:lnTo>
                  <a:lnTo>
                    <a:pt x="1564" y="2565"/>
                  </a:lnTo>
                  <a:lnTo>
                    <a:pt x="782" y="2565"/>
                  </a:lnTo>
                  <a:lnTo>
                    <a:pt x="636" y="2590"/>
                  </a:lnTo>
                  <a:lnTo>
                    <a:pt x="489" y="2639"/>
                  </a:lnTo>
                  <a:lnTo>
                    <a:pt x="343" y="2687"/>
                  </a:lnTo>
                  <a:lnTo>
                    <a:pt x="221" y="2785"/>
                  </a:lnTo>
                  <a:lnTo>
                    <a:pt x="123" y="2907"/>
                  </a:lnTo>
                  <a:lnTo>
                    <a:pt x="74" y="3054"/>
                  </a:lnTo>
                  <a:lnTo>
                    <a:pt x="25" y="3200"/>
                  </a:lnTo>
                  <a:lnTo>
                    <a:pt x="1" y="3347"/>
                  </a:lnTo>
                  <a:lnTo>
                    <a:pt x="1" y="14020"/>
                  </a:lnTo>
                  <a:lnTo>
                    <a:pt x="25" y="14191"/>
                  </a:lnTo>
                  <a:lnTo>
                    <a:pt x="74" y="14337"/>
                  </a:lnTo>
                  <a:lnTo>
                    <a:pt x="123" y="14459"/>
                  </a:lnTo>
                  <a:lnTo>
                    <a:pt x="221" y="14581"/>
                  </a:lnTo>
                  <a:lnTo>
                    <a:pt x="343" y="14679"/>
                  </a:lnTo>
                  <a:lnTo>
                    <a:pt x="489" y="14752"/>
                  </a:lnTo>
                  <a:lnTo>
                    <a:pt x="636" y="14801"/>
                  </a:lnTo>
                  <a:lnTo>
                    <a:pt x="17146" y="14801"/>
                  </a:lnTo>
                  <a:lnTo>
                    <a:pt x="17292" y="14752"/>
                  </a:lnTo>
                  <a:lnTo>
                    <a:pt x="17439" y="14679"/>
                  </a:lnTo>
                  <a:lnTo>
                    <a:pt x="17561" y="14581"/>
                  </a:lnTo>
                  <a:lnTo>
                    <a:pt x="17659" y="14459"/>
                  </a:lnTo>
                  <a:lnTo>
                    <a:pt x="17708" y="14337"/>
                  </a:lnTo>
                  <a:lnTo>
                    <a:pt x="17756" y="14191"/>
                  </a:lnTo>
                  <a:lnTo>
                    <a:pt x="17781" y="14020"/>
                  </a:lnTo>
                  <a:lnTo>
                    <a:pt x="17781" y="3347"/>
                  </a:lnTo>
                  <a:lnTo>
                    <a:pt x="17756" y="3200"/>
                  </a:lnTo>
                  <a:lnTo>
                    <a:pt x="17708" y="3054"/>
                  </a:lnTo>
                  <a:lnTo>
                    <a:pt x="17659" y="2907"/>
                  </a:lnTo>
                  <a:lnTo>
                    <a:pt x="17561" y="2785"/>
                  </a:lnTo>
                  <a:lnTo>
                    <a:pt x="17439" y="2687"/>
                  </a:lnTo>
                  <a:lnTo>
                    <a:pt x="17292" y="2639"/>
                  </a:lnTo>
                  <a:lnTo>
                    <a:pt x="17146" y="2590"/>
                  </a:lnTo>
                  <a:lnTo>
                    <a:pt x="16999" y="2565"/>
                  </a:lnTo>
                  <a:lnTo>
                    <a:pt x="13702" y="2565"/>
                  </a:lnTo>
                  <a:lnTo>
                    <a:pt x="13263" y="758"/>
                  </a:lnTo>
                  <a:lnTo>
                    <a:pt x="13214" y="611"/>
                  </a:lnTo>
                  <a:lnTo>
                    <a:pt x="13141" y="465"/>
                  </a:lnTo>
                  <a:lnTo>
                    <a:pt x="13043" y="318"/>
                  </a:lnTo>
                  <a:lnTo>
                    <a:pt x="12921" y="221"/>
                  </a:lnTo>
                  <a:lnTo>
                    <a:pt x="12774" y="123"/>
                  </a:lnTo>
                  <a:lnTo>
                    <a:pt x="12628" y="50"/>
                  </a:lnTo>
                  <a:lnTo>
                    <a:pt x="124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6" name="Google Shape;176;p22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10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23"/>
          <p:cNvSpPr/>
          <p:nvPr/>
        </p:nvSpPr>
        <p:spPr>
          <a:xfrm>
            <a:off x="2077156" y="339512"/>
            <a:ext cx="4121025" cy="3656400"/>
          </a:xfrm>
          <a:prstGeom prst="diamond">
            <a:avLst/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800" dirty="0">
                <a:solidFill>
                  <a:srgbClr val="FFFFFF"/>
                </a:solidFill>
                <a:highlight>
                  <a:srgbClr val="111111"/>
                </a:highlight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تاثیر بزرگ می خواهید؟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800" dirty="0">
                <a:solidFill>
                  <a:srgbClr val="FFFFFF"/>
                </a:solidFill>
                <a:highlight>
                  <a:srgbClr val="111111"/>
                </a:highlight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از تصویر بزرگ استفاده کنید</a:t>
            </a:r>
            <a:endParaRPr sz="1800" dirty="0">
              <a:solidFill>
                <a:srgbClr val="FFFFFF"/>
              </a:solidFill>
              <a:highlight>
                <a:srgbClr val="111111"/>
              </a:highlight>
              <a:cs typeface="B Nazanin" panose="00000700000000000000" pitchFamily="2" charset="-78"/>
            </a:endParaRPr>
          </a:p>
        </p:txBody>
      </p:sp>
      <p:sp>
        <p:nvSpPr>
          <p:cNvPr id="182" name="Google Shape;182;p23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11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24"/>
          <p:cNvSpPr/>
          <p:nvPr/>
        </p:nvSpPr>
        <p:spPr>
          <a:xfrm>
            <a:off x="1694600" y="1732325"/>
            <a:ext cx="2133000" cy="21330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سفید</a:t>
            </a:r>
            <a:endParaRPr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188" name="Google Shape;188;p24"/>
          <p:cNvSpPr/>
          <p:nvPr/>
        </p:nvSpPr>
        <p:spPr>
          <a:xfrm>
            <a:off x="5338850" y="1732325"/>
            <a:ext cx="2133000" cy="2133000"/>
          </a:xfrm>
          <a:prstGeom prst="ellipse">
            <a:avLst/>
          </a:prstGeom>
          <a:noFill/>
          <a:ln w="38100" cap="flat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مشکی</a:t>
            </a:r>
            <a:endParaRPr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189" name="Google Shape;189;p24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190" name="Google Shape;190;p24"/>
          <p:cNvSpPr/>
          <p:nvPr/>
        </p:nvSpPr>
        <p:spPr>
          <a:xfrm>
            <a:off x="3516725" y="1732325"/>
            <a:ext cx="2133000" cy="2133000"/>
          </a:xfrm>
          <a:prstGeom prst="ellipse">
            <a:avLst/>
          </a:prstGeom>
          <a:noFill/>
          <a:ln w="76200" cap="flat" cmpd="thinThick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accen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خاکستری</a:t>
            </a:r>
            <a:endParaRPr b="1" dirty="0">
              <a:solidFill>
                <a:schemeClr val="accen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grpSp>
        <p:nvGrpSpPr>
          <p:cNvPr id="191" name="Google Shape;191;p24"/>
          <p:cNvGrpSpPr/>
          <p:nvPr/>
        </p:nvGrpSpPr>
        <p:grpSpPr>
          <a:xfrm>
            <a:off x="4433307" y="96244"/>
            <a:ext cx="299845" cy="313048"/>
            <a:chOff x="3294650" y="3652450"/>
            <a:chExt cx="388350" cy="405450"/>
          </a:xfrm>
        </p:grpSpPr>
        <p:sp>
          <p:nvSpPr>
            <p:cNvPr id="192" name="Google Shape;192;p24"/>
            <p:cNvSpPr/>
            <p:nvPr/>
          </p:nvSpPr>
          <p:spPr>
            <a:xfrm>
              <a:off x="3294650" y="3681775"/>
              <a:ext cx="376150" cy="376125"/>
            </a:xfrm>
            <a:custGeom>
              <a:avLst/>
              <a:gdLst/>
              <a:ahLst/>
              <a:cxnLst/>
              <a:rect l="l" t="t" r="r" b="b"/>
              <a:pathLst>
                <a:path w="15046" h="15045" extrusionOk="0">
                  <a:moveTo>
                    <a:pt x="7132" y="0"/>
                  </a:moveTo>
                  <a:lnTo>
                    <a:pt x="6766" y="49"/>
                  </a:lnTo>
                  <a:lnTo>
                    <a:pt x="6375" y="98"/>
                  </a:lnTo>
                  <a:lnTo>
                    <a:pt x="6009" y="147"/>
                  </a:lnTo>
                  <a:lnTo>
                    <a:pt x="5642" y="244"/>
                  </a:lnTo>
                  <a:lnTo>
                    <a:pt x="5276" y="342"/>
                  </a:lnTo>
                  <a:lnTo>
                    <a:pt x="4934" y="464"/>
                  </a:lnTo>
                  <a:lnTo>
                    <a:pt x="4592" y="586"/>
                  </a:lnTo>
                  <a:lnTo>
                    <a:pt x="4250" y="733"/>
                  </a:lnTo>
                  <a:lnTo>
                    <a:pt x="3933" y="904"/>
                  </a:lnTo>
                  <a:lnTo>
                    <a:pt x="3615" y="1099"/>
                  </a:lnTo>
                  <a:lnTo>
                    <a:pt x="3322" y="1295"/>
                  </a:lnTo>
                  <a:lnTo>
                    <a:pt x="3029" y="1490"/>
                  </a:lnTo>
                  <a:lnTo>
                    <a:pt x="2736" y="1710"/>
                  </a:lnTo>
                  <a:lnTo>
                    <a:pt x="2467" y="1954"/>
                  </a:lnTo>
                  <a:lnTo>
                    <a:pt x="2199" y="2198"/>
                  </a:lnTo>
                  <a:lnTo>
                    <a:pt x="1954" y="2467"/>
                  </a:lnTo>
                  <a:lnTo>
                    <a:pt x="1710" y="2736"/>
                  </a:lnTo>
                  <a:lnTo>
                    <a:pt x="1490" y="3029"/>
                  </a:lnTo>
                  <a:lnTo>
                    <a:pt x="1295" y="3322"/>
                  </a:lnTo>
                  <a:lnTo>
                    <a:pt x="1100" y="3615"/>
                  </a:lnTo>
                  <a:lnTo>
                    <a:pt x="904" y="3932"/>
                  </a:lnTo>
                  <a:lnTo>
                    <a:pt x="733" y="4250"/>
                  </a:lnTo>
                  <a:lnTo>
                    <a:pt x="587" y="4592"/>
                  </a:lnTo>
                  <a:lnTo>
                    <a:pt x="465" y="4934"/>
                  </a:lnTo>
                  <a:lnTo>
                    <a:pt x="342" y="5276"/>
                  </a:lnTo>
                  <a:lnTo>
                    <a:pt x="245" y="5642"/>
                  </a:lnTo>
                  <a:lnTo>
                    <a:pt x="147" y="6008"/>
                  </a:lnTo>
                  <a:lnTo>
                    <a:pt x="98" y="6375"/>
                  </a:lnTo>
                  <a:lnTo>
                    <a:pt x="49" y="6765"/>
                  </a:lnTo>
                  <a:lnTo>
                    <a:pt x="0" y="7132"/>
                  </a:lnTo>
                  <a:lnTo>
                    <a:pt x="0" y="7522"/>
                  </a:lnTo>
                  <a:lnTo>
                    <a:pt x="0" y="7913"/>
                  </a:lnTo>
                  <a:lnTo>
                    <a:pt x="49" y="8280"/>
                  </a:lnTo>
                  <a:lnTo>
                    <a:pt x="98" y="8670"/>
                  </a:lnTo>
                  <a:lnTo>
                    <a:pt x="147" y="9037"/>
                  </a:lnTo>
                  <a:lnTo>
                    <a:pt x="245" y="9403"/>
                  </a:lnTo>
                  <a:lnTo>
                    <a:pt x="342" y="9769"/>
                  </a:lnTo>
                  <a:lnTo>
                    <a:pt x="465" y="10111"/>
                  </a:lnTo>
                  <a:lnTo>
                    <a:pt x="587" y="10453"/>
                  </a:lnTo>
                  <a:lnTo>
                    <a:pt x="733" y="10795"/>
                  </a:lnTo>
                  <a:lnTo>
                    <a:pt x="904" y="11113"/>
                  </a:lnTo>
                  <a:lnTo>
                    <a:pt x="1100" y="11430"/>
                  </a:lnTo>
                  <a:lnTo>
                    <a:pt x="1295" y="11723"/>
                  </a:lnTo>
                  <a:lnTo>
                    <a:pt x="1490" y="12016"/>
                  </a:lnTo>
                  <a:lnTo>
                    <a:pt x="1710" y="12309"/>
                  </a:lnTo>
                  <a:lnTo>
                    <a:pt x="1954" y="12578"/>
                  </a:lnTo>
                  <a:lnTo>
                    <a:pt x="2199" y="12847"/>
                  </a:lnTo>
                  <a:lnTo>
                    <a:pt x="2467" y="13091"/>
                  </a:lnTo>
                  <a:lnTo>
                    <a:pt x="2736" y="13335"/>
                  </a:lnTo>
                  <a:lnTo>
                    <a:pt x="3029" y="13555"/>
                  </a:lnTo>
                  <a:lnTo>
                    <a:pt x="3322" y="13750"/>
                  </a:lnTo>
                  <a:lnTo>
                    <a:pt x="3615" y="13946"/>
                  </a:lnTo>
                  <a:lnTo>
                    <a:pt x="3933" y="14141"/>
                  </a:lnTo>
                  <a:lnTo>
                    <a:pt x="4250" y="14312"/>
                  </a:lnTo>
                  <a:lnTo>
                    <a:pt x="4592" y="14459"/>
                  </a:lnTo>
                  <a:lnTo>
                    <a:pt x="4934" y="14581"/>
                  </a:lnTo>
                  <a:lnTo>
                    <a:pt x="5276" y="14703"/>
                  </a:lnTo>
                  <a:lnTo>
                    <a:pt x="5642" y="14801"/>
                  </a:lnTo>
                  <a:lnTo>
                    <a:pt x="6009" y="14898"/>
                  </a:lnTo>
                  <a:lnTo>
                    <a:pt x="6375" y="14947"/>
                  </a:lnTo>
                  <a:lnTo>
                    <a:pt x="6766" y="14996"/>
                  </a:lnTo>
                  <a:lnTo>
                    <a:pt x="7132" y="15045"/>
                  </a:lnTo>
                  <a:lnTo>
                    <a:pt x="7914" y="15045"/>
                  </a:lnTo>
                  <a:lnTo>
                    <a:pt x="8280" y="14996"/>
                  </a:lnTo>
                  <a:lnTo>
                    <a:pt x="8671" y="14947"/>
                  </a:lnTo>
                  <a:lnTo>
                    <a:pt x="9037" y="14898"/>
                  </a:lnTo>
                  <a:lnTo>
                    <a:pt x="9403" y="14801"/>
                  </a:lnTo>
                  <a:lnTo>
                    <a:pt x="9770" y="14703"/>
                  </a:lnTo>
                  <a:lnTo>
                    <a:pt x="10112" y="14581"/>
                  </a:lnTo>
                  <a:lnTo>
                    <a:pt x="10454" y="14459"/>
                  </a:lnTo>
                  <a:lnTo>
                    <a:pt x="10795" y="14312"/>
                  </a:lnTo>
                  <a:lnTo>
                    <a:pt x="11113" y="14141"/>
                  </a:lnTo>
                  <a:lnTo>
                    <a:pt x="11430" y="13946"/>
                  </a:lnTo>
                  <a:lnTo>
                    <a:pt x="11724" y="13750"/>
                  </a:lnTo>
                  <a:lnTo>
                    <a:pt x="12017" y="13555"/>
                  </a:lnTo>
                  <a:lnTo>
                    <a:pt x="12310" y="13335"/>
                  </a:lnTo>
                  <a:lnTo>
                    <a:pt x="12578" y="13091"/>
                  </a:lnTo>
                  <a:lnTo>
                    <a:pt x="12847" y="12847"/>
                  </a:lnTo>
                  <a:lnTo>
                    <a:pt x="13091" y="12578"/>
                  </a:lnTo>
                  <a:lnTo>
                    <a:pt x="13335" y="12309"/>
                  </a:lnTo>
                  <a:lnTo>
                    <a:pt x="13555" y="12016"/>
                  </a:lnTo>
                  <a:lnTo>
                    <a:pt x="13751" y="11723"/>
                  </a:lnTo>
                  <a:lnTo>
                    <a:pt x="13946" y="11430"/>
                  </a:lnTo>
                  <a:lnTo>
                    <a:pt x="14141" y="11113"/>
                  </a:lnTo>
                  <a:lnTo>
                    <a:pt x="14312" y="10795"/>
                  </a:lnTo>
                  <a:lnTo>
                    <a:pt x="14459" y="10453"/>
                  </a:lnTo>
                  <a:lnTo>
                    <a:pt x="14581" y="10111"/>
                  </a:lnTo>
                  <a:lnTo>
                    <a:pt x="14703" y="9769"/>
                  </a:lnTo>
                  <a:lnTo>
                    <a:pt x="14801" y="9403"/>
                  </a:lnTo>
                  <a:lnTo>
                    <a:pt x="14899" y="9037"/>
                  </a:lnTo>
                  <a:lnTo>
                    <a:pt x="14947" y="8670"/>
                  </a:lnTo>
                  <a:lnTo>
                    <a:pt x="14996" y="8280"/>
                  </a:lnTo>
                  <a:lnTo>
                    <a:pt x="15045" y="7913"/>
                  </a:lnTo>
                  <a:lnTo>
                    <a:pt x="15045" y="7522"/>
                  </a:lnTo>
                  <a:lnTo>
                    <a:pt x="7523" y="7522"/>
                  </a:lnTo>
                  <a:lnTo>
                    <a:pt x="7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24"/>
            <p:cNvSpPr/>
            <p:nvPr/>
          </p:nvSpPr>
          <p:spPr>
            <a:xfrm>
              <a:off x="3494925" y="3760525"/>
              <a:ext cx="188075" cy="97100"/>
            </a:xfrm>
            <a:custGeom>
              <a:avLst/>
              <a:gdLst/>
              <a:ahLst/>
              <a:cxnLst/>
              <a:rect l="l" t="t" r="r" b="b"/>
              <a:pathLst>
                <a:path w="7523" h="3884" extrusionOk="0">
                  <a:moveTo>
                    <a:pt x="2491" y="2956"/>
                  </a:moveTo>
                  <a:lnTo>
                    <a:pt x="2491" y="3396"/>
                  </a:lnTo>
                  <a:lnTo>
                    <a:pt x="1759" y="3396"/>
                  </a:lnTo>
                  <a:lnTo>
                    <a:pt x="2491" y="2956"/>
                  </a:lnTo>
                  <a:close/>
                  <a:moveTo>
                    <a:pt x="3346" y="2443"/>
                  </a:moveTo>
                  <a:lnTo>
                    <a:pt x="3346" y="3396"/>
                  </a:lnTo>
                  <a:lnTo>
                    <a:pt x="2980" y="3396"/>
                  </a:lnTo>
                  <a:lnTo>
                    <a:pt x="2980" y="2663"/>
                  </a:lnTo>
                  <a:lnTo>
                    <a:pt x="3346" y="2443"/>
                  </a:lnTo>
                  <a:close/>
                  <a:moveTo>
                    <a:pt x="4201" y="1930"/>
                  </a:moveTo>
                  <a:lnTo>
                    <a:pt x="4201" y="3396"/>
                  </a:lnTo>
                  <a:lnTo>
                    <a:pt x="3835" y="3396"/>
                  </a:lnTo>
                  <a:lnTo>
                    <a:pt x="3835" y="2150"/>
                  </a:lnTo>
                  <a:lnTo>
                    <a:pt x="3835" y="2150"/>
                  </a:lnTo>
                  <a:lnTo>
                    <a:pt x="4201" y="1930"/>
                  </a:lnTo>
                  <a:close/>
                  <a:moveTo>
                    <a:pt x="5056" y="1393"/>
                  </a:moveTo>
                  <a:lnTo>
                    <a:pt x="5056" y="3396"/>
                  </a:lnTo>
                  <a:lnTo>
                    <a:pt x="4689" y="3396"/>
                  </a:lnTo>
                  <a:lnTo>
                    <a:pt x="4689" y="1637"/>
                  </a:lnTo>
                  <a:lnTo>
                    <a:pt x="5056" y="1393"/>
                  </a:lnTo>
                  <a:close/>
                  <a:moveTo>
                    <a:pt x="5911" y="885"/>
                  </a:moveTo>
                  <a:lnTo>
                    <a:pt x="5911" y="3396"/>
                  </a:lnTo>
                  <a:lnTo>
                    <a:pt x="5544" y="3396"/>
                  </a:lnTo>
                  <a:lnTo>
                    <a:pt x="5544" y="1100"/>
                  </a:lnTo>
                  <a:lnTo>
                    <a:pt x="5911" y="885"/>
                  </a:lnTo>
                  <a:close/>
                  <a:moveTo>
                    <a:pt x="6399" y="978"/>
                  </a:moveTo>
                  <a:lnTo>
                    <a:pt x="6619" y="1539"/>
                  </a:lnTo>
                  <a:lnTo>
                    <a:pt x="6790" y="2031"/>
                  </a:lnTo>
                  <a:lnTo>
                    <a:pt x="6790" y="3396"/>
                  </a:lnTo>
                  <a:lnTo>
                    <a:pt x="6399" y="3396"/>
                  </a:lnTo>
                  <a:lnTo>
                    <a:pt x="6399" y="978"/>
                  </a:lnTo>
                  <a:close/>
                  <a:moveTo>
                    <a:pt x="6448" y="1"/>
                  </a:moveTo>
                  <a:lnTo>
                    <a:pt x="0" y="3884"/>
                  </a:lnTo>
                  <a:lnTo>
                    <a:pt x="7523" y="3884"/>
                  </a:lnTo>
                  <a:lnTo>
                    <a:pt x="7498" y="3347"/>
                  </a:lnTo>
                  <a:lnTo>
                    <a:pt x="7449" y="2834"/>
                  </a:lnTo>
                  <a:lnTo>
                    <a:pt x="7352" y="2321"/>
                  </a:lnTo>
                  <a:lnTo>
                    <a:pt x="7229" y="1832"/>
                  </a:lnTo>
                  <a:lnTo>
                    <a:pt x="7083" y="1344"/>
                  </a:lnTo>
                  <a:lnTo>
                    <a:pt x="6912" y="880"/>
                  </a:lnTo>
                  <a:lnTo>
                    <a:pt x="6692" y="440"/>
                  </a:lnTo>
                  <a:lnTo>
                    <a:pt x="64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94;p24"/>
            <p:cNvSpPr/>
            <p:nvPr/>
          </p:nvSpPr>
          <p:spPr>
            <a:xfrm>
              <a:off x="3494925" y="3652450"/>
              <a:ext cx="161200" cy="188100"/>
            </a:xfrm>
            <a:custGeom>
              <a:avLst/>
              <a:gdLst/>
              <a:ahLst/>
              <a:cxnLst/>
              <a:rect l="l" t="t" r="r" b="b"/>
              <a:pathLst>
                <a:path w="6448" h="7524" extrusionOk="0">
                  <a:moveTo>
                    <a:pt x="489" y="514"/>
                  </a:moveTo>
                  <a:lnTo>
                    <a:pt x="879" y="538"/>
                  </a:lnTo>
                  <a:lnTo>
                    <a:pt x="1270" y="611"/>
                  </a:lnTo>
                  <a:lnTo>
                    <a:pt x="1661" y="685"/>
                  </a:lnTo>
                  <a:lnTo>
                    <a:pt x="2052" y="782"/>
                  </a:lnTo>
                  <a:lnTo>
                    <a:pt x="2418" y="929"/>
                  </a:lnTo>
                  <a:lnTo>
                    <a:pt x="2809" y="1075"/>
                  </a:lnTo>
                  <a:lnTo>
                    <a:pt x="3151" y="1246"/>
                  </a:lnTo>
                  <a:lnTo>
                    <a:pt x="3517" y="1417"/>
                  </a:lnTo>
                  <a:lnTo>
                    <a:pt x="3835" y="1637"/>
                  </a:lnTo>
                  <a:lnTo>
                    <a:pt x="4152" y="1857"/>
                  </a:lnTo>
                  <a:lnTo>
                    <a:pt x="4445" y="2077"/>
                  </a:lnTo>
                  <a:lnTo>
                    <a:pt x="4738" y="2321"/>
                  </a:lnTo>
                  <a:lnTo>
                    <a:pt x="5031" y="2590"/>
                  </a:lnTo>
                  <a:lnTo>
                    <a:pt x="5276" y="2883"/>
                  </a:lnTo>
                  <a:lnTo>
                    <a:pt x="5520" y="3176"/>
                  </a:lnTo>
                  <a:lnTo>
                    <a:pt x="5764" y="3493"/>
                  </a:lnTo>
                  <a:lnTo>
                    <a:pt x="489" y="6668"/>
                  </a:lnTo>
                  <a:lnTo>
                    <a:pt x="489" y="514"/>
                  </a:lnTo>
                  <a:close/>
                  <a:moveTo>
                    <a:pt x="0" y="1"/>
                  </a:moveTo>
                  <a:lnTo>
                    <a:pt x="0" y="7523"/>
                  </a:lnTo>
                  <a:lnTo>
                    <a:pt x="6448" y="3640"/>
                  </a:lnTo>
                  <a:lnTo>
                    <a:pt x="6179" y="3249"/>
                  </a:lnTo>
                  <a:lnTo>
                    <a:pt x="5911" y="2858"/>
                  </a:lnTo>
                  <a:lnTo>
                    <a:pt x="5593" y="2492"/>
                  </a:lnTo>
                  <a:lnTo>
                    <a:pt x="5276" y="2150"/>
                  </a:lnTo>
                  <a:lnTo>
                    <a:pt x="4909" y="1833"/>
                  </a:lnTo>
                  <a:lnTo>
                    <a:pt x="4543" y="1540"/>
                  </a:lnTo>
                  <a:lnTo>
                    <a:pt x="4152" y="1246"/>
                  </a:lnTo>
                  <a:lnTo>
                    <a:pt x="3761" y="1002"/>
                  </a:lnTo>
                  <a:lnTo>
                    <a:pt x="3322" y="782"/>
                  </a:lnTo>
                  <a:lnTo>
                    <a:pt x="2882" y="587"/>
                  </a:lnTo>
                  <a:lnTo>
                    <a:pt x="2443" y="416"/>
                  </a:lnTo>
                  <a:lnTo>
                    <a:pt x="1978" y="270"/>
                  </a:lnTo>
                  <a:lnTo>
                    <a:pt x="1490" y="147"/>
                  </a:lnTo>
                  <a:lnTo>
                    <a:pt x="1002" y="74"/>
                  </a:lnTo>
                  <a:lnTo>
                    <a:pt x="513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5" name="Google Shape;195;p24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25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و جداول برای مقایسه داده ها</a:t>
            </a:r>
            <a:endParaRPr i="0" dirty="0">
              <a:cs typeface="B Nazanin" panose="00000700000000000000" pitchFamily="2" charset="-78"/>
            </a:endParaRPr>
          </a:p>
        </p:txBody>
      </p:sp>
      <p:graphicFrame>
        <p:nvGraphicFramePr>
          <p:cNvPr id="201" name="Google Shape;201;p25"/>
          <p:cNvGraphicFramePr/>
          <p:nvPr>
            <p:extLst>
              <p:ext uri="{D42A27DB-BD31-4B8C-83A1-F6EECF244321}">
                <p14:modId xmlns:p14="http://schemas.microsoft.com/office/powerpoint/2010/main" val="3420695086"/>
              </p:ext>
            </p:extLst>
          </p:nvPr>
        </p:nvGraphicFramePr>
        <p:xfrm>
          <a:off x="2241300" y="1564481"/>
          <a:ext cx="4661400" cy="2747600"/>
        </p:xfrm>
        <a:graphic>
          <a:graphicData uri="http://schemas.openxmlformats.org/drawingml/2006/table">
            <a:tbl>
              <a:tblPr>
                <a:noFill/>
                <a:tableStyleId>{5E0F67C2-DD6C-4150-9EA6-9FF2CB878275}</a:tableStyleId>
              </a:tblPr>
              <a:tblGrid>
                <a:gridCol w="1165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86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CC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666666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A</a:t>
                      </a:r>
                      <a:endParaRPr sz="1100">
                        <a:solidFill>
                          <a:srgbClr val="666666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CC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666666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B</a:t>
                      </a:r>
                      <a:endParaRPr sz="1100">
                        <a:solidFill>
                          <a:srgbClr val="666666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CC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>
                          <a:solidFill>
                            <a:srgbClr val="666666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C</a:t>
                      </a:r>
                      <a:endParaRPr sz="1100">
                        <a:solidFill>
                          <a:srgbClr val="666666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CC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69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i="1" dirty="0">
                          <a:latin typeface="Playfair Display"/>
                          <a:ea typeface="Playfair Display"/>
                          <a:cs typeface="B Nazanin" panose="00000700000000000000" pitchFamily="2" charset="-78"/>
                          <a:sym typeface="Playfair Display"/>
                        </a:rPr>
                        <a:t>عنوان</a:t>
                      </a:r>
                      <a:endParaRPr sz="1100" i="1" dirty="0">
                        <a:latin typeface="Playfair Display"/>
                        <a:ea typeface="Playfair Display"/>
                        <a:cs typeface="B Nazanin" panose="00000700000000000000" pitchFamily="2" charset="-78"/>
                        <a:sym typeface="Playfair Display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10</a:t>
                      </a:r>
                      <a:endParaRPr b="1"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20</a:t>
                      </a:r>
                      <a:endParaRPr b="1"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7</a:t>
                      </a:r>
                      <a:endParaRPr b="1"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869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i="1" dirty="0">
                          <a:latin typeface="Playfair Display"/>
                          <a:ea typeface="Playfair Display"/>
                          <a:cs typeface="B Nazanin" panose="00000700000000000000" pitchFamily="2" charset="-78"/>
                          <a:sym typeface="Playfair Display"/>
                        </a:rPr>
                        <a:t>عنوان</a:t>
                      </a:r>
                      <a:endParaRPr sz="1100" i="1" dirty="0">
                        <a:latin typeface="Playfair Display"/>
                        <a:ea typeface="Playfair Display"/>
                        <a:cs typeface="B Nazanin" panose="00000700000000000000" pitchFamily="2" charset="-78"/>
                        <a:sym typeface="Playfair Display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30</a:t>
                      </a:r>
                      <a:endParaRPr b="1"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15</a:t>
                      </a:r>
                      <a:endParaRPr b="1"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10</a:t>
                      </a:r>
                      <a:endParaRPr b="1"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869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i="1" dirty="0">
                          <a:latin typeface="Playfair Display"/>
                          <a:ea typeface="Playfair Display"/>
                          <a:cs typeface="B Nazanin" panose="00000700000000000000" pitchFamily="2" charset="-78"/>
                          <a:sym typeface="Playfair Display"/>
                        </a:rPr>
                        <a:t>عنوان</a:t>
                      </a:r>
                      <a:endParaRPr sz="1100" i="1" dirty="0">
                        <a:latin typeface="Playfair Display"/>
                        <a:ea typeface="Playfair Display"/>
                        <a:cs typeface="B Nazanin" panose="00000700000000000000" pitchFamily="2" charset="-78"/>
                        <a:sym typeface="Playfair Display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CC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5</a:t>
                      </a:r>
                      <a:endParaRPr b="1"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CC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24</a:t>
                      </a:r>
                      <a:endParaRPr b="1"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CC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 dirty="0"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16</a:t>
                      </a:r>
                      <a:endParaRPr b="1" dirty="0"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9999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9999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38100" cap="flat" cmpd="sng">
                      <a:solidFill>
                        <a:srgbClr val="CC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02" name="Google Shape;202;p25"/>
          <p:cNvGrpSpPr/>
          <p:nvPr/>
        </p:nvGrpSpPr>
        <p:grpSpPr>
          <a:xfrm>
            <a:off x="4473656" y="78738"/>
            <a:ext cx="337562" cy="337562"/>
            <a:chOff x="1922075" y="1629000"/>
            <a:chExt cx="437200" cy="437200"/>
          </a:xfrm>
        </p:grpSpPr>
        <p:sp>
          <p:nvSpPr>
            <p:cNvPr id="203" name="Google Shape;203;p25"/>
            <p:cNvSpPr/>
            <p:nvPr/>
          </p:nvSpPr>
          <p:spPr>
            <a:xfrm>
              <a:off x="2208425" y="1629000"/>
              <a:ext cx="150850" cy="150850"/>
            </a:xfrm>
            <a:custGeom>
              <a:avLst/>
              <a:gdLst/>
              <a:ahLst/>
              <a:cxnLst/>
              <a:rect l="l" t="t" r="r" b="b"/>
              <a:pathLst>
                <a:path w="6034" h="6034" extrusionOk="0">
                  <a:moveTo>
                    <a:pt x="2004" y="1"/>
                  </a:moveTo>
                  <a:lnTo>
                    <a:pt x="1881" y="25"/>
                  </a:lnTo>
                  <a:lnTo>
                    <a:pt x="1784" y="50"/>
                  </a:lnTo>
                  <a:lnTo>
                    <a:pt x="1686" y="98"/>
                  </a:lnTo>
                  <a:lnTo>
                    <a:pt x="1588" y="172"/>
                  </a:lnTo>
                  <a:lnTo>
                    <a:pt x="1" y="1784"/>
                  </a:lnTo>
                  <a:lnTo>
                    <a:pt x="4251" y="6033"/>
                  </a:lnTo>
                  <a:lnTo>
                    <a:pt x="5862" y="4446"/>
                  </a:lnTo>
                  <a:lnTo>
                    <a:pt x="5936" y="4348"/>
                  </a:lnTo>
                  <a:lnTo>
                    <a:pt x="5985" y="4250"/>
                  </a:lnTo>
                  <a:lnTo>
                    <a:pt x="6009" y="4153"/>
                  </a:lnTo>
                  <a:lnTo>
                    <a:pt x="6033" y="4031"/>
                  </a:lnTo>
                  <a:lnTo>
                    <a:pt x="6009" y="3933"/>
                  </a:lnTo>
                  <a:lnTo>
                    <a:pt x="5985" y="3811"/>
                  </a:lnTo>
                  <a:lnTo>
                    <a:pt x="5936" y="3713"/>
                  </a:lnTo>
                  <a:lnTo>
                    <a:pt x="5862" y="3615"/>
                  </a:lnTo>
                  <a:lnTo>
                    <a:pt x="2419" y="172"/>
                  </a:lnTo>
                  <a:lnTo>
                    <a:pt x="2321" y="98"/>
                  </a:lnTo>
                  <a:lnTo>
                    <a:pt x="2223" y="50"/>
                  </a:lnTo>
                  <a:lnTo>
                    <a:pt x="2101" y="25"/>
                  </a:lnTo>
                  <a:lnTo>
                    <a:pt x="20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4" name="Google Shape;204;p25"/>
            <p:cNvSpPr/>
            <p:nvPr/>
          </p:nvSpPr>
          <p:spPr>
            <a:xfrm>
              <a:off x="1922075" y="1686400"/>
              <a:ext cx="379800" cy="379800"/>
            </a:xfrm>
            <a:custGeom>
              <a:avLst/>
              <a:gdLst/>
              <a:ahLst/>
              <a:cxnLst/>
              <a:rect l="l" t="t" r="r" b="b"/>
              <a:pathLst>
                <a:path w="15192" h="15192" extrusionOk="0">
                  <a:moveTo>
                    <a:pt x="1100" y="10527"/>
                  </a:moveTo>
                  <a:lnTo>
                    <a:pt x="4665" y="14093"/>
                  </a:lnTo>
                  <a:lnTo>
                    <a:pt x="4616" y="14117"/>
                  </a:lnTo>
                  <a:lnTo>
                    <a:pt x="1979" y="14508"/>
                  </a:lnTo>
                  <a:lnTo>
                    <a:pt x="684" y="13213"/>
                  </a:lnTo>
                  <a:lnTo>
                    <a:pt x="1075" y="10576"/>
                  </a:lnTo>
                  <a:lnTo>
                    <a:pt x="1100" y="10527"/>
                  </a:lnTo>
                  <a:close/>
                  <a:moveTo>
                    <a:pt x="10918" y="1"/>
                  </a:moveTo>
                  <a:lnTo>
                    <a:pt x="758" y="10185"/>
                  </a:lnTo>
                  <a:lnTo>
                    <a:pt x="684" y="10258"/>
                  </a:lnTo>
                  <a:lnTo>
                    <a:pt x="636" y="10332"/>
                  </a:lnTo>
                  <a:lnTo>
                    <a:pt x="611" y="10405"/>
                  </a:lnTo>
                  <a:lnTo>
                    <a:pt x="587" y="10502"/>
                  </a:lnTo>
                  <a:lnTo>
                    <a:pt x="1" y="14532"/>
                  </a:lnTo>
                  <a:lnTo>
                    <a:pt x="1" y="14654"/>
                  </a:lnTo>
                  <a:lnTo>
                    <a:pt x="25" y="14801"/>
                  </a:lnTo>
                  <a:lnTo>
                    <a:pt x="98" y="14923"/>
                  </a:lnTo>
                  <a:lnTo>
                    <a:pt x="171" y="15021"/>
                  </a:lnTo>
                  <a:lnTo>
                    <a:pt x="269" y="15094"/>
                  </a:lnTo>
                  <a:lnTo>
                    <a:pt x="367" y="15143"/>
                  </a:lnTo>
                  <a:lnTo>
                    <a:pt x="465" y="15167"/>
                  </a:lnTo>
                  <a:lnTo>
                    <a:pt x="587" y="15192"/>
                  </a:lnTo>
                  <a:lnTo>
                    <a:pt x="660" y="15192"/>
                  </a:lnTo>
                  <a:lnTo>
                    <a:pt x="4690" y="14606"/>
                  </a:lnTo>
                  <a:lnTo>
                    <a:pt x="4861" y="14557"/>
                  </a:lnTo>
                  <a:lnTo>
                    <a:pt x="4934" y="14508"/>
                  </a:lnTo>
                  <a:lnTo>
                    <a:pt x="5007" y="14435"/>
                  </a:lnTo>
                  <a:lnTo>
                    <a:pt x="15192" y="4275"/>
                  </a:lnTo>
                  <a:lnTo>
                    <a:pt x="13970" y="3053"/>
                  </a:lnTo>
                  <a:lnTo>
                    <a:pt x="4152" y="12872"/>
                  </a:lnTo>
                  <a:lnTo>
                    <a:pt x="3810" y="12530"/>
                  </a:lnTo>
                  <a:lnTo>
                    <a:pt x="13629" y="2712"/>
                  </a:lnTo>
                  <a:lnTo>
                    <a:pt x="12481" y="1564"/>
                  </a:lnTo>
                  <a:lnTo>
                    <a:pt x="2663" y="11382"/>
                  </a:lnTo>
                  <a:lnTo>
                    <a:pt x="2321" y="11040"/>
                  </a:lnTo>
                  <a:lnTo>
                    <a:pt x="12139" y="1222"/>
                  </a:lnTo>
                  <a:lnTo>
                    <a:pt x="10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05" name="Google Shape;205;p25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Google Shape;210;p26"/>
          <p:cNvSpPr/>
          <p:nvPr/>
        </p:nvSpPr>
        <p:spPr>
          <a:xfrm>
            <a:off x="771450" y="1293474"/>
            <a:ext cx="7658100" cy="3648150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1" name="Google Shape;211;p26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نقشه ها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212" name="Google Shape;212;p26"/>
          <p:cNvSpPr/>
          <p:nvPr/>
        </p:nvSpPr>
        <p:spPr>
          <a:xfrm>
            <a:off x="2197950" y="2092825"/>
            <a:ext cx="648600" cy="202500"/>
          </a:xfrm>
          <a:prstGeom prst="wedgeRectCallout">
            <a:avLst>
              <a:gd name="adj1" fmla="val -21428"/>
              <a:gd name="adj2" fmla="val 84287"/>
            </a:avLst>
          </a:prstGeom>
          <a:solidFill>
            <a:schemeClr val="accent1"/>
          </a:solidFill>
          <a:ln w="28575" cap="flat" cmpd="sng">
            <a:solidFill>
              <a:srgbClr val="FFFFFF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FFFFFF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our office</a:t>
            </a:r>
            <a:endParaRPr sz="800">
              <a:solidFill>
                <a:srgbClr val="FFFFFF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213" name="Google Shape;213;p26"/>
          <p:cNvSpPr/>
          <p:nvPr/>
        </p:nvSpPr>
        <p:spPr>
          <a:xfrm>
            <a:off x="4456031" y="111719"/>
            <a:ext cx="231977" cy="307373"/>
          </a:xfrm>
          <a:custGeom>
            <a:avLst/>
            <a:gdLst/>
            <a:ahLst/>
            <a:cxnLst/>
            <a:rect l="l" t="t" r="r" b="b"/>
            <a:pathLst>
              <a:path w="12018" h="15924" extrusionOk="0">
                <a:moveTo>
                  <a:pt x="6278" y="3444"/>
                </a:moveTo>
                <a:lnTo>
                  <a:pt x="6522" y="3493"/>
                </a:lnTo>
                <a:lnTo>
                  <a:pt x="6766" y="3542"/>
                </a:lnTo>
                <a:lnTo>
                  <a:pt x="7010" y="3639"/>
                </a:lnTo>
                <a:lnTo>
                  <a:pt x="7230" y="3737"/>
                </a:lnTo>
                <a:lnTo>
                  <a:pt x="7450" y="3883"/>
                </a:lnTo>
                <a:lnTo>
                  <a:pt x="7645" y="4030"/>
                </a:lnTo>
                <a:lnTo>
                  <a:pt x="7816" y="4201"/>
                </a:lnTo>
                <a:lnTo>
                  <a:pt x="7987" y="4372"/>
                </a:lnTo>
                <a:lnTo>
                  <a:pt x="8134" y="4567"/>
                </a:lnTo>
                <a:lnTo>
                  <a:pt x="8280" y="4787"/>
                </a:lnTo>
                <a:lnTo>
                  <a:pt x="8378" y="5007"/>
                </a:lnTo>
                <a:lnTo>
                  <a:pt x="8476" y="5251"/>
                </a:lnTo>
                <a:lnTo>
                  <a:pt x="8525" y="5495"/>
                </a:lnTo>
                <a:lnTo>
                  <a:pt x="8573" y="5740"/>
                </a:lnTo>
                <a:lnTo>
                  <a:pt x="8573" y="6008"/>
                </a:lnTo>
                <a:lnTo>
                  <a:pt x="8573" y="6277"/>
                </a:lnTo>
                <a:lnTo>
                  <a:pt x="8525" y="6521"/>
                </a:lnTo>
                <a:lnTo>
                  <a:pt x="8476" y="6765"/>
                </a:lnTo>
                <a:lnTo>
                  <a:pt x="8378" y="7010"/>
                </a:lnTo>
                <a:lnTo>
                  <a:pt x="8280" y="7229"/>
                </a:lnTo>
                <a:lnTo>
                  <a:pt x="8134" y="7449"/>
                </a:lnTo>
                <a:lnTo>
                  <a:pt x="7987" y="7645"/>
                </a:lnTo>
                <a:lnTo>
                  <a:pt x="7816" y="7816"/>
                </a:lnTo>
                <a:lnTo>
                  <a:pt x="7645" y="7987"/>
                </a:lnTo>
                <a:lnTo>
                  <a:pt x="7450" y="8133"/>
                </a:lnTo>
                <a:lnTo>
                  <a:pt x="7230" y="8280"/>
                </a:lnTo>
                <a:lnTo>
                  <a:pt x="7010" y="8377"/>
                </a:lnTo>
                <a:lnTo>
                  <a:pt x="6766" y="8475"/>
                </a:lnTo>
                <a:lnTo>
                  <a:pt x="6522" y="8524"/>
                </a:lnTo>
                <a:lnTo>
                  <a:pt x="6278" y="8573"/>
                </a:lnTo>
                <a:lnTo>
                  <a:pt x="5740" y="8573"/>
                </a:lnTo>
                <a:lnTo>
                  <a:pt x="5496" y="8524"/>
                </a:lnTo>
                <a:lnTo>
                  <a:pt x="5252" y="8475"/>
                </a:lnTo>
                <a:lnTo>
                  <a:pt x="5008" y="8377"/>
                </a:lnTo>
                <a:lnTo>
                  <a:pt x="4788" y="8280"/>
                </a:lnTo>
                <a:lnTo>
                  <a:pt x="4568" y="8133"/>
                </a:lnTo>
                <a:lnTo>
                  <a:pt x="4373" y="7987"/>
                </a:lnTo>
                <a:lnTo>
                  <a:pt x="4202" y="7816"/>
                </a:lnTo>
                <a:lnTo>
                  <a:pt x="4031" y="7645"/>
                </a:lnTo>
                <a:lnTo>
                  <a:pt x="3884" y="7449"/>
                </a:lnTo>
                <a:lnTo>
                  <a:pt x="3738" y="7229"/>
                </a:lnTo>
                <a:lnTo>
                  <a:pt x="3640" y="7010"/>
                </a:lnTo>
                <a:lnTo>
                  <a:pt x="3542" y="6765"/>
                </a:lnTo>
                <a:lnTo>
                  <a:pt x="3493" y="6521"/>
                </a:lnTo>
                <a:lnTo>
                  <a:pt x="3445" y="6277"/>
                </a:lnTo>
                <a:lnTo>
                  <a:pt x="3445" y="6008"/>
                </a:lnTo>
                <a:lnTo>
                  <a:pt x="3445" y="5740"/>
                </a:lnTo>
                <a:lnTo>
                  <a:pt x="3493" y="5495"/>
                </a:lnTo>
                <a:lnTo>
                  <a:pt x="3542" y="5251"/>
                </a:lnTo>
                <a:lnTo>
                  <a:pt x="3640" y="5007"/>
                </a:lnTo>
                <a:lnTo>
                  <a:pt x="3738" y="4787"/>
                </a:lnTo>
                <a:lnTo>
                  <a:pt x="3884" y="4567"/>
                </a:lnTo>
                <a:lnTo>
                  <a:pt x="4031" y="4372"/>
                </a:lnTo>
                <a:lnTo>
                  <a:pt x="4202" y="4201"/>
                </a:lnTo>
                <a:lnTo>
                  <a:pt x="4373" y="4030"/>
                </a:lnTo>
                <a:lnTo>
                  <a:pt x="4568" y="3883"/>
                </a:lnTo>
                <a:lnTo>
                  <a:pt x="4788" y="3737"/>
                </a:lnTo>
                <a:lnTo>
                  <a:pt x="5008" y="3639"/>
                </a:lnTo>
                <a:lnTo>
                  <a:pt x="5252" y="3542"/>
                </a:lnTo>
                <a:lnTo>
                  <a:pt x="5496" y="3493"/>
                </a:lnTo>
                <a:lnTo>
                  <a:pt x="5740" y="3444"/>
                </a:lnTo>
                <a:close/>
                <a:moveTo>
                  <a:pt x="5691" y="0"/>
                </a:moveTo>
                <a:lnTo>
                  <a:pt x="5398" y="25"/>
                </a:lnTo>
                <a:lnTo>
                  <a:pt x="5105" y="73"/>
                </a:lnTo>
                <a:lnTo>
                  <a:pt x="4788" y="122"/>
                </a:lnTo>
                <a:lnTo>
                  <a:pt x="4519" y="196"/>
                </a:lnTo>
                <a:lnTo>
                  <a:pt x="4226" y="269"/>
                </a:lnTo>
                <a:lnTo>
                  <a:pt x="3664" y="464"/>
                </a:lnTo>
                <a:lnTo>
                  <a:pt x="3152" y="733"/>
                </a:lnTo>
                <a:lnTo>
                  <a:pt x="2639" y="1026"/>
                </a:lnTo>
                <a:lnTo>
                  <a:pt x="2199" y="1368"/>
                </a:lnTo>
                <a:lnTo>
                  <a:pt x="1759" y="1759"/>
                </a:lnTo>
                <a:lnTo>
                  <a:pt x="1369" y="2198"/>
                </a:lnTo>
                <a:lnTo>
                  <a:pt x="1027" y="2638"/>
                </a:lnTo>
                <a:lnTo>
                  <a:pt x="734" y="3151"/>
                </a:lnTo>
                <a:lnTo>
                  <a:pt x="465" y="3664"/>
                </a:lnTo>
                <a:lnTo>
                  <a:pt x="270" y="4225"/>
                </a:lnTo>
                <a:lnTo>
                  <a:pt x="196" y="4518"/>
                </a:lnTo>
                <a:lnTo>
                  <a:pt x="123" y="4787"/>
                </a:lnTo>
                <a:lnTo>
                  <a:pt x="74" y="5105"/>
                </a:lnTo>
                <a:lnTo>
                  <a:pt x="25" y="5398"/>
                </a:lnTo>
                <a:lnTo>
                  <a:pt x="1" y="5691"/>
                </a:lnTo>
                <a:lnTo>
                  <a:pt x="1" y="6008"/>
                </a:lnTo>
                <a:lnTo>
                  <a:pt x="25" y="6448"/>
                </a:lnTo>
                <a:lnTo>
                  <a:pt x="74" y="6887"/>
                </a:lnTo>
                <a:lnTo>
                  <a:pt x="147" y="7352"/>
                </a:lnTo>
                <a:lnTo>
                  <a:pt x="270" y="7791"/>
                </a:lnTo>
                <a:lnTo>
                  <a:pt x="392" y="8231"/>
                </a:lnTo>
                <a:lnTo>
                  <a:pt x="563" y="8670"/>
                </a:lnTo>
                <a:lnTo>
                  <a:pt x="734" y="9110"/>
                </a:lnTo>
                <a:lnTo>
                  <a:pt x="929" y="9550"/>
                </a:lnTo>
                <a:lnTo>
                  <a:pt x="1149" y="9965"/>
                </a:lnTo>
                <a:lnTo>
                  <a:pt x="1393" y="10404"/>
                </a:lnTo>
                <a:lnTo>
                  <a:pt x="1906" y="11210"/>
                </a:lnTo>
                <a:lnTo>
                  <a:pt x="2443" y="11992"/>
                </a:lnTo>
                <a:lnTo>
                  <a:pt x="3005" y="12725"/>
                </a:lnTo>
                <a:lnTo>
                  <a:pt x="3567" y="13408"/>
                </a:lnTo>
                <a:lnTo>
                  <a:pt x="4104" y="14019"/>
                </a:lnTo>
                <a:lnTo>
                  <a:pt x="4617" y="14581"/>
                </a:lnTo>
                <a:lnTo>
                  <a:pt x="5081" y="15045"/>
                </a:lnTo>
                <a:lnTo>
                  <a:pt x="5740" y="15680"/>
                </a:lnTo>
                <a:lnTo>
                  <a:pt x="6009" y="15924"/>
                </a:lnTo>
                <a:lnTo>
                  <a:pt x="6278" y="15680"/>
                </a:lnTo>
                <a:lnTo>
                  <a:pt x="6937" y="15045"/>
                </a:lnTo>
                <a:lnTo>
                  <a:pt x="7401" y="14581"/>
                </a:lnTo>
                <a:lnTo>
                  <a:pt x="7914" y="14019"/>
                </a:lnTo>
                <a:lnTo>
                  <a:pt x="8451" y="13408"/>
                </a:lnTo>
                <a:lnTo>
                  <a:pt x="9013" y="12725"/>
                </a:lnTo>
                <a:lnTo>
                  <a:pt x="9575" y="11992"/>
                </a:lnTo>
                <a:lnTo>
                  <a:pt x="10112" y="11210"/>
                </a:lnTo>
                <a:lnTo>
                  <a:pt x="10625" y="10404"/>
                </a:lnTo>
                <a:lnTo>
                  <a:pt x="10869" y="9965"/>
                </a:lnTo>
                <a:lnTo>
                  <a:pt x="11089" y="9550"/>
                </a:lnTo>
                <a:lnTo>
                  <a:pt x="11284" y="9110"/>
                </a:lnTo>
                <a:lnTo>
                  <a:pt x="11455" y="8670"/>
                </a:lnTo>
                <a:lnTo>
                  <a:pt x="11626" y="8231"/>
                </a:lnTo>
                <a:lnTo>
                  <a:pt x="11748" y="7791"/>
                </a:lnTo>
                <a:lnTo>
                  <a:pt x="11871" y="7352"/>
                </a:lnTo>
                <a:lnTo>
                  <a:pt x="11944" y="6887"/>
                </a:lnTo>
                <a:lnTo>
                  <a:pt x="11993" y="6448"/>
                </a:lnTo>
                <a:lnTo>
                  <a:pt x="12017" y="6008"/>
                </a:lnTo>
                <a:lnTo>
                  <a:pt x="12017" y="5691"/>
                </a:lnTo>
                <a:lnTo>
                  <a:pt x="11993" y="5398"/>
                </a:lnTo>
                <a:lnTo>
                  <a:pt x="11944" y="5105"/>
                </a:lnTo>
                <a:lnTo>
                  <a:pt x="11895" y="4787"/>
                </a:lnTo>
                <a:lnTo>
                  <a:pt x="11822" y="4518"/>
                </a:lnTo>
                <a:lnTo>
                  <a:pt x="11748" y="4225"/>
                </a:lnTo>
                <a:lnTo>
                  <a:pt x="11553" y="3664"/>
                </a:lnTo>
                <a:lnTo>
                  <a:pt x="11284" y="3151"/>
                </a:lnTo>
                <a:lnTo>
                  <a:pt x="10991" y="2638"/>
                </a:lnTo>
                <a:lnTo>
                  <a:pt x="10649" y="2198"/>
                </a:lnTo>
                <a:lnTo>
                  <a:pt x="10259" y="1759"/>
                </a:lnTo>
                <a:lnTo>
                  <a:pt x="9819" y="1368"/>
                </a:lnTo>
                <a:lnTo>
                  <a:pt x="9379" y="1026"/>
                </a:lnTo>
                <a:lnTo>
                  <a:pt x="8866" y="733"/>
                </a:lnTo>
                <a:lnTo>
                  <a:pt x="8354" y="464"/>
                </a:lnTo>
                <a:lnTo>
                  <a:pt x="7792" y="269"/>
                </a:lnTo>
                <a:lnTo>
                  <a:pt x="7499" y="196"/>
                </a:lnTo>
                <a:lnTo>
                  <a:pt x="7230" y="122"/>
                </a:lnTo>
                <a:lnTo>
                  <a:pt x="6913" y="73"/>
                </a:lnTo>
                <a:lnTo>
                  <a:pt x="6620" y="25"/>
                </a:lnTo>
                <a:lnTo>
                  <a:pt x="6326" y="0"/>
                </a:lnTo>
                <a:close/>
              </a:path>
            </a:pathLst>
          </a:custGeom>
          <a:solidFill>
            <a:srgbClr val="CC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4" name="Google Shape;214;p26"/>
          <p:cNvSpPr/>
          <p:nvPr/>
        </p:nvSpPr>
        <p:spPr>
          <a:xfrm>
            <a:off x="1411700" y="2493650"/>
            <a:ext cx="75300" cy="75300"/>
          </a:xfrm>
          <a:prstGeom prst="diamond">
            <a:avLst/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5" name="Google Shape;215;p26"/>
          <p:cNvSpPr/>
          <p:nvPr/>
        </p:nvSpPr>
        <p:spPr>
          <a:xfrm>
            <a:off x="3097300" y="3756925"/>
            <a:ext cx="75300" cy="75300"/>
          </a:xfrm>
          <a:prstGeom prst="diamond">
            <a:avLst/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6" name="Google Shape;216;p26"/>
          <p:cNvSpPr/>
          <p:nvPr/>
        </p:nvSpPr>
        <p:spPr>
          <a:xfrm>
            <a:off x="3961350" y="2295325"/>
            <a:ext cx="75300" cy="75300"/>
          </a:xfrm>
          <a:prstGeom prst="diamond">
            <a:avLst/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7" name="Google Shape;217;p26"/>
          <p:cNvSpPr/>
          <p:nvPr/>
        </p:nvSpPr>
        <p:spPr>
          <a:xfrm>
            <a:off x="4612700" y="4304725"/>
            <a:ext cx="75300" cy="75300"/>
          </a:xfrm>
          <a:prstGeom prst="diamond">
            <a:avLst/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8" name="Google Shape;218;p26"/>
          <p:cNvSpPr/>
          <p:nvPr/>
        </p:nvSpPr>
        <p:spPr>
          <a:xfrm>
            <a:off x="6603600" y="2790825"/>
            <a:ext cx="75300" cy="75300"/>
          </a:xfrm>
          <a:prstGeom prst="diamond">
            <a:avLst/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19" name="Google Shape;219;p26"/>
          <p:cNvSpPr/>
          <p:nvPr/>
        </p:nvSpPr>
        <p:spPr>
          <a:xfrm>
            <a:off x="7409775" y="4380025"/>
            <a:ext cx="75300" cy="75300"/>
          </a:xfrm>
          <a:prstGeom prst="diamond">
            <a:avLst/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20" name="Google Shape;220;p26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" name="Google Shape;225;p27"/>
          <p:cNvSpPr txBox="1">
            <a:spLocks noGrp="1"/>
          </p:cNvSpPr>
          <p:nvPr>
            <p:ph type="ctrTitle" idx="4294967295"/>
          </p:nvPr>
        </p:nvSpPr>
        <p:spPr>
          <a:xfrm>
            <a:off x="685800" y="1354742"/>
            <a:ext cx="7772400" cy="115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 i="0">
                <a:solidFill>
                  <a:schemeClr val="accent1"/>
                </a:solidFill>
                <a:cs typeface="B Nazanin" panose="00000700000000000000" pitchFamily="2" charset="-78"/>
              </a:rPr>
              <a:t>89,526,124</a:t>
            </a:r>
            <a:endParaRPr sz="9600" i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26" name="Google Shape;226;p27"/>
          <p:cNvSpPr txBox="1">
            <a:spLocks noGrp="1"/>
          </p:cNvSpPr>
          <p:nvPr>
            <p:ph type="subTitle" idx="4294967295"/>
          </p:nvPr>
        </p:nvSpPr>
        <p:spPr>
          <a:xfrm>
            <a:off x="685800" y="2840053"/>
            <a:ext cx="7772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وای این یک عدد بزرگ است، آیا شما افتخار نمی کنید؟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227" name="Google Shape;227;p27"/>
          <p:cNvGrpSpPr/>
          <p:nvPr/>
        </p:nvGrpSpPr>
        <p:grpSpPr>
          <a:xfrm>
            <a:off x="4397111" y="118502"/>
            <a:ext cx="349800" cy="256472"/>
            <a:chOff x="4610450" y="3703750"/>
            <a:chExt cx="453050" cy="332175"/>
          </a:xfrm>
        </p:grpSpPr>
        <p:sp>
          <p:nvSpPr>
            <p:cNvPr id="228" name="Google Shape;228;p27"/>
            <p:cNvSpPr/>
            <p:nvPr/>
          </p:nvSpPr>
          <p:spPr>
            <a:xfrm>
              <a:off x="4610450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9" name="Google Shape;229;p27"/>
            <p:cNvSpPr/>
            <p:nvPr/>
          </p:nvSpPr>
          <p:spPr>
            <a:xfrm>
              <a:off x="4642200" y="3730000"/>
              <a:ext cx="389550" cy="249150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30" name="Google Shape;230;p27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" name="Google Shape;235;p28"/>
          <p:cNvSpPr txBox="1">
            <a:spLocks noGrp="1"/>
          </p:cNvSpPr>
          <p:nvPr>
            <p:ph type="ctrTitle" idx="4294967295"/>
          </p:nvPr>
        </p:nvSpPr>
        <p:spPr>
          <a:xfrm>
            <a:off x="685800" y="87660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i="0">
                <a:solidFill>
                  <a:schemeClr val="accent1"/>
                </a:solidFill>
                <a:cs typeface="B Nazanin" panose="00000700000000000000" pitchFamily="2" charset="-78"/>
              </a:rPr>
              <a:t>89,526,124$</a:t>
            </a:r>
            <a:endParaRPr sz="4800" i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36" name="Google Shape;236;p28"/>
          <p:cNvSpPr txBox="1">
            <a:spLocks noGrp="1"/>
          </p:cNvSpPr>
          <p:nvPr>
            <p:ph type="subTitle" idx="4294967295"/>
          </p:nvPr>
        </p:nvSpPr>
        <p:spPr>
          <a:xfrm>
            <a:off x="685800" y="148750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اون پول زیادیه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237" name="Google Shape;237;p28"/>
          <p:cNvSpPr txBox="1">
            <a:spLocks noGrp="1"/>
          </p:cNvSpPr>
          <p:nvPr>
            <p:ph type="ctrTitle" idx="4294967295"/>
          </p:nvPr>
        </p:nvSpPr>
        <p:spPr>
          <a:xfrm>
            <a:off x="685800" y="350550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i="0">
                <a:solidFill>
                  <a:schemeClr val="accent1"/>
                </a:solidFill>
                <a:cs typeface="B Nazanin" panose="00000700000000000000" pitchFamily="2" charset="-78"/>
              </a:rPr>
              <a:t>100%</a:t>
            </a:r>
            <a:endParaRPr sz="4800" i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38" name="Google Shape;238;p28"/>
          <p:cNvSpPr txBox="1">
            <a:spLocks noGrp="1"/>
          </p:cNvSpPr>
          <p:nvPr>
            <p:ph type="subTitle" idx="4294967295"/>
          </p:nvPr>
        </p:nvSpPr>
        <p:spPr>
          <a:xfrm>
            <a:off x="685800" y="411640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موفقیت کامل!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239" name="Google Shape;239;p28"/>
          <p:cNvSpPr txBox="1">
            <a:spLocks noGrp="1"/>
          </p:cNvSpPr>
          <p:nvPr>
            <p:ph type="ctrTitle" idx="4294967295"/>
          </p:nvPr>
        </p:nvSpPr>
        <p:spPr>
          <a:xfrm>
            <a:off x="685800" y="219105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i="0">
                <a:solidFill>
                  <a:schemeClr val="accent1"/>
                </a:solidFill>
                <a:cs typeface="B Nazanin" panose="00000700000000000000" pitchFamily="2" charset="-78"/>
              </a:rPr>
              <a:t>185,244 users</a:t>
            </a:r>
            <a:endParaRPr sz="4800" i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40" name="Google Shape;240;p28"/>
          <p:cNvSpPr txBox="1">
            <a:spLocks noGrp="1"/>
          </p:cNvSpPr>
          <p:nvPr>
            <p:ph type="subTitle" idx="4294967295"/>
          </p:nvPr>
        </p:nvSpPr>
        <p:spPr>
          <a:xfrm>
            <a:off x="685800" y="280195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و تعداد زیادی از کاربران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241" name="Google Shape;241;p28"/>
          <p:cNvGrpSpPr/>
          <p:nvPr/>
        </p:nvGrpSpPr>
        <p:grpSpPr>
          <a:xfrm>
            <a:off x="4397111" y="118502"/>
            <a:ext cx="349800" cy="256472"/>
            <a:chOff x="4610450" y="3703750"/>
            <a:chExt cx="453050" cy="332175"/>
          </a:xfrm>
        </p:grpSpPr>
        <p:sp>
          <p:nvSpPr>
            <p:cNvPr id="242" name="Google Shape;242;p28"/>
            <p:cNvSpPr/>
            <p:nvPr/>
          </p:nvSpPr>
          <p:spPr>
            <a:xfrm>
              <a:off x="4610450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4642200" y="3730000"/>
              <a:ext cx="389550" cy="249150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44" name="Google Shape;244;p28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Google Shape;249;p29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روند ما آسان است</a:t>
            </a:r>
            <a:endParaRPr i="0" dirty="0">
              <a:cs typeface="B Nazanin" panose="00000700000000000000" pitchFamily="2" charset="-78"/>
            </a:endParaRPr>
          </a:p>
        </p:txBody>
      </p:sp>
      <p:grpSp>
        <p:nvGrpSpPr>
          <p:cNvPr id="250" name="Google Shape;250;p29"/>
          <p:cNvGrpSpPr/>
          <p:nvPr/>
        </p:nvGrpSpPr>
        <p:grpSpPr>
          <a:xfrm>
            <a:off x="4400389" y="89024"/>
            <a:ext cx="343218" cy="337562"/>
            <a:chOff x="1244325" y="4999400"/>
            <a:chExt cx="444525" cy="437200"/>
          </a:xfrm>
        </p:grpSpPr>
        <p:sp>
          <p:nvSpPr>
            <p:cNvPr id="251" name="Google Shape;251;p29"/>
            <p:cNvSpPr/>
            <p:nvPr/>
          </p:nvSpPr>
          <p:spPr>
            <a:xfrm>
              <a:off x="1244325" y="5161200"/>
              <a:ext cx="374925" cy="222275"/>
            </a:xfrm>
            <a:custGeom>
              <a:avLst/>
              <a:gdLst/>
              <a:ahLst/>
              <a:cxnLst/>
              <a:rect l="l" t="t" r="r" b="b"/>
              <a:pathLst>
                <a:path w="14997" h="8891" extrusionOk="0">
                  <a:moveTo>
                    <a:pt x="2077" y="1661"/>
                  </a:moveTo>
                  <a:lnTo>
                    <a:pt x="2199" y="1685"/>
                  </a:lnTo>
                  <a:lnTo>
                    <a:pt x="2468" y="1783"/>
                  </a:lnTo>
                  <a:lnTo>
                    <a:pt x="2687" y="1930"/>
                  </a:lnTo>
                  <a:lnTo>
                    <a:pt x="2883" y="2076"/>
                  </a:lnTo>
                  <a:lnTo>
                    <a:pt x="2932" y="2443"/>
                  </a:lnTo>
                  <a:lnTo>
                    <a:pt x="3005" y="2833"/>
                  </a:lnTo>
                  <a:lnTo>
                    <a:pt x="3176" y="3664"/>
                  </a:lnTo>
                  <a:lnTo>
                    <a:pt x="3396" y="4470"/>
                  </a:lnTo>
                  <a:lnTo>
                    <a:pt x="3567" y="5154"/>
                  </a:lnTo>
                  <a:lnTo>
                    <a:pt x="3371" y="5105"/>
                  </a:lnTo>
                  <a:lnTo>
                    <a:pt x="3152" y="5031"/>
                  </a:lnTo>
                  <a:lnTo>
                    <a:pt x="2956" y="4934"/>
                  </a:lnTo>
                  <a:lnTo>
                    <a:pt x="2736" y="4812"/>
                  </a:lnTo>
                  <a:lnTo>
                    <a:pt x="2541" y="4690"/>
                  </a:lnTo>
                  <a:lnTo>
                    <a:pt x="2321" y="4543"/>
                  </a:lnTo>
                  <a:lnTo>
                    <a:pt x="2126" y="4372"/>
                  </a:lnTo>
                  <a:lnTo>
                    <a:pt x="1930" y="4201"/>
                  </a:lnTo>
                  <a:lnTo>
                    <a:pt x="1759" y="4006"/>
                  </a:lnTo>
                  <a:lnTo>
                    <a:pt x="1613" y="3810"/>
                  </a:lnTo>
                  <a:lnTo>
                    <a:pt x="1466" y="3590"/>
                  </a:lnTo>
                  <a:lnTo>
                    <a:pt x="1344" y="3395"/>
                  </a:lnTo>
                  <a:lnTo>
                    <a:pt x="1247" y="3175"/>
                  </a:lnTo>
                  <a:lnTo>
                    <a:pt x="1173" y="2931"/>
                  </a:lnTo>
                  <a:lnTo>
                    <a:pt x="1124" y="2711"/>
                  </a:lnTo>
                  <a:lnTo>
                    <a:pt x="1124" y="2491"/>
                  </a:lnTo>
                  <a:lnTo>
                    <a:pt x="1124" y="2320"/>
                  </a:lnTo>
                  <a:lnTo>
                    <a:pt x="1173" y="2174"/>
                  </a:lnTo>
                  <a:lnTo>
                    <a:pt x="1247" y="2027"/>
                  </a:lnTo>
                  <a:lnTo>
                    <a:pt x="1369" y="1905"/>
                  </a:lnTo>
                  <a:lnTo>
                    <a:pt x="1491" y="1808"/>
                  </a:lnTo>
                  <a:lnTo>
                    <a:pt x="1613" y="1734"/>
                  </a:lnTo>
                  <a:lnTo>
                    <a:pt x="1784" y="1685"/>
                  </a:lnTo>
                  <a:lnTo>
                    <a:pt x="1955" y="1661"/>
                  </a:lnTo>
                  <a:close/>
                  <a:moveTo>
                    <a:pt x="3225" y="0"/>
                  </a:moveTo>
                  <a:lnTo>
                    <a:pt x="3127" y="25"/>
                  </a:lnTo>
                  <a:lnTo>
                    <a:pt x="3029" y="98"/>
                  </a:lnTo>
                  <a:lnTo>
                    <a:pt x="2932" y="147"/>
                  </a:lnTo>
                  <a:lnTo>
                    <a:pt x="2883" y="245"/>
                  </a:lnTo>
                  <a:lnTo>
                    <a:pt x="2834" y="342"/>
                  </a:lnTo>
                  <a:lnTo>
                    <a:pt x="2785" y="440"/>
                  </a:lnTo>
                  <a:lnTo>
                    <a:pt x="2785" y="538"/>
                  </a:lnTo>
                  <a:lnTo>
                    <a:pt x="2785" y="709"/>
                  </a:lnTo>
                  <a:lnTo>
                    <a:pt x="2565" y="635"/>
                  </a:lnTo>
                  <a:lnTo>
                    <a:pt x="2370" y="586"/>
                  </a:lnTo>
                  <a:lnTo>
                    <a:pt x="2150" y="562"/>
                  </a:lnTo>
                  <a:lnTo>
                    <a:pt x="1955" y="538"/>
                  </a:lnTo>
                  <a:lnTo>
                    <a:pt x="1759" y="562"/>
                  </a:lnTo>
                  <a:lnTo>
                    <a:pt x="1564" y="586"/>
                  </a:lnTo>
                  <a:lnTo>
                    <a:pt x="1369" y="635"/>
                  </a:lnTo>
                  <a:lnTo>
                    <a:pt x="1198" y="709"/>
                  </a:lnTo>
                  <a:lnTo>
                    <a:pt x="1027" y="782"/>
                  </a:lnTo>
                  <a:lnTo>
                    <a:pt x="856" y="880"/>
                  </a:lnTo>
                  <a:lnTo>
                    <a:pt x="709" y="1002"/>
                  </a:lnTo>
                  <a:lnTo>
                    <a:pt x="563" y="1124"/>
                  </a:lnTo>
                  <a:lnTo>
                    <a:pt x="441" y="1246"/>
                  </a:lnTo>
                  <a:lnTo>
                    <a:pt x="343" y="1417"/>
                  </a:lnTo>
                  <a:lnTo>
                    <a:pt x="245" y="1563"/>
                  </a:lnTo>
                  <a:lnTo>
                    <a:pt x="147" y="1734"/>
                  </a:lnTo>
                  <a:lnTo>
                    <a:pt x="99" y="1905"/>
                  </a:lnTo>
                  <a:lnTo>
                    <a:pt x="50" y="2101"/>
                  </a:lnTo>
                  <a:lnTo>
                    <a:pt x="1" y="2296"/>
                  </a:lnTo>
                  <a:lnTo>
                    <a:pt x="1" y="2491"/>
                  </a:lnTo>
                  <a:lnTo>
                    <a:pt x="25" y="2858"/>
                  </a:lnTo>
                  <a:lnTo>
                    <a:pt x="99" y="3200"/>
                  </a:lnTo>
                  <a:lnTo>
                    <a:pt x="221" y="3566"/>
                  </a:lnTo>
                  <a:lnTo>
                    <a:pt x="367" y="3884"/>
                  </a:lnTo>
                  <a:lnTo>
                    <a:pt x="563" y="4225"/>
                  </a:lnTo>
                  <a:lnTo>
                    <a:pt x="782" y="4543"/>
                  </a:lnTo>
                  <a:lnTo>
                    <a:pt x="1027" y="4836"/>
                  </a:lnTo>
                  <a:lnTo>
                    <a:pt x="1295" y="5105"/>
                  </a:lnTo>
                  <a:lnTo>
                    <a:pt x="1588" y="5349"/>
                  </a:lnTo>
                  <a:lnTo>
                    <a:pt x="1906" y="5593"/>
                  </a:lnTo>
                  <a:lnTo>
                    <a:pt x="2248" y="5789"/>
                  </a:lnTo>
                  <a:lnTo>
                    <a:pt x="2590" y="5960"/>
                  </a:lnTo>
                  <a:lnTo>
                    <a:pt x="2932" y="6106"/>
                  </a:lnTo>
                  <a:lnTo>
                    <a:pt x="3274" y="6204"/>
                  </a:lnTo>
                  <a:lnTo>
                    <a:pt x="3616" y="6277"/>
                  </a:lnTo>
                  <a:lnTo>
                    <a:pt x="3957" y="6301"/>
                  </a:lnTo>
                  <a:lnTo>
                    <a:pt x="4080" y="6643"/>
                  </a:lnTo>
                  <a:lnTo>
                    <a:pt x="4226" y="6961"/>
                  </a:lnTo>
                  <a:lnTo>
                    <a:pt x="4519" y="7596"/>
                  </a:lnTo>
                  <a:lnTo>
                    <a:pt x="4812" y="8133"/>
                  </a:lnTo>
                  <a:lnTo>
                    <a:pt x="5081" y="8597"/>
                  </a:lnTo>
                  <a:lnTo>
                    <a:pt x="5154" y="8719"/>
                  </a:lnTo>
                  <a:lnTo>
                    <a:pt x="5276" y="8817"/>
                  </a:lnTo>
                  <a:lnTo>
                    <a:pt x="5423" y="8866"/>
                  </a:lnTo>
                  <a:lnTo>
                    <a:pt x="5569" y="8890"/>
                  </a:lnTo>
                  <a:lnTo>
                    <a:pt x="12212" y="8890"/>
                  </a:lnTo>
                  <a:lnTo>
                    <a:pt x="12359" y="8866"/>
                  </a:lnTo>
                  <a:lnTo>
                    <a:pt x="12506" y="8817"/>
                  </a:lnTo>
                  <a:lnTo>
                    <a:pt x="12628" y="8719"/>
                  </a:lnTo>
                  <a:lnTo>
                    <a:pt x="12701" y="8597"/>
                  </a:lnTo>
                  <a:lnTo>
                    <a:pt x="12994" y="8060"/>
                  </a:lnTo>
                  <a:lnTo>
                    <a:pt x="13360" y="7352"/>
                  </a:lnTo>
                  <a:lnTo>
                    <a:pt x="13727" y="6472"/>
                  </a:lnTo>
                  <a:lnTo>
                    <a:pt x="13922" y="6008"/>
                  </a:lnTo>
                  <a:lnTo>
                    <a:pt x="14117" y="5495"/>
                  </a:lnTo>
                  <a:lnTo>
                    <a:pt x="14288" y="4958"/>
                  </a:lnTo>
                  <a:lnTo>
                    <a:pt x="14459" y="4372"/>
                  </a:lnTo>
                  <a:lnTo>
                    <a:pt x="14606" y="3786"/>
                  </a:lnTo>
                  <a:lnTo>
                    <a:pt x="14752" y="3175"/>
                  </a:lnTo>
                  <a:lnTo>
                    <a:pt x="14850" y="2540"/>
                  </a:lnTo>
                  <a:lnTo>
                    <a:pt x="14923" y="1881"/>
                  </a:lnTo>
                  <a:lnTo>
                    <a:pt x="14972" y="1221"/>
                  </a:lnTo>
                  <a:lnTo>
                    <a:pt x="14997" y="538"/>
                  </a:lnTo>
                  <a:lnTo>
                    <a:pt x="14997" y="440"/>
                  </a:lnTo>
                  <a:lnTo>
                    <a:pt x="14948" y="342"/>
                  </a:lnTo>
                  <a:lnTo>
                    <a:pt x="14899" y="245"/>
                  </a:lnTo>
                  <a:lnTo>
                    <a:pt x="14850" y="147"/>
                  </a:lnTo>
                  <a:lnTo>
                    <a:pt x="14752" y="98"/>
                  </a:lnTo>
                  <a:lnTo>
                    <a:pt x="14655" y="25"/>
                  </a:lnTo>
                  <a:lnTo>
                    <a:pt x="145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2" name="Google Shape;252;p29"/>
            <p:cNvSpPr/>
            <p:nvPr/>
          </p:nvSpPr>
          <p:spPr>
            <a:xfrm>
              <a:off x="1244325" y="5397500"/>
              <a:ext cx="444525" cy="39100"/>
            </a:xfrm>
            <a:custGeom>
              <a:avLst/>
              <a:gdLst/>
              <a:ahLst/>
              <a:cxnLst/>
              <a:rect l="l" t="t" r="r" b="b"/>
              <a:pathLst>
                <a:path w="17781" h="1564" extrusionOk="0">
                  <a:moveTo>
                    <a:pt x="1" y="0"/>
                  </a:moveTo>
                  <a:lnTo>
                    <a:pt x="25" y="244"/>
                  </a:lnTo>
                  <a:lnTo>
                    <a:pt x="99" y="488"/>
                  </a:lnTo>
                  <a:lnTo>
                    <a:pt x="196" y="757"/>
                  </a:lnTo>
                  <a:lnTo>
                    <a:pt x="318" y="1001"/>
                  </a:lnTo>
                  <a:lnTo>
                    <a:pt x="489" y="1221"/>
                  </a:lnTo>
                  <a:lnTo>
                    <a:pt x="685" y="1392"/>
                  </a:lnTo>
                  <a:lnTo>
                    <a:pt x="782" y="1465"/>
                  </a:lnTo>
                  <a:lnTo>
                    <a:pt x="880" y="1514"/>
                  </a:lnTo>
                  <a:lnTo>
                    <a:pt x="1002" y="1539"/>
                  </a:lnTo>
                  <a:lnTo>
                    <a:pt x="1124" y="1563"/>
                  </a:lnTo>
                  <a:lnTo>
                    <a:pt x="16657" y="1563"/>
                  </a:lnTo>
                  <a:lnTo>
                    <a:pt x="16780" y="1539"/>
                  </a:lnTo>
                  <a:lnTo>
                    <a:pt x="16902" y="1514"/>
                  </a:lnTo>
                  <a:lnTo>
                    <a:pt x="16999" y="1465"/>
                  </a:lnTo>
                  <a:lnTo>
                    <a:pt x="17097" y="1392"/>
                  </a:lnTo>
                  <a:lnTo>
                    <a:pt x="17292" y="1221"/>
                  </a:lnTo>
                  <a:lnTo>
                    <a:pt x="17463" y="1001"/>
                  </a:lnTo>
                  <a:lnTo>
                    <a:pt x="17586" y="757"/>
                  </a:lnTo>
                  <a:lnTo>
                    <a:pt x="17683" y="488"/>
                  </a:lnTo>
                  <a:lnTo>
                    <a:pt x="17756" y="244"/>
                  </a:lnTo>
                  <a:lnTo>
                    <a:pt x="177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3" name="Google Shape;253;p29"/>
            <p:cNvSpPr/>
            <p:nvPr/>
          </p:nvSpPr>
          <p:spPr>
            <a:xfrm>
              <a:off x="1451925" y="4999400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5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61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4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7" y="3688"/>
                  </a:lnTo>
                  <a:lnTo>
                    <a:pt x="1222" y="3542"/>
                  </a:lnTo>
                  <a:lnTo>
                    <a:pt x="1246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9" y="2882"/>
                  </a:lnTo>
                  <a:lnTo>
                    <a:pt x="1100" y="2784"/>
                  </a:lnTo>
                  <a:lnTo>
                    <a:pt x="978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7"/>
                  </a:lnTo>
                  <a:lnTo>
                    <a:pt x="636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5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4" name="Google Shape;254;p29"/>
            <p:cNvSpPr/>
            <p:nvPr/>
          </p:nvSpPr>
          <p:spPr>
            <a:xfrm>
              <a:off x="1407975" y="4999400"/>
              <a:ext cx="31150" cy="129450"/>
            </a:xfrm>
            <a:custGeom>
              <a:avLst/>
              <a:gdLst/>
              <a:ahLst/>
              <a:cxnLst/>
              <a:rect l="l" t="t" r="r" b="b"/>
              <a:pathLst>
                <a:path w="1246" h="5178" extrusionOk="0">
                  <a:moveTo>
                    <a:pt x="977" y="0"/>
                  </a:moveTo>
                  <a:lnTo>
                    <a:pt x="855" y="25"/>
                  </a:lnTo>
                  <a:lnTo>
                    <a:pt x="782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38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61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38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38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3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62" y="5007"/>
                  </a:lnTo>
                  <a:lnTo>
                    <a:pt x="586" y="4885"/>
                  </a:lnTo>
                  <a:lnTo>
                    <a:pt x="586" y="4714"/>
                  </a:lnTo>
                  <a:lnTo>
                    <a:pt x="660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124" y="3932"/>
                  </a:lnTo>
                  <a:lnTo>
                    <a:pt x="1173" y="3810"/>
                  </a:lnTo>
                  <a:lnTo>
                    <a:pt x="1221" y="3688"/>
                  </a:lnTo>
                  <a:lnTo>
                    <a:pt x="1246" y="3542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221" y="3029"/>
                  </a:lnTo>
                  <a:lnTo>
                    <a:pt x="1173" y="2882"/>
                  </a:lnTo>
                  <a:lnTo>
                    <a:pt x="1124" y="2784"/>
                  </a:lnTo>
                  <a:lnTo>
                    <a:pt x="977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60" y="2149"/>
                  </a:lnTo>
                  <a:lnTo>
                    <a:pt x="586" y="2003"/>
                  </a:lnTo>
                  <a:lnTo>
                    <a:pt x="586" y="1832"/>
                  </a:lnTo>
                  <a:lnTo>
                    <a:pt x="586" y="1637"/>
                  </a:lnTo>
                  <a:lnTo>
                    <a:pt x="660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124" y="879"/>
                  </a:lnTo>
                  <a:lnTo>
                    <a:pt x="1173" y="757"/>
                  </a:lnTo>
                  <a:lnTo>
                    <a:pt x="1221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1" y="171"/>
                  </a:lnTo>
                  <a:lnTo>
                    <a:pt x="1173" y="98"/>
                  </a:lnTo>
                  <a:lnTo>
                    <a:pt x="1075" y="2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55" name="Google Shape;255;p29"/>
            <p:cNvSpPr/>
            <p:nvPr/>
          </p:nvSpPr>
          <p:spPr>
            <a:xfrm>
              <a:off x="1495900" y="4999400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5"/>
                  </a:lnTo>
                  <a:lnTo>
                    <a:pt x="757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60" y="464"/>
                  </a:lnTo>
                  <a:lnTo>
                    <a:pt x="586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2" y="1246"/>
                  </a:lnTo>
                  <a:lnTo>
                    <a:pt x="73" y="1368"/>
                  </a:lnTo>
                  <a:lnTo>
                    <a:pt x="25" y="1490"/>
                  </a:lnTo>
                  <a:lnTo>
                    <a:pt x="0" y="1661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3" y="2296"/>
                  </a:lnTo>
                  <a:lnTo>
                    <a:pt x="122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7"/>
                  </a:lnTo>
                  <a:lnTo>
                    <a:pt x="586" y="3029"/>
                  </a:lnTo>
                  <a:lnTo>
                    <a:pt x="660" y="3175"/>
                  </a:lnTo>
                  <a:lnTo>
                    <a:pt x="660" y="3346"/>
                  </a:lnTo>
                  <a:lnTo>
                    <a:pt x="660" y="3542"/>
                  </a:lnTo>
                  <a:lnTo>
                    <a:pt x="586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2" y="4299"/>
                  </a:lnTo>
                  <a:lnTo>
                    <a:pt x="73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73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6" y="4714"/>
                  </a:lnTo>
                  <a:lnTo>
                    <a:pt x="635" y="4567"/>
                  </a:lnTo>
                  <a:lnTo>
                    <a:pt x="708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1" y="3542"/>
                  </a:lnTo>
                  <a:lnTo>
                    <a:pt x="1221" y="3346"/>
                  </a:lnTo>
                  <a:lnTo>
                    <a:pt x="1221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84"/>
                  </a:lnTo>
                  <a:lnTo>
                    <a:pt x="953" y="2565"/>
                  </a:lnTo>
                  <a:lnTo>
                    <a:pt x="831" y="2394"/>
                  </a:lnTo>
                  <a:lnTo>
                    <a:pt x="708" y="2272"/>
                  </a:lnTo>
                  <a:lnTo>
                    <a:pt x="635" y="2149"/>
                  </a:lnTo>
                  <a:lnTo>
                    <a:pt x="586" y="2003"/>
                  </a:lnTo>
                  <a:lnTo>
                    <a:pt x="562" y="1832"/>
                  </a:lnTo>
                  <a:lnTo>
                    <a:pt x="586" y="1637"/>
                  </a:lnTo>
                  <a:lnTo>
                    <a:pt x="635" y="1490"/>
                  </a:lnTo>
                  <a:lnTo>
                    <a:pt x="708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1" y="464"/>
                  </a:lnTo>
                  <a:lnTo>
                    <a:pt x="1221" y="293"/>
                  </a:lnTo>
                  <a:lnTo>
                    <a:pt x="1221" y="171"/>
                  </a:lnTo>
                  <a:lnTo>
                    <a:pt x="1148" y="98"/>
                  </a:lnTo>
                  <a:lnTo>
                    <a:pt x="1050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256" name="Google Shape;256;p29"/>
          <p:cNvCxnSpPr/>
          <p:nvPr/>
        </p:nvCxnSpPr>
        <p:spPr>
          <a:xfrm>
            <a:off x="-5775" y="2639275"/>
            <a:ext cx="9147300" cy="0"/>
          </a:xfrm>
          <a:prstGeom prst="straightConnector1">
            <a:avLst/>
          </a:prstGeom>
          <a:noFill/>
          <a:ln w="381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cxnSp>
      <p:cxnSp>
        <p:nvCxnSpPr>
          <p:cNvPr id="257" name="Google Shape;257;p29"/>
          <p:cNvCxnSpPr>
            <a:endCxn id="258" idx="2"/>
          </p:cNvCxnSpPr>
          <p:nvPr/>
        </p:nvCxnSpPr>
        <p:spPr>
          <a:xfrm rot="10800000" flipH="1">
            <a:off x="2703425" y="2032775"/>
            <a:ext cx="3300" cy="6891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259" name="Google Shape;259;p29"/>
          <p:cNvCxnSpPr>
            <a:stCxn id="260" idx="0"/>
          </p:cNvCxnSpPr>
          <p:nvPr/>
        </p:nvCxnSpPr>
        <p:spPr>
          <a:xfrm rot="10800000">
            <a:off x="4576750" y="2555100"/>
            <a:ext cx="0" cy="6504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diamond" w="med" len="med"/>
            <a:tailEnd type="diamond" w="med" len="med"/>
          </a:ln>
        </p:spPr>
      </p:cxnSp>
      <p:sp>
        <p:nvSpPr>
          <p:cNvPr id="258" name="Google Shape;258;p29"/>
          <p:cNvSpPr txBox="1"/>
          <p:nvPr/>
        </p:nvSpPr>
        <p:spPr>
          <a:xfrm>
            <a:off x="2367425" y="1813175"/>
            <a:ext cx="678600" cy="2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اولین</a:t>
            </a: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260" name="Google Shape;260;p29"/>
          <p:cNvSpPr txBox="1"/>
          <p:nvPr/>
        </p:nvSpPr>
        <p:spPr>
          <a:xfrm>
            <a:off x="4105750" y="3205500"/>
            <a:ext cx="942000" cy="2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دومین</a:t>
            </a: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261" name="Google Shape;261;p29"/>
          <p:cNvSpPr txBox="1"/>
          <p:nvPr/>
        </p:nvSpPr>
        <p:spPr>
          <a:xfrm>
            <a:off x="6097975" y="1813175"/>
            <a:ext cx="678600" cy="21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آخر</a:t>
            </a: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262" name="Google Shape;262;p29"/>
          <p:cNvCxnSpPr>
            <a:endCxn id="261" idx="2"/>
          </p:cNvCxnSpPr>
          <p:nvPr/>
        </p:nvCxnSpPr>
        <p:spPr>
          <a:xfrm rot="10800000">
            <a:off x="6437275" y="2032775"/>
            <a:ext cx="1200" cy="6891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diamond" w="med" len="med"/>
            <a:tailEnd type="diamond" w="med" len="med"/>
          </a:ln>
        </p:spPr>
      </p:cxnSp>
      <p:sp>
        <p:nvSpPr>
          <p:cNvPr id="263" name="Google Shape;263;p29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30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>
                <a:cs typeface="B Nazanin" panose="00000700000000000000" pitchFamily="2" charset="-78"/>
              </a:rPr>
              <a:t>بیایید چند مفهوم را مرور کنیم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269" name="Google Shape;269;p30"/>
          <p:cNvSpPr txBox="1">
            <a:spLocks noGrp="1"/>
          </p:cNvSpPr>
          <p:nvPr>
            <p:ph type="body" idx="1"/>
          </p:nvPr>
        </p:nvSpPr>
        <p:spPr>
          <a:xfrm>
            <a:off x="457200" y="146685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70" name="Google Shape;270;p30"/>
          <p:cNvSpPr txBox="1">
            <a:spLocks noGrp="1"/>
          </p:cNvSpPr>
          <p:nvPr>
            <p:ph type="body" idx="2"/>
          </p:nvPr>
        </p:nvSpPr>
        <p:spPr>
          <a:xfrm>
            <a:off x="3223964" y="146685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71" name="Google Shape;271;p30"/>
          <p:cNvSpPr txBox="1">
            <a:spLocks noGrp="1"/>
          </p:cNvSpPr>
          <p:nvPr>
            <p:ph type="body" idx="3"/>
          </p:nvPr>
        </p:nvSpPr>
        <p:spPr>
          <a:xfrm>
            <a:off x="5990727" y="146685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72" name="Google Shape;272;p30"/>
          <p:cNvSpPr txBox="1">
            <a:spLocks noGrp="1"/>
          </p:cNvSpPr>
          <p:nvPr>
            <p:ph type="body" idx="1"/>
          </p:nvPr>
        </p:nvSpPr>
        <p:spPr>
          <a:xfrm>
            <a:off x="457200" y="304800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73" name="Google Shape;273;p30"/>
          <p:cNvSpPr txBox="1">
            <a:spLocks noGrp="1"/>
          </p:cNvSpPr>
          <p:nvPr>
            <p:ph type="body" idx="2"/>
          </p:nvPr>
        </p:nvSpPr>
        <p:spPr>
          <a:xfrm>
            <a:off x="3223964" y="304800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274" name="Google Shape;274;p30"/>
          <p:cNvSpPr txBox="1">
            <a:spLocks noGrp="1"/>
          </p:cNvSpPr>
          <p:nvPr>
            <p:ph type="body" idx="3"/>
          </p:nvPr>
        </p:nvSpPr>
        <p:spPr>
          <a:xfrm>
            <a:off x="5990727" y="3048000"/>
            <a:ext cx="2631900" cy="130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cs typeface="B Nazanin" panose="00000700000000000000" pitchFamily="2" charset="-78"/>
              </a:rPr>
              <a:t>عنوان</a:t>
            </a:r>
            <a:endParaRPr b="1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sz="1200" dirty="0">
              <a:cs typeface="B Nazanin" panose="00000700000000000000" pitchFamily="2" charset="-78"/>
            </a:endParaRPr>
          </a:p>
        </p:txBody>
      </p:sp>
      <p:grpSp>
        <p:nvGrpSpPr>
          <p:cNvPr id="275" name="Google Shape;275;p30"/>
          <p:cNvGrpSpPr/>
          <p:nvPr/>
        </p:nvGrpSpPr>
        <p:grpSpPr>
          <a:xfrm>
            <a:off x="4381077" y="103171"/>
            <a:ext cx="381881" cy="241378"/>
            <a:chOff x="3241525" y="3039450"/>
            <a:chExt cx="494600" cy="312625"/>
          </a:xfrm>
        </p:grpSpPr>
        <p:sp>
          <p:nvSpPr>
            <p:cNvPr id="276" name="Google Shape;276;p30"/>
            <p:cNvSpPr/>
            <p:nvPr/>
          </p:nvSpPr>
          <p:spPr>
            <a:xfrm>
              <a:off x="3241525" y="3039450"/>
              <a:ext cx="494600" cy="312625"/>
            </a:xfrm>
            <a:custGeom>
              <a:avLst/>
              <a:gdLst/>
              <a:ahLst/>
              <a:cxnLst/>
              <a:rect l="l" t="t" r="r" b="b"/>
              <a:pathLst>
                <a:path w="19784" h="12505" extrusionOk="0">
                  <a:moveTo>
                    <a:pt x="9892" y="977"/>
                  </a:moveTo>
                  <a:lnTo>
                    <a:pt x="10356" y="1001"/>
                  </a:lnTo>
                  <a:lnTo>
                    <a:pt x="10796" y="1050"/>
                  </a:lnTo>
                  <a:lnTo>
                    <a:pt x="11235" y="1124"/>
                  </a:lnTo>
                  <a:lnTo>
                    <a:pt x="11675" y="1221"/>
                  </a:lnTo>
                  <a:lnTo>
                    <a:pt x="12090" y="1343"/>
                  </a:lnTo>
                  <a:lnTo>
                    <a:pt x="12505" y="1490"/>
                  </a:lnTo>
                  <a:lnTo>
                    <a:pt x="12920" y="1661"/>
                  </a:lnTo>
                  <a:lnTo>
                    <a:pt x="13311" y="1832"/>
                  </a:lnTo>
                  <a:lnTo>
                    <a:pt x="13702" y="2027"/>
                  </a:lnTo>
                  <a:lnTo>
                    <a:pt x="14068" y="2223"/>
                  </a:lnTo>
                  <a:lnTo>
                    <a:pt x="14752" y="2662"/>
                  </a:lnTo>
                  <a:lnTo>
                    <a:pt x="15412" y="3126"/>
                  </a:lnTo>
                  <a:lnTo>
                    <a:pt x="15973" y="3590"/>
                  </a:lnTo>
                  <a:lnTo>
                    <a:pt x="16462" y="4005"/>
                  </a:lnTo>
                  <a:lnTo>
                    <a:pt x="16901" y="4421"/>
                  </a:lnTo>
                  <a:lnTo>
                    <a:pt x="17292" y="4811"/>
                  </a:lnTo>
                  <a:lnTo>
                    <a:pt x="17634" y="5178"/>
                  </a:lnTo>
                  <a:lnTo>
                    <a:pt x="18196" y="5813"/>
                  </a:lnTo>
                  <a:lnTo>
                    <a:pt x="18562" y="6252"/>
                  </a:lnTo>
                  <a:lnTo>
                    <a:pt x="18196" y="6692"/>
                  </a:lnTo>
                  <a:lnTo>
                    <a:pt x="17634" y="7327"/>
                  </a:lnTo>
                  <a:lnTo>
                    <a:pt x="17292" y="7693"/>
                  </a:lnTo>
                  <a:lnTo>
                    <a:pt x="16901" y="8084"/>
                  </a:lnTo>
                  <a:lnTo>
                    <a:pt x="16462" y="8499"/>
                  </a:lnTo>
                  <a:lnTo>
                    <a:pt x="15973" y="8915"/>
                  </a:lnTo>
                  <a:lnTo>
                    <a:pt x="15412" y="9379"/>
                  </a:lnTo>
                  <a:lnTo>
                    <a:pt x="14752" y="9843"/>
                  </a:lnTo>
                  <a:lnTo>
                    <a:pt x="14068" y="10282"/>
                  </a:lnTo>
                  <a:lnTo>
                    <a:pt x="13702" y="10478"/>
                  </a:lnTo>
                  <a:lnTo>
                    <a:pt x="13311" y="10673"/>
                  </a:lnTo>
                  <a:lnTo>
                    <a:pt x="12920" y="10844"/>
                  </a:lnTo>
                  <a:lnTo>
                    <a:pt x="12505" y="11015"/>
                  </a:lnTo>
                  <a:lnTo>
                    <a:pt x="12090" y="11161"/>
                  </a:lnTo>
                  <a:lnTo>
                    <a:pt x="11675" y="11284"/>
                  </a:lnTo>
                  <a:lnTo>
                    <a:pt x="11235" y="11381"/>
                  </a:lnTo>
                  <a:lnTo>
                    <a:pt x="10796" y="11455"/>
                  </a:lnTo>
                  <a:lnTo>
                    <a:pt x="10356" y="11503"/>
                  </a:lnTo>
                  <a:lnTo>
                    <a:pt x="9892" y="11528"/>
                  </a:lnTo>
                  <a:lnTo>
                    <a:pt x="9477" y="11528"/>
                  </a:lnTo>
                  <a:lnTo>
                    <a:pt x="9086" y="11479"/>
                  </a:lnTo>
                  <a:lnTo>
                    <a:pt x="8695" y="11430"/>
                  </a:lnTo>
                  <a:lnTo>
                    <a:pt x="8304" y="11332"/>
                  </a:lnTo>
                  <a:lnTo>
                    <a:pt x="7914" y="11235"/>
                  </a:lnTo>
                  <a:lnTo>
                    <a:pt x="7523" y="11113"/>
                  </a:lnTo>
                  <a:lnTo>
                    <a:pt x="7157" y="10990"/>
                  </a:lnTo>
                  <a:lnTo>
                    <a:pt x="6790" y="10844"/>
                  </a:lnTo>
                  <a:lnTo>
                    <a:pt x="6448" y="10673"/>
                  </a:lnTo>
                  <a:lnTo>
                    <a:pt x="6082" y="10502"/>
                  </a:lnTo>
                  <a:lnTo>
                    <a:pt x="5423" y="10111"/>
                  </a:lnTo>
                  <a:lnTo>
                    <a:pt x="4788" y="9696"/>
                  </a:lnTo>
                  <a:lnTo>
                    <a:pt x="4201" y="9232"/>
                  </a:lnTo>
                  <a:lnTo>
                    <a:pt x="3640" y="8792"/>
                  </a:lnTo>
                  <a:lnTo>
                    <a:pt x="3127" y="8328"/>
                  </a:lnTo>
                  <a:lnTo>
                    <a:pt x="2663" y="7889"/>
                  </a:lnTo>
                  <a:lnTo>
                    <a:pt x="2272" y="7474"/>
                  </a:lnTo>
                  <a:lnTo>
                    <a:pt x="1613" y="6741"/>
                  </a:lnTo>
                  <a:lnTo>
                    <a:pt x="1222" y="6252"/>
                  </a:lnTo>
                  <a:lnTo>
                    <a:pt x="1613" y="5764"/>
                  </a:lnTo>
                  <a:lnTo>
                    <a:pt x="2272" y="5031"/>
                  </a:lnTo>
                  <a:lnTo>
                    <a:pt x="2663" y="4616"/>
                  </a:lnTo>
                  <a:lnTo>
                    <a:pt x="3127" y="4176"/>
                  </a:lnTo>
                  <a:lnTo>
                    <a:pt x="3640" y="3712"/>
                  </a:lnTo>
                  <a:lnTo>
                    <a:pt x="4201" y="3273"/>
                  </a:lnTo>
                  <a:lnTo>
                    <a:pt x="4788" y="2833"/>
                  </a:lnTo>
                  <a:lnTo>
                    <a:pt x="5423" y="2394"/>
                  </a:lnTo>
                  <a:lnTo>
                    <a:pt x="6082" y="2003"/>
                  </a:lnTo>
                  <a:lnTo>
                    <a:pt x="6448" y="1832"/>
                  </a:lnTo>
                  <a:lnTo>
                    <a:pt x="6790" y="1661"/>
                  </a:lnTo>
                  <a:lnTo>
                    <a:pt x="7157" y="1514"/>
                  </a:lnTo>
                  <a:lnTo>
                    <a:pt x="7523" y="1392"/>
                  </a:lnTo>
                  <a:lnTo>
                    <a:pt x="7914" y="1270"/>
                  </a:lnTo>
                  <a:lnTo>
                    <a:pt x="8304" y="1172"/>
                  </a:lnTo>
                  <a:lnTo>
                    <a:pt x="8695" y="1075"/>
                  </a:lnTo>
                  <a:lnTo>
                    <a:pt x="9086" y="1026"/>
                  </a:lnTo>
                  <a:lnTo>
                    <a:pt x="9477" y="977"/>
                  </a:lnTo>
                  <a:close/>
                  <a:moveTo>
                    <a:pt x="9892" y="0"/>
                  </a:moveTo>
                  <a:lnTo>
                    <a:pt x="9404" y="25"/>
                  </a:lnTo>
                  <a:lnTo>
                    <a:pt x="8915" y="73"/>
                  </a:lnTo>
                  <a:lnTo>
                    <a:pt x="8451" y="147"/>
                  </a:lnTo>
                  <a:lnTo>
                    <a:pt x="7963" y="244"/>
                  </a:lnTo>
                  <a:lnTo>
                    <a:pt x="7523" y="366"/>
                  </a:lnTo>
                  <a:lnTo>
                    <a:pt x="7059" y="513"/>
                  </a:lnTo>
                  <a:lnTo>
                    <a:pt x="6619" y="684"/>
                  </a:lnTo>
                  <a:lnTo>
                    <a:pt x="6204" y="879"/>
                  </a:lnTo>
                  <a:lnTo>
                    <a:pt x="5765" y="1075"/>
                  </a:lnTo>
                  <a:lnTo>
                    <a:pt x="5374" y="1295"/>
                  </a:lnTo>
                  <a:lnTo>
                    <a:pt x="4959" y="1539"/>
                  </a:lnTo>
                  <a:lnTo>
                    <a:pt x="4592" y="1783"/>
                  </a:lnTo>
                  <a:lnTo>
                    <a:pt x="3860" y="2296"/>
                  </a:lnTo>
                  <a:lnTo>
                    <a:pt x="3176" y="2833"/>
                  </a:lnTo>
                  <a:lnTo>
                    <a:pt x="2565" y="3370"/>
                  </a:lnTo>
                  <a:lnTo>
                    <a:pt x="2028" y="3883"/>
                  </a:lnTo>
                  <a:lnTo>
                    <a:pt x="1539" y="4372"/>
                  </a:lnTo>
                  <a:lnTo>
                    <a:pt x="1149" y="4836"/>
                  </a:lnTo>
                  <a:lnTo>
                    <a:pt x="562" y="5520"/>
                  </a:lnTo>
                  <a:lnTo>
                    <a:pt x="318" y="5837"/>
                  </a:lnTo>
                  <a:lnTo>
                    <a:pt x="1" y="6252"/>
                  </a:lnTo>
                  <a:lnTo>
                    <a:pt x="318" y="6668"/>
                  </a:lnTo>
                  <a:lnTo>
                    <a:pt x="562" y="6985"/>
                  </a:lnTo>
                  <a:lnTo>
                    <a:pt x="1149" y="7669"/>
                  </a:lnTo>
                  <a:lnTo>
                    <a:pt x="1539" y="8133"/>
                  </a:lnTo>
                  <a:lnTo>
                    <a:pt x="2028" y="8621"/>
                  </a:lnTo>
                  <a:lnTo>
                    <a:pt x="2565" y="9134"/>
                  </a:lnTo>
                  <a:lnTo>
                    <a:pt x="3176" y="9672"/>
                  </a:lnTo>
                  <a:lnTo>
                    <a:pt x="3860" y="10209"/>
                  </a:lnTo>
                  <a:lnTo>
                    <a:pt x="4592" y="10722"/>
                  </a:lnTo>
                  <a:lnTo>
                    <a:pt x="4959" y="10966"/>
                  </a:lnTo>
                  <a:lnTo>
                    <a:pt x="5374" y="11210"/>
                  </a:lnTo>
                  <a:lnTo>
                    <a:pt x="5765" y="11430"/>
                  </a:lnTo>
                  <a:lnTo>
                    <a:pt x="6204" y="11625"/>
                  </a:lnTo>
                  <a:lnTo>
                    <a:pt x="6619" y="11821"/>
                  </a:lnTo>
                  <a:lnTo>
                    <a:pt x="7059" y="11992"/>
                  </a:lnTo>
                  <a:lnTo>
                    <a:pt x="7523" y="12138"/>
                  </a:lnTo>
                  <a:lnTo>
                    <a:pt x="7963" y="12260"/>
                  </a:lnTo>
                  <a:lnTo>
                    <a:pt x="8451" y="12358"/>
                  </a:lnTo>
                  <a:lnTo>
                    <a:pt x="8915" y="12431"/>
                  </a:lnTo>
                  <a:lnTo>
                    <a:pt x="9404" y="12480"/>
                  </a:lnTo>
                  <a:lnTo>
                    <a:pt x="9892" y="12505"/>
                  </a:lnTo>
                  <a:lnTo>
                    <a:pt x="10380" y="12480"/>
                  </a:lnTo>
                  <a:lnTo>
                    <a:pt x="10869" y="12431"/>
                  </a:lnTo>
                  <a:lnTo>
                    <a:pt x="11333" y="12358"/>
                  </a:lnTo>
                  <a:lnTo>
                    <a:pt x="11821" y="12260"/>
                  </a:lnTo>
                  <a:lnTo>
                    <a:pt x="12261" y="12138"/>
                  </a:lnTo>
                  <a:lnTo>
                    <a:pt x="12725" y="11992"/>
                  </a:lnTo>
                  <a:lnTo>
                    <a:pt x="13165" y="11821"/>
                  </a:lnTo>
                  <a:lnTo>
                    <a:pt x="13580" y="11625"/>
                  </a:lnTo>
                  <a:lnTo>
                    <a:pt x="14019" y="11430"/>
                  </a:lnTo>
                  <a:lnTo>
                    <a:pt x="14410" y="11210"/>
                  </a:lnTo>
                  <a:lnTo>
                    <a:pt x="14825" y="10966"/>
                  </a:lnTo>
                  <a:lnTo>
                    <a:pt x="15192" y="10722"/>
                  </a:lnTo>
                  <a:lnTo>
                    <a:pt x="15924" y="10209"/>
                  </a:lnTo>
                  <a:lnTo>
                    <a:pt x="16608" y="9672"/>
                  </a:lnTo>
                  <a:lnTo>
                    <a:pt x="17219" y="9134"/>
                  </a:lnTo>
                  <a:lnTo>
                    <a:pt x="17756" y="8621"/>
                  </a:lnTo>
                  <a:lnTo>
                    <a:pt x="18245" y="8133"/>
                  </a:lnTo>
                  <a:lnTo>
                    <a:pt x="18635" y="7669"/>
                  </a:lnTo>
                  <a:lnTo>
                    <a:pt x="19222" y="6985"/>
                  </a:lnTo>
                  <a:lnTo>
                    <a:pt x="19466" y="6668"/>
                  </a:lnTo>
                  <a:lnTo>
                    <a:pt x="19783" y="6252"/>
                  </a:lnTo>
                  <a:lnTo>
                    <a:pt x="19466" y="5837"/>
                  </a:lnTo>
                  <a:lnTo>
                    <a:pt x="19222" y="5520"/>
                  </a:lnTo>
                  <a:lnTo>
                    <a:pt x="18635" y="4836"/>
                  </a:lnTo>
                  <a:lnTo>
                    <a:pt x="18245" y="4372"/>
                  </a:lnTo>
                  <a:lnTo>
                    <a:pt x="17756" y="3883"/>
                  </a:lnTo>
                  <a:lnTo>
                    <a:pt x="17219" y="3370"/>
                  </a:lnTo>
                  <a:lnTo>
                    <a:pt x="16608" y="2833"/>
                  </a:lnTo>
                  <a:lnTo>
                    <a:pt x="15924" y="2296"/>
                  </a:lnTo>
                  <a:lnTo>
                    <a:pt x="15192" y="1783"/>
                  </a:lnTo>
                  <a:lnTo>
                    <a:pt x="14825" y="1539"/>
                  </a:lnTo>
                  <a:lnTo>
                    <a:pt x="14410" y="1295"/>
                  </a:lnTo>
                  <a:lnTo>
                    <a:pt x="14019" y="1075"/>
                  </a:lnTo>
                  <a:lnTo>
                    <a:pt x="13580" y="879"/>
                  </a:lnTo>
                  <a:lnTo>
                    <a:pt x="13165" y="684"/>
                  </a:lnTo>
                  <a:lnTo>
                    <a:pt x="12725" y="513"/>
                  </a:lnTo>
                  <a:lnTo>
                    <a:pt x="12261" y="366"/>
                  </a:lnTo>
                  <a:lnTo>
                    <a:pt x="11821" y="244"/>
                  </a:lnTo>
                  <a:lnTo>
                    <a:pt x="11333" y="147"/>
                  </a:lnTo>
                  <a:lnTo>
                    <a:pt x="10869" y="73"/>
                  </a:lnTo>
                  <a:lnTo>
                    <a:pt x="10380" y="25"/>
                  </a:lnTo>
                  <a:lnTo>
                    <a:pt x="98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7" name="Google Shape;277;p30"/>
            <p:cNvSpPr/>
            <p:nvPr/>
          </p:nvSpPr>
          <p:spPr>
            <a:xfrm>
              <a:off x="3384400" y="3091350"/>
              <a:ext cx="208850" cy="208825"/>
            </a:xfrm>
            <a:custGeom>
              <a:avLst/>
              <a:gdLst/>
              <a:ahLst/>
              <a:cxnLst/>
              <a:rect l="l" t="t" r="r" b="b"/>
              <a:pathLst>
                <a:path w="8354" h="8353" extrusionOk="0">
                  <a:moveTo>
                    <a:pt x="4177" y="0"/>
                  </a:moveTo>
                  <a:lnTo>
                    <a:pt x="3762" y="24"/>
                  </a:lnTo>
                  <a:lnTo>
                    <a:pt x="3347" y="73"/>
                  </a:lnTo>
                  <a:lnTo>
                    <a:pt x="2931" y="195"/>
                  </a:lnTo>
                  <a:lnTo>
                    <a:pt x="2541" y="318"/>
                  </a:lnTo>
                  <a:lnTo>
                    <a:pt x="2174" y="513"/>
                  </a:lnTo>
                  <a:lnTo>
                    <a:pt x="1832" y="708"/>
                  </a:lnTo>
                  <a:lnTo>
                    <a:pt x="1515" y="953"/>
                  </a:lnTo>
                  <a:lnTo>
                    <a:pt x="1222" y="1221"/>
                  </a:lnTo>
                  <a:lnTo>
                    <a:pt x="953" y="1514"/>
                  </a:lnTo>
                  <a:lnTo>
                    <a:pt x="709" y="1832"/>
                  </a:lnTo>
                  <a:lnTo>
                    <a:pt x="514" y="2174"/>
                  </a:lnTo>
                  <a:lnTo>
                    <a:pt x="318" y="2540"/>
                  </a:lnTo>
                  <a:lnTo>
                    <a:pt x="196" y="2931"/>
                  </a:lnTo>
                  <a:lnTo>
                    <a:pt x="74" y="3346"/>
                  </a:lnTo>
                  <a:lnTo>
                    <a:pt x="25" y="3761"/>
                  </a:lnTo>
                  <a:lnTo>
                    <a:pt x="1" y="4176"/>
                  </a:lnTo>
                  <a:lnTo>
                    <a:pt x="25" y="4592"/>
                  </a:lnTo>
                  <a:lnTo>
                    <a:pt x="74" y="5007"/>
                  </a:lnTo>
                  <a:lnTo>
                    <a:pt x="196" y="5422"/>
                  </a:lnTo>
                  <a:lnTo>
                    <a:pt x="318" y="5813"/>
                  </a:lnTo>
                  <a:lnTo>
                    <a:pt x="514" y="6179"/>
                  </a:lnTo>
                  <a:lnTo>
                    <a:pt x="709" y="6521"/>
                  </a:lnTo>
                  <a:lnTo>
                    <a:pt x="953" y="6839"/>
                  </a:lnTo>
                  <a:lnTo>
                    <a:pt x="1222" y="7132"/>
                  </a:lnTo>
                  <a:lnTo>
                    <a:pt x="1515" y="7400"/>
                  </a:lnTo>
                  <a:lnTo>
                    <a:pt x="1832" y="7644"/>
                  </a:lnTo>
                  <a:lnTo>
                    <a:pt x="2174" y="7840"/>
                  </a:lnTo>
                  <a:lnTo>
                    <a:pt x="2541" y="8035"/>
                  </a:lnTo>
                  <a:lnTo>
                    <a:pt x="2931" y="8157"/>
                  </a:lnTo>
                  <a:lnTo>
                    <a:pt x="3347" y="8279"/>
                  </a:lnTo>
                  <a:lnTo>
                    <a:pt x="3762" y="8328"/>
                  </a:lnTo>
                  <a:lnTo>
                    <a:pt x="4177" y="8353"/>
                  </a:lnTo>
                  <a:lnTo>
                    <a:pt x="4592" y="8328"/>
                  </a:lnTo>
                  <a:lnTo>
                    <a:pt x="5007" y="8279"/>
                  </a:lnTo>
                  <a:lnTo>
                    <a:pt x="5423" y="8157"/>
                  </a:lnTo>
                  <a:lnTo>
                    <a:pt x="5813" y="8035"/>
                  </a:lnTo>
                  <a:lnTo>
                    <a:pt x="6180" y="7840"/>
                  </a:lnTo>
                  <a:lnTo>
                    <a:pt x="6522" y="7644"/>
                  </a:lnTo>
                  <a:lnTo>
                    <a:pt x="6839" y="7400"/>
                  </a:lnTo>
                  <a:lnTo>
                    <a:pt x="7132" y="7132"/>
                  </a:lnTo>
                  <a:lnTo>
                    <a:pt x="7401" y="6839"/>
                  </a:lnTo>
                  <a:lnTo>
                    <a:pt x="7645" y="6521"/>
                  </a:lnTo>
                  <a:lnTo>
                    <a:pt x="7840" y="6179"/>
                  </a:lnTo>
                  <a:lnTo>
                    <a:pt x="8036" y="5813"/>
                  </a:lnTo>
                  <a:lnTo>
                    <a:pt x="8158" y="5422"/>
                  </a:lnTo>
                  <a:lnTo>
                    <a:pt x="8280" y="5007"/>
                  </a:lnTo>
                  <a:lnTo>
                    <a:pt x="8329" y="4592"/>
                  </a:lnTo>
                  <a:lnTo>
                    <a:pt x="8353" y="4176"/>
                  </a:lnTo>
                  <a:lnTo>
                    <a:pt x="8329" y="3737"/>
                  </a:lnTo>
                  <a:lnTo>
                    <a:pt x="8256" y="3297"/>
                  </a:lnTo>
                  <a:lnTo>
                    <a:pt x="8134" y="3517"/>
                  </a:lnTo>
                  <a:lnTo>
                    <a:pt x="8011" y="3688"/>
                  </a:lnTo>
                  <a:lnTo>
                    <a:pt x="7840" y="3859"/>
                  </a:lnTo>
                  <a:lnTo>
                    <a:pt x="7645" y="4005"/>
                  </a:lnTo>
                  <a:lnTo>
                    <a:pt x="7425" y="4128"/>
                  </a:lnTo>
                  <a:lnTo>
                    <a:pt x="7205" y="4201"/>
                  </a:lnTo>
                  <a:lnTo>
                    <a:pt x="6961" y="4250"/>
                  </a:lnTo>
                  <a:lnTo>
                    <a:pt x="6717" y="4274"/>
                  </a:lnTo>
                  <a:lnTo>
                    <a:pt x="6546" y="4274"/>
                  </a:lnTo>
                  <a:lnTo>
                    <a:pt x="6375" y="4250"/>
                  </a:lnTo>
                  <a:lnTo>
                    <a:pt x="6204" y="4201"/>
                  </a:lnTo>
                  <a:lnTo>
                    <a:pt x="6058" y="4152"/>
                  </a:lnTo>
                  <a:lnTo>
                    <a:pt x="5887" y="4079"/>
                  </a:lnTo>
                  <a:lnTo>
                    <a:pt x="5764" y="3981"/>
                  </a:lnTo>
                  <a:lnTo>
                    <a:pt x="5618" y="3883"/>
                  </a:lnTo>
                  <a:lnTo>
                    <a:pt x="5496" y="3786"/>
                  </a:lnTo>
                  <a:lnTo>
                    <a:pt x="5398" y="3664"/>
                  </a:lnTo>
                  <a:lnTo>
                    <a:pt x="5300" y="3517"/>
                  </a:lnTo>
                  <a:lnTo>
                    <a:pt x="5203" y="3395"/>
                  </a:lnTo>
                  <a:lnTo>
                    <a:pt x="5129" y="3224"/>
                  </a:lnTo>
                  <a:lnTo>
                    <a:pt x="5081" y="3077"/>
                  </a:lnTo>
                  <a:lnTo>
                    <a:pt x="5032" y="2906"/>
                  </a:lnTo>
                  <a:lnTo>
                    <a:pt x="5007" y="2735"/>
                  </a:lnTo>
                  <a:lnTo>
                    <a:pt x="5007" y="2564"/>
                  </a:lnTo>
                  <a:lnTo>
                    <a:pt x="5007" y="2394"/>
                  </a:lnTo>
                  <a:lnTo>
                    <a:pt x="5032" y="2223"/>
                  </a:lnTo>
                  <a:lnTo>
                    <a:pt x="5081" y="2052"/>
                  </a:lnTo>
                  <a:lnTo>
                    <a:pt x="5129" y="1905"/>
                  </a:lnTo>
                  <a:lnTo>
                    <a:pt x="5203" y="1759"/>
                  </a:lnTo>
                  <a:lnTo>
                    <a:pt x="5300" y="1612"/>
                  </a:lnTo>
                  <a:lnTo>
                    <a:pt x="5398" y="1490"/>
                  </a:lnTo>
                  <a:lnTo>
                    <a:pt x="5496" y="1368"/>
                  </a:lnTo>
                  <a:lnTo>
                    <a:pt x="5618" y="1246"/>
                  </a:lnTo>
                  <a:lnTo>
                    <a:pt x="5764" y="1148"/>
                  </a:lnTo>
                  <a:lnTo>
                    <a:pt x="5887" y="1075"/>
                  </a:lnTo>
                  <a:lnTo>
                    <a:pt x="6033" y="1001"/>
                  </a:lnTo>
                  <a:lnTo>
                    <a:pt x="6204" y="928"/>
                  </a:lnTo>
                  <a:lnTo>
                    <a:pt x="6375" y="879"/>
                  </a:lnTo>
                  <a:lnTo>
                    <a:pt x="6522" y="855"/>
                  </a:lnTo>
                  <a:lnTo>
                    <a:pt x="6717" y="855"/>
                  </a:lnTo>
                  <a:lnTo>
                    <a:pt x="6448" y="659"/>
                  </a:lnTo>
                  <a:lnTo>
                    <a:pt x="6155" y="489"/>
                  </a:lnTo>
                  <a:lnTo>
                    <a:pt x="5838" y="342"/>
                  </a:lnTo>
                  <a:lnTo>
                    <a:pt x="5545" y="220"/>
                  </a:lnTo>
                  <a:lnTo>
                    <a:pt x="5203" y="122"/>
                  </a:lnTo>
                  <a:lnTo>
                    <a:pt x="4885" y="49"/>
                  </a:lnTo>
                  <a:lnTo>
                    <a:pt x="4519" y="24"/>
                  </a:lnTo>
                  <a:lnTo>
                    <a:pt x="41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78" name="Google Shape;278;p30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31"/>
          <p:cNvSpPr txBox="1">
            <a:spLocks noGrp="1"/>
          </p:cNvSpPr>
          <p:nvPr>
            <p:ph type="body" idx="1"/>
          </p:nvPr>
        </p:nvSpPr>
        <p:spPr>
          <a:xfrm>
            <a:off x="2352350" y="4177700"/>
            <a:ext cx="4439400" cy="5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36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نمودارها را از </a:t>
            </a:r>
            <a:r>
              <a:rPr lang="en-US" dirty="0">
                <a:cs typeface="B Nazanin" panose="00000700000000000000" pitchFamily="2" charset="-78"/>
              </a:rPr>
              <a:t>Excel </a:t>
            </a:r>
            <a:r>
              <a:rPr lang="fa-IR" dirty="0">
                <a:cs typeface="B Nazanin" panose="00000700000000000000" pitchFamily="2" charset="-78"/>
              </a:rPr>
              <a:t>یا </a:t>
            </a:r>
            <a:r>
              <a:rPr lang="en-US" dirty="0">
                <a:cs typeface="B Nazanin" panose="00000700000000000000" pitchFamily="2" charset="-78"/>
              </a:rPr>
              <a:t>Google Sheets </a:t>
            </a:r>
            <a:r>
              <a:rPr lang="fa-IR" dirty="0">
                <a:cs typeface="B Nazanin" panose="00000700000000000000" pitchFamily="2" charset="-78"/>
              </a:rPr>
              <a:t>وارد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84" name="Google Shape;284;p31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cxnSp>
        <p:nvCxnSpPr>
          <p:cNvPr id="285" name="Google Shape;285;p31"/>
          <p:cNvCxnSpPr/>
          <p:nvPr/>
        </p:nvCxnSpPr>
        <p:spPr>
          <a:xfrm>
            <a:off x="952500" y="918801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6" name="Google Shape;286;p31"/>
          <p:cNvCxnSpPr/>
          <p:nvPr/>
        </p:nvCxnSpPr>
        <p:spPr>
          <a:xfrm>
            <a:off x="952500" y="1628283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7" name="Google Shape;287;p31"/>
          <p:cNvCxnSpPr/>
          <p:nvPr/>
        </p:nvCxnSpPr>
        <p:spPr>
          <a:xfrm>
            <a:off x="952500" y="2337764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8" name="Google Shape;288;p31"/>
          <p:cNvCxnSpPr/>
          <p:nvPr/>
        </p:nvCxnSpPr>
        <p:spPr>
          <a:xfrm>
            <a:off x="952500" y="304724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9" name="Google Shape;289;p31"/>
          <p:cNvCxnSpPr/>
          <p:nvPr/>
        </p:nvCxnSpPr>
        <p:spPr>
          <a:xfrm>
            <a:off x="952500" y="377862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0" name="Google Shape;290;p31"/>
          <p:cNvSpPr txBox="1"/>
          <p:nvPr/>
        </p:nvSpPr>
        <p:spPr>
          <a:xfrm>
            <a:off x="952500" y="760050"/>
            <a:ext cx="364500" cy="30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4000</a:t>
            </a:r>
            <a:endParaRPr sz="100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3000</a:t>
            </a:r>
            <a:endParaRPr sz="100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2000</a:t>
            </a:r>
            <a:endParaRPr sz="100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1000</a:t>
            </a:r>
            <a:endParaRPr sz="100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marR="0" lvl="0" indent="0" algn="l" rtl="1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0</a:t>
            </a:r>
            <a:endParaRPr sz="100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291" name="Google Shape;291;p31"/>
          <p:cNvSpPr/>
          <p:nvPr/>
        </p:nvSpPr>
        <p:spPr>
          <a:xfrm>
            <a:off x="1572782" y="2225037"/>
            <a:ext cx="233700" cy="1553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2" name="Google Shape;292;p31"/>
          <p:cNvSpPr/>
          <p:nvPr/>
        </p:nvSpPr>
        <p:spPr>
          <a:xfrm>
            <a:off x="1887026" y="1830974"/>
            <a:ext cx="233700" cy="1947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3" name="Google Shape;293;p31"/>
          <p:cNvSpPr/>
          <p:nvPr/>
        </p:nvSpPr>
        <p:spPr>
          <a:xfrm>
            <a:off x="2201270" y="2337764"/>
            <a:ext cx="233700" cy="144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4" name="Google Shape;294;p31"/>
          <p:cNvSpPr/>
          <p:nvPr/>
        </p:nvSpPr>
        <p:spPr>
          <a:xfrm>
            <a:off x="3325786" y="2538827"/>
            <a:ext cx="233700" cy="123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5" name="Google Shape;295;p31"/>
          <p:cNvSpPr/>
          <p:nvPr/>
        </p:nvSpPr>
        <p:spPr>
          <a:xfrm>
            <a:off x="3640031" y="1940444"/>
            <a:ext cx="233700" cy="183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6" name="Google Shape;296;p31"/>
          <p:cNvSpPr/>
          <p:nvPr/>
        </p:nvSpPr>
        <p:spPr>
          <a:xfrm>
            <a:off x="3954275" y="1073125"/>
            <a:ext cx="233700" cy="270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7" name="Google Shape;297;p31"/>
          <p:cNvSpPr/>
          <p:nvPr/>
        </p:nvSpPr>
        <p:spPr>
          <a:xfrm>
            <a:off x="5078791" y="1984220"/>
            <a:ext cx="233700" cy="1794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8" name="Google Shape;298;p31"/>
          <p:cNvSpPr/>
          <p:nvPr/>
        </p:nvSpPr>
        <p:spPr>
          <a:xfrm>
            <a:off x="5393035" y="918677"/>
            <a:ext cx="233700" cy="286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99" name="Google Shape;299;p31"/>
          <p:cNvSpPr/>
          <p:nvPr/>
        </p:nvSpPr>
        <p:spPr>
          <a:xfrm>
            <a:off x="5707280" y="2166662"/>
            <a:ext cx="233700" cy="1611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0" name="Google Shape;300;p31"/>
          <p:cNvSpPr/>
          <p:nvPr/>
        </p:nvSpPr>
        <p:spPr>
          <a:xfrm>
            <a:off x="6831796" y="2597201"/>
            <a:ext cx="233700" cy="118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1" name="Google Shape;301;p31"/>
          <p:cNvSpPr/>
          <p:nvPr/>
        </p:nvSpPr>
        <p:spPr>
          <a:xfrm>
            <a:off x="7146040" y="1137720"/>
            <a:ext cx="233700" cy="264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2" name="Google Shape;302;p31"/>
          <p:cNvSpPr/>
          <p:nvPr/>
        </p:nvSpPr>
        <p:spPr>
          <a:xfrm>
            <a:off x="7460284" y="1451510"/>
            <a:ext cx="2337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2000" b="-12000"/>
          </a:stretch>
        </a:blip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oogle Shape;62;p13"/>
          <p:cNvGrpSpPr/>
          <p:nvPr/>
        </p:nvGrpSpPr>
        <p:grpSpPr>
          <a:xfrm>
            <a:off x="4411033" y="332492"/>
            <a:ext cx="321429" cy="523991"/>
            <a:chOff x="6730350" y="2315900"/>
            <a:chExt cx="257700" cy="420100"/>
          </a:xfrm>
        </p:grpSpPr>
        <p:sp>
          <p:nvSpPr>
            <p:cNvPr id="63" name="Google Shape;63;p13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4" name="Google Shape;64;p13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" name="Google Shape;65;p13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" name="Google Shape;66;p13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" name="Google Shape;67;p13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" name="Google Shape;201;p34">
            <a:extLst>
              <a:ext uri="{FF2B5EF4-FFF2-40B4-BE49-F238E27FC236}">
                <a16:creationId xmlns:a16="http://schemas.microsoft.com/office/drawing/2014/main" id="{5D0F2A94-1E75-4DAE-068C-4C02EC6E7BAD}"/>
              </a:ext>
            </a:extLst>
          </p:cNvPr>
          <p:cNvSpPr txBox="1">
            <a:spLocks/>
          </p:cNvSpPr>
          <p:nvPr/>
        </p:nvSpPr>
        <p:spPr>
          <a:xfrm>
            <a:off x="933412" y="4194756"/>
            <a:ext cx="7598100" cy="798350"/>
          </a:xfrm>
          <a:prstGeom prst="rect">
            <a:avLst/>
          </a:prstGeom>
          <a:solidFill>
            <a:schemeClr val="accent2">
              <a:lumMod val="75000"/>
              <a:alpha val="59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Playfair Display"/>
              <a:buNone/>
              <a:defRPr sz="4800" b="1" i="1" u="none" strike="noStrike" cap="none">
                <a:solidFill>
                  <a:srgbClr val="FFFFFF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Arial"/>
              <a:buNone/>
              <a:defRPr sz="48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Arial"/>
              <a:buNone/>
              <a:defRPr sz="48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Arial"/>
              <a:buNone/>
              <a:defRPr sz="48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Arial"/>
              <a:buNone/>
              <a:defRPr sz="48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Arial"/>
              <a:buNone/>
              <a:defRPr sz="48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Arial"/>
              <a:buNone/>
              <a:defRPr sz="48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Arial"/>
              <a:buNone/>
              <a:defRPr sz="48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Font typeface="Arial"/>
              <a:buNone/>
              <a:defRPr sz="4800" b="1" i="0" u="none" strike="noStrike" cap="non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 lang="fa-IR" dirty="0">
              <a:cs typeface="B Nazanin" panose="00000700000000000000" pitchFamily="2" charset="-78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B8BE17B2-3EA8-4DC6-9388-81198941955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72697" y="4227513"/>
            <a:ext cx="7598100" cy="798350"/>
          </a:xfrm>
        </p:spPr>
        <p:txBody>
          <a:bodyPr/>
          <a:lstStyle/>
          <a:p>
            <a:r>
              <a:rPr lang="fa-IR" sz="3600" i="0" dirty="0">
                <a:cs typeface="B Nazanin" panose="00000700000000000000" pitchFamily="2" charset="-78"/>
              </a:rPr>
              <a:t>پاورپوینت معماری تاریخی - قزوین</a:t>
            </a:r>
            <a:endParaRPr lang="en-US" sz="3600" i="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" name="Google Shape;307;p32"/>
          <p:cNvSpPr/>
          <p:nvPr/>
        </p:nvSpPr>
        <p:spPr>
          <a:xfrm>
            <a:off x="4457439" y="54486"/>
            <a:ext cx="229121" cy="396956"/>
          </a:xfrm>
          <a:custGeom>
            <a:avLst/>
            <a:gdLst/>
            <a:ahLst/>
            <a:cxnLst/>
            <a:rect l="l" t="t" r="r" b="b"/>
            <a:pathLst>
              <a:path w="11870" h="20565" extrusionOk="0">
                <a:moveTo>
                  <a:pt x="6301" y="977"/>
                </a:moveTo>
                <a:lnTo>
                  <a:pt x="6423" y="1002"/>
                </a:lnTo>
                <a:lnTo>
                  <a:pt x="6497" y="1075"/>
                </a:lnTo>
                <a:lnTo>
                  <a:pt x="6570" y="1148"/>
                </a:lnTo>
                <a:lnTo>
                  <a:pt x="6594" y="1270"/>
                </a:lnTo>
                <a:lnTo>
                  <a:pt x="6570" y="1368"/>
                </a:lnTo>
                <a:lnTo>
                  <a:pt x="6497" y="1466"/>
                </a:lnTo>
                <a:lnTo>
                  <a:pt x="6423" y="1515"/>
                </a:lnTo>
                <a:lnTo>
                  <a:pt x="6301" y="1539"/>
                </a:lnTo>
                <a:lnTo>
                  <a:pt x="5569" y="1539"/>
                </a:lnTo>
                <a:lnTo>
                  <a:pt x="5446" y="1515"/>
                </a:lnTo>
                <a:lnTo>
                  <a:pt x="5373" y="1466"/>
                </a:lnTo>
                <a:lnTo>
                  <a:pt x="5300" y="1368"/>
                </a:lnTo>
                <a:lnTo>
                  <a:pt x="5276" y="1270"/>
                </a:lnTo>
                <a:lnTo>
                  <a:pt x="5300" y="1148"/>
                </a:lnTo>
                <a:lnTo>
                  <a:pt x="5373" y="1075"/>
                </a:lnTo>
                <a:lnTo>
                  <a:pt x="5446" y="1002"/>
                </a:lnTo>
                <a:lnTo>
                  <a:pt x="5569" y="977"/>
                </a:lnTo>
                <a:close/>
                <a:moveTo>
                  <a:pt x="10575" y="2565"/>
                </a:moveTo>
                <a:lnTo>
                  <a:pt x="10575" y="16706"/>
                </a:lnTo>
                <a:lnTo>
                  <a:pt x="1295" y="16706"/>
                </a:lnTo>
                <a:lnTo>
                  <a:pt x="1295" y="2565"/>
                </a:lnTo>
                <a:close/>
                <a:moveTo>
                  <a:pt x="5935" y="17780"/>
                </a:moveTo>
                <a:lnTo>
                  <a:pt x="6106" y="17805"/>
                </a:lnTo>
                <a:lnTo>
                  <a:pt x="6277" y="17854"/>
                </a:lnTo>
                <a:lnTo>
                  <a:pt x="6423" y="17927"/>
                </a:lnTo>
                <a:lnTo>
                  <a:pt x="6545" y="18025"/>
                </a:lnTo>
                <a:lnTo>
                  <a:pt x="6643" y="18147"/>
                </a:lnTo>
                <a:lnTo>
                  <a:pt x="6716" y="18293"/>
                </a:lnTo>
                <a:lnTo>
                  <a:pt x="6765" y="18464"/>
                </a:lnTo>
                <a:lnTo>
                  <a:pt x="6790" y="18635"/>
                </a:lnTo>
                <a:lnTo>
                  <a:pt x="6765" y="18806"/>
                </a:lnTo>
                <a:lnTo>
                  <a:pt x="6716" y="18977"/>
                </a:lnTo>
                <a:lnTo>
                  <a:pt x="6643" y="19124"/>
                </a:lnTo>
                <a:lnTo>
                  <a:pt x="6545" y="19246"/>
                </a:lnTo>
                <a:lnTo>
                  <a:pt x="6423" y="19343"/>
                </a:lnTo>
                <a:lnTo>
                  <a:pt x="6277" y="19417"/>
                </a:lnTo>
                <a:lnTo>
                  <a:pt x="6106" y="19465"/>
                </a:lnTo>
                <a:lnTo>
                  <a:pt x="5935" y="19490"/>
                </a:lnTo>
                <a:lnTo>
                  <a:pt x="5764" y="19465"/>
                </a:lnTo>
                <a:lnTo>
                  <a:pt x="5593" y="19417"/>
                </a:lnTo>
                <a:lnTo>
                  <a:pt x="5446" y="19343"/>
                </a:lnTo>
                <a:lnTo>
                  <a:pt x="5324" y="19246"/>
                </a:lnTo>
                <a:lnTo>
                  <a:pt x="5227" y="19124"/>
                </a:lnTo>
                <a:lnTo>
                  <a:pt x="5153" y="18977"/>
                </a:lnTo>
                <a:lnTo>
                  <a:pt x="5105" y="18806"/>
                </a:lnTo>
                <a:lnTo>
                  <a:pt x="5080" y="18635"/>
                </a:lnTo>
                <a:lnTo>
                  <a:pt x="5105" y="18464"/>
                </a:lnTo>
                <a:lnTo>
                  <a:pt x="5153" y="18293"/>
                </a:lnTo>
                <a:lnTo>
                  <a:pt x="5227" y="18147"/>
                </a:lnTo>
                <a:lnTo>
                  <a:pt x="5324" y="18025"/>
                </a:lnTo>
                <a:lnTo>
                  <a:pt x="5446" y="17927"/>
                </a:lnTo>
                <a:lnTo>
                  <a:pt x="5593" y="17854"/>
                </a:lnTo>
                <a:lnTo>
                  <a:pt x="5764" y="17805"/>
                </a:lnTo>
                <a:lnTo>
                  <a:pt x="5935" y="17780"/>
                </a:lnTo>
                <a:close/>
                <a:moveTo>
                  <a:pt x="1295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6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6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95" y="20565"/>
                </a:lnTo>
                <a:lnTo>
                  <a:pt x="10575" y="20565"/>
                </a:lnTo>
                <a:lnTo>
                  <a:pt x="10844" y="20540"/>
                </a:lnTo>
                <a:lnTo>
                  <a:pt x="11088" y="20467"/>
                </a:lnTo>
                <a:lnTo>
                  <a:pt x="11308" y="20345"/>
                </a:lnTo>
                <a:lnTo>
                  <a:pt x="11503" y="20198"/>
                </a:lnTo>
                <a:lnTo>
                  <a:pt x="11650" y="20003"/>
                </a:lnTo>
                <a:lnTo>
                  <a:pt x="11772" y="19783"/>
                </a:lnTo>
                <a:lnTo>
                  <a:pt x="11845" y="19539"/>
                </a:lnTo>
                <a:lnTo>
                  <a:pt x="11870" y="19270"/>
                </a:lnTo>
                <a:lnTo>
                  <a:pt x="11870" y="1295"/>
                </a:lnTo>
                <a:lnTo>
                  <a:pt x="11845" y="1026"/>
                </a:lnTo>
                <a:lnTo>
                  <a:pt x="11772" y="782"/>
                </a:lnTo>
                <a:lnTo>
                  <a:pt x="11650" y="562"/>
                </a:lnTo>
                <a:lnTo>
                  <a:pt x="11503" y="367"/>
                </a:lnTo>
                <a:lnTo>
                  <a:pt x="11308" y="220"/>
                </a:lnTo>
                <a:lnTo>
                  <a:pt x="11088" y="98"/>
                </a:lnTo>
                <a:lnTo>
                  <a:pt x="10844" y="25"/>
                </a:lnTo>
                <a:lnTo>
                  <a:pt x="105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8" name="Google Shape;308;p32"/>
          <p:cNvSpPr txBox="1">
            <a:spLocks noGrp="1"/>
          </p:cNvSpPr>
          <p:nvPr>
            <p:ph type="body" idx="4294967295"/>
          </p:nvPr>
        </p:nvSpPr>
        <p:spPr>
          <a:xfrm>
            <a:off x="1024075" y="2053950"/>
            <a:ext cx="2221500" cy="10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پروژه موبایل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09" name="Google Shape;309;p32"/>
          <p:cNvSpPr txBox="1"/>
          <p:nvPr/>
        </p:nvSpPr>
        <p:spPr>
          <a:xfrm>
            <a:off x="5826200" y="1784850"/>
            <a:ext cx="2291100" cy="157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پروژه‌های وب، برنامه یا نرم‌افزار خود را با استفاده از این الگوهای ابزارک نشان داده و توضیح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10" name="Google Shape;310;p32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20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11" name="Google Shape;311;p32"/>
          <p:cNvGrpSpPr/>
          <p:nvPr/>
        </p:nvGrpSpPr>
        <p:grpSpPr>
          <a:xfrm>
            <a:off x="3739117" y="1072336"/>
            <a:ext cx="1666440" cy="3456527"/>
            <a:chOff x="2547150" y="238125"/>
            <a:chExt cx="2525675" cy="5238750"/>
          </a:xfrm>
        </p:grpSpPr>
        <p:sp>
          <p:nvSpPr>
            <p:cNvPr id="312" name="Google Shape;312;p32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3" name="Google Shape;313;p32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4" name="Google Shape;314;p32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5" name="Google Shape;315;p32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316" name="Google Shape;316;p32"/>
          <p:cNvPicPr preferRelativeResize="0"/>
          <p:nvPr/>
        </p:nvPicPr>
        <p:blipFill>
          <a:blip r:embed="rId3"/>
          <a:srcRect l="32839" r="32839"/>
          <a:stretch/>
        </p:blipFill>
        <p:spPr>
          <a:xfrm>
            <a:off x="3775313" y="1373021"/>
            <a:ext cx="1592309" cy="2855015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33"/>
          <p:cNvSpPr/>
          <p:nvPr/>
        </p:nvSpPr>
        <p:spPr>
          <a:xfrm>
            <a:off x="4457439" y="54486"/>
            <a:ext cx="229121" cy="396956"/>
          </a:xfrm>
          <a:custGeom>
            <a:avLst/>
            <a:gdLst/>
            <a:ahLst/>
            <a:cxnLst/>
            <a:rect l="l" t="t" r="r" b="b"/>
            <a:pathLst>
              <a:path w="11870" h="20565" extrusionOk="0">
                <a:moveTo>
                  <a:pt x="6301" y="977"/>
                </a:moveTo>
                <a:lnTo>
                  <a:pt x="6423" y="1002"/>
                </a:lnTo>
                <a:lnTo>
                  <a:pt x="6497" y="1075"/>
                </a:lnTo>
                <a:lnTo>
                  <a:pt x="6570" y="1148"/>
                </a:lnTo>
                <a:lnTo>
                  <a:pt x="6594" y="1270"/>
                </a:lnTo>
                <a:lnTo>
                  <a:pt x="6570" y="1368"/>
                </a:lnTo>
                <a:lnTo>
                  <a:pt x="6497" y="1466"/>
                </a:lnTo>
                <a:lnTo>
                  <a:pt x="6423" y="1515"/>
                </a:lnTo>
                <a:lnTo>
                  <a:pt x="6301" y="1539"/>
                </a:lnTo>
                <a:lnTo>
                  <a:pt x="5569" y="1539"/>
                </a:lnTo>
                <a:lnTo>
                  <a:pt x="5446" y="1515"/>
                </a:lnTo>
                <a:lnTo>
                  <a:pt x="5373" y="1466"/>
                </a:lnTo>
                <a:lnTo>
                  <a:pt x="5300" y="1368"/>
                </a:lnTo>
                <a:lnTo>
                  <a:pt x="5276" y="1270"/>
                </a:lnTo>
                <a:lnTo>
                  <a:pt x="5300" y="1148"/>
                </a:lnTo>
                <a:lnTo>
                  <a:pt x="5373" y="1075"/>
                </a:lnTo>
                <a:lnTo>
                  <a:pt x="5446" y="1002"/>
                </a:lnTo>
                <a:lnTo>
                  <a:pt x="5569" y="977"/>
                </a:lnTo>
                <a:close/>
                <a:moveTo>
                  <a:pt x="10575" y="2565"/>
                </a:moveTo>
                <a:lnTo>
                  <a:pt x="10575" y="16706"/>
                </a:lnTo>
                <a:lnTo>
                  <a:pt x="1295" y="16706"/>
                </a:lnTo>
                <a:lnTo>
                  <a:pt x="1295" y="2565"/>
                </a:lnTo>
                <a:close/>
                <a:moveTo>
                  <a:pt x="5935" y="17780"/>
                </a:moveTo>
                <a:lnTo>
                  <a:pt x="6106" y="17805"/>
                </a:lnTo>
                <a:lnTo>
                  <a:pt x="6277" y="17854"/>
                </a:lnTo>
                <a:lnTo>
                  <a:pt x="6423" y="17927"/>
                </a:lnTo>
                <a:lnTo>
                  <a:pt x="6545" y="18025"/>
                </a:lnTo>
                <a:lnTo>
                  <a:pt x="6643" y="18147"/>
                </a:lnTo>
                <a:lnTo>
                  <a:pt x="6716" y="18293"/>
                </a:lnTo>
                <a:lnTo>
                  <a:pt x="6765" y="18464"/>
                </a:lnTo>
                <a:lnTo>
                  <a:pt x="6790" y="18635"/>
                </a:lnTo>
                <a:lnTo>
                  <a:pt x="6765" y="18806"/>
                </a:lnTo>
                <a:lnTo>
                  <a:pt x="6716" y="18977"/>
                </a:lnTo>
                <a:lnTo>
                  <a:pt x="6643" y="19124"/>
                </a:lnTo>
                <a:lnTo>
                  <a:pt x="6545" y="19246"/>
                </a:lnTo>
                <a:lnTo>
                  <a:pt x="6423" y="19343"/>
                </a:lnTo>
                <a:lnTo>
                  <a:pt x="6277" y="19417"/>
                </a:lnTo>
                <a:lnTo>
                  <a:pt x="6106" y="19465"/>
                </a:lnTo>
                <a:lnTo>
                  <a:pt x="5935" y="19490"/>
                </a:lnTo>
                <a:lnTo>
                  <a:pt x="5764" y="19465"/>
                </a:lnTo>
                <a:lnTo>
                  <a:pt x="5593" y="19417"/>
                </a:lnTo>
                <a:lnTo>
                  <a:pt x="5446" y="19343"/>
                </a:lnTo>
                <a:lnTo>
                  <a:pt x="5324" y="19246"/>
                </a:lnTo>
                <a:lnTo>
                  <a:pt x="5227" y="19124"/>
                </a:lnTo>
                <a:lnTo>
                  <a:pt x="5153" y="18977"/>
                </a:lnTo>
                <a:lnTo>
                  <a:pt x="5105" y="18806"/>
                </a:lnTo>
                <a:lnTo>
                  <a:pt x="5080" y="18635"/>
                </a:lnTo>
                <a:lnTo>
                  <a:pt x="5105" y="18464"/>
                </a:lnTo>
                <a:lnTo>
                  <a:pt x="5153" y="18293"/>
                </a:lnTo>
                <a:lnTo>
                  <a:pt x="5227" y="18147"/>
                </a:lnTo>
                <a:lnTo>
                  <a:pt x="5324" y="18025"/>
                </a:lnTo>
                <a:lnTo>
                  <a:pt x="5446" y="17927"/>
                </a:lnTo>
                <a:lnTo>
                  <a:pt x="5593" y="17854"/>
                </a:lnTo>
                <a:lnTo>
                  <a:pt x="5764" y="17805"/>
                </a:lnTo>
                <a:lnTo>
                  <a:pt x="5935" y="17780"/>
                </a:lnTo>
                <a:close/>
                <a:moveTo>
                  <a:pt x="1295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6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6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95" y="20565"/>
                </a:lnTo>
                <a:lnTo>
                  <a:pt x="10575" y="20565"/>
                </a:lnTo>
                <a:lnTo>
                  <a:pt x="10844" y="20540"/>
                </a:lnTo>
                <a:lnTo>
                  <a:pt x="11088" y="20467"/>
                </a:lnTo>
                <a:lnTo>
                  <a:pt x="11308" y="20345"/>
                </a:lnTo>
                <a:lnTo>
                  <a:pt x="11503" y="20198"/>
                </a:lnTo>
                <a:lnTo>
                  <a:pt x="11650" y="20003"/>
                </a:lnTo>
                <a:lnTo>
                  <a:pt x="11772" y="19783"/>
                </a:lnTo>
                <a:lnTo>
                  <a:pt x="11845" y="19539"/>
                </a:lnTo>
                <a:lnTo>
                  <a:pt x="11870" y="19270"/>
                </a:lnTo>
                <a:lnTo>
                  <a:pt x="11870" y="1295"/>
                </a:lnTo>
                <a:lnTo>
                  <a:pt x="11845" y="1026"/>
                </a:lnTo>
                <a:lnTo>
                  <a:pt x="11772" y="782"/>
                </a:lnTo>
                <a:lnTo>
                  <a:pt x="11650" y="562"/>
                </a:lnTo>
                <a:lnTo>
                  <a:pt x="11503" y="367"/>
                </a:lnTo>
                <a:lnTo>
                  <a:pt x="11308" y="220"/>
                </a:lnTo>
                <a:lnTo>
                  <a:pt x="11088" y="98"/>
                </a:lnTo>
                <a:lnTo>
                  <a:pt x="10844" y="25"/>
                </a:lnTo>
                <a:lnTo>
                  <a:pt x="105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2" name="Google Shape;322;p33"/>
          <p:cNvSpPr txBox="1">
            <a:spLocks noGrp="1"/>
          </p:cNvSpPr>
          <p:nvPr>
            <p:ph type="body" idx="4294967295"/>
          </p:nvPr>
        </p:nvSpPr>
        <p:spPr>
          <a:xfrm>
            <a:off x="643075" y="2053950"/>
            <a:ext cx="2221500" cy="10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پروژه تبلت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23" name="Google Shape;323;p33"/>
          <p:cNvSpPr txBox="1"/>
          <p:nvPr/>
        </p:nvSpPr>
        <p:spPr>
          <a:xfrm>
            <a:off x="6207200" y="1784850"/>
            <a:ext cx="2303700" cy="157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پروژه‌های وب، برنامه یا نرم‌افزار خود را با استفاده از این الگوهای ابزارک نشان داده و توضیح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4" name="Google Shape;324;p33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25" name="Google Shape;325;p33"/>
          <p:cNvGrpSpPr/>
          <p:nvPr/>
        </p:nvGrpSpPr>
        <p:grpSpPr>
          <a:xfrm>
            <a:off x="3420100" y="1028404"/>
            <a:ext cx="2303541" cy="3555016"/>
            <a:chOff x="2112475" y="238125"/>
            <a:chExt cx="3395050" cy="5238750"/>
          </a:xfrm>
        </p:grpSpPr>
        <p:sp>
          <p:nvSpPr>
            <p:cNvPr id="326" name="Google Shape;326;p33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7" name="Google Shape;327;p33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8" name="Google Shape;328;p33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" name="Google Shape;329;p33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330" name="Google Shape;330;p33"/>
          <p:cNvPicPr preferRelativeResize="0"/>
          <p:nvPr/>
        </p:nvPicPr>
        <p:blipFill>
          <a:blip r:embed="rId3"/>
          <a:srcRect/>
          <a:stretch/>
        </p:blipFill>
        <p:spPr>
          <a:xfrm>
            <a:off x="3478365" y="1353510"/>
            <a:ext cx="2187009" cy="290442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5" name="Google Shape;335;p34"/>
          <p:cNvGrpSpPr/>
          <p:nvPr/>
        </p:nvGrpSpPr>
        <p:grpSpPr>
          <a:xfrm>
            <a:off x="4369918" y="63344"/>
            <a:ext cx="357366" cy="344164"/>
            <a:chOff x="2583325" y="2972875"/>
            <a:chExt cx="462850" cy="445750"/>
          </a:xfrm>
        </p:grpSpPr>
        <p:sp>
          <p:nvSpPr>
            <p:cNvPr id="336" name="Google Shape;336;p34"/>
            <p:cNvSpPr/>
            <p:nvPr/>
          </p:nvSpPr>
          <p:spPr>
            <a:xfrm>
              <a:off x="2701775" y="3323350"/>
              <a:ext cx="225950" cy="95275"/>
            </a:xfrm>
            <a:custGeom>
              <a:avLst/>
              <a:gdLst/>
              <a:ahLst/>
              <a:cxnLst/>
              <a:rect l="l" t="t" r="r" b="b"/>
              <a:pathLst>
                <a:path w="9038" h="3811" extrusionOk="0">
                  <a:moveTo>
                    <a:pt x="2956" y="1"/>
                  </a:moveTo>
                  <a:lnTo>
                    <a:pt x="2956" y="2956"/>
                  </a:lnTo>
                  <a:lnTo>
                    <a:pt x="685" y="2956"/>
                  </a:lnTo>
                  <a:lnTo>
                    <a:pt x="514" y="3005"/>
                  </a:lnTo>
                  <a:lnTo>
                    <a:pt x="367" y="3103"/>
                  </a:lnTo>
                  <a:lnTo>
                    <a:pt x="245" y="3200"/>
                  </a:lnTo>
                  <a:lnTo>
                    <a:pt x="147" y="3322"/>
                  </a:lnTo>
                  <a:lnTo>
                    <a:pt x="50" y="3469"/>
                  </a:lnTo>
                  <a:lnTo>
                    <a:pt x="1" y="3640"/>
                  </a:lnTo>
                  <a:lnTo>
                    <a:pt x="1" y="3811"/>
                  </a:lnTo>
                  <a:lnTo>
                    <a:pt x="9037" y="3811"/>
                  </a:lnTo>
                  <a:lnTo>
                    <a:pt x="9037" y="3640"/>
                  </a:lnTo>
                  <a:lnTo>
                    <a:pt x="8988" y="3469"/>
                  </a:lnTo>
                  <a:lnTo>
                    <a:pt x="8891" y="3322"/>
                  </a:lnTo>
                  <a:lnTo>
                    <a:pt x="8793" y="3200"/>
                  </a:lnTo>
                  <a:lnTo>
                    <a:pt x="8671" y="3103"/>
                  </a:lnTo>
                  <a:lnTo>
                    <a:pt x="8524" y="3005"/>
                  </a:lnTo>
                  <a:lnTo>
                    <a:pt x="8353" y="2956"/>
                  </a:lnTo>
                  <a:lnTo>
                    <a:pt x="6082" y="2956"/>
                  </a:lnTo>
                  <a:lnTo>
                    <a:pt x="60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7" name="Google Shape;337;p34"/>
            <p:cNvSpPr/>
            <p:nvPr/>
          </p:nvSpPr>
          <p:spPr>
            <a:xfrm>
              <a:off x="2583325" y="2972875"/>
              <a:ext cx="462850" cy="337075"/>
            </a:xfrm>
            <a:custGeom>
              <a:avLst/>
              <a:gdLst/>
              <a:ahLst/>
              <a:cxnLst/>
              <a:rect l="l" t="t" r="r" b="b"/>
              <a:pathLst>
                <a:path w="18514" h="13483" extrusionOk="0">
                  <a:moveTo>
                    <a:pt x="17048" y="1466"/>
                  </a:moveTo>
                  <a:lnTo>
                    <a:pt x="17048" y="12017"/>
                  </a:lnTo>
                  <a:lnTo>
                    <a:pt x="1466" y="12017"/>
                  </a:lnTo>
                  <a:lnTo>
                    <a:pt x="1466" y="1466"/>
                  </a:lnTo>
                  <a:close/>
                  <a:moveTo>
                    <a:pt x="391" y="1"/>
                  </a:moveTo>
                  <a:lnTo>
                    <a:pt x="318" y="50"/>
                  </a:lnTo>
                  <a:lnTo>
                    <a:pt x="220" y="74"/>
                  </a:lnTo>
                  <a:lnTo>
                    <a:pt x="147" y="148"/>
                  </a:lnTo>
                  <a:lnTo>
                    <a:pt x="98" y="221"/>
                  </a:lnTo>
                  <a:lnTo>
                    <a:pt x="49" y="294"/>
                  </a:lnTo>
                  <a:lnTo>
                    <a:pt x="25" y="392"/>
                  </a:lnTo>
                  <a:lnTo>
                    <a:pt x="1" y="489"/>
                  </a:lnTo>
                  <a:lnTo>
                    <a:pt x="1" y="12994"/>
                  </a:lnTo>
                  <a:lnTo>
                    <a:pt x="25" y="13092"/>
                  </a:lnTo>
                  <a:lnTo>
                    <a:pt x="49" y="13189"/>
                  </a:lnTo>
                  <a:lnTo>
                    <a:pt x="98" y="13263"/>
                  </a:lnTo>
                  <a:lnTo>
                    <a:pt x="147" y="13336"/>
                  </a:lnTo>
                  <a:lnTo>
                    <a:pt x="220" y="13409"/>
                  </a:lnTo>
                  <a:lnTo>
                    <a:pt x="318" y="13434"/>
                  </a:lnTo>
                  <a:lnTo>
                    <a:pt x="391" y="13483"/>
                  </a:lnTo>
                  <a:lnTo>
                    <a:pt x="18123" y="13483"/>
                  </a:lnTo>
                  <a:lnTo>
                    <a:pt x="18196" y="13434"/>
                  </a:lnTo>
                  <a:lnTo>
                    <a:pt x="18293" y="13409"/>
                  </a:lnTo>
                  <a:lnTo>
                    <a:pt x="18367" y="13336"/>
                  </a:lnTo>
                  <a:lnTo>
                    <a:pt x="18416" y="13263"/>
                  </a:lnTo>
                  <a:lnTo>
                    <a:pt x="18464" y="13189"/>
                  </a:lnTo>
                  <a:lnTo>
                    <a:pt x="18489" y="13092"/>
                  </a:lnTo>
                  <a:lnTo>
                    <a:pt x="18513" y="12994"/>
                  </a:lnTo>
                  <a:lnTo>
                    <a:pt x="18513" y="489"/>
                  </a:lnTo>
                  <a:lnTo>
                    <a:pt x="18489" y="392"/>
                  </a:lnTo>
                  <a:lnTo>
                    <a:pt x="18464" y="294"/>
                  </a:lnTo>
                  <a:lnTo>
                    <a:pt x="18416" y="221"/>
                  </a:lnTo>
                  <a:lnTo>
                    <a:pt x="18367" y="148"/>
                  </a:lnTo>
                  <a:lnTo>
                    <a:pt x="18293" y="74"/>
                  </a:lnTo>
                  <a:lnTo>
                    <a:pt x="18196" y="50"/>
                  </a:lnTo>
                  <a:lnTo>
                    <a:pt x="18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38" name="Google Shape;338;p34"/>
          <p:cNvSpPr txBox="1">
            <a:spLocks noGrp="1"/>
          </p:cNvSpPr>
          <p:nvPr>
            <p:ph type="body" idx="4294967295"/>
          </p:nvPr>
        </p:nvSpPr>
        <p:spPr>
          <a:xfrm>
            <a:off x="262075" y="2053950"/>
            <a:ext cx="2221500" cy="10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پروژه دسکتاپ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39" name="Google Shape;339;p34"/>
          <p:cNvSpPr txBox="1"/>
          <p:nvPr/>
        </p:nvSpPr>
        <p:spPr>
          <a:xfrm>
            <a:off x="6664400" y="1784850"/>
            <a:ext cx="2303700" cy="157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پروژه‌های وب، برنامه یا نرم‌افزار خود را با استفاده از این الگوهای ابزارک نشان داده و توضیح دهید.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40" name="Google Shape;340;p34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41" name="Google Shape;341;p34"/>
          <p:cNvGrpSpPr/>
          <p:nvPr/>
        </p:nvGrpSpPr>
        <p:grpSpPr>
          <a:xfrm>
            <a:off x="2300899" y="1545929"/>
            <a:ext cx="4542205" cy="2661224"/>
            <a:chOff x="1177450" y="241631"/>
            <a:chExt cx="6173152" cy="3616776"/>
          </a:xfrm>
        </p:grpSpPr>
        <p:sp>
          <p:nvSpPr>
            <p:cNvPr id="342" name="Google Shape;342;p34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43" name="Google Shape;343;p34"/>
            <p:cNvSpPr/>
            <p:nvPr/>
          </p:nvSpPr>
          <p:spPr>
            <a:xfrm>
              <a:off x="1177450" y="3763229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44" name="Google Shape;344;p34"/>
            <p:cNvSpPr/>
            <p:nvPr/>
          </p:nvSpPr>
          <p:spPr>
            <a:xfrm>
              <a:off x="1177450" y="3687086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345" name="Google Shape;345;p34"/>
            <p:cNvSpPr/>
            <p:nvPr/>
          </p:nvSpPr>
          <p:spPr>
            <a:xfrm>
              <a:off x="3806350" y="3687086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pic>
        <p:nvPicPr>
          <p:cNvPr id="346" name="Google Shape;346;p34"/>
          <p:cNvPicPr preferRelativeResize="0"/>
          <p:nvPr/>
        </p:nvPicPr>
        <p:blipFill>
          <a:blip r:embed="rId3"/>
          <a:srcRect t="24594" b="24594"/>
          <a:stretch/>
        </p:blipFill>
        <p:spPr>
          <a:xfrm>
            <a:off x="2833794" y="1692175"/>
            <a:ext cx="3530550" cy="2242675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545D0A9-48D7-E39C-F834-74DBAAD5DF3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33794" y="1692175"/>
            <a:ext cx="3554581" cy="22426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" name="Google Shape;351;p35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با تشکر!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2" name="Google Shape;352;p35"/>
          <p:cNvSpPr txBox="1">
            <a:spLocks noGrp="1"/>
          </p:cNvSpPr>
          <p:nvPr>
            <p:ph type="body" idx="1"/>
          </p:nvPr>
        </p:nvSpPr>
        <p:spPr>
          <a:xfrm>
            <a:off x="1031425" y="1784825"/>
            <a:ext cx="7081200" cy="27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هر سوالی دارید؟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مرا در این آدرس پیدا کنید:</a:t>
            </a:r>
          </a:p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-US" b="1" dirty="0">
                <a:cs typeface="B Nazanin" panose="00000700000000000000" pitchFamily="2" charset="-78"/>
              </a:rPr>
              <a:t>20begir.com</a:t>
            </a:r>
            <a:endParaRPr b="1" dirty="0">
              <a:cs typeface="B Nazanin" panose="00000700000000000000" pitchFamily="2" charset="-78"/>
            </a:endParaRPr>
          </a:p>
        </p:txBody>
      </p:sp>
      <p:sp>
        <p:nvSpPr>
          <p:cNvPr id="353" name="Google Shape;353;p35"/>
          <p:cNvSpPr/>
          <p:nvPr/>
        </p:nvSpPr>
        <p:spPr>
          <a:xfrm>
            <a:off x="4410757" y="111095"/>
            <a:ext cx="322468" cy="289480"/>
          </a:xfrm>
          <a:custGeom>
            <a:avLst/>
            <a:gdLst/>
            <a:ahLst/>
            <a:cxnLst/>
            <a:rect l="l" t="t" r="r" b="b"/>
            <a:pathLst>
              <a:path w="16706" h="14997" extrusionOk="0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54" name="Google Shape;354;p35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p36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وام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0" name="Google Shape;360;p36"/>
          <p:cNvSpPr txBox="1">
            <a:spLocks noGrp="1"/>
          </p:cNvSpPr>
          <p:nvPr>
            <p:ph type="body" idx="1"/>
          </p:nvPr>
        </p:nvSpPr>
        <p:spPr>
          <a:xfrm>
            <a:off x="1031425" y="1351100"/>
            <a:ext cx="7081200" cy="34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الگوی ارائه توسط </a:t>
            </a:r>
            <a:r>
              <a:rPr lang="en-US" sz="2400" dirty="0">
                <a:cs typeface="B Nazanin" panose="00000700000000000000" pitchFamily="2" charset="-78"/>
              </a:rPr>
              <a:t>20begir.com</a:t>
            </a:r>
            <a:endParaRPr lang="fa-IR" sz="2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عکس های </a:t>
            </a:r>
            <a:r>
              <a:rPr lang="en-US" sz="2400" dirty="0" err="1">
                <a:cs typeface="B Nazanin" panose="00000700000000000000" pitchFamily="2" charset="-78"/>
              </a:rPr>
              <a:t>Unsplash</a:t>
            </a:r>
            <a:endParaRPr lang="en-US" sz="2400" dirty="0">
              <a:cs typeface="B Nazanin" panose="00000700000000000000" pitchFamily="2" charset="-78"/>
            </a:endParaRPr>
          </a:p>
        </p:txBody>
      </p:sp>
      <p:grpSp>
        <p:nvGrpSpPr>
          <p:cNvPr id="361" name="Google Shape;361;p36"/>
          <p:cNvGrpSpPr/>
          <p:nvPr/>
        </p:nvGrpSpPr>
        <p:grpSpPr>
          <a:xfrm>
            <a:off x="4409813" y="91546"/>
            <a:ext cx="324359" cy="299845"/>
            <a:chOff x="5975075" y="2327500"/>
            <a:chExt cx="420100" cy="388350"/>
          </a:xfrm>
        </p:grpSpPr>
        <p:sp>
          <p:nvSpPr>
            <p:cNvPr id="362" name="Google Shape;362;p36"/>
            <p:cNvSpPr/>
            <p:nvPr/>
          </p:nvSpPr>
          <p:spPr>
            <a:xfrm>
              <a:off x="5975075" y="2474650"/>
              <a:ext cx="98325" cy="220450"/>
            </a:xfrm>
            <a:custGeom>
              <a:avLst/>
              <a:gdLst/>
              <a:ahLst/>
              <a:cxnLst/>
              <a:rect l="l" t="t" r="r" b="b"/>
              <a:pathLst>
                <a:path w="3933" h="8818" extrusionOk="0">
                  <a:moveTo>
                    <a:pt x="2418" y="1002"/>
                  </a:moveTo>
                  <a:lnTo>
                    <a:pt x="2565" y="1027"/>
                  </a:lnTo>
                  <a:lnTo>
                    <a:pt x="2687" y="1075"/>
                  </a:lnTo>
                  <a:lnTo>
                    <a:pt x="2809" y="1124"/>
                  </a:lnTo>
                  <a:lnTo>
                    <a:pt x="2907" y="1222"/>
                  </a:lnTo>
                  <a:lnTo>
                    <a:pt x="3005" y="1320"/>
                  </a:lnTo>
                  <a:lnTo>
                    <a:pt x="3078" y="1442"/>
                  </a:lnTo>
                  <a:lnTo>
                    <a:pt x="3102" y="1564"/>
                  </a:lnTo>
                  <a:lnTo>
                    <a:pt x="3127" y="1710"/>
                  </a:lnTo>
                  <a:lnTo>
                    <a:pt x="3102" y="1857"/>
                  </a:lnTo>
                  <a:lnTo>
                    <a:pt x="3078" y="1979"/>
                  </a:lnTo>
                  <a:lnTo>
                    <a:pt x="3005" y="2101"/>
                  </a:lnTo>
                  <a:lnTo>
                    <a:pt x="2907" y="2223"/>
                  </a:lnTo>
                  <a:lnTo>
                    <a:pt x="2809" y="2297"/>
                  </a:lnTo>
                  <a:lnTo>
                    <a:pt x="2687" y="2370"/>
                  </a:lnTo>
                  <a:lnTo>
                    <a:pt x="2565" y="2394"/>
                  </a:lnTo>
                  <a:lnTo>
                    <a:pt x="2418" y="2419"/>
                  </a:lnTo>
                  <a:lnTo>
                    <a:pt x="2272" y="2394"/>
                  </a:lnTo>
                  <a:lnTo>
                    <a:pt x="2150" y="2370"/>
                  </a:lnTo>
                  <a:lnTo>
                    <a:pt x="2028" y="2297"/>
                  </a:lnTo>
                  <a:lnTo>
                    <a:pt x="1930" y="2223"/>
                  </a:lnTo>
                  <a:lnTo>
                    <a:pt x="1832" y="2101"/>
                  </a:lnTo>
                  <a:lnTo>
                    <a:pt x="1759" y="1979"/>
                  </a:lnTo>
                  <a:lnTo>
                    <a:pt x="1735" y="1857"/>
                  </a:lnTo>
                  <a:lnTo>
                    <a:pt x="1710" y="1710"/>
                  </a:lnTo>
                  <a:lnTo>
                    <a:pt x="1735" y="1564"/>
                  </a:lnTo>
                  <a:lnTo>
                    <a:pt x="1759" y="1442"/>
                  </a:lnTo>
                  <a:lnTo>
                    <a:pt x="1832" y="1320"/>
                  </a:lnTo>
                  <a:lnTo>
                    <a:pt x="1930" y="1222"/>
                  </a:lnTo>
                  <a:lnTo>
                    <a:pt x="2028" y="1124"/>
                  </a:lnTo>
                  <a:lnTo>
                    <a:pt x="2150" y="1075"/>
                  </a:lnTo>
                  <a:lnTo>
                    <a:pt x="2272" y="1027"/>
                  </a:lnTo>
                  <a:lnTo>
                    <a:pt x="2418" y="1002"/>
                  </a:lnTo>
                  <a:close/>
                  <a:moveTo>
                    <a:pt x="1" y="1"/>
                  </a:moveTo>
                  <a:lnTo>
                    <a:pt x="1" y="8817"/>
                  </a:lnTo>
                  <a:lnTo>
                    <a:pt x="3933" y="8817"/>
                  </a:lnTo>
                  <a:lnTo>
                    <a:pt x="39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3" name="Google Shape;363;p36"/>
            <p:cNvSpPr/>
            <p:nvPr/>
          </p:nvSpPr>
          <p:spPr>
            <a:xfrm>
              <a:off x="6088025" y="2327500"/>
              <a:ext cx="307150" cy="388350"/>
            </a:xfrm>
            <a:custGeom>
              <a:avLst/>
              <a:gdLst/>
              <a:ahLst/>
              <a:cxnLst/>
              <a:rect l="l" t="t" r="r" b="b"/>
              <a:pathLst>
                <a:path w="12286" h="15534" extrusionOk="0">
                  <a:moveTo>
                    <a:pt x="6326" y="1"/>
                  </a:moveTo>
                  <a:lnTo>
                    <a:pt x="5960" y="25"/>
                  </a:lnTo>
                  <a:lnTo>
                    <a:pt x="5716" y="74"/>
                  </a:lnTo>
                  <a:lnTo>
                    <a:pt x="5520" y="147"/>
                  </a:lnTo>
                  <a:lnTo>
                    <a:pt x="5374" y="221"/>
                  </a:lnTo>
                  <a:lnTo>
                    <a:pt x="4983" y="1466"/>
                  </a:lnTo>
                  <a:lnTo>
                    <a:pt x="4788" y="2028"/>
                  </a:lnTo>
                  <a:lnTo>
                    <a:pt x="4592" y="2541"/>
                  </a:lnTo>
                  <a:lnTo>
                    <a:pt x="4397" y="3005"/>
                  </a:lnTo>
                  <a:lnTo>
                    <a:pt x="4202" y="3396"/>
                  </a:lnTo>
                  <a:lnTo>
                    <a:pt x="4031" y="3689"/>
                  </a:lnTo>
                  <a:lnTo>
                    <a:pt x="3884" y="3933"/>
                  </a:lnTo>
                  <a:lnTo>
                    <a:pt x="3664" y="4153"/>
                  </a:lnTo>
                  <a:lnTo>
                    <a:pt x="3322" y="4495"/>
                  </a:lnTo>
                  <a:lnTo>
                    <a:pt x="2516" y="5252"/>
                  </a:lnTo>
                  <a:lnTo>
                    <a:pt x="1442" y="6229"/>
                  </a:lnTo>
                  <a:lnTo>
                    <a:pt x="1" y="6229"/>
                  </a:lnTo>
                  <a:lnTo>
                    <a:pt x="1" y="13433"/>
                  </a:lnTo>
                  <a:lnTo>
                    <a:pt x="1515" y="13433"/>
                  </a:lnTo>
                  <a:lnTo>
                    <a:pt x="2004" y="13678"/>
                  </a:lnTo>
                  <a:lnTo>
                    <a:pt x="2687" y="13971"/>
                  </a:lnTo>
                  <a:lnTo>
                    <a:pt x="3567" y="14313"/>
                  </a:lnTo>
                  <a:lnTo>
                    <a:pt x="4544" y="14679"/>
                  </a:lnTo>
                  <a:lnTo>
                    <a:pt x="5594" y="14997"/>
                  </a:lnTo>
                  <a:lnTo>
                    <a:pt x="6131" y="15143"/>
                  </a:lnTo>
                  <a:lnTo>
                    <a:pt x="6668" y="15265"/>
                  </a:lnTo>
                  <a:lnTo>
                    <a:pt x="7181" y="15387"/>
                  </a:lnTo>
                  <a:lnTo>
                    <a:pt x="7694" y="15461"/>
                  </a:lnTo>
                  <a:lnTo>
                    <a:pt x="8158" y="15509"/>
                  </a:lnTo>
                  <a:lnTo>
                    <a:pt x="8622" y="15534"/>
                  </a:lnTo>
                  <a:lnTo>
                    <a:pt x="9404" y="15534"/>
                  </a:lnTo>
                  <a:lnTo>
                    <a:pt x="9819" y="15509"/>
                  </a:lnTo>
                  <a:lnTo>
                    <a:pt x="10210" y="15461"/>
                  </a:lnTo>
                  <a:lnTo>
                    <a:pt x="10552" y="15363"/>
                  </a:lnTo>
                  <a:lnTo>
                    <a:pt x="10723" y="15314"/>
                  </a:lnTo>
                  <a:lnTo>
                    <a:pt x="10845" y="15265"/>
                  </a:lnTo>
                  <a:lnTo>
                    <a:pt x="10967" y="15192"/>
                  </a:lnTo>
                  <a:lnTo>
                    <a:pt x="11064" y="15094"/>
                  </a:lnTo>
                  <a:lnTo>
                    <a:pt x="11113" y="14997"/>
                  </a:lnTo>
                  <a:lnTo>
                    <a:pt x="11162" y="14874"/>
                  </a:lnTo>
                  <a:lnTo>
                    <a:pt x="11235" y="14166"/>
                  </a:lnTo>
                  <a:lnTo>
                    <a:pt x="11211" y="13995"/>
                  </a:lnTo>
                  <a:lnTo>
                    <a:pt x="11162" y="13849"/>
                  </a:lnTo>
                  <a:lnTo>
                    <a:pt x="11064" y="13702"/>
                  </a:lnTo>
                  <a:lnTo>
                    <a:pt x="10918" y="13580"/>
                  </a:lnTo>
                  <a:lnTo>
                    <a:pt x="11040" y="13556"/>
                  </a:lnTo>
                  <a:lnTo>
                    <a:pt x="11162" y="13507"/>
                  </a:lnTo>
                  <a:lnTo>
                    <a:pt x="11284" y="13458"/>
                  </a:lnTo>
                  <a:lnTo>
                    <a:pt x="11382" y="13360"/>
                  </a:lnTo>
                  <a:lnTo>
                    <a:pt x="11455" y="13263"/>
                  </a:lnTo>
                  <a:lnTo>
                    <a:pt x="11528" y="13140"/>
                  </a:lnTo>
                  <a:lnTo>
                    <a:pt x="11577" y="12994"/>
                  </a:lnTo>
                  <a:lnTo>
                    <a:pt x="11602" y="12872"/>
                  </a:lnTo>
                  <a:lnTo>
                    <a:pt x="11675" y="11993"/>
                  </a:lnTo>
                  <a:lnTo>
                    <a:pt x="11675" y="11870"/>
                  </a:lnTo>
                  <a:lnTo>
                    <a:pt x="11675" y="11773"/>
                  </a:lnTo>
                  <a:lnTo>
                    <a:pt x="11651" y="11651"/>
                  </a:lnTo>
                  <a:lnTo>
                    <a:pt x="11602" y="11553"/>
                  </a:lnTo>
                  <a:lnTo>
                    <a:pt x="11480" y="11382"/>
                  </a:lnTo>
                  <a:lnTo>
                    <a:pt x="11406" y="11309"/>
                  </a:lnTo>
                  <a:lnTo>
                    <a:pt x="11333" y="11235"/>
                  </a:lnTo>
                  <a:lnTo>
                    <a:pt x="11455" y="11211"/>
                  </a:lnTo>
                  <a:lnTo>
                    <a:pt x="11553" y="11162"/>
                  </a:lnTo>
                  <a:lnTo>
                    <a:pt x="11651" y="11089"/>
                  </a:lnTo>
                  <a:lnTo>
                    <a:pt x="11748" y="10991"/>
                  </a:lnTo>
                  <a:lnTo>
                    <a:pt x="11822" y="10893"/>
                  </a:lnTo>
                  <a:lnTo>
                    <a:pt x="11870" y="10796"/>
                  </a:lnTo>
                  <a:lnTo>
                    <a:pt x="11919" y="10674"/>
                  </a:lnTo>
                  <a:lnTo>
                    <a:pt x="11944" y="10527"/>
                  </a:lnTo>
                  <a:lnTo>
                    <a:pt x="12017" y="9672"/>
                  </a:lnTo>
                  <a:lnTo>
                    <a:pt x="12017" y="9550"/>
                  </a:lnTo>
                  <a:lnTo>
                    <a:pt x="12017" y="9428"/>
                  </a:lnTo>
                  <a:lnTo>
                    <a:pt x="11993" y="9306"/>
                  </a:lnTo>
                  <a:lnTo>
                    <a:pt x="11944" y="9208"/>
                  </a:lnTo>
                  <a:lnTo>
                    <a:pt x="11895" y="9111"/>
                  </a:lnTo>
                  <a:lnTo>
                    <a:pt x="11822" y="9037"/>
                  </a:lnTo>
                  <a:lnTo>
                    <a:pt x="11748" y="8964"/>
                  </a:lnTo>
                  <a:lnTo>
                    <a:pt x="11651" y="8891"/>
                  </a:lnTo>
                  <a:lnTo>
                    <a:pt x="11748" y="8866"/>
                  </a:lnTo>
                  <a:lnTo>
                    <a:pt x="11846" y="8793"/>
                  </a:lnTo>
                  <a:lnTo>
                    <a:pt x="11944" y="8720"/>
                  </a:lnTo>
                  <a:lnTo>
                    <a:pt x="12017" y="8647"/>
                  </a:lnTo>
                  <a:lnTo>
                    <a:pt x="12090" y="8549"/>
                  </a:lnTo>
                  <a:lnTo>
                    <a:pt x="12139" y="8451"/>
                  </a:lnTo>
                  <a:lnTo>
                    <a:pt x="12163" y="8329"/>
                  </a:lnTo>
                  <a:lnTo>
                    <a:pt x="12188" y="8207"/>
                  </a:lnTo>
                  <a:lnTo>
                    <a:pt x="12286" y="7328"/>
                  </a:lnTo>
                  <a:lnTo>
                    <a:pt x="12261" y="7206"/>
                  </a:lnTo>
                  <a:lnTo>
                    <a:pt x="12237" y="7083"/>
                  </a:lnTo>
                  <a:lnTo>
                    <a:pt x="12188" y="6986"/>
                  </a:lnTo>
                  <a:lnTo>
                    <a:pt x="12139" y="6888"/>
                  </a:lnTo>
                  <a:lnTo>
                    <a:pt x="12066" y="6790"/>
                  </a:lnTo>
                  <a:lnTo>
                    <a:pt x="11968" y="6717"/>
                  </a:lnTo>
                  <a:lnTo>
                    <a:pt x="11748" y="6571"/>
                  </a:lnTo>
                  <a:lnTo>
                    <a:pt x="11504" y="6448"/>
                  </a:lnTo>
                  <a:lnTo>
                    <a:pt x="11211" y="6351"/>
                  </a:lnTo>
                  <a:lnTo>
                    <a:pt x="10893" y="6278"/>
                  </a:lnTo>
                  <a:lnTo>
                    <a:pt x="10576" y="6229"/>
                  </a:lnTo>
                  <a:lnTo>
                    <a:pt x="9892" y="6131"/>
                  </a:lnTo>
                  <a:lnTo>
                    <a:pt x="8842" y="6033"/>
                  </a:lnTo>
                  <a:lnTo>
                    <a:pt x="7596" y="5960"/>
                  </a:lnTo>
                  <a:lnTo>
                    <a:pt x="6326" y="5887"/>
                  </a:lnTo>
                  <a:lnTo>
                    <a:pt x="6497" y="5594"/>
                  </a:lnTo>
                  <a:lnTo>
                    <a:pt x="6644" y="5252"/>
                  </a:lnTo>
                  <a:lnTo>
                    <a:pt x="6790" y="4885"/>
                  </a:lnTo>
                  <a:lnTo>
                    <a:pt x="6888" y="4495"/>
                  </a:lnTo>
                  <a:lnTo>
                    <a:pt x="6986" y="4104"/>
                  </a:lnTo>
                  <a:lnTo>
                    <a:pt x="7083" y="3689"/>
                  </a:lnTo>
                  <a:lnTo>
                    <a:pt x="7181" y="2883"/>
                  </a:lnTo>
                  <a:lnTo>
                    <a:pt x="7254" y="2150"/>
                  </a:lnTo>
                  <a:lnTo>
                    <a:pt x="7303" y="1539"/>
                  </a:lnTo>
                  <a:lnTo>
                    <a:pt x="7303" y="978"/>
                  </a:lnTo>
                  <a:lnTo>
                    <a:pt x="7303" y="807"/>
                  </a:lnTo>
                  <a:lnTo>
                    <a:pt x="7230" y="611"/>
                  </a:lnTo>
                  <a:lnTo>
                    <a:pt x="7157" y="465"/>
                  </a:lnTo>
                  <a:lnTo>
                    <a:pt x="7035" y="318"/>
                  </a:lnTo>
                  <a:lnTo>
                    <a:pt x="6888" y="172"/>
                  </a:lnTo>
                  <a:lnTo>
                    <a:pt x="6717" y="98"/>
                  </a:lnTo>
                  <a:lnTo>
                    <a:pt x="6522" y="25"/>
                  </a:lnTo>
                  <a:lnTo>
                    <a:pt x="63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64" name="Google Shape;364;p36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37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طراحی ارائه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370" name="Google Shape;370;p37"/>
          <p:cNvSpPr txBox="1">
            <a:spLocks noGrp="1"/>
          </p:cNvSpPr>
          <p:nvPr>
            <p:ph type="body" idx="1"/>
          </p:nvPr>
        </p:nvSpPr>
        <p:spPr>
          <a:xfrm>
            <a:off x="1116650" y="1200150"/>
            <a:ext cx="6923400" cy="266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 dirty="0">
                <a:cs typeface="B Nazanin" panose="00000700000000000000" pitchFamily="2" charset="-78"/>
              </a:rPr>
              <a:t>This presentation uses the following typographies:</a:t>
            </a:r>
            <a:endParaRPr sz="1400" dirty="0">
              <a:cs typeface="B Nazanin" panose="00000700000000000000" pitchFamily="2" charset="-78"/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400"/>
              <a:buChar char="◈"/>
            </a:pPr>
            <a:r>
              <a:rPr lang="fa-IR" sz="1400" dirty="0">
                <a:cs typeface="B Nazanin" panose="00000700000000000000" pitchFamily="2" charset="-78"/>
              </a:rPr>
              <a:t>عنوان: </a:t>
            </a:r>
            <a:r>
              <a:rPr lang="en-US" sz="1400" dirty="0">
                <a:cs typeface="B Nazanin" panose="00000700000000000000" pitchFamily="2" charset="-78"/>
              </a:rPr>
              <a:t>Playfair Display</a:t>
            </a:r>
            <a:endParaRPr lang="fa-IR" sz="1400" dirty="0">
              <a:cs typeface="B Nazanin" panose="00000700000000000000" pitchFamily="2" charset="-78"/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SzPts val="1400"/>
              <a:buChar char="◈"/>
            </a:pPr>
            <a:r>
              <a:rPr lang="fa-IR" sz="1400" dirty="0">
                <a:cs typeface="B Nazanin" panose="00000700000000000000" pitchFamily="2" charset="-78"/>
              </a:rPr>
              <a:t>کپی بدنه: لورا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◈"/>
            </a:pPr>
            <a:r>
              <a:rPr lang="fa-IR" sz="1400" dirty="0">
                <a:cs typeface="B Nazanin" panose="00000700000000000000" pitchFamily="2" charset="-78"/>
              </a:rPr>
              <a:t>می توانید فونت ها را در این صفحات دانلود کنید: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◈"/>
            </a:pPr>
            <a:endParaRPr lang="fa-IR" sz="1400" u="sng" dirty="0">
              <a:solidFill>
                <a:srgbClr val="CC0000"/>
              </a:solidFill>
              <a:cs typeface="B Nazanin" panose="00000700000000000000" pitchFamily="2" charset="-78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◈"/>
            </a:pPr>
            <a:r>
              <a:rPr lang="en" sz="1400" u="sng" dirty="0">
                <a:solidFill>
                  <a:srgbClr val="CC0000"/>
                </a:solidFill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https://www.fontsquirrel.com/fonts/playfair-display</a:t>
            </a:r>
            <a:endParaRPr sz="1400" dirty="0">
              <a:solidFill>
                <a:srgbClr val="CC0000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en" sz="1400" u="sng" dirty="0">
                <a:solidFill>
                  <a:srgbClr val="CC0000"/>
                </a:solidFill>
                <a:cs typeface="B Nazanin" panose="00000700000000000000" pitchFamily="2" charset="-78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https://www.fontsquirrel.com/fonts/lora</a:t>
            </a:r>
            <a:endParaRPr sz="1400" dirty="0">
              <a:solidFill>
                <a:srgbClr val="CC0000"/>
              </a:solidFill>
              <a:cs typeface="B Nazanin" panose="00000700000000000000" pitchFamily="2" charset="-78"/>
            </a:endParaRPr>
          </a:p>
        </p:txBody>
      </p:sp>
      <p:sp>
        <p:nvSpPr>
          <p:cNvPr id="371" name="Google Shape;371;p37"/>
          <p:cNvSpPr txBox="1"/>
          <p:nvPr/>
        </p:nvSpPr>
        <p:spPr>
          <a:xfrm>
            <a:off x="1116711" y="4324050"/>
            <a:ext cx="6923400" cy="53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200" dirty="0">
                <a:solidFill>
                  <a:srgbClr val="CC0000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نیازی نیست این اسلاید را در ارائه خود نگه دارید. اگر نیاز به ایجاد اسلایدهای جدید یا دانلود فونت ها برای ویرایش ارائه در </a:t>
            </a:r>
            <a:r>
              <a:rPr lang="en-US" sz="1200" dirty="0">
                <a:solidFill>
                  <a:srgbClr val="CC0000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PowerPoint® </a:t>
            </a:r>
            <a:r>
              <a:rPr lang="fa-IR" sz="1200" dirty="0">
                <a:solidFill>
                  <a:srgbClr val="CC0000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دارید، فقط به عنوان راهنمای طراحی به شما خدمت می کند.</a:t>
            </a:r>
            <a:endParaRPr sz="1200" dirty="0">
              <a:solidFill>
                <a:srgbClr val="CC0000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1200" dirty="0">
              <a:solidFill>
                <a:srgbClr val="CC0000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grpSp>
        <p:nvGrpSpPr>
          <p:cNvPr id="372" name="Google Shape;372;p37"/>
          <p:cNvGrpSpPr/>
          <p:nvPr/>
        </p:nvGrpSpPr>
        <p:grpSpPr>
          <a:xfrm>
            <a:off x="4408186" y="65729"/>
            <a:ext cx="340380" cy="340380"/>
            <a:chOff x="2594325" y="1627175"/>
            <a:chExt cx="440850" cy="440850"/>
          </a:xfrm>
        </p:grpSpPr>
        <p:sp>
          <p:nvSpPr>
            <p:cNvPr id="373" name="Google Shape;373;p37"/>
            <p:cNvSpPr/>
            <p:nvPr/>
          </p:nvSpPr>
          <p:spPr>
            <a:xfrm>
              <a:off x="2594325" y="1890950"/>
              <a:ext cx="177075" cy="177075"/>
            </a:xfrm>
            <a:custGeom>
              <a:avLst/>
              <a:gdLst/>
              <a:ahLst/>
              <a:cxnLst/>
              <a:rect l="l" t="t" r="r" b="b"/>
              <a:pathLst>
                <a:path w="7083" h="7083" extrusionOk="0">
                  <a:moveTo>
                    <a:pt x="5544" y="0"/>
                  </a:moveTo>
                  <a:lnTo>
                    <a:pt x="538" y="5984"/>
                  </a:lnTo>
                  <a:lnTo>
                    <a:pt x="0" y="7083"/>
                  </a:lnTo>
                  <a:lnTo>
                    <a:pt x="1099" y="6546"/>
                  </a:lnTo>
                  <a:lnTo>
                    <a:pt x="7083" y="1539"/>
                  </a:lnTo>
                  <a:lnTo>
                    <a:pt x="5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" name="Google Shape;374;p37"/>
            <p:cNvSpPr/>
            <p:nvPr/>
          </p:nvSpPr>
          <p:spPr>
            <a:xfrm>
              <a:off x="2858700" y="1627175"/>
              <a:ext cx="176475" cy="176475"/>
            </a:xfrm>
            <a:custGeom>
              <a:avLst/>
              <a:gdLst/>
              <a:ahLst/>
              <a:cxnLst/>
              <a:rect l="l" t="t" r="r" b="b"/>
              <a:pathLst>
                <a:path w="7059" h="7059" extrusionOk="0">
                  <a:moveTo>
                    <a:pt x="904" y="1"/>
                  </a:moveTo>
                  <a:lnTo>
                    <a:pt x="782" y="25"/>
                  </a:lnTo>
                  <a:lnTo>
                    <a:pt x="684" y="98"/>
                  </a:lnTo>
                  <a:lnTo>
                    <a:pt x="611" y="147"/>
                  </a:lnTo>
                  <a:lnTo>
                    <a:pt x="489" y="294"/>
                  </a:lnTo>
                  <a:lnTo>
                    <a:pt x="367" y="440"/>
                  </a:lnTo>
                  <a:lnTo>
                    <a:pt x="294" y="587"/>
                  </a:lnTo>
                  <a:lnTo>
                    <a:pt x="196" y="733"/>
                  </a:lnTo>
                  <a:lnTo>
                    <a:pt x="74" y="1051"/>
                  </a:lnTo>
                  <a:lnTo>
                    <a:pt x="0" y="1393"/>
                  </a:lnTo>
                  <a:lnTo>
                    <a:pt x="0" y="1735"/>
                  </a:lnTo>
                  <a:lnTo>
                    <a:pt x="25" y="2052"/>
                  </a:lnTo>
                  <a:lnTo>
                    <a:pt x="123" y="2394"/>
                  </a:lnTo>
                  <a:lnTo>
                    <a:pt x="269" y="2711"/>
                  </a:lnTo>
                  <a:lnTo>
                    <a:pt x="4348" y="6790"/>
                  </a:lnTo>
                  <a:lnTo>
                    <a:pt x="4665" y="6937"/>
                  </a:lnTo>
                  <a:lnTo>
                    <a:pt x="5007" y="7034"/>
                  </a:lnTo>
                  <a:lnTo>
                    <a:pt x="5325" y="7059"/>
                  </a:lnTo>
                  <a:lnTo>
                    <a:pt x="5667" y="7059"/>
                  </a:lnTo>
                  <a:lnTo>
                    <a:pt x="6008" y="6986"/>
                  </a:lnTo>
                  <a:lnTo>
                    <a:pt x="6326" y="6863"/>
                  </a:lnTo>
                  <a:lnTo>
                    <a:pt x="6473" y="6766"/>
                  </a:lnTo>
                  <a:lnTo>
                    <a:pt x="6619" y="6692"/>
                  </a:lnTo>
                  <a:lnTo>
                    <a:pt x="6766" y="6570"/>
                  </a:lnTo>
                  <a:lnTo>
                    <a:pt x="6912" y="6448"/>
                  </a:lnTo>
                  <a:lnTo>
                    <a:pt x="6961" y="6375"/>
                  </a:lnTo>
                  <a:lnTo>
                    <a:pt x="7034" y="6277"/>
                  </a:lnTo>
                  <a:lnTo>
                    <a:pt x="7059" y="6155"/>
                  </a:lnTo>
                  <a:lnTo>
                    <a:pt x="7059" y="6057"/>
                  </a:lnTo>
                  <a:lnTo>
                    <a:pt x="7059" y="5960"/>
                  </a:lnTo>
                  <a:lnTo>
                    <a:pt x="7034" y="5862"/>
                  </a:lnTo>
                  <a:lnTo>
                    <a:pt x="6961" y="5764"/>
                  </a:lnTo>
                  <a:lnTo>
                    <a:pt x="6912" y="5667"/>
                  </a:lnTo>
                  <a:lnTo>
                    <a:pt x="1393" y="147"/>
                  </a:lnTo>
                  <a:lnTo>
                    <a:pt x="1295" y="98"/>
                  </a:lnTo>
                  <a:lnTo>
                    <a:pt x="1197" y="25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5" name="Google Shape;375;p37"/>
            <p:cNvSpPr/>
            <p:nvPr/>
          </p:nvSpPr>
          <p:spPr>
            <a:xfrm>
              <a:off x="2663325" y="1702275"/>
              <a:ext cx="296750" cy="296775"/>
            </a:xfrm>
            <a:custGeom>
              <a:avLst/>
              <a:gdLst/>
              <a:ahLst/>
              <a:cxnLst/>
              <a:rect l="l" t="t" r="r" b="b"/>
              <a:pathLst>
                <a:path w="11870" h="11871" extrusionOk="0">
                  <a:moveTo>
                    <a:pt x="7718" y="1295"/>
                  </a:moveTo>
                  <a:lnTo>
                    <a:pt x="7815" y="1319"/>
                  </a:lnTo>
                  <a:lnTo>
                    <a:pt x="7889" y="1368"/>
                  </a:lnTo>
                  <a:lnTo>
                    <a:pt x="7938" y="1442"/>
                  </a:lnTo>
                  <a:lnTo>
                    <a:pt x="7938" y="1515"/>
                  </a:lnTo>
                  <a:lnTo>
                    <a:pt x="7938" y="1588"/>
                  </a:lnTo>
                  <a:lnTo>
                    <a:pt x="7889" y="1661"/>
                  </a:lnTo>
                  <a:lnTo>
                    <a:pt x="5862" y="3664"/>
                  </a:lnTo>
                  <a:lnTo>
                    <a:pt x="5788" y="3713"/>
                  </a:lnTo>
                  <a:lnTo>
                    <a:pt x="5715" y="3737"/>
                  </a:lnTo>
                  <a:lnTo>
                    <a:pt x="5642" y="3713"/>
                  </a:lnTo>
                  <a:lnTo>
                    <a:pt x="5569" y="3664"/>
                  </a:lnTo>
                  <a:lnTo>
                    <a:pt x="5520" y="3591"/>
                  </a:lnTo>
                  <a:lnTo>
                    <a:pt x="5495" y="3517"/>
                  </a:lnTo>
                  <a:lnTo>
                    <a:pt x="5520" y="3444"/>
                  </a:lnTo>
                  <a:lnTo>
                    <a:pt x="5569" y="3371"/>
                  </a:lnTo>
                  <a:lnTo>
                    <a:pt x="7571" y="1368"/>
                  </a:lnTo>
                  <a:lnTo>
                    <a:pt x="7644" y="1319"/>
                  </a:lnTo>
                  <a:lnTo>
                    <a:pt x="7718" y="1295"/>
                  </a:lnTo>
                  <a:close/>
                  <a:moveTo>
                    <a:pt x="7767" y="1"/>
                  </a:moveTo>
                  <a:lnTo>
                    <a:pt x="4885" y="2907"/>
                  </a:lnTo>
                  <a:lnTo>
                    <a:pt x="4640" y="2809"/>
                  </a:lnTo>
                  <a:lnTo>
                    <a:pt x="4396" y="2712"/>
                  </a:lnTo>
                  <a:lnTo>
                    <a:pt x="4103" y="2614"/>
                  </a:lnTo>
                  <a:lnTo>
                    <a:pt x="3810" y="2565"/>
                  </a:lnTo>
                  <a:lnTo>
                    <a:pt x="3493" y="2492"/>
                  </a:lnTo>
                  <a:lnTo>
                    <a:pt x="3175" y="2443"/>
                  </a:lnTo>
                  <a:lnTo>
                    <a:pt x="2858" y="2418"/>
                  </a:lnTo>
                  <a:lnTo>
                    <a:pt x="2247" y="2418"/>
                  </a:lnTo>
                  <a:lnTo>
                    <a:pt x="1954" y="2443"/>
                  </a:lnTo>
                  <a:lnTo>
                    <a:pt x="1636" y="2492"/>
                  </a:lnTo>
                  <a:lnTo>
                    <a:pt x="1319" y="2565"/>
                  </a:lnTo>
                  <a:lnTo>
                    <a:pt x="1001" y="2687"/>
                  </a:lnTo>
                  <a:lnTo>
                    <a:pt x="708" y="2809"/>
                  </a:lnTo>
                  <a:lnTo>
                    <a:pt x="415" y="3005"/>
                  </a:lnTo>
                  <a:lnTo>
                    <a:pt x="147" y="3224"/>
                  </a:lnTo>
                  <a:lnTo>
                    <a:pt x="73" y="3298"/>
                  </a:lnTo>
                  <a:lnTo>
                    <a:pt x="24" y="3395"/>
                  </a:lnTo>
                  <a:lnTo>
                    <a:pt x="0" y="3493"/>
                  </a:lnTo>
                  <a:lnTo>
                    <a:pt x="0" y="3615"/>
                  </a:lnTo>
                  <a:lnTo>
                    <a:pt x="0" y="3713"/>
                  </a:lnTo>
                  <a:lnTo>
                    <a:pt x="24" y="3811"/>
                  </a:lnTo>
                  <a:lnTo>
                    <a:pt x="73" y="3908"/>
                  </a:lnTo>
                  <a:lnTo>
                    <a:pt x="147" y="4006"/>
                  </a:lnTo>
                  <a:lnTo>
                    <a:pt x="7864" y="11724"/>
                  </a:lnTo>
                  <a:lnTo>
                    <a:pt x="7962" y="11797"/>
                  </a:lnTo>
                  <a:lnTo>
                    <a:pt x="8060" y="11846"/>
                  </a:lnTo>
                  <a:lnTo>
                    <a:pt x="8157" y="11870"/>
                  </a:lnTo>
                  <a:lnTo>
                    <a:pt x="8377" y="11870"/>
                  </a:lnTo>
                  <a:lnTo>
                    <a:pt x="8475" y="11846"/>
                  </a:lnTo>
                  <a:lnTo>
                    <a:pt x="8573" y="11797"/>
                  </a:lnTo>
                  <a:lnTo>
                    <a:pt x="8646" y="11724"/>
                  </a:lnTo>
                  <a:lnTo>
                    <a:pt x="8866" y="11455"/>
                  </a:lnTo>
                  <a:lnTo>
                    <a:pt x="9061" y="11162"/>
                  </a:lnTo>
                  <a:lnTo>
                    <a:pt x="9183" y="10869"/>
                  </a:lnTo>
                  <a:lnTo>
                    <a:pt x="9305" y="10551"/>
                  </a:lnTo>
                  <a:lnTo>
                    <a:pt x="9379" y="10234"/>
                  </a:lnTo>
                  <a:lnTo>
                    <a:pt x="9427" y="9916"/>
                  </a:lnTo>
                  <a:lnTo>
                    <a:pt x="9452" y="9623"/>
                  </a:lnTo>
                  <a:lnTo>
                    <a:pt x="9452" y="9330"/>
                  </a:lnTo>
                  <a:lnTo>
                    <a:pt x="9452" y="9013"/>
                  </a:lnTo>
                  <a:lnTo>
                    <a:pt x="9427" y="8695"/>
                  </a:lnTo>
                  <a:lnTo>
                    <a:pt x="9379" y="8378"/>
                  </a:lnTo>
                  <a:lnTo>
                    <a:pt x="9305" y="8060"/>
                  </a:lnTo>
                  <a:lnTo>
                    <a:pt x="9256" y="7767"/>
                  </a:lnTo>
                  <a:lnTo>
                    <a:pt x="9159" y="7474"/>
                  </a:lnTo>
                  <a:lnTo>
                    <a:pt x="9061" y="7230"/>
                  </a:lnTo>
                  <a:lnTo>
                    <a:pt x="8963" y="6986"/>
                  </a:lnTo>
                  <a:lnTo>
                    <a:pt x="11870" y="4104"/>
                  </a:lnTo>
                  <a:lnTo>
                    <a:pt x="77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76" name="Google Shape;376;p37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p38"/>
          <p:cNvSpPr txBox="1">
            <a:spLocks noGrp="1"/>
          </p:cNvSpPr>
          <p:nvPr>
            <p:ph type="ctrTitle"/>
          </p:nvPr>
        </p:nvSpPr>
        <p:spPr>
          <a:xfrm>
            <a:off x="2129175" y="1659550"/>
            <a:ext cx="4885800" cy="115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منابع اضافی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382" name="Google Shape;382;p38"/>
          <p:cNvSpPr txBox="1">
            <a:spLocks noGrp="1"/>
          </p:cNvSpPr>
          <p:nvPr>
            <p:ph type="subTitle" idx="1"/>
          </p:nvPr>
        </p:nvSpPr>
        <p:spPr>
          <a:xfrm>
            <a:off x="2129175" y="2992450"/>
            <a:ext cx="48858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83" name="Google Shape;383;p38"/>
          <p:cNvSpPr txBox="1"/>
          <p:nvPr/>
        </p:nvSpPr>
        <p:spPr>
          <a:xfrm>
            <a:off x="3384650" y="5775"/>
            <a:ext cx="2395200" cy="9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chemeClr val="accent1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2</a:t>
            </a:r>
            <a:endParaRPr sz="6000">
              <a:solidFill>
                <a:schemeClr val="accent1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" name="Google Shape;388;p39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جدول زمانی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389" name="Google Shape;389;p39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27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90" name="Google Shape;390;p39"/>
          <p:cNvSpPr/>
          <p:nvPr/>
        </p:nvSpPr>
        <p:spPr>
          <a:xfrm>
            <a:off x="7735208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DEC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91" name="Google Shape;391;p39"/>
          <p:cNvSpPr/>
          <p:nvPr/>
        </p:nvSpPr>
        <p:spPr>
          <a:xfrm>
            <a:off x="7075124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NOV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92" name="Google Shape;392;p39"/>
          <p:cNvSpPr/>
          <p:nvPr/>
        </p:nvSpPr>
        <p:spPr>
          <a:xfrm>
            <a:off x="6415040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OCT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93" name="Google Shape;393;p39"/>
          <p:cNvSpPr/>
          <p:nvPr/>
        </p:nvSpPr>
        <p:spPr>
          <a:xfrm>
            <a:off x="5754956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SEP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94" name="Google Shape;394;p39"/>
          <p:cNvSpPr/>
          <p:nvPr/>
        </p:nvSpPr>
        <p:spPr>
          <a:xfrm>
            <a:off x="5094872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AUG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95" name="Google Shape;395;p39"/>
          <p:cNvSpPr/>
          <p:nvPr/>
        </p:nvSpPr>
        <p:spPr>
          <a:xfrm>
            <a:off x="4434788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JUL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96" name="Google Shape;396;p39"/>
          <p:cNvSpPr/>
          <p:nvPr/>
        </p:nvSpPr>
        <p:spPr>
          <a:xfrm>
            <a:off x="3774704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JUN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97" name="Google Shape;397;p39"/>
          <p:cNvSpPr/>
          <p:nvPr/>
        </p:nvSpPr>
        <p:spPr>
          <a:xfrm>
            <a:off x="3114619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MAY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98" name="Google Shape;398;p39"/>
          <p:cNvSpPr/>
          <p:nvPr/>
        </p:nvSpPr>
        <p:spPr>
          <a:xfrm>
            <a:off x="2454535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APR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99" name="Google Shape;399;p39"/>
          <p:cNvSpPr/>
          <p:nvPr/>
        </p:nvSpPr>
        <p:spPr>
          <a:xfrm>
            <a:off x="1794451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MAR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00" name="Google Shape;400;p39"/>
          <p:cNvSpPr/>
          <p:nvPr/>
        </p:nvSpPr>
        <p:spPr>
          <a:xfrm>
            <a:off x="1134367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FEB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01" name="Google Shape;401;p39"/>
          <p:cNvSpPr/>
          <p:nvPr/>
        </p:nvSpPr>
        <p:spPr>
          <a:xfrm>
            <a:off x="474283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JAN</a:t>
            </a:r>
            <a:endParaRPr sz="1000">
              <a:solidFill>
                <a:schemeClr val="lt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02" name="Google Shape;402;p39"/>
          <p:cNvSpPr/>
          <p:nvPr/>
        </p:nvSpPr>
        <p:spPr>
          <a:xfrm>
            <a:off x="0" y="2755950"/>
            <a:ext cx="637200" cy="393600"/>
          </a:xfrm>
          <a:prstGeom prst="homePlate">
            <a:avLst>
              <a:gd name="adj" fmla="val 32030"/>
            </a:avLst>
          </a:prstGeom>
          <a:solidFill>
            <a:schemeClr val="l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403" name="Google Shape;403;p39"/>
          <p:cNvCxnSpPr/>
          <p:nvPr/>
        </p:nvCxnSpPr>
        <p:spPr>
          <a:xfrm rot="10800000">
            <a:off x="768923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04" name="Google Shape;404;p39"/>
          <p:cNvSpPr txBox="1"/>
          <p:nvPr/>
        </p:nvSpPr>
        <p:spPr>
          <a:xfrm>
            <a:off x="727900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</a:p>
        </p:txBody>
      </p:sp>
      <p:cxnSp>
        <p:nvCxnSpPr>
          <p:cNvPr id="405" name="Google Shape;405;p39"/>
          <p:cNvCxnSpPr/>
          <p:nvPr/>
        </p:nvCxnSpPr>
        <p:spPr>
          <a:xfrm rot="10800000">
            <a:off x="209015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06" name="Google Shape;406;p39"/>
          <p:cNvSpPr txBox="1"/>
          <p:nvPr/>
        </p:nvSpPr>
        <p:spPr>
          <a:xfrm>
            <a:off x="2050642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07" name="Google Shape;407;p39"/>
          <p:cNvCxnSpPr/>
          <p:nvPr/>
        </p:nvCxnSpPr>
        <p:spPr>
          <a:xfrm rot="10800000">
            <a:off x="3411393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08" name="Google Shape;408;p39"/>
          <p:cNvSpPr txBox="1"/>
          <p:nvPr/>
        </p:nvSpPr>
        <p:spPr>
          <a:xfrm>
            <a:off x="3373384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09" name="Google Shape;409;p39"/>
          <p:cNvCxnSpPr/>
          <p:nvPr/>
        </p:nvCxnSpPr>
        <p:spPr>
          <a:xfrm rot="10800000">
            <a:off x="473262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10" name="Google Shape;410;p39"/>
          <p:cNvSpPr txBox="1"/>
          <p:nvPr/>
        </p:nvSpPr>
        <p:spPr>
          <a:xfrm>
            <a:off x="4696126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11" name="Google Shape;411;p39"/>
          <p:cNvCxnSpPr/>
          <p:nvPr/>
        </p:nvCxnSpPr>
        <p:spPr>
          <a:xfrm rot="10800000">
            <a:off x="6053863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12" name="Google Shape;412;p39"/>
          <p:cNvSpPr txBox="1"/>
          <p:nvPr/>
        </p:nvSpPr>
        <p:spPr>
          <a:xfrm>
            <a:off x="6018868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13" name="Google Shape;413;p39"/>
          <p:cNvCxnSpPr/>
          <p:nvPr/>
        </p:nvCxnSpPr>
        <p:spPr>
          <a:xfrm rot="10800000">
            <a:off x="737509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14" name="Google Shape;414;p39"/>
          <p:cNvSpPr txBox="1"/>
          <p:nvPr/>
        </p:nvSpPr>
        <p:spPr>
          <a:xfrm>
            <a:off x="7341610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15" name="Google Shape;415;p39"/>
          <p:cNvCxnSpPr/>
          <p:nvPr/>
        </p:nvCxnSpPr>
        <p:spPr>
          <a:xfrm rot="10800000">
            <a:off x="1439687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16" name="Google Shape;416;p39"/>
          <p:cNvSpPr txBox="1"/>
          <p:nvPr/>
        </p:nvSpPr>
        <p:spPr>
          <a:xfrm>
            <a:off x="1369548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17" name="Google Shape;417;p39"/>
          <p:cNvCxnSpPr/>
          <p:nvPr/>
        </p:nvCxnSpPr>
        <p:spPr>
          <a:xfrm rot="10800000">
            <a:off x="276092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18" name="Google Shape;418;p39"/>
          <p:cNvSpPr txBox="1"/>
          <p:nvPr/>
        </p:nvSpPr>
        <p:spPr>
          <a:xfrm>
            <a:off x="2699944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19" name="Google Shape;419;p39"/>
          <p:cNvCxnSpPr/>
          <p:nvPr/>
        </p:nvCxnSpPr>
        <p:spPr>
          <a:xfrm rot="10800000">
            <a:off x="4082157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20" name="Google Shape;420;p39"/>
          <p:cNvSpPr txBox="1"/>
          <p:nvPr/>
        </p:nvSpPr>
        <p:spPr>
          <a:xfrm>
            <a:off x="4030339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21" name="Google Shape;421;p39"/>
          <p:cNvCxnSpPr/>
          <p:nvPr/>
        </p:nvCxnSpPr>
        <p:spPr>
          <a:xfrm rot="10800000">
            <a:off x="540339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22" name="Google Shape;422;p39"/>
          <p:cNvSpPr txBox="1"/>
          <p:nvPr/>
        </p:nvSpPr>
        <p:spPr>
          <a:xfrm>
            <a:off x="5360735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23" name="Google Shape;423;p39"/>
          <p:cNvCxnSpPr/>
          <p:nvPr/>
        </p:nvCxnSpPr>
        <p:spPr>
          <a:xfrm rot="10800000">
            <a:off x="6724627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24" name="Google Shape;424;p39"/>
          <p:cNvSpPr txBox="1"/>
          <p:nvPr/>
        </p:nvSpPr>
        <p:spPr>
          <a:xfrm>
            <a:off x="6691131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425" name="Google Shape;425;p39"/>
          <p:cNvCxnSpPr/>
          <p:nvPr/>
        </p:nvCxnSpPr>
        <p:spPr>
          <a:xfrm rot="10800000">
            <a:off x="804586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26" name="Google Shape;426;p39"/>
          <p:cNvSpPr txBox="1"/>
          <p:nvPr/>
        </p:nvSpPr>
        <p:spPr>
          <a:xfrm>
            <a:off x="8008073" y="3648150"/>
            <a:ext cx="1034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27" name="Google Shape;427;p39"/>
          <p:cNvSpPr/>
          <p:nvPr/>
        </p:nvSpPr>
        <p:spPr>
          <a:xfrm>
            <a:off x="4416902" y="113723"/>
            <a:ext cx="310230" cy="310210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40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نقشه راه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433" name="Google Shape;433;p40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34" name="Google Shape;434;p40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435" name="Google Shape;435;p40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436" name="Google Shape;436;p40"/>
          <p:cNvGrpSpPr/>
          <p:nvPr/>
        </p:nvGrpSpPr>
        <p:grpSpPr>
          <a:xfrm>
            <a:off x="1786339" y="1703401"/>
            <a:ext cx="473400" cy="473400"/>
            <a:chOff x="1786339" y="1703401"/>
            <a:chExt cx="473400" cy="473400"/>
          </a:xfrm>
        </p:grpSpPr>
        <p:sp>
          <p:nvSpPr>
            <p:cNvPr id="437" name="Google Shape;437;p40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438" name="Google Shape;438;p40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1</a:t>
              </a:r>
              <a:endParaRPr sz="6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</p:grpSp>
      <p:grpSp>
        <p:nvGrpSpPr>
          <p:cNvPr id="439" name="Google Shape;439;p40"/>
          <p:cNvGrpSpPr/>
          <p:nvPr/>
        </p:nvGrpSpPr>
        <p:grpSpPr>
          <a:xfrm>
            <a:off x="3814414" y="1703401"/>
            <a:ext cx="473400" cy="473400"/>
            <a:chOff x="3814414" y="1703401"/>
            <a:chExt cx="473400" cy="473400"/>
          </a:xfrm>
        </p:grpSpPr>
        <p:sp>
          <p:nvSpPr>
            <p:cNvPr id="440" name="Google Shape;440;p40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441" name="Google Shape;441;p40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3</a:t>
              </a:r>
              <a:endParaRPr sz="6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</p:grpSp>
      <p:grpSp>
        <p:nvGrpSpPr>
          <p:cNvPr id="442" name="Google Shape;442;p40"/>
          <p:cNvGrpSpPr/>
          <p:nvPr/>
        </p:nvGrpSpPr>
        <p:grpSpPr>
          <a:xfrm>
            <a:off x="5842489" y="1703401"/>
            <a:ext cx="473400" cy="473400"/>
            <a:chOff x="5842489" y="1703401"/>
            <a:chExt cx="473400" cy="473400"/>
          </a:xfrm>
        </p:grpSpPr>
        <p:sp>
          <p:nvSpPr>
            <p:cNvPr id="443" name="Google Shape;443;p40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444" name="Google Shape;444;p40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5</a:t>
              </a:r>
              <a:endParaRPr sz="6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</p:grpSp>
      <p:grpSp>
        <p:nvGrpSpPr>
          <p:cNvPr id="445" name="Google Shape;445;p40"/>
          <p:cNvGrpSpPr/>
          <p:nvPr/>
        </p:nvGrpSpPr>
        <p:grpSpPr>
          <a:xfrm>
            <a:off x="6880814" y="3576300"/>
            <a:ext cx="473400" cy="473400"/>
            <a:chOff x="6880814" y="3576300"/>
            <a:chExt cx="473400" cy="473400"/>
          </a:xfrm>
        </p:grpSpPr>
        <p:sp>
          <p:nvSpPr>
            <p:cNvPr id="446" name="Google Shape;446;p40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447" name="Google Shape;447;p40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6</a:t>
              </a:r>
              <a:endParaRPr sz="6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</p:grpSp>
      <p:grpSp>
        <p:nvGrpSpPr>
          <p:cNvPr id="448" name="Google Shape;448;p40"/>
          <p:cNvGrpSpPr/>
          <p:nvPr/>
        </p:nvGrpSpPr>
        <p:grpSpPr>
          <a:xfrm>
            <a:off x="4852739" y="3576300"/>
            <a:ext cx="473400" cy="473400"/>
            <a:chOff x="4852739" y="3576300"/>
            <a:chExt cx="473400" cy="473400"/>
          </a:xfrm>
        </p:grpSpPr>
        <p:sp>
          <p:nvSpPr>
            <p:cNvPr id="449" name="Google Shape;449;p40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450" name="Google Shape;450;p40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4</a:t>
              </a:r>
              <a:endParaRPr sz="6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</p:grpSp>
      <p:grpSp>
        <p:nvGrpSpPr>
          <p:cNvPr id="451" name="Google Shape;451;p40"/>
          <p:cNvGrpSpPr/>
          <p:nvPr/>
        </p:nvGrpSpPr>
        <p:grpSpPr>
          <a:xfrm>
            <a:off x="2824664" y="3576300"/>
            <a:ext cx="473400" cy="473400"/>
            <a:chOff x="2824664" y="3576300"/>
            <a:chExt cx="473400" cy="473400"/>
          </a:xfrm>
        </p:grpSpPr>
        <p:sp>
          <p:nvSpPr>
            <p:cNvPr id="452" name="Google Shape;452;p40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453" name="Google Shape;453;p40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2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2</a:t>
              </a:r>
              <a:endParaRPr sz="6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</p:grpSp>
      <p:sp>
        <p:nvSpPr>
          <p:cNvPr id="454" name="Google Shape;454;p40"/>
          <p:cNvSpPr txBox="1"/>
          <p:nvPr/>
        </p:nvSpPr>
        <p:spPr>
          <a:xfrm>
            <a:off x="137985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55" name="Google Shape;455;p40"/>
          <p:cNvSpPr txBox="1"/>
          <p:nvPr/>
        </p:nvSpPr>
        <p:spPr>
          <a:xfrm>
            <a:off x="3377205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56" name="Google Shape;456;p40"/>
          <p:cNvSpPr txBox="1"/>
          <p:nvPr/>
        </p:nvSpPr>
        <p:spPr>
          <a:xfrm>
            <a:off x="543601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57" name="Google Shape;457;p40"/>
          <p:cNvSpPr txBox="1"/>
          <p:nvPr/>
        </p:nvSpPr>
        <p:spPr>
          <a:xfrm>
            <a:off x="241817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58" name="Google Shape;458;p40"/>
          <p:cNvSpPr txBox="1"/>
          <p:nvPr/>
        </p:nvSpPr>
        <p:spPr>
          <a:xfrm>
            <a:off x="444625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59" name="Google Shape;459;p40"/>
          <p:cNvSpPr txBox="1"/>
          <p:nvPr/>
        </p:nvSpPr>
        <p:spPr>
          <a:xfrm>
            <a:off x="647433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sz="9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60" name="Google Shape;460;p40"/>
          <p:cNvSpPr/>
          <p:nvPr/>
        </p:nvSpPr>
        <p:spPr>
          <a:xfrm>
            <a:off x="4416902" y="113723"/>
            <a:ext cx="310230" cy="310210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41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66" name="Google Shape;466;p41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29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467" name="Google Shape;467;p41"/>
          <p:cNvGraphicFramePr/>
          <p:nvPr>
            <p:extLst>
              <p:ext uri="{D42A27DB-BD31-4B8C-83A1-F6EECF244321}">
                <p14:modId xmlns:p14="http://schemas.microsoft.com/office/powerpoint/2010/main" val="1278022066"/>
              </p:ext>
            </p:extLst>
          </p:nvPr>
        </p:nvGraphicFramePr>
        <p:xfrm>
          <a:off x="392525" y="1564481"/>
          <a:ext cx="8382600" cy="3197750"/>
        </p:xfrm>
        <a:graphic>
          <a:graphicData uri="http://schemas.openxmlformats.org/drawingml/2006/table">
            <a:tbl>
              <a:tblPr>
                <a:noFill/>
                <a:tableStyleId>{5E0F67C2-DD6C-4150-9EA6-9FF2CB878275}</a:tableStyleId>
              </a:tblPr>
              <a:tblGrid>
                <a:gridCol w="1443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95650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1</a:t>
                      </a:r>
                      <a:endParaRPr sz="800" b="1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b="1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هفته</a:t>
                      </a:r>
                      <a:r>
                        <a:rPr lang="en" sz="800" b="1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2</a:t>
                      </a:r>
                      <a:endParaRPr sz="800" b="1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2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3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4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5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6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7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8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9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10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11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12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13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14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1</a:t>
                      </a:r>
                      <a:endParaRPr sz="800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2</a:t>
                      </a:r>
                      <a:endParaRPr sz="800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3</a:t>
                      </a:r>
                      <a:endParaRPr sz="800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 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4</a:t>
                      </a:r>
                      <a:endParaRPr sz="800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5</a:t>
                      </a:r>
                      <a:endParaRPr sz="800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◆</a:t>
                      </a: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6</a:t>
                      </a:r>
                      <a:endParaRPr sz="800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7</a:t>
                      </a:r>
                      <a:endParaRPr sz="800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97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r>
                        <a:rPr lang="en" sz="800" dirty="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 8</a:t>
                      </a:r>
                      <a:endParaRPr sz="800" dirty="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 dirty="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68" name="Google Shape;468;p41"/>
          <p:cNvSpPr/>
          <p:nvPr/>
        </p:nvSpPr>
        <p:spPr>
          <a:xfrm>
            <a:off x="4416902" y="113723"/>
            <a:ext cx="310230" cy="310210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15"/>
          <p:cNvSpPr txBox="1">
            <a:spLocks noGrp="1"/>
          </p:cNvSpPr>
          <p:nvPr>
            <p:ph type="ctrTitle" idx="4294967295"/>
          </p:nvPr>
        </p:nvSpPr>
        <p:spPr>
          <a:xfrm>
            <a:off x="1275150" y="2140418"/>
            <a:ext cx="6593700" cy="54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i="0" dirty="0">
                <a:cs typeface="B Nazanin" panose="00000700000000000000" pitchFamily="2" charset="-78"/>
              </a:rPr>
              <a:t>سلام!</a:t>
            </a:r>
            <a:endParaRPr sz="2400" i="0" dirty="0">
              <a:cs typeface="B Nazanin" panose="00000700000000000000" pitchFamily="2" charset="-78"/>
            </a:endParaRPr>
          </a:p>
        </p:txBody>
      </p:sp>
      <p:sp>
        <p:nvSpPr>
          <p:cNvPr id="87" name="Google Shape;87;p15"/>
          <p:cNvSpPr txBox="1">
            <a:spLocks noGrp="1"/>
          </p:cNvSpPr>
          <p:nvPr>
            <p:ph type="subTitle" idx="4294967295"/>
          </p:nvPr>
        </p:nvSpPr>
        <p:spPr>
          <a:xfrm>
            <a:off x="847275" y="2710175"/>
            <a:ext cx="7449300" cy="147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lnSpc>
                <a:spcPct val="100000"/>
              </a:lnSpc>
              <a:buNone/>
            </a:pPr>
            <a:r>
              <a:rPr lang="fa-IR" sz="1800" dirty="0">
                <a:solidFill>
                  <a:schemeClr val="accent1"/>
                </a:solidFill>
                <a:cs typeface="B Nazanin" panose="00000700000000000000" pitchFamily="2" charset="-78"/>
              </a:rPr>
              <a:t>من جیدنملیسا هستم</a:t>
            </a:r>
          </a:p>
          <a:p>
            <a:pPr marL="0" lvl="0" indent="0" algn="ctr" rtl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666666"/>
                </a:solidFill>
                <a:cs typeface="B Nazanin" panose="00000700000000000000" pitchFamily="2" charset="-78"/>
              </a:rPr>
              <a:t>من اینجا هستم زیرا عاشق ارائه سخنرانی هستم.</a:t>
            </a:r>
          </a:p>
          <a:p>
            <a:pPr marL="0" lvl="0" indent="0" algn="ctr" rtl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666666"/>
                </a:solidFill>
                <a:cs typeface="B Nazanin" panose="00000700000000000000" pitchFamily="2" charset="-78"/>
              </a:rPr>
              <a:t>می توانید من را در </a:t>
            </a:r>
            <a:r>
              <a:rPr lang="en-US" sz="1400" b="1" dirty="0">
                <a:solidFill>
                  <a:srgbClr val="666666"/>
                </a:solidFill>
                <a:cs typeface="B Nazanin" panose="00000700000000000000" pitchFamily="2" charset="-78"/>
              </a:rPr>
              <a:t>20begir.com</a:t>
            </a:r>
            <a:r>
              <a:rPr lang="fa-IR" sz="1400" b="1" dirty="0">
                <a:solidFill>
                  <a:srgbClr val="666666"/>
                </a:solidFill>
                <a:cs typeface="B Nazanin" panose="00000700000000000000" pitchFamily="2" charset="-78"/>
              </a:rPr>
              <a:t> </a:t>
            </a:r>
            <a:r>
              <a:rPr lang="en-US" sz="1400" b="1" dirty="0">
                <a:solidFill>
                  <a:srgbClr val="666666"/>
                </a:solidFill>
                <a:cs typeface="B Nazanin" panose="00000700000000000000" pitchFamily="2" charset="-78"/>
              </a:rPr>
              <a:t> </a:t>
            </a:r>
            <a:r>
              <a:rPr lang="fa-IR" sz="1400" dirty="0">
                <a:solidFill>
                  <a:srgbClr val="666666"/>
                </a:solidFill>
                <a:cs typeface="B Nazanin" panose="00000700000000000000" pitchFamily="2" charset="-78"/>
              </a:rPr>
              <a:t>پیدا کنید</a:t>
            </a:r>
            <a:endParaRPr sz="1400" b="1" dirty="0">
              <a:solidFill>
                <a:srgbClr val="666666"/>
              </a:solidFill>
              <a:cs typeface="B Nazanin" panose="00000700000000000000" pitchFamily="2" charset="-78"/>
            </a:endParaRPr>
          </a:p>
        </p:txBody>
      </p:sp>
      <p:pic>
        <p:nvPicPr>
          <p:cNvPr id="88" name="Google Shape;88;p15"/>
          <p:cNvPicPr preferRelativeResize="0"/>
          <p:nvPr/>
        </p:nvPicPr>
        <p:blipFill>
          <a:blip r:embed="rId3"/>
          <a:srcRect t="16686" b="16686"/>
          <a:stretch/>
        </p:blipFill>
        <p:spPr>
          <a:xfrm>
            <a:off x="3578200" y="-252325"/>
            <a:ext cx="1987800" cy="1987500"/>
          </a:xfrm>
          <a:prstGeom prst="diamond">
            <a:avLst/>
          </a:prstGeom>
          <a:noFill/>
          <a:ln w="76200" cap="flat" cmpd="thinThick">
            <a:solidFill>
              <a:schemeClr val="accent1"/>
            </a:solidFill>
            <a:prstDash val="solid"/>
            <a:miter lim="8000"/>
            <a:headEnd type="none" w="sm" len="sm"/>
            <a:tailEnd type="none" w="sm" len="sm"/>
          </a:ln>
        </p:spPr>
      </p:pic>
      <p:sp>
        <p:nvSpPr>
          <p:cNvPr id="89" name="Google Shape;89;p15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42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4" name="Google Shape;474;p42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>
                <a:spcBef>
                  <a:spcPts val="0"/>
                </a:spcBef>
                <a:spcAft>
                  <a:spcPts val="0"/>
                </a:spcAft>
                <a:buNone/>
              </a:pPr>
              <a:t>30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75" name="Google Shape;475;p42"/>
          <p:cNvSpPr/>
          <p:nvPr/>
        </p:nvSpPr>
        <p:spPr>
          <a:xfrm>
            <a:off x="286775" y="1363400"/>
            <a:ext cx="4206300" cy="15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نقاط قوت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b="1"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76" name="Google Shape;476;p42"/>
          <p:cNvSpPr/>
          <p:nvPr/>
        </p:nvSpPr>
        <p:spPr>
          <a:xfrm>
            <a:off x="4667075" y="1363400"/>
            <a:ext cx="4206300" cy="15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نقاط ضعف</a:t>
            </a: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</a:t>
            </a:r>
            <a:endParaRPr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77" name="Google Shape;477;p42"/>
          <p:cNvSpPr/>
          <p:nvPr/>
        </p:nvSpPr>
        <p:spPr>
          <a:xfrm>
            <a:off x="286775" y="3121900"/>
            <a:ext cx="4206300" cy="15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 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فرصت ها</a:t>
            </a:r>
            <a:endParaRPr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78" name="Google Shape;478;p42"/>
          <p:cNvSpPr/>
          <p:nvPr/>
        </p:nvSpPr>
        <p:spPr>
          <a:xfrm>
            <a:off x="4667075" y="3121900"/>
            <a:ext cx="4206300" cy="15846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قالب پاورپوینت معماری اسلامی تم ایران قابل ویرایش می باشد </a:t>
            </a: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تهدیدها</a:t>
            </a:r>
            <a:endParaRPr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79" name="Google Shape;479;p42"/>
          <p:cNvSpPr/>
          <p:nvPr/>
        </p:nvSpPr>
        <p:spPr>
          <a:xfrm>
            <a:off x="3285625" y="1738389"/>
            <a:ext cx="2417100" cy="241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80" name="Google Shape;480;p42"/>
          <p:cNvSpPr/>
          <p:nvPr/>
        </p:nvSpPr>
        <p:spPr>
          <a:xfrm rot="5400000">
            <a:off x="3459879" y="1738389"/>
            <a:ext cx="2417100" cy="241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81" name="Google Shape;481;p42"/>
          <p:cNvSpPr/>
          <p:nvPr/>
        </p:nvSpPr>
        <p:spPr>
          <a:xfrm rot="10800000">
            <a:off x="3459879" y="1914006"/>
            <a:ext cx="2417100" cy="241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82" name="Google Shape;482;p42"/>
          <p:cNvSpPr/>
          <p:nvPr/>
        </p:nvSpPr>
        <p:spPr>
          <a:xfrm rot="-5400000">
            <a:off x="3285625" y="1914006"/>
            <a:ext cx="2417100" cy="24171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83" name="Google Shape;483;p42"/>
          <p:cNvSpPr/>
          <p:nvPr/>
        </p:nvSpPr>
        <p:spPr>
          <a:xfrm>
            <a:off x="3842100" y="2242577"/>
            <a:ext cx="400213" cy="454554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1">
                <a:ln>
                  <a:noFill/>
                </a:ln>
                <a:solidFill>
                  <a:schemeClr val="lt1"/>
                </a:solidFill>
                <a:latin typeface="Playfair Display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484" name="Google Shape;484;p42"/>
          <p:cNvSpPr/>
          <p:nvPr/>
        </p:nvSpPr>
        <p:spPr>
          <a:xfrm>
            <a:off x="4857720" y="2250297"/>
            <a:ext cx="620701" cy="440349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1">
                <a:ln>
                  <a:noFill/>
                </a:ln>
                <a:solidFill>
                  <a:schemeClr val="lt1"/>
                </a:solidFill>
                <a:latin typeface="Playfair Display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485" name="Google Shape;485;p42"/>
          <p:cNvSpPr/>
          <p:nvPr/>
        </p:nvSpPr>
        <p:spPr>
          <a:xfrm>
            <a:off x="3807513" y="3348952"/>
            <a:ext cx="447769" cy="454554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1">
                <a:ln>
                  <a:noFill/>
                </a:ln>
                <a:solidFill>
                  <a:schemeClr val="lt1"/>
                </a:solidFill>
                <a:latin typeface="Playfair Display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486" name="Google Shape;486;p42"/>
          <p:cNvSpPr/>
          <p:nvPr/>
        </p:nvSpPr>
        <p:spPr>
          <a:xfrm>
            <a:off x="4971979" y="3356672"/>
            <a:ext cx="476797" cy="529901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1">
                <a:ln>
                  <a:noFill/>
                </a:ln>
                <a:solidFill>
                  <a:schemeClr val="lt1"/>
                </a:solidFill>
                <a:latin typeface="Playfair Display"/>
                <a:cs typeface="B Nazanin" panose="00000700000000000000" pitchFamily="2" charset="-78"/>
              </a:rPr>
              <a:t>T</a:t>
            </a:r>
          </a:p>
        </p:txBody>
      </p:sp>
      <p:sp>
        <p:nvSpPr>
          <p:cNvPr id="487" name="Google Shape;487;p42"/>
          <p:cNvSpPr/>
          <p:nvPr/>
        </p:nvSpPr>
        <p:spPr>
          <a:xfrm>
            <a:off x="4416902" y="113723"/>
            <a:ext cx="310230" cy="310210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44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نمودار قیف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533" name="Google Shape;533;p44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534" name="Google Shape;534;p44"/>
          <p:cNvGrpSpPr/>
          <p:nvPr/>
        </p:nvGrpSpPr>
        <p:grpSpPr>
          <a:xfrm>
            <a:off x="855292" y="1413043"/>
            <a:ext cx="3608219" cy="3243858"/>
            <a:chOff x="3778727" y="4460423"/>
            <a:chExt cx="720160" cy="647438"/>
          </a:xfrm>
        </p:grpSpPr>
        <p:sp>
          <p:nvSpPr>
            <p:cNvPr id="535" name="Google Shape;535;p44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خرید</a:t>
              </a:r>
              <a:endParaRPr sz="1200" b="1" u="none" strike="noStrike" cap="none" dirty="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536" name="Google Shape;536;p44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وفاداری</a:t>
              </a:r>
              <a:endParaRPr sz="1200" b="1" u="none" strike="noStrike" cap="none" dirty="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537" name="Google Shape;537;p44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اطلاع</a:t>
              </a:r>
              <a:endParaRPr sz="1200" b="1" u="none" strike="noStrike" cap="none" dirty="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538" name="Google Shape;538;p44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ارزیابی</a:t>
              </a:r>
              <a:endParaRPr sz="1200" b="1" u="none" strike="noStrike" cap="none" dirty="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539" name="Google Shape;539;p44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کشف</a:t>
              </a:r>
              <a:endParaRPr sz="1200" b="1" u="none" strike="noStrike" cap="none" dirty="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540" name="Google Shape;540;p44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Lora"/>
                  <a:ea typeface="Lora"/>
                  <a:cs typeface="B Nazanin" panose="00000700000000000000" pitchFamily="2" charset="-78"/>
                  <a:sym typeface="Lora"/>
                </a:rPr>
                <a:t>قصد</a:t>
              </a:r>
              <a:endParaRPr sz="1200" b="1" u="none" strike="noStrike" cap="none" dirty="0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  <p:sp>
          <p:nvSpPr>
            <p:cNvPr id="541" name="Google Shape;541;p44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u="none" strike="noStrike" cap="none">
                <a:solidFill>
                  <a:schemeClr val="lt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endParaRPr>
            </a:p>
          </p:txBody>
        </p:sp>
      </p:grpSp>
      <p:cxnSp>
        <p:nvCxnSpPr>
          <p:cNvPr id="542" name="Google Shape;542;p44"/>
          <p:cNvCxnSpPr/>
          <p:nvPr/>
        </p:nvCxnSpPr>
        <p:spPr>
          <a:xfrm>
            <a:off x="4383550" y="1950075"/>
            <a:ext cx="10569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43" name="Google Shape;543;p44"/>
          <p:cNvSpPr txBox="1"/>
          <p:nvPr/>
        </p:nvSpPr>
        <p:spPr>
          <a:xfrm>
            <a:off x="5502050" y="1778025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مطالب خود را درج کنید</a:t>
            </a:r>
            <a:endParaRPr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544" name="Google Shape;544;p44"/>
          <p:cNvCxnSpPr/>
          <p:nvPr/>
        </p:nvCxnSpPr>
        <p:spPr>
          <a:xfrm>
            <a:off x="4227875" y="2431700"/>
            <a:ext cx="12126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45" name="Google Shape;545;p44"/>
          <p:cNvSpPr txBox="1"/>
          <p:nvPr/>
        </p:nvSpPr>
        <p:spPr>
          <a:xfrm>
            <a:off x="5502050" y="2259640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مطالب خود را درج کنید</a:t>
            </a:r>
            <a:endParaRPr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546" name="Google Shape;546;p44"/>
          <p:cNvCxnSpPr/>
          <p:nvPr/>
        </p:nvCxnSpPr>
        <p:spPr>
          <a:xfrm>
            <a:off x="4006650" y="2913325"/>
            <a:ext cx="14337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47" name="Google Shape;547;p44"/>
          <p:cNvSpPr txBox="1"/>
          <p:nvPr/>
        </p:nvSpPr>
        <p:spPr>
          <a:xfrm>
            <a:off x="5502050" y="2741255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مطالب خود را درج کنید</a:t>
            </a:r>
            <a:endParaRPr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548" name="Google Shape;548;p44"/>
          <p:cNvCxnSpPr/>
          <p:nvPr/>
        </p:nvCxnSpPr>
        <p:spPr>
          <a:xfrm>
            <a:off x="3818200" y="3394925"/>
            <a:ext cx="16221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49" name="Google Shape;549;p44"/>
          <p:cNvSpPr txBox="1"/>
          <p:nvPr/>
        </p:nvSpPr>
        <p:spPr>
          <a:xfrm>
            <a:off x="5502050" y="3222870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مطالب خود را درج کنید</a:t>
            </a:r>
            <a:endParaRPr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550" name="Google Shape;550;p44"/>
          <p:cNvCxnSpPr/>
          <p:nvPr/>
        </p:nvCxnSpPr>
        <p:spPr>
          <a:xfrm>
            <a:off x="3613350" y="3876550"/>
            <a:ext cx="18270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51" name="Google Shape;551;p44"/>
          <p:cNvSpPr txBox="1"/>
          <p:nvPr/>
        </p:nvSpPr>
        <p:spPr>
          <a:xfrm>
            <a:off x="5502050" y="3704485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مطالب خود را درج کنید</a:t>
            </a:r>
            <a:endParaRPr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552" name="Google Shape;552;p44"/>
          <p:cNvCxnSpPr/>
          <p:nvPr/>
        </p:nvCxnSpPr>
        <p:spPr>
          <a:xfrm>
            <a:off x="3400325" y="4358150"/>
            <a:ext cx="20316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553" name="Google Shape;553;p44"/>
          <p:cNvSpPr txBox="1"/>
          <p:nvPr/>
        </p:nvSpPr>
        <p:spPr>
          <a:xfrm>
            <a:off x="5502050" y="4186100"/>
            <a:ext cx="27867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مطالب خود را درج کنید</a:t>
            </a:r>
            <a:endParaRPr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554" name="Google Shape;554;p44"/>
          <p:cNvSpPr/>
          <p:nvPr/>
        </p:nvSpPr>
        <p:spPr>
          <a:xfrm>
            <a:off x="4416902" y="113723"/>
            <a:ext cx="310230" cy="310210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45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60" name="Google Shape;560;p45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32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561" name="Google Shape;561;p45"/>
          <p:cNvPicPr preferRelativeResize="0"/>
          <p:nvPr/>
        </p:nvPicPr>
        <p:blipFill>
          <a:blip r:embed="rId3"/>
          <a:srcRect t="16664" b="16664"/>
          <a:stretch/>
        </p:blipFill>
        <p:spPr>
          <a:xfrm>
            <a:off x="855300" y="17599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62" name="Google Shape;562;p45"/>
          <p:cNvSpPr txBox="1"/>
          <p:nvPr/>
        </p:nvSpPr>
        <p:spPr>
          <a:xfrm>
            <a:off x="860325" y="33790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Imani Jackson</a:t>
            </a:r>
            <a:br>
              <a:rPr lang="en" dirty="0">
                <a:latin typeface="Lora"/>
                <a:ea typeface="Lora"/>
                <a:cs typeface="B Nazanin" panose="00000700000000000000" pitchFamily="2" charset="-78"/>
                <a:sym typeface="Lora"/>
              </a:rPr>
            </a:br>
            <a:r>
              <a:rPr lang="en" sz="8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JOB TITLE</a:t>
            </a:r>
            <a:endParaRPr sz="800" dirty="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Blue is the colour of the clear sky and the deep sea</a:t>
            </a:r>
            <a:endParaRPr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pic>
        <p:nvPicPr>
          <p:cNvPr id="563" name="Google Shape;563;p45"/>
          <p:cNvPicPr preferRelativeResize="0"/>
          <p:nvPr/>
        </p:nvPicPr>
        <p:blipFill>
          <a:blip r:embed="rId4"/>
          <a:srcRect l="16667" r="16667"/>
          <a:stretch/>
        </p:blipFill>
        <p:spPr>
          <a:xfrm>
            <a:off x="2835025" y="17599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64" name="Google Shape;564;p45"/>
          <p:cNvSpPr txBox="1"/>
          <p:nvPr/>
        </p:nvSpPr>
        <p:spPr>
          <a:xfrm>
            <a:off x="2840050" y="33790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Marcos Galán</a:t>
            </a:r>
            <a:br>
              <a:rPr lang="en">
                <a:latin typeface="Lora"/>
                <a:ea typeface="Lora"/>
                <a:cs typeface="B Nazanin" panose="00000700000000000000" pitchFamily="2" charset="-78"/>
                <a:sym typeface="Lora"/>
              </a:rPr>
            </a:br>
            <a:r>
              <a:rPr lang="en" sz="8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JOB TITLE</a:t>
            </a:r>
            <a:endParaRPr sz="80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Blue is the colour of the clear sky and the deep sea</a:t>
            </a:r>
            <a:endParaRPr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pic>
        <p:nvPicPr>
          <p:cNvPr id="565" name="Google Shape;565;p45"/>
          <p:cNvPicPr preferRelativeResize="0"/>
          <p:nvPr/>
        </p:nvPicPr>
        <p:blipFill>
          <a:blip r:embed="rId5"/>
          <a:srcRect t="16670" b="16670"/>
          <a:stretch/>
        </p:blipFill>
        <p:spPr>
          <a:xfrm>
            <a:off x="4814750" y="17599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66" name="Google Shape;566;p45"/>
          <p:cNvSpPr txBox="1"/>
          <p:nvPr/>
        </p:nvSpPr>
        <p:spPr>
          <a:xfrm>
            <a:off x="4819775" y="33790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Ixchel Valdía</a:t>
            </a:r>
            <a:br>
              <a:rPr lang="en">
                <a:latin typeface="Lora"/>
                <a:ea typeface="Lora"/>
                <a:cs typeface="B Nazanin" panose="00000700000000000000" pitchFamily="2" charset="-78"/>
                <a:sym typeface="Lora"/>
              </a:rPr>
            </a:br>
            <a:r>
              <a:rPr lang="en" sz="8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JOB TITLE</a:t>
            </a:r>
            <a:endParaRPr sz="80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Blue is the colour of the clear sky and the deep sea</a:t>
            </a:r>
            <a:endParaRPr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pic>
        <p:nvPicPr>
          <p:cNvPr id="567" name="Google Shape;567;p45"/>
          <p:cNvPicPr preferRelativeResize="0"/>
          <p:nvPr/>
        </p:nvPicPr>
        <p:blipFill>
          <a:blip r:embed="rId6"/>
          <a:srcRect t="16681" b="16681"/>
          <a:stretch/>
        </p:blipFill>
        <p:spPr>
          <a:xfrm>
            <a:off x="6794475" y="175997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568" name="Google Shape;568;p45"/>
          <p:cNvSpPr txBox="1"/>
          <p:nvPr/>
        </p:nvSpPr>
        <p:spPr>
          <a:xfrm>
            <a:off x="6799500" y="3379000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Nils Årud</a:t>
            </a:r>
            <a:br>
              <a:rPr lang="en">
                <a:latin typeface="Lora"/>
                <a:ea typeface="Lora"/>
                <a:cs typeface="B Nazanin" panose="00000700000000000000" pitchFamily="2" charset="-78"/>
                <a:sym typeface="Lora"/>
              </a:rPr>
            </a:br>
            <a:r>
              <a:rPr lang="en" sz="8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JOB TITLE</a:t>
            </a:r>
            <a:endParaRPr sz="800">
              <a:solidFill>
                <a:schemeClr val="dk2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Blue is the colour of the clear sky and the deep sea</a:t>
            </a:r>
            <a:endParaRPr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ctr" rtl="0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569" name="Google Shape;569;p45"/>
          <p:cNvSpPr/>
          <p:nvPr/>
        </p:nvSpPr>
        <p:spPr>
          <a:xfrm>
            <a:off x="4416902" y="113723"/>
            <a:ext cx="310230" cy="310210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" name="Google Shape;664;p47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برنامه ریز هفتگی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65" name="Google Shape;665;p47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33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666" name="Google Shape;666;p47"/>
          <p:cNvGraphicFramePr/>
          <p:nvPr>
            <p:extLst>
              <p:ext uri="{D42A27DB-BD31-4B8C-83A1-F6EECF244321}">
                <p14:modId xmlns:p14="http://schemas.microsoft.com/office/powerpoint/2010/main" val="284052247"/>
              </p:ext>
            </p:extLst>
          </p:nvPr>
        </p:nvGraphicFramePr>
        <p:xfrm>
          <a:off x="806700" y="1474725"/>
          <a:ext cx="7530600" cy="2986820"/>
        </p:xfrm>
        <a:graphic>
          <a:graphicData uri="http://schemas.openxmlformats.org/drawingml/2006/table">
            <a:tbl>
              <a:tblPr>
                <a:noFill/>
                <a:tableStyleId>{CE1056D4-397D-4CD6-82BA-F0CC8ECDE14B}</a:tableStyleId>
              </a:tblPr>
              <a:tblGrid>
                <a:gridCol w="8345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565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355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یکشنبه</a:t>
                      </a:r>
                      <a:endParaRPr sz="700" dirty="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دوشنبه</a:t>
                      </a:r>
                      <a:endParaRPr sz="700" dirty="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سهشنبه</a:t>
                      </a:r>
                      <a:endParaRPr sz="700" dirty="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چهار شنبه</a:t>
                      </a:r>
                      <a:endParaRPr sz="700" dirty="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پنج شنبه</a:t>
                      </a:r>
                      <a:endParaRPr sz="700" dirty="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جمعه</a:t>
                      </a:r>
                      <a:endParaRPr sz="700" dirty="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700" dirty="0">
                          <a:solidFill>
                            <a:schemeClr val="lt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شنبه</a:t>
                      </a:r>
                      <a:endParaRPr sz="700" dirty="0">
                        <a:solidFill>
                          <a:schemeClr val="lt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9:00 - 9:45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10:00 - 10:45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11:00 - 11:45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وظیفه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12:00 - 13:15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✔ اوقات فراغت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13:30 - 14:15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14:30 - 15:15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31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15:30 - 16:15</a:t>
                      </a:r>
                      <a:endParaRPr sz="800">
                        <a:solidFill>
                          <a:schemeClr val="dk2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dirty="0">
                          <a:solidFill>
                            <a:schemeClr val="dk1"/>
                          </a:solidFill>
                          <a:latin typeface="Lora"/>
                          <a:ea typeface="Lora"/>
                          <a:cs typeface="B Nazanin" panose="00000700000000000000" pitchFamily="2" charset="-78"/>
                          <a:sym typeface="Lora"/>
                        </a:rPr>
                        <a:t>Task</a:t>
                      </a:r>
                      <a:endParaRPr sz="800" dirty="0">
                        <a:solidFill>
                          <a:schemeClr val="dk1"/>
                        </a:solidFill>
                        <a:latin typeface="Lora"/>
                        <a:ea typeface="Lora"/>
                        <a:cs typeface="B Nazanin" panose="00000700000000000000" pitchFamily="2" charset="-78"/>
                        <a:sym typeface="L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667" name="Google Shape;667;p47"/>
          <p:cNvSpPr/>
          <p:nvPr/>
        </p:nvSpPr>
        <p:spPr>
          <a:xfrm>
            <a:off x="4416902" y="113723"/>
            <a:ext cx="310230" cy="310210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" name="Google Shape;672;p48"/>
          <p:cNvGrpSpPr/>
          <p:nvPr/>
        </p:nvGrpSpPr>
        <p:grpSpPr>
          <a:xfrm>
            <a:off x="615403" y="575593"/>
            <a:ext cx="320576" cy="405430"/>
            <a:chOff x="584925" y="238125"/>
            <a:chExt cx="415200" cy="525100"/>
          </a:xfrm>
        </p:grpSpPr>
        <p:sp>
          <p:nvSpPr>
            <p:cNvPr id="673" name="Google Shape;673;p48"/>
            <p:cNvSpPr/>
            <p:nvPr/>
          </p:nvSpPr>
          <p:spPr>
            <a:xfrm>
              <a:off x="621550" y="29917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14166" y="0"/>
                  </a:moveTo>
                  <a:lnTo>
                    <a:pt x="14166" y="16755"/>
                  </a:lnTo>
                  <a:lnTo>
                    <a:pt x="14141" y="16926"/>
                  </a:lnTo>
                  <a:lnTo>
                    <a:pt x="14093" y="17072"/>
                  </a:lnTo>
                  <a:lnTo>
                    <a:pt x="14044" y="17194"/>
                  </a:lnTo>
                  <a:lnTo>
                    <a:pt x="13946" y="17341"/>
                  </a:lnTo>
                  <a:lnTo>
                    <a:pt x="13824" y="17438"/>
                  </a:lnTo>
                  <a:lnTo>
                    <a:pt x="13677" y="17512"/>
                  </a:lnTo>
                  <a:lnTo>
                    <a:pt x="13531" y="17561"/>
                  </a:lnTo>
                  <a:lnTo>
                    <a:pt x="13384" y="17585"/>
                  </a:lnTo>
                  <a:lnTo>
                    <a:pt x="0" y="17585"/>
                  </a:lnTo>
                  <a:lnTo>
                    <a:pt x="0" y="17731"/>
                  </a:lnTo>
                  <a:lnTo>
                    <a:pt x="25" y="17902"/>
                  </a:lnTo>
                  <a:lnTo>
                    <a:pt x="74" y="18049"/>
                  </a:lnTo>
                  <a:lnTo>
                    <a:pt x="123" y="18171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71"/>
                  </a:lnTo>
                  <a:lnTo>
                    <a:pt x="15069" y="18049"/>
                  </a:lnTo>
                  <a:lnTo>
                    <a:pt x="15118" y="17902"/>
                  </a:lnTo>
                  <a:lnTo>
                    <a:pt x="15143" y="17731"/>
                  </a:lnTo>
                  <a:lnTo>
                    <a:pt x="15143" y="733"/>
                  </a:lnTo>
                  <a:lnTo>
                    <a:pt x="15118" y="586"/>
                  </a:lnTo>
                  <a:lnTo>
                    <a:pt x="15069" y="440"/>
                  </a:lnTo>
                  <a:lnTo>
                    <a:pt x="15021" y="318"/>
                  </a:lnTo>
                  <a:lnTo>
                    <a:pt x="14923" y="196"/>
                  </a:lnTo>
                  <a:lnTo>
                    <a:pt x="14801" y="122"/>
                  </a:lnTo>
                  <a:lnTo>
                    <a:pt x="14654" y="49"/>
                  </a:lnTo>
                  <a:lnTo>
                    <a:pt x="14508" y="25"/>
                  </a:lnTo>
                  <a:lnTo>
                    <a:pt x="143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4" name="Google Shape;674;p48"/>
            <p:cNvSpPr/>
            <p:nvPr/>
          </p:nvSpPr>
          <p:spPr>
            <a:xfrm>
              <a:off x="633750" y="2381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5" name="Google Shape;675;p48"/>
            <p:cNvSpPr/>
            <p:nvPr/>
          </p:nvSpPr>
          <p:spPr>
            <a:xfrm>
              <a:off x="716800" y="2381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6" name="Google Shape;676;p48"/>
            <p:cNvSpPr/>
            <p:nvPr/>
          </p:nvSpPr>
          <p:spPr>
            <a:xfrm>
              <a:off x="799825" y="2381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8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8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3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7" name="Google Shape;677;p48"/>
            <p:cNvSpPr/>
            <p:nvPr/>
          </p:nvSpPr>
          <p:spPr>
            <a:xfrm>
              <a:off x="882875" y="2381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4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4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8" name="Google Shape;678;p48"/>
            <p:cNvSpPr/>
            <p:nvPr/>
          </p:nvSpPr>
          <p:spPr>
            <a:xfrm>
              <a:off x="584925" y="26132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2540" y="171"/>
                  </a:moveTo>
                  <a:lnTo>
                    <a:pt x="2711" y="195"/>
                  </a:lnTo>
                  <a:lnTo>
                    <a:pt x="2882" y="244"/>
                  </a:lnTo>
                  <a:lnTo>
                    <a:pt x="3053" y="318"/>
                  </a:lnTo>
                  <a:lnTo>
                    <a:pt x="3175" y="440"/>
                  </a:lnTo>
                  <a:lnTo>
                    <a:pt x="3297" y="562"/>
                  </a:lnTo>
                  <a:lnTo>
                    <a:pt x="3370" y="733"/>
                  </a:lnTo>
                  <a:lnTo>
                    <a:pt x="3419" y="904"/>
                  </a:lnTo>
                  <a:lnTo>
                    <a:pt x="3444" y="1075"/>
                  </a:lnTo>
                  <a:lnTo>
                    <a:pt x="3419" y="1246"/>
                  </a:lnTo>
                  <a:lnTo>
                    <a:pt x="3370" y="1417"/>
                  </a:lnTo>
                  <a:lnTo>
                    <a:pt x="3297" y="1588"/>
                  </a:lnTo>
                  <a:lnTo>
                    <a:pt x="3175" y="1710"/>
                  </a:lnTo>
                  <a:lnTo>
                    <a:pt x="3053" y="1832"/>
                  </a:lnTo>
                  <a:lnTo>
                    <a:pt x="2882" y="1905"/>
                  </a:lnTo>
                  <a:lnTo>
                    <a:pt x="2711" y="1954"/>
                  </a:lnTo>
                  <a:lnTo>
                    <a:pt x="2540" y="1978"/>
                  </a:lnTo>
                  <a:lnTo>
                    <a:pt x="2369" y="1954"/>
                  </a:lnTo>
                  <a:lnTo>
                    <a:pt x="2198" y="1905"/>
                  </a:lnTo>
                  <a:lnTo>
                    <a:pt x="2027" y="1832"/>
                  </a:lnTo>
                  <a:lnTo>
                    <a:pt x="1905" y="1710"/>
                  </a:lnTo>
                  <a:lnTo>
                    <a:pt x="1783" y="1588"/>
                  </a:lnTo>
                  <a:lnTo>
                    <a:pt x="1710" y="1417"/>
                  </a:lnTo>
                  <a:lnTo>
                    <a:pt x="1661" y="1246"/>
                  </a:lnTo>
                  <a:lnTo>
                    <a:pt x="1636" y="1075"/>
                  </a:lnTo>
                  <a:lnTo>
                    <a:pt x="1661" y="904"/>
                  </a:lnTo>
                  <a:lnTo>
                    <a:pt x="1710" y="733"/>
                  </a:lnTo>
                  <a:lnTo>
                    <a:pt x="1783" y="562"/>
                  </a:lnTo>
                  <a:lnTo>
                    <a:pt x="1905" y="440"/>
                  </a:lnTo>
                  <a:lnTo>
                    <a:pt x="2027" y="318"/>
                  </a:lnTo>
                  <a:lnTo>
                    <a:pt x="2198" y="244"/>
                  </a:lnTo>
                  <a:lnTo>
                    <a:pt x="2369" y="195"/>
                  </a:lnTo>
                  <a:lnTo>
                    <a:pt x="2540" y="171"/>
                  </a:lnTo>
                  <a:close/>
                  <a:moveTo>
                    <a:pt x="5862" y="171"/>
                  </a:moveTo>
                  <a:lnTo>
                    <a:pt x="6033" y="195"/>
                  </a:lnTo>
                  <a:lnTo>
                    <a:pt x="6204" y="244"/>
                  </a:lnTo>
                  <a:lnTo>
                    <a:pt x="6374" y="318"/>
                  </a:lnTo>
                  <a:lnTo>
                    <a:pt x="6497" y="440"/>
                  </a:lnTo>
                  <a:lnTo>
                    <a:pt x="6619" y="562"/>
                  </a:lnTo>
                  <a:lnTo>
                    <a:pt x="6692" y="733"/>
                  </a:lnTo>
                  <a:lnTo>
                    <a:pt x="6741" y="904"/>
                  </a:lnTo>
                  <a:lnTo>
                    <a:pt x="6765" y="1075"/>
                  </a:lnTo>
                  <a:lnTo>
                    <a:pt x="6741" y="1246"/>
                  </a:lnTo>
                  <a:lnTo>
                    <a:pt x="6692" y="1417"/>
                  </a:lnTo>
                  <a:lnTo>
                    <a:pt x="6619" y="1588"/>
                  </a:lnTo>
                  <a:lnTo>
                    <a:pt x="6497" y="1710"/>
                  </a:lnTo>
                  <a:lnTo>
                    <a:pt x="6374" y="1832"/>
                  </a:lnTo>
                  <a:lnTo>
                    <a:pt x="6204" y="1905"/>
                  </a:lnTo>
                  <a:lnTo>
                    <a:pt x="6033" y="1954"/>
                  </a:lnTo>
                  <a:lnTo>
                    <a:pt x="5862" y="1978"/>
                  </a:lnTo>
                  <a:lnTo>
                    <a:pt x="5691" y="1954"/>
                  </a:lnTo>
                  <a:lnTo>
                    <a:pt x="5520" y="1905"/>
                  </a:lnTo>
                  <a:lnTo>
                    <a:pt x="5349" y="1832"/>
                  </a:lnTo>
                  <a:lnTo>
                    <a:pt x="5227" y="1710"/>
                  </a:lnTo>
                  <a:lnTo>
                    <a:pt x="5104" y="1588"/>
                  </a:lnTo>
                  <a:lnTo>
                    <a:pt x="5031" y="1417"/>
                  </a:lnTo>
                  <a:lnTo>
                    <a:pt x="4982" y="1246"/>
                  </a:lnTo>
                  <a:lnTo>
                    <a:pt x="4958" y="1075"/>
                  </a:lnTo>
                  <a:lnTo>
                    <a:pt x="4982" y="904"/>
                  </a:lnTo>
                  <a:lnTo>
                    <a:pt x="5031" y="733"/>
                  </a:lnTo>
                  <a:lnTo>
                    <a:pt x="5104" y="562"/>
                  </a:lnTo>
                  <a:lnTo>
                    <a:pt x="5227" y="440"/>
                  </a:lnTo>
                  <a:lnTo>
                    <a:pt x="5349" y="318"/>
                  </a:lnTo>
                  <a:lnTo>
                    <a:pt x="5520" y="244"/>
                  </a:lnTo>
                  <a:lnTo>
                    <a:pt x="5691" y="195"/>
                  </a:lnTo>
                  <a:lnTo>
                    <a:pt x="5862" y="171"/>
                  </a:lnTo>
                  <a:close/>
                  <a:moveTo>
                    <a:pt x="9183" y="171"/>
                  </a:moveTo>
                  <a:lnTo>
                    <a:pt x="9354" y="195"/>
                  </a:lnTo>
                  <a:lnTo>
                    <a:pt x="9525" y="244"/>
                  </a:lnTo>
                  <a:lnTo>
                    <a:pt x="9696" y="318"/>
                  </a:lnTo>
                  <a:lnTo>
                    <a:pt x="9818" y="440"/>
                  </a:lnTo>
                  <a:lnTo>
                    <a:pt x="9940" y="562"/>
                  </a:lnTo>
                  <a:lnTo>
                    <a:pt x="10014" y="733"/>
                  </a:lnTo>
                  <a:lnTo>
                    <a:pt x="10062" y="904"/>
                  </a:lnTo>
                  <a:lnTo>
                    <a:pt x="10087" y="1075"/>
                  </a:lnTo>
                  <a:lnTo>
                    <a:pt x="10062" y="1246"/>
                  </a:lnTo>
                  <a:lnTo>
                    <a:pt x="10014" y="1417"/>
                  </a:lnTo>
                  <a:lnTo>
                    <a:pt x="9940" y="1588"/>
                  </a:lnTo>
                  <a:lnTo>
                    <a:pt x="9818" y="1710"/>
                  </a:lnTo>
                  <a:lnTo>
                    <a:pt x="9696" y="1832"/>
                  </a:lnTo>
                  <a:lnTo>
                    <a:pt x="9525" y="1905"/>
                  </a:lnTo>
                  <a:lnTo>
                    <a:pt x="9354" y="1954"/>
                  </a:lnTo>
                  <a:lnTo>
                    <a:pt x="9183" y="1978"/>
                  </a:lnTo>
                  <a:lnTo>
                    <a:pt x="9012" y="1954"/>
                  </a:lnTo>
                  <a:lnTo>
                    <a:pt x="8841" y="1905"/>
                  </a:lnTo>
                  <a:lnTo>
                    <a:pt x="8670" y="1832"/>
                  </a:lnTo>
                  <a:lnTo>
                    <a:pt x="8548" y="1710"/>
                  </a:lnTo>
                  <a:lnTo>
                    <a:pt x="8426" y="1588"/>
                  </a:lnTo>
                  <a:lnTo>
                    <a:pt x="8353" y="1417"/>
                  </a:lnTo>
                  <a:lnTo>
                    <a:pt x="8304" y="1246"/>
                  </a:lnTo>
                  <a:lnTo>
                    <a:pt x="8279" y="1075"/>
                  </a:lnTo>
                  <a:lnTo>
                    <a:pt x="8304" y="904"/>
                  </a:lnTo>
                  <a:lnTo>
                    <a:pt x="8353" y="733"/>
                  </a:lnTo>
                  <a:lnTo>
                    <a:pt x="8426" y="562"/>
                  </a:lnTo>
                  <a:lnTo>
                    <a:pt x="8548" y="440"/>
                  </a:lnTo>
                  <a:lnTo>
                    <a:pt x="8670" y="318"/>
                  </a:lnTo>
                  <a:lnTo>
                    <a:pt x="8841" y="244"/>
                  </a:lnTo>
                  <a:lnTo>
                    <a:pt x="9012" y="195"/>
                  </a:lnTo>
                  <a:lnTo>
                    <a:pt x="9183" y="171"/>
                  </a:lnTo>
                  <a:close/>
                  <a:moveTo>
                    <a:pt x="12505" y="171"/>
                  </a:moveTo>
                  <a:lnTo>
                    <a:pt x="12676" y="195"/>
                  </a:lnTo>
                  <a:lnTo>
                    <a:pt x="12847" y="244"/>
                  </a:lnTo>
                  <a:lnTo>
                    <a:pt x="13018" y="318"/>
                  </a:lnTo>
                  <a:lnTo>
                    <a:pt x="13140" y="440"/>
                  </a:lnTo>
                  <a:lnTo>
                    <a:pt x="13262" y="562"/>
                  </a:lnTo>
                  <a:lnTo>
                    <a:pt x="13335" y="733"/>
                  </a:lnTo>
                  <a:lnTo>
                    <a:pt x="13384" y="904"/>
                  </a:lnTo>
                  <a:lnTo>
                    <a:pt x="13408" y="1075"/>
                  </a:lnTo>
                  <a:lnTo>
                    <a:pt x="13384" y="1246"/>
                  </a:lnTo>
                  <a:lnTo>
                    <a:pt x="13335" y="1417"/>
                  </a:lnTo>
                  <a:lnTo>
                    <a:pt x="13262" y="1588"/>
                  </a:lnTo>
                  <a:lnTo>
                    <a:pt x="13140" y="1710"/>
                  </a:lnTo>
                  <a:lnTo>
                    <a:pt x="13018" y="1832"/>
                  </a:lnTo>
                  <a:lnTo>
                    <a:pt x="12847" y="1905"/>
                  </a:lnTo>
                  <a:lnTo>
                    <a:pt x="12676" y="1954"/>
                  </a:lnTo>
                  <a:lnTo>
                    <a:pt x="12505" y="1978"/>
                  </a:lnTo>
                  <a:lnTo>
                    <a:pt x="12334" y="1954"/>
                  </a:lnTo>
                  <a:lnTo>
                    <a:pt x="12163" y="1905"/>
                  </a:lnTo>
                  <a:lnTo>
                    <a:pt x="11992" y="1832"/>
                  </a:lnTo>
                  <a:lnTo>
                    <a:pt x="11870" y="1710"/>
                  </a:lnTo>
                  <a:lnTo>
                    <a:pt x="11748" y="1588"/>
                  </a:lnTo>
                  <a:lnTo>
                    <a:pt x="11674" y="1417"/>
                  </a:lnTo>
                  <a:lnTo>
                    <a:pt x="11625" y="1246"/>
                  </a:lnTo>
                  <a:lnTo>
                    <a:pt x="11601" y="1075"/>
                  </a:lnTo>
                  <a:lnTo>
                    <a:pt x="11625" y="904"/>
                  </a:lnTo>
                  <a:lnTo>
                    <a:pt x="11674" y="733"/>
                  </a:lnTo>
                  <a:lnTo>
                    <a:pt x="11748" y="562"/>
                  </a:lnTo>
                  <a:lnTo>
                    <a:pt x="11870" y="440"/>
                  </a:lnTo>
                  <a:lnTo>
                    <a:pt x="11992" y="318"/>
                  </a:lnTo>
                  <a:lnTo>
                    <a:pt x="12163" y="244"/>
                  </a:lnTo>
                  <a:lnTo>
                    <a:pt x="12334" y="195"/>
                  </a:lnTo>
                  <a:lnTo>
                    <a:pt x="12505" y="171"/>
                  </a:lnTo>
                  <a:close/>
                  <a:moveTo>
                    <a:pt x="13091" y="5520"/>
                  </a:moveTo>
                  <a:lnTo>
                    <a:pt x="13189" y="5544"/>
                  </a:lnTo>
                  <a:lnTo>
                    <a:pt x="13262" y="5593"/>
                  </a:lnTo>
                  <a:lnTo>
                    <a:pt x="13311" y="5666"/>
                  </a:lnTo>
                  <a:lnTo>
                    <a:pt x="13335" y="5764"/>
                  </a:lnTo>
                  <a:lnTo>
                    <a:pt x="13311" y="5862"/>
                  </a:lnTo>
                  <a:lnTo>
                    <a:pt x="13262" y="5935"/>
                  </a:lnTo>
                  <a:lnTo>
                    <a:pt x="13189" y="5984"/>
                  </a:lnTo>
                  <a:lnTo>
                    <a:pt x="13091" y="6008"/>
                  </a:lnTo>
                  <a:lnTo>
                    <a:pt x="1954" y="6008"/>
                  </a:lnTo>
                  <a:lnTo>
                    <a:pt x="1856" y="5984"/>
                  </a:lnTo>
                  <a:lnTo>
                    <a:pt x="1783" y="5935"/>
                  </a:lnTo>
                  <a:lnTo>
                    <a:pt x="1734" y="5862"/>
                  </a:lnTo>
                  <a:lnTo>
                    <a:pt x="1710" y="5764"/>
                  </a:lnTo>
                  <a:lnTo>
                    <a:pt x="1734" y="5666"/>
                  </a:lnTo>
                  <a:lnTo>
                    <a:pt x="1783" y="5593"/>
                  </a:lnTo>
                  <a:lnTo>
                    <a:pt x="1856" y="5544"/>
                  </a:lnTo>
                  <a:lnTo>
                    <a:pt x="1954" y="5520"/>
                  </a:lnTo>
                  <a:close/>
                  <a:moveTo>
                    <a:pt x="13189" y="7840"/>
                  </a:moveTo>
                  <a:lnTo>
                    <a:pt x="13262" y="7913"/>
                  </a:lnTo>
                  <a:lnTo>
                    <a:pt x="13311" y="7986"/>
                  </a:lnTo>
                  <a:lnTo>
                    <a:pt x="13335" y="8084"/>
                  </a:lnTo>
                  <a:lnTo>
                    <a:pt x="13311" y="8182"/>
                  </a:lnTo>
                  <a:lnTo>
                    <a:pt x="13262" y="8255"/>
                  </a:lnTo>
                  <a:lnTo>
                    <a:pt x="13189" y="8304"/>
                  </a:lnTo>
                  <a:lnTo>
                    <a:pt x="13091" y="8328"/>
                  </a:lnTo>
                  <a:lnTo>
                    <a:pt x="1954" y="8328"/>
                  </a:lnTo>
                  <a:lnTo>
                    <a:pt x="1856" y="8304"/>
                  </a:lnTo>
                  <a:lnTo>
                    <a:pt x="1783" y="8255"/>
                  </a:lnTo>
                  <a:lnTo>
                    <a:pt x="1734" y="8182"/>
                  </a:lnTo>
                  <a:lnTo>
                    <a:pt x="1710" y="8084"/>
                  </a:lnTo>
                  <a:lnTo>
                    <a:pt x="1734" y="7986"/>
                  </a:lnTo>
                  <a:lnTo>
                    <a:pt x="1783" y="7913"/>
                  </a:lnTo>
                  <a:lnTo>
                    <a:pt x="1856" y="7840"/>
                  </a:lnTo>
                  <a:close/>
                  <a:moveTo>
                    <a:pt x="13091" y="10136"/>
                  </a:moveTo>
                  <a:lnTo>
                    <a:pt x="13189" y="10160"/>
                  </a:lnTo>
                  <a:lnTo>
                    <a:pt x="13262" y="10209"/>
                  </a:lnTo>
                  <a:lnTo>
                    <a:pt x="13311" y="10282"/>
                  </a:lnTo>
                  <a:lnTo>
                    <a:pt x="13335" y="10380"/>
                  </a:lnTo>
                  <a:lnTo>
                    <a:pt x="13311" y="10478"/>
                  </a:lnTo>
                  <a:lnTo>
                    <a:pt x="13262" y="10551"/>
                  </a:lnTo>
                  <a:lnTo>
                    <a:pt x="13189" y="10600"/>
                  </a:lnTo>
                  <a:lnTo>
                    <a:pt x="13091" y="10624"/>
                  </a:lnTo>
                  <a:lnTo>
                    <a:pt x="1954" y="10624"/>
                  </a:lnTo>
                  <a:lnTo>
                    <a:pt x="1856" y="10600"/>
                  </a:lnTo>
                  <a:lnTo>
                    <a:pt x="1783" y="10551"/>
                  </a:lnTo>
                  <a:lnTo>
                    <a:pt x="1734" y="10478"/>
                  </a:lnTo>
                  <a:lnTo>
                    <a:pt x="1710" y="10380"/>
                  </a:lnTo>
                  <a:lnTo>
                    <a:pt x="1734" y="10282"/>
                  </a:lnTo>
                  <a:lnTo>
                    <a:pt x="1783" y="10209"/>
                  </a:lnTo>
                  <a:lnTo>
                    <a:pt x="1856" y="10160"/>
                  </a:lnTo>
                  <a:lnTo>
                    <a:pt x="1954" y="10136"/>
                  </a:lnTo>
                  <a:close/>
                  <a:moveTo>
                    <a:pt x="8206" y="12456"/>
                  </a:moveTo>
                  <a:lnTo>
                    <a:pt x="8304" y="12480"/>
                  </a:lnTo>
                  <a:lnTo>
                    <a:pt x="8377" y="12529"/>
                  </a:lnTo>
                  <a:lnTo>
                    <a:pt x="8426" y="12602"/>
                  </a:lnTo>
                  <a:lnTo>
                    <a:pt x="8450" y="12700"/>
                  </a:lnTo>
                  <a:lnTo>
                    <a:pt x="8426" y="12798"/>
                  </a:lnTo>
                  <a:lnTo>
                    <a:pt x="8377" y="12871"/>
                  </a:lnTo>
                  <a:lnTo>
                    <a:pt x="8304" y="12920"/>
                  </a:lnTo>
                  <a:lnTo>
                    <a:pt x="8206" y="12944"/>
                  </a:lnTo>
                  <a:lnTo>
                    <a:pt x="1954" y="12944"/>
                  </a:lnTo>
                  <a:lnTo>
                    <a:pt x="1856" y="12920"/>
                  </a:lnTo>
                  <a:lnTo>
                    <a:pt x="1783" y="12871"/>
                  </a:lnTo>
                  <a:lnTo>
                    <a:pt x="1734" y="12798"/>
                  </a:lnTo>
                  <a:lnTo>
                    <a:pt x="1710" y="12700"/>
                  </a:lnTo>
                  <a:lnTo>
                    <a:pt x="1734" y="12602"/>
                  </a:lnTo>
                  <a:lnTo>
                    <a:pt x="1783" y="12529"/>
                  </a:lnTo>
                  <a:lnTo>
                    <a:pt x="1856" y="12480"/>
                  </a:lnTo>
                  <a:lnTo>
                    <a:pt x="1954" y="12456"/>
                  </a:lnTo>
                  <a:close/>
                  <a:moveTo>
                    <a:pt x="782" y="0"/>
                  </a:moveTo>
                  <a:lnTo>
                    <a:pt x="635" y="25"/>
                  </a:lnTo>
                  <a:lnTo>
                    <a:pt x="489" y="73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2" y="342"/>
                  </a:lnTo>
                  <a:lnTo>
                    <a:pt x="73" y="489"/>
                  </a:lnTo>
                  <a:lnTo>
                    <a:pt x="24" y="635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4" y="17927"/>
                  </a:lnTo>
                  <a:lnTo>
                    <a:pt x="73" y="18073"/>
                  </a:lnTo>
                  <a:lnTo>
                    <a:pt x="122" y="18220"/>
                  </a:lnTo>
                  <a:lnTo>
                    <a:pt x="220" y="18342"/>
                  </a:lnTo>
                  <a:lnTo>
                    <a:pt x="342" y="18440"/>
                  </a:lnTo>
                  <a:lnTo>
                    <a:pt x="489" y="18488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7"/>
                  </a:lnTo>
                  <a:lnTo>
                    <a:pt x="14654" y="18488"/>
                  </a:lnTo>
                  <a:lnTo>
                    <a:pt x="14800" y="18440"/>
                  </a:lnTo>
                  <a:lnTo>
                    <a:pt x="14923" y="18342"/>
                  </a:lnTo>
                  <a:lnTo>
                    <a:pt x="15020" y="18220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2" y="17780"/>
                  </a:lnTo>
                  <a:lnTo>
                    <a:pt x="15142" y="782"/>
                  </a:lnTo>
                  <a:lnTo>
                    <a:pt x="15118" y="635"/>
                  </a:lnTo>
                  <a:lnTo>
                    <a:pt x="15069" y="489"/>
                  </a:lnTo>
                  <a:lnTo>
                    <a:pt x="15020" y="342"/>
                  </a:lnTo>
                  <a:lnTo>
                    <a:pt x="14923" y="220"/>
                  </a:lnTo>
                  <a:lnTo>
                    <a:pt x="14800" y="122"/>
                  </a:lnTo>
                  <a:lnTo>
                    <a:pt x="14654" y="73"/>
                  </a:lnTo>
                  <a:lnTo>
                    <a:pt x="14507" y="25"/>
                  </a:lnTo>
                  <a:lnTo>
                    <a:pt x="143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79" name="Google Shape;679;p48"/>
          <p:cNvGrpSpPr/>
          <p:nvPr/>
        </p:nvGrpSpPr>
        <p:grpSpPr>
          <a:xfrm>
            <a:off x="1124526" y="634505"/>
            <a:ext cx="343218" cy="285716"/>
            <a:chOff x="1244325" y="314425"/>
            <a:chExt cx="444525" cy="370050"/>
          </a:xfrm>
        </p:grpSpPr>
        <p:sp>
          <p:nvSpPr>
            <p:cNvPr id="680" name="Google Shape;680;p48"/>
            <p:cNvSpPr/>
            <p:nvPr/>
          </p:nvSpPr>
          <p:spPr>
            <a:xfrm>
              <a:off x="1388425" y="463425"/>
              <a:ext cx="143525" cy="143500"/>
            </a:xfrm>
            <a:custGeom>
              <a:avLst/>
              <a:gdLst/>
              <a:ahLst/>
              <a:cxnLst/>
              <a:rect l="l" t="t" r="r" b="b"/>
              <a:pathLst>
                <a:path w="5741" h="5740" extrusionOk="0">
                  <a:moveTo>
                    <a:pt x="2809" y="0"/>
                  </a:moveTo>
                  <a:lnTo>
                    <a:pt x="2492" y="49"/>
                  </a:lnTo>
                  <a:lnTo>
                    <a:pt x="2199" y="122"/>
                  </a:lnTo>
                  <a:lnTo>
                    <a:pt x="1906" y="244"/>
                  </a:lnTo>
                  <a:lnTo>
                    <a:pt x="1637" y="366"/>
                  </a:lnTo>
                  <a:lnTo>
                    <a:pt x="1368" y="537"/>
                  </a:lnTo>
                  <a:lnTo>
                    <a:pt x="1149" y="708"/>
                  </a:lnTo>
                  <a:lnTo>
                    <a:pt x="904" y="904"/>
                  </a:lnTo>
                  <a:lnTo>
                    <a:pt x="709" y="1124"/>
                  </a:lnTo>
                  <a:lnTo>
                    <a:pt x="538" y="1368"/>
                  </a:lnTo>
                  <a:lnTo>
                    <a:pt x="367" y="1636"/>
                  </a:lnTo>
                  <a:lnTo>
                    <a:pt x="245" y="1905"/>
                  </a:lnTo>
                  <a:lnTo>
                    <a:pt x="147" y="2198"/>
                  </a:lnTo>
                  <a:lnTo>
                    <a:pt x="74" y="2491"/>
                  </a:lnTo>
                  <a:lnTo>
                    <a:pt x="25" y="2809"/>
                  </a:lnTo>
                  <a:lnTo>
                    <a:pt x="1" y="3126"/>
                  </a:lnTo>
                  <a:lnTo>
                    <a:pt x="25" y="3517"/>
                  </a:lnTo>
                  <a:lnTo>
                    <a:pt x="98" y="3908"/>
                  </a:lnTo>
                  <a:lnTo>
                    <a:pt x="221" y="4274"/>
                  </a:lnTo>
                  <a:lnTo>
                    <a:pt x="392" y="4641"/>
                  </a:lnTo>
                  <a:lnTo>
                    <a:pt x="611" y="4958"/>
                  </a:lnTo>
                  <a:lnTo>
                    <a:pt x="856" y="5251"/>
                  </a:lnTo>
                  <a:lnTo>
                    <a:pt x="1124" y="5520"/>
                  </a:lnTo>
                  <a:lnTo>
                    <a:pt x="1442" y="5740"/>
                  </a:lnTo>
                  <a:lnTo>
                    <a:pt x="1393" y="5422"/>
                  </a:lnTo>
                  <a:lnTo>
                    <a:pt x="1368" y="5080"/>
                  </a:lnTo>
                  <a:lnTo>
                    <a:pt x="1393" y="4689"/>
                  </a:lnTo>
                  <a:lnTo>
                    <a:pt x="1442" y="4323"/>
                  </a:lnTo>
                  <a:lnTo>
                    <a:pt x="1539" y="3957"/>
                  </a:lnTo>
                  <a:lnTo>
                    <a:pt x="1662" y="3639"/>
                  </a:lnTo>
                  <a:lnTo>
                    <a:pt x="1808" y="3297"/>
                  </a:lnTo>
                  <a:lnTo>
                    <a:pt x="2003" y="3004"/>
                  </a:lnTo>
                  <a:lnTo>
                    <a:pt x="2223" y="2711"/>
                  </a:lnTo>
                  <a:lnTo>
                    <a:pt x="2468" y="2442"/>
                  </a:lnTo>
                  <a:lnTo>
                    <a:pt x="2712" y="2198"/>
                  </a:lnTo>
                  <a:lnTo>
                    <a:pt x="3005" y="2003"/>
                  </a:lnTo>
                  <a:lnTo>
                    <a:pt x="3322" y="1807"/>
                  </a:lnTo>
                  <a:lnTo>
                    <a:pt x="3640" y="1661"/>
                  </a:lnTo>
                  <a:lnTo>
                    <a:pt x="3982" y="1514"/>
                  </a:lnTo>
                  <a:lnTo>
                    <a:pt x="4324" y="1441"/>
                  </a:lnTo>
                  <a:lnTo>
                    <a:pt x="4690" y="1368"/>
                  </a:lnTo>
                  <a:lnTo>
                    <a:pt x="5423" y="1368"/>
                  </a:lnTo>
                  <a:lnTo>
                    <a:pt x="5740" y="1417"/>
                  </a:lnTo>
                  <a:lnTo>
                    <a:pt x="5520" y="1124"/>
                  </a:lnTo>
                  <a:lnTo>
                    <a:pt x="5252" y="831"/>
                  </a:lnTo>
                  <a:lnTo>
                    <a:pt x="4959" y="586"/>
                  </a:lnTo>
                  <a:lnTo>
                    <a:pt x="4641" y="391"/>
                  </a:lnTo>
                  <a:lnTo>
                    <a:pt x="4299" y="220"/>
                  </a:lnTo>
                  <a:lnTo>
                    <a:pt x="3933" y="98"/>
                  </a:lnTo>
                  <a:lnTo>
                    <a:pt x="3542" y="25"/>
                  </a:lnTo>
                  <a:lnTo>
                    <a:pt x="31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1" name="Google Shape;681;p48"/>
            <p:cNvSpPr/>
            <p:nvPr/>
          </p:nvSpPr>
          <p:spPr>
            <a:xfrm>
              <a:off x="1244325" y="314425"/>
              <a:ext cx="444525" cy="370050"/>
            </a:xfrm>
            <a:custGeom>
              <a:avLst/>
              <a:gdLst/>
              <a:ahLst/>
              <a:cxnLst/>
              <a:rect l="l" t="t" r="r" b="b"/>
              <a:pathLst>
                <a:path w="17781" h="14802" extrusionOk="0">
                  <a:moveTo>
                    <a:pt x="11748" y="2101"/>
                  </a:moveTo>
                  <a:lnTo>
                    <a:pt x="11846" y="2126"/>
                  </a:lnTo>
                  <a:lnTo>
                    <a:pt x="11919" y="2175"/>
                  </a:lnTo>
                  <a:lnTo>
                    <a:pt x="11968" y="2248"/>
                  </a:lnTo>
                  <a:lnTo>
                    <a:pt x="11993" y="2346"/>
                  </a:lnTo>
                  <a:lnTo>
                    <a:pt x="11968" y="2419"/>
                  </a:lnTo>
                  <a:lnTo>
                    <a:pt x="11919" y="2492"/>
                  </a:lnTo>
                  <a:lnTo>
                    <a:pt x="11846" y="2541"/>
                  </a:lnTo>
                  <a:lnTo>
                    <a:pt x="11748" y="2565"/>
                  </a:lnTo>
                  <a:lnTo>
                    <a:pt x="6033" y="2565"/>
                  </a:lnTo>
                  <a:lnTo>
                    <a:pt x="5936" y="2541"/>
                  </a:lnTo>
                  <a:lnTo>
                    <a:pt x="5862" y="2492"/>
                  </a:lnTo>
                  <a:lnTo>
                    <a:pt x="5814" y="2419"/>
                  </a:lnTo>
                  <a:lnTo>
                    <a:pt x="5789" y="2346"/>
                  </a:lnTo>
                  <a:lnTo>
                    <a:pt x="5814" y="2248"/>
                  </a:lnTo>
                  <a:lnTo>
                    <a:pt x="5862" y="2175"/>
                  </a:lnTo>
                  <a:lnTo>
                    <a:pt x="5936" y="2126"/>
                  </a:lnTo>
                  <a:lnTo>
                    <a:pt x="6033" y="2101"/>
                  </a:lnTo>
                  <a:close/>
                  <a:moveTo>
                    <a:pt x="15949" y="4519"/>
                  </a:moveTo>
                  <a:lnTo>
                    <a:pt x="16047" y="4568"/>
                  </a:lnTo>
                  <a:lnTo>
                    <a:pt x="16145" y="4592"/>
                  </a:lnTo>
                  <a:lnTo>
                    <a:pt x="16193" y="4666"/>
                  </a:lnTo>
                  <a:lnTo>
                    <a:pt x="16267" y="4739"/>
                  </a:lnTo>
                  <a:lnTo>
                    <a:pt x="16316" y="4812"/>
                  </a:lnTo>
                  <a:lnTo>
                    <a:pt x="16340" y="4910"/>
                  </a:lnTo>
                  <a:lnTo>
                    <a:pt x="16340" y="5008"/>
                  </a:lnTo>
                  <a:lnTo>
                    <a:pt x="16340" y="5789"/>
                  </a:lnTo>
                  <a:lnTo>
                    <a:pt x="16340" y="5887"/>
                  </a:lnTo>
                  <a:lnTo>
                    <a:pt x="16316" y="5985"/>
                  </a:lnTo>
                  <a:lnTo>
                    <a:pt x="16267" y="6058"/>
                  </a:lnTo>
                  <a:lnTo>
                    <a:pt x="16193" y="6131"/>
                  </a:lnTo>
                  <a:lnTo>
                    <a:pt x="16145" y="6204"/>
                  </a:lnTo>
                  <a:lnTo>
                    <a:pt x="16047" y="6229"/>
                  </a:lnTo>
                  <a:lnTo>
                    <a:pt x="15949" y="6278"/>
                  </a:lnTo>
                  <a:lnTo>
                    <a:pt x="14069" y="6278"/>
                  </a:lnTo>
                  <a:lnTo>
                    <a:pt x="13971" y="6229"/>
                  </a:lnTo>
                  <a:lnTo>
                    <a:pt x="13898" y="6204"/>
                  </a:lnTo>
                  <a:lnTo>
                    <a:pt x="13824" y="6131"/>
                  </a:lnTo>
                  <a:lnTo>
                    <a:pt x="13751" y="6058"/>
                  </a:lnTo>
                  <a:lnTo>
                    <a:pt x="13727" y="5985"/>
                  </a:lnTo>
                  <a:lnTo>
                    <a:pt x="13678" y="5887"/>
                  </a:lnTo>
                  <a:lnTo>
                    <a:pt x="13678" y="5789"/>
                  </a:lnTo>
                  <a:lnTo>
                    <a:pt x="13678" y="5008"/>
                  </a:lnTo>
                  <a:lnTo>
                    <a:pt x="13678" y="4910"/>
                  </a:lnTo>
                  <a:lnTo>
                    <a:pt x="13727" y="4812"/>
                  </a:lnTo>
                  <a:lnTo>
                    <a:pt x="13751" y="4739"/>
                  </a:lnTo>
                  <a:lnTo>
                    <a:pt x="13824" y="4666"/>
                  </a:lnTo>
                  <a:lnTo>
                    <a:pt x="13898" y="4592"/>
                  </a:lnTo>
                  <a:lnTo>
                    <a:pt x="13971" y="4568"/>
                  </a:lnTo>
                  <a:lnTo>
                    <a:pt x="14069" y="4519"/>
                  </a:lnTo>
                  <a:close/>
                  <a:moveTo>
                    <a:pt x="8891" y="5105"/>
                  </a:moveTo>
                  <a:lnTo>
                    <a:pt x="9306" y="5130"/>
                  </a:lnTo>
                  <a:lnTo>
                    <a:pt x="9697" y="5179"/>
                  </a:lnTo>
                  <a:lnTo>
                    <a:pt x="10063" y="5276"/>
                  </a:lnTo>
                  <a:lnTo>
                    <a:pt x="10430" y="5423"/>
                  </a:lnTo>
                  <a:lnTo>
                    <a:pt x="10796" y="5594"/>
                  </a:lnTo>
                  <a:lnTo>
                    <a:pt x="11113" y="5789"/>
                  </a:lnTo>
                  <a:lnTo>
                    <a:pt x="11406" y="6009"/>
                  </a:lnTo>
                  <a:lnTo>
                    <a:pt x="11700" y="6278"/>
                  </a:lnTo>
                  <a:lnTo>
                    <a:pt x="11968" y="6546"/>
                  </a:lnTo>
                  <a:lnTo>
                    <a:pt x="12188" y="6864"/>
                  </a:lnTo>
                  <a:lnTo>
                    <a:pt x="12383" y="7181"/>
                  </a:lnTo>
                  <a:lnTo>
                    <a:pt x="12554" y="7523"/>
                  </a:lnTo>
                  <a:lnTo>
                    <a:pt x="12676" y="7890"/>
                  </a:lnTo>
                  <a:lnTo>
                    <a:pt x="12774" y="8280"/>
                  </a:lnTo>
                  <a:lnTo>
                    <a:pt x="12847" y="8671"/>
                  </a:lnTo>
                  <a:lnTo>
                    <a:pt x="12872" y="9086"/>
                  </a:lnTo>
                  <a:lnTo>
                    <a:pt x="12847" y="9477"/>
                  </a:lnTo>
                  <a:lnTo>
                    <a:pt x="12774" y="9868"/>
                  </a:lnTo>
                  <a:lnTo>
                    <a:pt x="12676" y="10259"/>
                  </a:lnTo>
                  <a:lnTo>
                    <a:pt x="12554" y="10625"/>
                  </a:lnTo>
                  <a:lnTo>
                    <a:pt x="12383" y="10967"/>
                  </a:lnTo>
                  <a:lnTo>
                    <a:pt x="12188" y="11309"/>
                  </a:lnTo>
                  <a:lnTo>
                    <a:pt x="11968" y="11602"/>
                  </a:lnTo>
                  <a:lnTo>
                    <a:pt x="11700" y="11895"/>
                  </a:lnTo>
                  <a:lnTo>
                    <a:pt x="11406" y="12139"/>
                  </a:lnTo>
                  <a:lnTo>
                    <a:pt x="11113" y="12383"/>
                  </a:lnTo>
                  <a:lnTo>
                    <a:pt x="10796" y="12579"/>
                  </a:lnTo>
                  <a:lnTo>
                    <a:pt x="10430" y="12750"/>
                  </a:lnTo>
                  <a:lnTo>
                    <a:pt x="10063" y="12872"/>
                  </a:lnTo>
                  <a:lnTo>
                    <a:pt x="9697" y="12970"/>
                  </a:lnTo>
                  <a:lnTo>
                    <a:pt x="9306" y="13018"/>
                  </a:lnTo>
                  <a:lnTo>
                    <a:pt x="8891" y="13043"/>
                  </a:lnTo>
                  <a:lnTo>
                    <a:pt x="8476" y="13018"/>
                  </a:lnTo>
                  <a:lnTo>
                    <a:pt x="8085" y="12970"/>
                  </a:lnTo>
                  <a:lnTo>
                    <a:pt x="7719" y="12872"/>
                  </a:lnTo>
                  <a:lnTo>
                    <a:pt x="7352" y="12750"/>
                  </a:lnTo>
                  <a:lnTo>
                    <a:pt x="6986" y="12579"/>
                  </a:lnTo>
                  <a:lnTo>
                    <a:pt x="6668" y="12383"/>
                  </a:lnTo>
                  <a:lnTo>
                    <a:pt x="6375" y="12139"/>
                  </a:lnTo>
                  <a:lnTo>
                    <a:pt x="6082" y="11895"/>
                  </a:lnTo>
                  <a:lnTo>
                    <a:pt x="5814" y="11602"/>
                  </a:lnTo>
                  <a:lnTo>
                    <a:pt x="5594" y="11309"/>
                  </a:lnTo>
                  <a:lnTo>
                    <a:pt x="5398" y="10967"/>
                  </a:lnTo>
                  <a:lnTo>
                    <a:pt x="5227" y="10625"/>
                  </a:lnTo>
                  <a:lnTo>
                    <a:pt x="5105" y="10259"/>
                  </a:lnTo>
                  <a:lnTo>
                    <a:pt x="5008" y="9868"/>
                  </a:lnTo>
                  <a:lnTo>
                    <a:pt x="4934" y="9477"/>
                  </a:lnTo>
                  <a:lnTo>
                    <a:pt x="4910" y="9086"/>
                  </a:lnTo>
                  <a:lnTo>
                    <a:pt x="4934" y="8671"/>
                  </a:lnTo>
                  <a:lnTo>
                    <a:pt x="5008" y="8280"/>
                  </a:lnTo>
                  <a:lnTo>
                    <a:pt x="5105" y="7890"/>
                  </a:lnTo>
                  <a:lnTo>
                    <a:pt x="5227" y="7523"/>
                  </a:lnTo>
                  <a:lnTo>
                    <a:pt x="5398" y="7181"/>
                  </a:lnTo>
                  <a:lnTo>
                    <a:pt x="5594" y="6864"/>
                  </a:lnTo>
                  <a:lnTo>
                    <a:pt x="5814" y="6546"/>
                  </a:lnTo>
                  <a:lnTo>
                    <a:pt x="6082" y="6278"/>
                  </a:lnTo>
                  <a:lnTo>
                    <a:pt x="6375" y="6009"/>
                  </a:lnTo>
                  <a:lnTo>
                    <a:pt x="6668" y="5789"/>
                  </a:lnTo>
                  <a:lnTo>
                    <a:pt x="6986" y="5594"/>
                  </a:lnTo>
                  <a:lnTo>
                    <a:pt x="7352" y="5423"/>
                  </a:lnTo>
                  <a:lnTo>
                    <a:pt x="7719" y="5276"/>
                  </a:lnTo>
                  <a:lnTo>
                    <a:pt x="8085" y="5179"/>
                  </a:lnTo>
                  <a:lnTo>
                    <a:pt x="8476" y="5130"/>
                  </a:lnTo>
                  <a:lnTo>
                    <a:pt x="8891" y="5105"/>
                  </a:lnTo>
                  <a:close/>
                  <a:moveTo>
                    <a:pt x="5301" y="1"/>
                  </a:moveTo>
                  <a:lnTo>
                    <a:pt x="5154" y="50"/>
                  </a:lnTo>
                  <a:lnTo>
                    <a:pt x="5008" y="123"/>
                  </a:lnTo>
                  <a:lnTo>
                    <a:pt x="4861" y="221"/>
                  </a:lnTo>
                  <a:lnTo>
                    <a:pt x="4739" y="318"/>
                  </a:lnTo>
                  <a:lnTo>
                    <a:pt x="4641" y="465"/>
                  </a:lnTo>
                  <a:lnTo>
                    <a:pt x="4568" y="611"/>
                  </a:lnTo>
                  <a:lnTo>
                    <a:pt x="4519" y="758"/>
                  </a:lnTo>
                  <a:lnTo>
                    <a:pt x="4080" y="2565"/>
                  </a:lnTo>
                  <a:lnTo>
                    <a:pt x="3249" y="2565"/>
                  </a:lnTo>
                  <a:lnTo>
                    <a:pt x="3249" y="2468"/>
                  </a:lnTo>
                  <a:lnTo>
                    <a:pt x="3225" y="2370"/>
                  </a:lnTo>
                  <a:lnTo>
                    <a:pt x="3176" y="2297"/>
                  </a:lnTo>
                  <a:lnTo>
                    <a:pt x="3103" y="2223"/>
                  </a:lnTo>
                  <a:lnTo>
                    <a:pt x="3054" y="2150"/>
                  </a:lnTo>
                  <a:lnTo>
                    <a:pt x="2956" y="2126"/>
                  </a:lnTo>
                  <a:lnTo>
                    <a:pt x="2858" y="2077"/>
                  </a:lnTo>
                  <a:lnTo>
                    <a:pt x="1955" y="2077"/>
                  </a:lnTo>
                  <a:lnTo>
                    <a:pt x="1857" y="2126"/>
                  </a:lnTo>
                  <a:lnTo>
                    <a:pt x="1784" y="2150"/>
                  </a:lnTo>
                  <a:lnTo>
                    <a:pt x="1711" y="2223"/>
                  </a:lnTo>
                  <a:lnTo>
                    <a:pt x="1637" y="2297"/>
                  </a:lnTo>
                  <a:lnTo>
                    <a:pt x="1613" y="2370"/>
                  </a:lnTo>
                  <a:lnTo>
                    <a:pt x="1564" y="2468"/>
                  </a:lnTo>
                  <a:lnTo>
                    <a:pt x="1564" y="2565"/>
                  </a:lnTo>
                  <a:lnTo>
                    <a:pt x="782" y="2565"/>
                  </a:lnTo>
                  <a:lnTo>
                    <a:pt x="636" y="2590"/>
                  </a:lnTo>
                  <a:lnTo>
                    <a:pt x="489" y="2639"/>
                  </a:lnTo>
                  <a:lnTo>
                    <a:pt x="343" y="2687"/>
                  </a:lnTo>
                  <a:lnTo>
                    <a:pt x="221" y="2785"/>
                  </a:lnTo>
                  <a:lnTo>
                    <a:pt x="123" y="2907"/>
                  </a:lnTo>
                  <a:lnTo>
                    <a:pt x="74" y="3054"/>
                  </a:lnTo>
                  <a:lnTo>
                    <a:pt x="25" y="3200"/>
                  </a:lnTo>
                  <a:lnTo>
                    <a:pt x="1" y="3347"/>
                  </a:lnTo>
                  <a:lnTo>
                    <a:pt x="1" y="14020"/>
                  </a:lnTo>
                  <a:lnTo>
                    <a:pt x="25" y="14191"/>
                  </a:lnTo>
                  <a:lnTo>
                    <a:pt x="74" y="14337"/>
                  </a:lnTo>
                  <a:lnTo>
                    <a:pt x="123" y="14459"/>
                  </a:lnTo>
                  <a:lnTo>
                    <a:pt x="221" y="14581"/>
                  </a:lnTo>
                  <a:lnTo>
                    <a:pt x="343" y="14679"/>
                  </a:lnTo>
                  <a:lnTo>
                    <a:pt x="489" y="14752"/>
                  </a:lnTo>
                  <a:lnTo>
                    <a:pt x="636" y="14801"/>
                  </a:lnTo>
                  <a:lnTo>
                    <a:pt x="17146" y="14801"/>
                  </a:lnTo>
                  <a:lnTo>
                    <a:pt x="17292" y="14752"/>
                  </a:lnTo>
                  <a:lnTo>
                    <a:pt x="17439" y="14679"/>
                  </a:lnTo>
                  <a:lnTo>
                    <a:pt x="17561" y="14581"/>
                  </a:lnTo>
                  <a:lnTo>
                    <a:pt x="17659" y="14459"/>
                  </a:lnTo>
                  <a:lnTo>
                    <a:pt x="17708" y="14337"/>
                  </a:lnTo>
                  <a:lnTo>
                    <a:pt x="17756" y="14191"/>
                  </a:lnTo>
                  <a:lnTo>
                    <a:pt x="17781" y="14020"/>
                  </a:lnTo>
                  <a:lnTo>
                    <a:pt x="17781" y="3347"/>
                  </a:lnTo>
                  <a:lnTo>
                    <a:pt x="17756" y="3200"/>
                  </a:lnTo>
                  <a:lnTo>
                    <a:pt x="17708" y="3054"/>
                  </a:lnTo>
                  <a:lnTo>
                    <a:pt x="17659" y="2907"/>
                  </a:lnTo>
                  <a:lnTo>
                    <a:pt x="17561" y="2785"/>
                  </a:lnTo>
                  <a:lnTo>
                    <a:pt x="17439" y="2687"/>
                  </a:lnTo>
                  <a:lnTo>
                    <a:pt x="17292" y="2639"/>
                  </a:lnTo>
                  <a:lnTo>
                    <a:pt x="17146" y="2590"/>
                  </a:lnTo>
                  <a:lnTo>
                    <a:pt x="16999" y="2565"/>
                  </a:lnTo>
                  <a:lnTo>
                    <a:pt x="13702" y="2565"/>
                  </a:lnTo>
                  <a:lnTo>
                    <a:pt x="13263" y="758"/>
                  </a:lnTo>
                  <a:lnTo>
                    <a:pt x="13214" y="611"/>
                  </a:lnTo>
                  <a:lnTo>
                    <a:pt x="13141" y="465"/>
                  </a:lnTo>
                  <a:lnTo>
                    <a:pt x="13043" y="318"/>
                  </a:lnTo>
                  <a:lnTo>
                    <a:pt x="12921" y="221"/>
                  </a:lnTo>
                  <a:lnTo>
                    <a:pt x="12774" y="123"/>
                  </a:lnTo>
                  <a:lnTo>
                    <a:pt x="12628" y="50"/>
                  </a:lnTo>
                  <a:lnTo>
                    <a:pt x="124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82" name="Google Shape;682;p48"/>
          <p:cNvGrpSpPr/>
          <p:nvPr/>
        </p:nvGrpSpPr>
        <p:grpSpPr>
          <a:xfrm>
            <a:off x="1652527" y="633095"/>
            <a:ext cx="328142" cy="288534"/>
            <a:chOff x="1928175" y="312600"/>
            <a:chExt cx="425000" cy="373700"/>
          </a:xfrm>
        </p:grpSpPr>
        <p:sp>
          <p:nvSpPr>
            <p:cNvPr id="683" name="Google Shape;683;p48"/>
            <p:cNvSpPr/>
            <p:nvPr/>
          </p:nvSpPr>
          <p:spPr>
            <a:xfrm>
              <a:off x="1928175" y="312600"/>
              <a:ext cx="425000" cy="373700"/>
            </a:xfrm>
            <a:custGeom>
              <a:avLst/>
              <a:gdLst/>
              <a:ahLst/>
              <a:cxnLst/>
              <a:rect l="l" t="t" r="r" b="b"/>
              <a:pathLst>
                <a:path w="17000" h="14948" extrusionOk="0">
                  <a:moveTo>
                    <a:pt x="16022" y="978"/>
                  </a:moveTo>
                  <a:lnTo>
                    <a:pt x="16022" y="13971"/>
                  </a:lnTo>
                  <a:lnTo>
                    <a:pt x="978" y="13971"/>
                  </a:lnTo>
                  <a:lnTo>
                    <a:pt x="978" y="978"/>
                  </a:lnTo>
                  <a:close/>
                  <a:moveTo>
                    <a:pt x="782" y="1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5"/>
                  </a:lnTo>
                  <a:lnTo>
                    <a:pt x="123" y="343"/>
                  </a:lnTo>
                  <a:lnTo>
                    <a:pt x="74" y="489"/>
                  </a:lnTo>
                  <a:lnTo>
                    <a:pt x="25" y="636"/>
                  </a:lnTo>
                  <a:lnTo>
                    <a:pt x="1" y="782"/>
                  </a:lnTo>
                  <a:lnTo>
                    <a:pt x="1" y="14166"/>
                  </a:lnTo>
                  <a:lnTo>
                    <a:pt x="25" y="14313"/>
                  </a:lnTo>
                  <a:lnTo>
                    <a:pt x="74" y="14459"/>
                  </a:lnTo>
                  <a:lnTo>
                    <a:pt x="123" y="14606"/>
                  </a:lnTo>
                  <a:lnTo>
                    <a:pt x="221" y="14703"/>
                  </a:lnTo>
                  <a:lnTo>
                    <a:pt x="343" y="14801"/>
                  </a:lnTo>
                  <a:lnTo>
                    <a:pt x="489" y="14874"/>
                  </a:lnTo>
                  <a:lnTo>
                    <a:pt x="636" y="14923"/>
                  </a:lnTo>
                  <a:lnTo>
                    <a:pt x="782" y="14948"/>
                  </a:lnTo>
                  <a:lnTo>
                    <a:pt x="16218" y="14948"/>
                  </a:lnTo>
                  <a:lnTo>
                    <a:pt x="16364" y="14923"/>
                  </a:lnTo>
                  <a:lnTo>
                    <a:pt x="16511" y="14874"/>
                  </a:lnTo>
                  <a:lnTo>
                    <a:pt x="16657" y="14801"/>
                  </a:lnTo>
                  <a:lnTo>
                    <a:pt x="16779" y="14703"/>
                  </a:lnTo>
                  <a:lnTo>
                    <a:pt x="16877" y="14606"/>
                  </a:lnTo>
                  <a:lnTo>
                    <a:pt x="16926" y="14459"/>
                  </a:lnTo>
                  <a:lnTo>
                    <a:pt x="16975" y="14313"/>
                  </a:lnTo>
                  <a:lnTo>
                    <a:pt x="16999" y="14166"/>
                  </a:lnTo>
                  <a:lnTo>
                    <a:pt x="16999" y="782"/>
                  </a:lnTo>
                  <a:lnTo>
                    <a:pt x="16975" y="636"/>
                  </a:lnTo>
                  <a:lnTo>
                    <a:pt x="16926" y="489"/>
                  </a:lnTo>
                  <a:lnTo>
                    <a:pt x="16877" y="343"/>
                  </a:lnTo>
                  <a:lnTo>
                    <a:pt x="16779" y="245"/>
                  </a:lnTo>
                  <a:lnTo>
                    <a:pt x="16657" y="147"/>
                  </a:lnTo>
                  <a:lnTo>
                    <a:pt x="16511" y="74"/>
                  </a:lnTo>
                  <a:lnTo>
                    <a:pt x="16364" y="25"/>
                  </a:lnTo>
                  <a:lnTo>
                    <a:pt x="162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4" name="Google Shape;684;p48"/>
            <p:cNvSpPr/>
            <p:nvPr/>
          </p:nvSpPr>
          <p:spPr>
            <a:xfrm>
              <a:off x="1964825" y="349250"/>
              <a:ext cx="351700" cy="300425"/>
            </a:xfrm>
            <a:custGeom>
              <a:avLst/>
              <a:gdLst/>
              <a:ahLst/>
              <a:cxnLst/>
              <a:rect l="l" t="t" r="r" b="b"/>
              <a:pathLst>
                <a:path w="14068" h="12017" extrusionOk="0">
                  <a:moveTo>
                    <a:pt x="10111" y="1563"/>
                  </a:moveTo>
                  <a:lnTo>
                    <a:pt x="10307" y="1588"/>
                  </a:lnTo>
                  <a:lnTo>
                    <a:pt x="10502" y="1612"/>
                  </a:lnTo>
                  <a:lnTo>
                    <a:pt x="10697" y="1661"/>
                  </a:lnTo>
                  <a:lnTo>
                    <a:pt x="10868" y="1734"/>
                  </a:lnTo>
                  <a:lnTo>
                    <a:pt x="11039" y="1807"/>
                  </a:lnTo>
                  <a:lnTo>
                    <a:pt x="11186" y="1905"/>
                  </a:lnTo>
                  <a:lnTo>
                    <a:pt x="11357" y="2027"/>
                  </a:lnTo>
                  <a:lnTo>
                    <a:pt x="11479" y="2149"/>
                  </a:lnTo>
                  <a:lnTo>
                    <a:pt x="11625" y="2271"/>
                  </a:lnTo>
                  <a:lnTo>
                    <a:pt x="11723" y="2442"/>
                  </a:lnTo>
                  <a:lnTo>
                    <a:pt x="11821" y="2589"/>
                  </a:lnTo>
                  <a:lnTo>
                    <a:pt x="11894" y="2760"/>
                  </a:lnTo>
                  <a:lnTo>
                    <a:pt x="11967" y="2955"/>
                  </a:lnTo>
                  <a:lnTo>
                    <a:pt x="12016" y="3126"/>
                  </a:lnTo>
                  <a:lnTo>
                    <a:pt x="12041" y="3322"/>
                  </a:lnTo>
                  <a:lnTo>
                    <a:pt x="12065" y="3517"/>
                  </a:lnTo>
                  <a:lnTo>
                    <a:pt x="12041" y="3737"/>
                  </a:lnTo>
                  <a:lnTo>
                    <a:pt x="12016" y="3908"/>
                  </a:lnTo>
                  <a:lnTo>
                    <a:pt x="11967" y="4103"/>
                  </a:lnTo>
                  <a:lnTo>
                    <a:pt x="11894" y="4274"/>
                  </a:lnTo>
                  <a:lnTo>
                    <a:pt x="11821" y="4445"/>
                  </a:lnTo>
                  <a:lnTo>
                    <a:pt x="11723" y="4616"/>
                  </a:lnTo>
                  <a:lnTo>
                    <a:pt x="11625" y="4763"/>
                  </a:lnTo>
                  <a:lnTo>
                    <a:pt x="11479" y="4909"/>
                  </a:lnTo>
                  <a:lnTo>
                    <a:pt x="11357" y="5031"/>
                  </a:lnTo>
                  <a:lnTo>
                    <a:pt x="11186" y="5153"/>
                  </a:lnTo>
                  <a:lnTo>
                    <a:pt x="11039" y="5251"/>
                  </a:lnTo>
                  <a:lnTo>
                    <a:pt x="10868" y="5324"/>
                  </a:lnTo>
                  <a:lnTo>
                    <a:pt x="10697" y="5398"/>
                  </a:lnTo>
                  <a:lnTo>
                    <a:pt x="10502" y="5446"/>
                  </a:lnTo>
                  <a:lnTo>
                    <a:pt x="10307" y="5471"/>
                  </a:lnTo>
                  <a:lnTo>
                    <a:pt x="9916" y="5471"/>
                  </a:lnTo>
                  <a:lnTo>
                    <a:pt x="9720" y="5446"/>
                  </a:lnTo>
                  <a:lnTo>
                    <a:pt x="9525" y="5398"/>
                  </a:lnTo>
                  <a:lnTo>
                    <a:pt x="9354" y="5324"/>
                  </a:lnTo>
                  <a:lnTo>
                    <a:pt x="9183" y="5251"/>
                  </a:lnTo>
                  <a:lnTo>
                    <a:pt x="9012" y="5153"/>
                  </a:lnTo>
                  <a:lnTo>
                    <a:pt x="8866" y="5031"/>
                  </a:lnTo>
                  <a:lnTo>
                    <a:pt x="8719" y="4909"/>
                  </a:lnTo>
                  <a:lnTo>
                    <a:pt x="8597" y="4763"/>
                  </a:lnTo>
                  <a:lnTo>
                    <a:pt x="8475" y="4616"/>
                  </a:lnTo>
                  <a:lnTo>
                    <a:pt x="8377" y="4445"/>
                  </a:lnTo>
                  <a:lnTo>
                    <a:pt x="8304" y="4274"/>
                  </a:lnTo>
                  <a:lnTo>
                    <a:pt x="8231" y="4103"/>
                  </a:lnTo>
                  <a:lnTo>
                    <a:pt x="8182" y="3908"/>
                  </a:lnTo>
                  <a:lnTo>
                    <a:pt x="8157" y="3737"/>
                  </a:lnTo>
                  <a:lnTo>
                    <a:pt x="8157" y="3517"/>
                  </a:lnTo>
                  <a:lnTo>
                    <a:pt x="8157" y="3322"/>
                  </a:lnTo>
                  <a:lnTo>
                    <a:pt x="8182" y="3126"/>
                  </a:lnTo>
                  <a:lnTo>
                    <a:pt x="8231" y="2955"/>
                  </a:lnTo>
                  <a:lnTo>
                    <a:pt x="8304" y="2760"/>
                  </a:lnTo>
                  <a:lnTo>
                    <a:pt x="8377" y="2589"/>
                  </a:lnTo>
                  <a:lnTo>
                    <a:pt x="8475" y="2442"/>
                  </a:lnTo>
                  <a:lnTo>
                    <a:pt x="8597" y="2271"/>
                  </a:lnTo>
                  <a:lnTo>
                    <a:pt x="8719" y="2149"/>
                  </a:lnTo>
                  <a:lnTo>
                    <a:pt x="8866" y="2027"/>
                  </a:lnTo>
                  <a:lnTo>
                    <a:pt x="9012" y="1905"/>
                  </a:lnTo>
                  <a:lnTo>
                    <a:pt x="9183" y="1807"/>
                  </a:lnTo>
                  <a:lnTo>
                    <a:pt x="9354" y="1734"/>
                  </a:lnTo>
                  <a:lnTo>
                    <a:pt x="9525" y="1661"/>
                  </a:lnTo>
                  <a:lnTo>
                    <a:pt x="9720" y="1612"/>
                  </a:lnTo>
                  <a:lnTo>
                    <a:pt x="9916" y="1588"/>
                  </a:lnTo>
                  <a:lnTo>
                    <a:pt x="10111" y="1563"/>
                  </a:lnTo>
                  <a:close/>
                  <a:moveTo>
                    <a:pt x="0" y="0"/>
                  </a:moveTo>
                  <a:lnTo>
                    <a:pt x="0" y="9232"/>
                  </a:lnTo>
                  <a:lnTo>
                    <a:pt x="3248" y="5080"/>
                  </a:lnTo>
                  <a:lnTo>
                    <a:pt x="3346" y="4958"/>
                  </a:lnTo>
                  <a:lnTo>
                    <a:pt x="3468" y="4885"/>
                  </a:lnTo>
                  <a:lnTo>
                    <a:pt x="3590" y="4836"/>
                  </a:lnTo>
                  <a:lnTo>
                    <a:pt x="3737" y="4811"/>
                  </a:lnTo>
                  <a:lnTo>
                    <a:pt x="3859" y="4836"/>
                  </a:lnTo>
                  <a:lnTo>
                    <a:pt x="4005" y="4885"/>
                  </a:lnTo>
                  <a:lnTo>
                    <a:pt x="4128" y="4958"/>
                  </a:lnTo>
                  <a:lnTo>
                    <a:pt x="4225" y="5080"/>
                  </a:lnTo>
                  <a:lnTo>
                    <a:pt x="9647" y="12016"/>
                  </a:lnTo>
                  <a:lnTo>
                    <a:pt x="10233" y="12016"/>
                  </a:lnTo>
                  <a:lnTo>
                    <a:pt x="10087" y="11772"/>
                  </a:lnTo>
                  <a:lnTo>
                    <a:pt x="8157" y="9305"/>
                  </a:lnTo>
                  <a:lnTo>
                    <a:pt x="9403" y="7718"/>
                  </a:lnTo>
                  <a:lnTo>
                    <a:pt x="9501" y="7596"/>
                  </a:lnTo>
                  <a:lnTo>
                    <a:pt x="9623" y="7522"/>
                  </a:lnTo>
                  <a:lnTo>
                    <a:pt x="9745" y="7473"/>
                  </a:lnTo>
                  <a:lnTo>
                    <a:pt x="9891" y="7449"/>
                  </a:lnTo>
                  <a:lnTo>
                    <a:pt x="10014" y="7473"/>
                  </a:lnTo>
                  <a:lnTo>
                    <a:pt x="10160" y="7522"/>
                  </a:lnTo>
                  <a:lnTo>
                    <a:pt x="10282" y="7596"/>
                  </a:lnTo>
                  <a:lnTo>
                    <a:pt x="10380" y="7718"/>
                  </a:lnTo>
                  <a:lnTo>
                    <a:pt x="13750" y="12016"/>
                  </a:lnTo>
                  <a:lnTo>
                    <a:pt x="14068" y="12016"/>
                  </a:lnTo>
                  <a:lnTo>
                    <a:pt x="140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85" name="Google Shape;685;p48"/>
          <p:cNvSpPr/>
          <p:nvPr/>
        </p:nvSpPr>
        <p:spPr>
          <a:xfrm>
            <a:off x="2202847" y="622748"/>
            <a:ext cx="268729" cy="309265"/>
          </a:xfrm>
          <a:custGeom>
            <a:avLst/>
            <a:gdLst/>
            <a:ahLst/>
            <a:cxnLst/>
            <a:rect l="l" t="t" r="r" b="b"/>
            <a:pathLst>
              <a:path w="13922" h="16022" extrusionOk="0">
                <a:moveTo>
                  <a:pt x="13922" y="0"/>
                </a:moveTo>
                <a:lnTo>
                  <a:pt x="3249" y="3249"/>
                </a:lnTo>
                <a:lnTo>
                  <a:pt x="3249" y="12651"/>
                </a:lnTo>
                <a:lnTo>
                  <a:pt x="2907" y="12627"/>
                </a:lnTo>
                <a:lnTo>
                  <a:pt x="2565" y="12627"/>
                </a:lnTo>
                <a:lnTo>
                  <a:pt x="2198" y="12676"/>
                </a:lnTo>
                <a:lnTo>
                  <a:pt x="1832" y="12774"/>
                </a:lnTo>
                <a:lnTo>
                  <a:pt x="1612" y="12847"/>
                </a:lnTo>
                <a:lnTo>
                  <a:pt x="1393" y="12945"/>
                </a:lnTo>
                <a:lnTo>
                  <a:pt x="1197" y="13067"/>
                </a:lnTo>
                <a:lnTo>
                  <a:pt x="1002" y="13164"/>
                </a:lnTo>
                <a:lnTo>
                  <a:pt x="806" y="13311"/>
                </a:lnTo>
                <a:lnTo>
                  <a:pt x="660" y="13433"/>
                </a:lnTo>
                <a:lnTo>
                  <a:pt x="513" y="13580"/>
                </a:lnTo>
                <a:lnTo>
                  <a:pt x="391" y="13726"/>
                </a:lnTo>
                <a:lnTo>
                  <a:pt x="269" y="13897"/>
                </a:lnTo>
                <a:lnTo>
                  <a:pt x="171" y="14044"/>
                </a:lnTo>
                <a:lnTo>
                  <a:pt x="98" y="14215"/>
                </a:lnTo>
                <a:lnTo>
                  <a:pt x="49" y="14386"/>
                </a:lnTo>
                <a:lnTo>
                  <a:pt x="25" y="14532"/>
                </a:lnTo>
                <a:lnTo>
                  <a:pt x="0" y="14703"/>
                </a:lnTo>
                <a:lnTo>
                  <a:pt x="25" y="14874"/>
                </a:lnTo>
                <a:lnTo>
                  <a:pt x="49" y="15021"/>
                </a:lnTo>
                <a:lnTo>
                  <a:pt x="123" y="15191"/>
                </a:lnTo>
                <a:lnTo>
                  <a:pt x="196" y="15338"/>
                </a:lnTo>
                <a:lnTo>
                  <a:pt x="293" y="15460"/>
                </a:lnTo>
                <a:lnTo>
                  <a:pt x="416" y="15582"/>
                </a:lnTo>
                <a:lnTo>
                  <a:pt x="562" y="15680"/>
                </a:lnTo>
                <a:lnTo>
                  <a:pt x="709" y="15778"/>
                </a:lnTo>
                <a:lnTo>
                  <a:pt x="880" y="15851"/>
                </a:lnTo>
                <a:lnTo>
                  <a:pt x="1075" y="15924"/>
                </a:lnTo>
                <a:lnTo>
                  <a:pt x="1246" y="15973"/>
                </a:lnTo>
                <a:lnTo>
                  <a:pt x="1466" y="15997"/>
                </a:lnTo>
                <a:lnTo>
                  <a:pt x="1661" y="16022"/>
                </a:lnTo>
                <a:lnTo>
                  <a:pt x="1881" y="16022"/>
                </a:lnTo>
                <a:lnTo>
                  <a:pt x="2101" y="15997"/>
                </a:lnTo>
                <a:lnTo>
                  <a:pt x="2345" y="15973"/>
                </a:lnTo>
                <a:lnTo>
                  <a:pt x="2565" y="15924"/>
                </a:lnTo>
                <a:lnTo>
                  <a:pt x="2809" y="15875"/>
                </a:lnTo>
                <a:lnTo>
                  <a:pt x="3224" y="15704"/>
                </a:lnTo>
                <a:lnTo>
                  <a:pt x="3591" y="15509"/>
                </a:lnTo>
                <a:lnTo>
                  <a:pt x="3908" y="15289"/>
                </a:lnTo>
                <a:lnTo>
                  <a:pt x="4177" y="15021"/>
                </a:lnTo>
                <a:lnTo>
                  <a:pt x="4372" y="14752"/>
                </a:lnTo>
                <a:lnTo>
                  <a:pt x="4470" y="14605"/>
                </a:lnTo>
                <a:lnTo>
                  <a:pt x="4543" y="14459"/>
                </a:lnTo>
                <a:lnTo>
                  <a:pt x="4592" y="14312"/>
                </a:lnTo>
                <a:lnTo>
                  <a:pt x="4616" y="14166"/>
                </a:lnTo>
                <a:lnTo>
                  <a:pt x="4641" y="14019"/>
                </a:lnTo>
                <a:lnTo>
                  <a:pt x="4641" y="13873"/>
                </a:lnTo>
                <a:lnTo>
                  <a:pt x="4641" y="6204"/>
                </a:lnTo>
                <a:lnTo>
                  <a:pt x="12505" y="3737"/>
                </a:lnTo>
                <a:lnTo>
                  <a:pt x="12505" y="10136"/>
                </a:lnTo>
                <a:lnTo>
                  <a:pt x="12187" y="10111"/>
                </a:lnTo>
                <a:lnTo>
                  <a:pt x="11846" y="10111"/>
                </a:lnTo>
                <a:lnTo>
                  <a:pt x="11479" y="10160"/>
                </a:lnTo>
                <a:lnTo>
                  <a:pt x="11113" y="10258"/>
                </a:lnTo>
                <a:lnTo>
                  <a:pt x="10893" y="10331"/>
                </a:lnTo>
                <a:lnTo>
                  <a:pt x="10673" y="10429"/>
                </a:lnTo>
                <a:lnTo>
                  <a:pt x="10453" y="10551"/>
                </a:lnTo>
                <a:lnTo>
                  <a:pt x="10283" y="10649"/>
                </a:lnTo>
                <a:lnTo>
                  <a:pt x="10087" y="10795"/>
                </a:lnTo>
                <a:lnTo>
                  <a:pt x="9941" y="10917"/>
                </a:lnTo>
                <a:lnTo>
                  <a:pt x="9794" y="11064"/>
                </a:lnTo>
                <a:lnTo>
                  <a:pt x="9648" y="11211"/>
                </a:lnTo>
                <a:lnTo>
                  <a:pt x="9550" y="11381"/>
                </a:lnTo>
                <a:lnTo>
                  <a:pt x="9452" y="11528"/>
                </a:lnTo>
                <a:lnTo>
                  <a:pt x="9379" y="11699"/>
                </a:lnTo>
                <a:lnTo>
                  <a:pt x="9330" y="11870"/>
                </a:lnTo>
                <a:lnTo>
                  <a:pt x="9306" y="12016"/>
                </a:lnTo>
                <a:lnTo>
                  <a:pt x="9281" y="12187"/>
                </a:lnTo>
                <a:lnTo>
                  <a:pt x="9306" y="12358"/>
                </a:lnTo>
                <a:lnTo>
                  <a:pt x="9330" y="12505"/>
                </a:lnTo>
                <a:lnTo>
                  <a:pt x="9403" y="12676"/>
                </a:lnTo>
                <a:lnTo>
                  <a:pt x="9477" y="12822"/>
                </a:lnTo>
                <a:lnTo>
                  <a:pt x="9574" y="12945"/>
                </a:lnTo>
                <a:lnTo>
                  <a:pt x="9696" y="13067"/>
                </a:lnTo>
                <a:lnTo>
                  <a:pt x="9843" y="13164"/>
                </a:lnTo>
                <a:lnTo>
                  <a:pt x="9989" y="13262"/>
                </a:lnTo>
                <a:lnTo>
                  <a:pt x="10160" y="13335"/>
                </a:lnTo>
                <a:lnTo>
                  <a:pt x="10331" y="13409"/>
                </a:lnTo>
                <a:lnTo>
                  <a:pt x="10527" y="13457"/>
                </a:lnTo>
                <a:lnTo>
                  <a:pt x="10747" y="13482"/>
                </a:lnTo>
                <a:lnTo>
                  <a:pt x="10942" y="13506"/>
                </a:lnTo>
                <a:lnTo>
                  <a:pt x="11162" y="13506"/>
                </a:lnTo>
                <a:lnTo>
                  <a:pt x="11382" y="13482"/>
                </a:lnTo>
                <a:lnTo>
                  <a:pt x="11626" y="13457"/>
                </a:lnTo>
                <a:lnTo>
                  <a:pt x="11846" y="13409"/>
                </a:lnTo>
                <a:lnTo>
                  <a:pt x="12090" y="13360"/>
                </a:lnTo>
                <a:lnTo>
                  <a:pt x="12456" y="13213"/>
                </a:lnTo>
                <a:lnTo>
                  <a:pt x="12798" y="13042"/>
                </a:lnTo>
                <a:lnTo>
                  <a:pt x="13091" y="12822"/>
                </a:lnTo>
                <a:lnTo>
                  <a:pt x="13360" y="12603"/>
                </a:lnTo>
                <a:lnTo>
                  <a:pt x="13580" y="12358"/>
                </a:lnTo>
                <a:lnTo>
                  <a:pt x="13751" y="12090"/>
                </a:lnTo>
                <a:lnTo>
                  <a:pt x="13848" y="11821"/>
                </a:lnTo>
                <a:lnTo>
                  <a:pt x="13897" y="11675"/>
                </a:lnTo>
                <a:lnTo>
                  <a:pt x="13922" y="11552"/>
                </a:lnTo>
                <a:lnTo>
                  <a:pt x="139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86" name="Google Shape;686;p48"/>
          <p:cNvSpPr/>
          <p:nvPr/>
        </p:nvSpPr>
        <p:spPr>
          <a:xfrm>
            <a:off x="2741719" y="623694"/>
            <a:ext cx="231977" cy="307373"/>
          </a:xfrm>
          <a:custGeom>
            <a:avLst/>
            <a:gdLst/>
            <a:ahLst/>
            <a:cxnLst/>
            <a:rect l="l" t="t" r="r" b="b"/>
            <a:pathLst>
              <a:path w="12018" h="15924" extrusionOk="0">
                <a:moveTo>
                  <a:pt x="6278" y="3444"/>
                </a:moveTo>
                <a:lnTo>
                  <a:pt x="6522" y="3493"/>
                </a:lnTo>
                <a:lnTo>
                  <a:pt x="6766" y="3542"/>
                </a:lnTo>
                <a:lnTo>
                  <a:pt x="7010" y="3639"/>
                </a:lnTo>
                <a:lnTo>
                  <a:pt x="7230" y="3737"/>
                </a:lnTo>
                <a:lnTo>
                  <a:pt x="7450" y="3883"/>
                </a:lnTo>
                <a:lnTo>
                  <a:pt x="7645" y="4030"/>
                </a:lnTo>
                <a:lnTo>
                  <a:pt x="7816" y="4201"/>
                </a:lnTo>
                <a:lnTo>
                  <a:pt x="7987" y="4372"/>
                </a:lnTo>
                <a:lnTo>
                  <a:pt x="8134" y="4567"/>
                </a:lnTo>
                <a:lnTo>
                  <a:pt x="8280" y="4787"/>
                </a:lnTo>
                <a:lnTo>
                  <a:pt x="8378" y="5007"/>
                </a:lnTo>
                <a:lnTo>
                  <a:pt x="8476" y="5251"/>
                </a:lnTo>
                <a:lnTo>
                  <a:pt x="8525" y="5495"/>
                </a:lnTo>
                <a:lnTo>
                  <a:pt x="8573" y="5740"/>
                </a:lnTo>
                <a:lnTo>
                  <a:pt x="8573" y="6008"/>
                </a:lnTo>
                <a:lnTo>
                  <a:pt x="8573" y="6277"/>
                </a:lnTo>
                <a:lnTo>
                  <a:pt x="8525" y="6521"/>
                </a:lnTo>
                <a:lnTo>
                  <a:pt x="8476" y="6765"/>
                </a:lnTo>
                <a:lnTo>
                  <a:pt x="8378" y="7010"/>
                </a:lnTo>
                <a:lnTo>
                  <a:pt x="8280" y="7229"/>
                </a:lnTo>
                <a:lnTo>
                  <a:pt x="8134" y="7449"/>
                </a:lnTo>
                <a:lnTo>
                  <a:pt x="7987" y="7645"/>
                </a:lnTo>
                <a:lnTo>
                  <a:pt x="7816" y="7816"/>
                </a:lnTo>
                <a:lnTo>
                  <a:pt x="7645" y="7987"/>
                </a:lnTo>
                <a:lnTo>
                  <a:pt x="7450" y="8133"/>
                </a:lnTo>
                <a:lnTo>
                  <a:pt x="7230" y="8280"/>
                </a:lnTo>
                <a:lnTo>
                  <a:pt x="7010" y="8377"/>
                </a:lnTo>
                <a:lnTo>
                  <a:pt x="6766" y="8475"/>
                </a:lnTo>
                <a:lnTo>
                  <a:pt x="6522" y="8524"/>
                </a:lnTo>
                <a:lnTo>
                  <a:pt x="6278" y="8573"/>
                </a:lnTo>
                <a:lnTo>
                  <a:pt x="5740" y="8573"/>
                </a:lnTo>
                <a:lnTo>
                  <a:pt x="5496" y="8524"/>
                </a:lnTo>
                <a:lnTo>
                  <a:pt x="5252" y="8475"/>
                </a:lnTo>
                <a:lnTo>
                  <a:pt x="5008" y="8377"/>
                </a:lnTo>
                <a:lnTo>
                  <a:pt x="4788" y="8280"/>
                </a:lnTo>
                <a:lnTo>
                  <a:pt x="4568" y="8133"/>
                </a:lnTo>
                <a:lnTo>
                  <a:pt x="4373" y="7987"/>
                </a:lnTo>
                <a:lnTo>
                  <a:pt x="4202" y="7816"/>
                </a:lnTo>
                <a:lnTo>
                  <a:pt x="4031" y="7645"/>
                </a:lnTo>
                <a:lnTo>
                  <a:pt x="3884" y="7449"/>
                </a:lnTo>
                <a:lnTo>
                  <a:pt x="3738" y="7229"/>
                </a:lnTo>
                <a:lnTo>
                  <a:pt x="3640" y="7010"/>
                </a:lnTo>
                <a:lnTo>
                  <a:pt x="3542" y="6765"/>
                </a:lnTo>
                <a:lnTo>
                  <a:pt x="3493" y="6521"/>
                </a:lnTo>
                <a:lnTo>
                  <a:pt x="3445" y="6277"/>
                </a:lnTo>
                <a:lnTo>
                  <a:pt x="3445" y="6008"/>
                </a:lnTo>
                <a:lnTo>
                  <a:pt x="3445" y="5740"/>
                </a:lnTo>
                <a:lnTo>
                  <a:pt x="3493" y="5495"/>
                </a:lnTo>
                <a:lnTo>
                  <a:pt x="3542" y="5251"/>
                </a:lnTo>
                <a:lnTo>
                  <a:pt x="3640" y="5007"/>
                </a:lnTo>
                <a:lnTo>
                  <a:pt x="3738" y="4787"/>
                </a:lnTo>
                <a:lnTo>
                  <a:pt x="3884" y="4567"/>
                </a:lnTo>
                <a:lnTo>
                  <a:pt x="4031" y="4372"/>
                </a:lnTo>
                <a:lnTo>
                  <a:pt x="4202" y="4201"/>
                </a:lnTo>
                <a:lnTo>
                  <a:pt x="4373" y="4030"/>
                </a:lnTo>
                <a:lnTo>
                  <a:pt x="4568" y="3883"/>
                </a:lnTo>
                <a:lnTo>
                  <a:pt x="4788" y="3737"/>
                </a:lnTo>
                <a:lnTo>
                  <a:pt x="5008" y="3639"/>
                </a:lnTo>
                <a:lnTo>
                  <a:pt x="5252" y="3542"/>
                </a:lnTo>
                <a:lnTo>
                  <a:pt x="5496" y="3493"/>
                </a:lnTo>
                <a:lnTo>
                  <a:pt x="5740" y="3444"/>
                </a:lnTo>
                <a:close/>
                <a:moveTo>
                  <a:pt x="5691" y="0"/>
                </a:moveTo>
                <a:lnTo>
                  <a:pt x="5398" y="25"/>
                </a:lnTo>
                <a:lnTo>
                  <a:pt x="5105" y="73"/>
                </a:lnTo>
                <a:lnTo>
                  <a:pt x="4788" y="122"/>
                </a:lnTo>
                <a:lnTo>
                  <a:pt x="4519" y="196"/>
                </a:lnTo>
                <a:lnTo>
                  <a:pt x="4226" y="269"/>
                </a:lnTo>
                <a:lnTo>
                  <a:pt x="3664" y="464"/>
                </a:lnTo>
                <a:lnTo>
                  <a:pt x="3152" y="733"/>
                </a:lnTo>
                <a:lnTo>
                  <a:pt x="2639" y="1026"/>
                </a:lnTo>
                <a:lnTo>
                  <a:pt x="2199" y="1368"/>
                </a:lnTo>
                <a:lnTo>
                  <a:pt x="1759" y="1759"/>
                </a:lnTo>
                <a:lnTo>
                  <a:pt x="1369" y="2198"/>
                </a:lnTo>
                <a:lnTo>
                  <a:pt x="1027" y="2638"/>
                </a:lnTo>
                <a:lnTo>
                  <a:pt x="734" y="3151"/>
                </a:lnTo>
                <a:lnTo>
                  <a:pt x="465" y="3664"/>
                </a:lnTo>
                <a:lnTo>
                  <a:pt x="270" y="4225"/>
                </a:lnTo>
                <a:lnTo>
                  <a:pt x="196" y="4518"/>
                </a:lnTo>
                <a:lnTo>
                  <a:pt x="123" y="4787"/>
                </a:lnTo>
                <a:lnTo>
                  <a:pt x="74" y="5105"/>
                </a:lnTo>
                <a:lnTo>
                  <a:pt x="25" y="5398"/>
                </a:lnTo>
                <a:lnTo>
                  <a:pt x="1" y="5691"/>
                </a:lnTo>
                <a:lnTo>
                  <a:pt x="1" y="6008"/>
                </a:lnTo>
                <a:lnTo>
                  <a:pt x="25" y="6448"/>
                </a:lnTo>
                <a:lnTo>
                  <a:pt x="74" y="6887"/>
                </a:lnTo>
                <a:lnTo>
                  <a:pt x="147" y="7352"/>
                </a:lnTo>
                <a:lnTo>
                  <a:pt x="270" y="7791"/>
                </a:lnTo>
                <a:lnTo>
                  <a:pt x="392" y="8231"/>
                </a:lnTo>
                <a:lnTo>
                  <a:pt x="563" y="8670"/>
                </a:lnTo>
                <a:lnTo>
                  <a:pt x="734" y="9110"/>
                </a:lnTo>
                <a:lnTo>
                  <a:pt x="929" y="9550"/>
                </a:lnTo>
                <a:lnTo>
                  <a:pt x="1149" y="9965"/>
                </a:lnTo>
                <a:lnTo>
                  <a:pt x="1393" y="10404"/>
                </a:lnTo>
                <a:lnTo>
                  <a:pt x="1906" y="11210"/>
                </a:lnTo>
                <a:lnTo>
                  <a:pt x="2443" y="11992"/>
                </a:lnTo>
                <a:lnTo>
                  <a:pt x="3005" y="12725"/>
                </a:lnTo>
                <a:lnTo>
                  <a:pt x="3567" y="13408"/>
                </a:lnTo>
                <a:lnTo>
                  <a:pt x="4104" y="14019"/>
                </a:lnTo>
                <a:lnTo>
                  <a:pt x="4617" y="14581"/>
                </a:lnTo>
                <a:lnTo>
                  <a:pt x="5081" y="15045"/>
                </a:lnTo>
                <a:lnTo>
                  <a:pt x="5740" y="15680"/>
                </a:lnTo>
                <a:lnTo>
                  <a:pt x="6009" y="15924"/>
                </a:lnTo>
                <a:lnTo>
                  <a:pt x="6278" y="15680"/>
                </a:lnTo>
                <a:lnTo>
                  <a:pt x="6937" y="15045"/>
                </a:lnTo>
                <a:lnTo>
                  <a:pt x="7401" y="14581"/>
                </a:lnTo>
                <a:lnTo>
                  <a:pt x="7914" y="14019"/>
                </a:lnTo>
                <a:lnTo>
                  <a:pt x="8451" y="13408"/>
                </a:lnTo>
                <a:lnTo>
                  <a:pt x="9013" y="12725"/>
                </a:lnTo>
                <a:lnTo>
                  <a:pt x="9575" y="11992"/>
                </a:lnTo>
                <a:lnTo>
                  <a:pt x="10112" y="11210"/>
                </a:lnTo>
                <a:lnTo>
                  <a:pt x="10625" y="10404"/>
                </a:lnTo>
                <a:lnTo>
                  <a:pt x="10869" y="9965"/>
                </a:lnTo>
                <a:lnTo>
                  <a:pt x="11089" y="9550"/>
                </a:lnTo>
                <a:lnTo>
                  <a:pt x="11284" y="9110"/>
                </a:lnTo>
                <a:lnTo>
                  <a:pt x="11455" y="8670"/>
                </a:lnTo>
                <a:lnTo>
                  <a:pt x="11626" y="8231"/>
                </a:lnTo>
                <a:lnTo>
                  <a:pt x="11748" y="7791"/>
                </a:lnTo>
                <a:lnTo>
                  <a:pt x="11871" y="7352"/>
                </a:lnTo>
                <a:lnTo>
                  <a:pt x="11944" y="6887"/>
                </a:lnTo>
                <a:lnTo>
                  <a:pt x="11993" y="6448"/>
                </a:lnTo>
                <a:lnTo>
                  <a:pt x="12017" y="6008"/>
                </a:lnTo>
                <a:lnTo>
                  <a:pt x="12017" y="5691"/>
                </a:lnTo>
                <a:lnTo>
                  <a:pt x="11993" y="5398"/>
                </a:lnTo>
                <a:lnTo>
                  <a:pt x="11944" y="5105"/>
                </a:lnTo>
                <a:lnTo>
                  <a:pt x="11895" y="4787"/>
                </a:lnTo>
                <a:lnTo>
                  <a:pt x="11822" y="4518"/>
                </a:lnTo>
                <a:lnTo>
                  <a:pt x="11748" y="4225"/>
                </a:lnTo>
                <a:lnTo>
                  <a:pt x="11553" y="3664"/>
                </a:lnTo>
                <a:lnTo>
                  <a:pt x="11284" y="3151"/>
                </a:lnTo>
                <a:lnTo>
                  <a:pt x="10991" y="2638"/>
                </a:lnTo>
                <a:lnTo>
                  <a:pt x="10649" y="2198"/>
                </a:lnTo>
                <a:lnTo>
                  <a:pt x="10259" y="1759"/>
                </a:lnTo>
                <a:lnTo>
                  <a:pt x="9819" y="1368"/>
                </a:lnTo>
                <a:lnTo>
                  <a:pt x="9379" y="1026"/>
                </a:lnTo>
                <a:lnTo>
                  <a:pt x="8866" y="733"/>
                </a:lnTo>
                <a:lnTo>
                  <a:pt x="8354" y="464"/>
                </a:lnTo>
                <a:lnTo>
                  <a:pt x="7792" y="269"/>
                </a:lnTo>
                <a:lnTo>
                  <a:pt x="7499" y="196"/>
                </a:lnTo>
                <a:lnTo>
                  <a:pt x="7230" y="122"/>
                </a:lnTo>
                <a:lnTo>
                  <a:pt x="6913" y="73"/>
                </a:lnTo>
                <a:lnTo>
                  <a:pt x="6620" y="25"/>
                </a:lnTo>
                <a:lnTo>
                  <a:pt x="632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87" name="Google Shape;687;p48"/>
          <p:cNvGrpSpPr/>
          <p:nvPr/>
        </p:nvGrpSpPr>
        <p:grpSpPr>
          <a:xfrm>
            <a:off x="3189372" y="618020"/>
            <a:ext cx="377171" cy="318704"/>
            <a:chOff x="3918650" y="293075"/>
            <a:chExt cx="488500" cy="412775"/>
          </a:xfrm>
        </p:grpSpPr>
        <p:sp>
          <p:nvSpPr>
            <p:cNvPr id="688" name="Google Shape;688;p48"/>
            <p:cNvSpPr/>
            <p:nvPr/>
          </p:nvSpPr>
          <p:spPr>
            <a:xfrm>
              <a:off x="4085350" y="293675"/>
              <a:ext cx="154500" cy="412175"/>
            </a:xfrm>
            <a:custGeom>
              <a:avLst/>
              <a:gdLst/>
              <a:ahLst/>
              <a:cxnLst/>
              <a:rect l="l" t="t" r="r" b="b"/>
              <a:pathLst>
                <a:path w="6180" h="16487" extrusionOk="0">
                  <a:moveTo>
                    <a:pt x="709" y="5496"/>
                  </a:moveTo>
                  <a:lnTo>
                    <a:pt x="806" y="5520"/>
                  </a:lnTo>
                  <a:lnTo>
                    <a:pt x="1050" y="5667"/>
                  </a:lnTo>
                  <a:lnTo>
                    <a:pt x="1270" y="5813"/>
                  </a:lnTo>
                  <a:lnTo>
                    <a:pt x="1344" y="5886"/>
                  </a:lnTo>
                  <a:lnTo>
                    <a:pt x="1368" y="5984"/>
                  </a:lnTo>
                  <a:lnTo>
                    <a:pt x="1344" y="6082"/>
                  </a:lnTo>
                  <a:lnTo>
                    <a:pt x="1319" y="6155"/>
                  </a:lnTo>
                  <a:lnTo>
                    <a:pt x="1221" y="6228"/>
                  </a:lnTo>
                  <a:lnTo>
                    <a:pt x="1124" y="6253"/>
                  </a:lnTo>
                  <a:lnTo>
                    <a:pt x="1050" y="6228"/>
                  </a:lnTo>
                  <a:lnTo>
                    <a:pt x="977" y="6204"/>
                  </a:lnTo>
                  <a:lnTo>
                    <a:pt x="782" y="6082"/>
                  </a:lnTo>
                  <a:lnTo>
                    <a:pt x="586" y="5960"/>
                  </a:lnTo>
                  <a:lnTo>
                    <a:pt x="513" y="5911"/>
                  </a:lnTo>
                  <a:lnTo>
                    <a:pt x="464" y="5838"/>
                  </a:lnTo>
                  <a:lnTo>
                    <a:pt x="464" y="5740"/>
                  </a:lnTo>
                  <a:lnTo>
                    <a:pt x="489" y="5642"/>
                  </a:lnTo>
                  <a:lnTo>
                    <a:pt x="538" y="5569"/>
                  </a:lnTo>
                  <a:lnTo>
                    <a:pt x="611" y="5520"/>
                  </a:lnTo>
                  <a:lnTo>
                    <a:pt x="709" y="5496"/>
                  </a:lnTo>
                  <a:close/>
                  <a:moveTo>
                    <a:pt x="1685" y="6351"/>
                  </a:moveTo>
                  <a:lnTo>
                    <a:pt x="1783" y="6375"/>
                  </a:lnTo>
                  <a:lnTo>
                    <a:pt x="1856" y="6448"/>
                  </a:lnTo>
                  <a:lnTo>
                    <a:pt x="2003" y="6668"/>
                  </a:lnTo>
                  <a:lnTo>
                    <a:pt x="2125" y="6888"/>
                  </a:lnTo>
                  <a:lnTo>
                    <a:pt x="2150" y="6986"/>
                  </a:lnTo>
                  <a:lnTo>
                    <a:pt x="2150" y="7083"/>
                  </a:lnTo>
                  <a:lnTo>
                    <a:pt x="2101" y="7156"/>
                  </a:lnTo>
                  <a:lnTo>
                    <a:pt x="2027" y="7230"/>
                  </a:lnTo>
                  <a:lnTo>
                    <a:pt x="1979" y="7254"/>
                  </a:lnTo>
                  <a:lnTo>
                    <a:pt x="1856" y="7254"/>
                  </a:lnTo>
                  <a:lnTo>
                    <a:pt x="1783" y="7230"/>
                  </a:lnTo>
                  <a:lnTo>
                    <a:pt x="1734" y="7181"/>
                  </a:lnTo>
                  <a:lnTo>
                    <a:pt x="1685" y="7132"/>
                  </a:lnTo>
                  <a:lnTo>
                    <a:pt x="1441" y="6741"/>
                  </a:lnTo>
                  <a:lnTo>
                    <a:pt x="1417" y="6644"/>
                  </a:lnTo>
                  <a:lnTo>
                    <a:pt x="1417" y="6546"/>
                  </a:lnTo>
                  <a:lnTo>
                    <a:pt x="1441" y="6448"/>
                  </a:lnTo>
                  <a:lnTo>
                    <a:pt x="1515" y="6399"/>
                  </a:lnTo>
                  <a:lnTo>
                    <a:pt x="1612" y="6351"/>
                  </a:lnTo>
                  <a:close/>
                  <a:moveTo>
                    <a:pt x="2247" y="7498"/>
                  </a:moveTo>
                  <a:lnTo>
                    <a:pt x="2345" y="7523"/>
                  </a:lnTo>
                  <a:lnTo>
                    <a:pt x="2418" y="7572"/>
                  </a:lnTo>
                  <a:lnTo>
                    <a:pt x="2467" y="7645"/>
                  </a:lnTo>
                  <a:lnTo>
                    <a:pt x="2662" y="8109"/>
                  </a:lnTo>
                  <a:lnTo>
                    <a:pt x="2662" y="8207"/>
                  </a:lnTo>
                  <a:lnTo>
                    <a:pt x="2638" y="8304"/>
                  </a:lnTo>
                  <a:lnTo>
                    <a:pt x="2589" y="8378"/>
                  </a:lnTo>
                  <a:lnTo>
                    <a:pt x="2516" y="8426"/>
                  </a:lnTo>
                  <a:lnTo>
                    <a:pt x="2418" y="8451"/>
                  </a:lnTo>
                  <a:lnTo>
                    <a:pt x="2345" y="8426"/>
                  </a:lnTo>
                  <a:lnTo>
                    <a:pt x="2272" y="8402"/>
                  </a:lnTo>
                  <a:lnTo>
                    <a:pt x="2223" y="8353"/>
                  </a:lnTo>
                  <a:lnTo>
                    <a:pt x="2198" y="8280"/>
                  </a:lnTo>
                  <a:lnTo>
                    <a:pt x="2027" y="7840"/>
                  </a:lnTo>
                  <a:lnTo>
                    <a:pt x="2003" y="7743"/>
                  </a:lnTo>
                  <a:lnTo>
                    <a:pt x="2027" y="7645"/>
                  </a:lnTo>
                  <a:lnTo>
                    <a:pt x="2076" y="7572"/>
                  </a:lnTo>
                  <a:lnTo>
                    <a:pt x="2150" y="7523"/>
                  </a:lnTo>
                  <a:lnTo>
                    <a:pt x="2247" y="7498"/>
                  </a:lnTo>
                  <a:close/>
                  <a:moveTo>
                    <a:pt x="2711" y="8720"/>
                  </a:moveTo>
                  <a:lnTo>
                    <a:pt x="2785" y="8744"/>
                  </a:lnTo>
                  <a:lnTo>
                    <a:pt x="2858" y="8793"/>
                  </a:lnTo>
                  <a:lnTo>
                    <a:pt x="2907" y="8866"/>
                  </a:lnTo>
                  <a:lnTo>
                    <a:pt x="3078" y="9355"/>
                  </a:lnTo>
                  <a:lnTo>
                    <a:pt x="3102" y="9452"/>
                  </a:lnTo>
                  <a:lnTo>
                    <a:pt x="3078" y="9526"/>
                  </a:lnTo>
                  <a:lnTo>
                    <a:pt x="3004" y="9599"/>
                  </a:lnTo>
                  <a:lnTo>
                    <a:pt x="2931" y="9648"/>
                  </a:lnTo>
                  <a:lnTo>
                    <a:pt x="2858" y="9672"/>
                  </a:lnTo>
                  <a:lnTo>
                    <a:pt x="2785" y="9672"/>
                  </a:lnTo>
                  <a:lnTo>
                    <a:pt x="2711" y="9623"/>
                  </a:lnTo>
                  <a:lnTo>
                    <a:pt x="2662" y="9574"/>
                  </a:lnTo>
                  <a:lnTo>
                    <a:pt x="2614" y="9501"/>
                  </a:lnTo>
                  <a:lnTo>
                    <a:pt x="2467" y="9037"/>
                  </a:lnTo>
                  <a:lnTo>
                    <a:pt x="2443" y="8939"/>
                  </a:lnTo>
                  <a:lnTo>
                    <a:pt x="2467" y="8842"/>
                  </a:lnTo>
                  <a:lnTo>
                    <a:pt x="2516" y="8768"/>
                  </a:lnTo>
                  <a:lnTo>
                    <a:pt x="2614" y="8720"/>
                  </a:lnTo>
                  <a:close/>
                  <a:moveTo>
                    <a:pt x="3224" y="9941"/>
                  </a:moveTo>
                  <a:lnTo>
                    <a:pt x="3297" y="10014"/>
                  </a:lnTo>
                  <a:lnTo>
                    <a:pt x="3346" y="10087"/>
                  </a:lnTo>
                  <a:lnTo>
                    <a:pt x="3542" y="10527"/>
                  </a:lnTo>
                  <a:lnTo>
                    <a:pt x="3566" y="10625"/>
                  </a:lnTo>
                  <a:lnTo>
                    <a:pt x="3566" y="10722"/>
                  </a:lnTo>
                  <a:lnTo>
                    <a:pt x="3517" y="10796"/>
                  </a:lnTo>
                  <a:lnTo>
                    <a:pt x="3444" y="10844"/>
                  </a:lnTo>
                  <a:lnTo>
                    <a:pt x="3322" y="10869"/>
                  </a:lnTo>
                  <a:lnTo>
                    <a:pt x="3273" y="10869"/>
                  </a:lnTo>
                  <a:lnTo>
                    <a:pt x="3200" y="10844"/>
                  </a:lnTo>
                  <a:lnTo>
                    <a:pt x="3151" y="10796"/>
                  </a:lnTo>
                  <a:lnTo>
                    <a:pt x="3102" y="10747"/>
                  </a:lnTo>
                  <a:lnTo>
                    <a:pt x="2907" y="10258"/>
                  </a:lnTo>
                  <a:lnTo>
                    <a:pt x="2882" y="10161"/>
                  </a:lnTo>
                  <a:lnTo>
                    <a:pt x="2907" y="10087"/>
                  </a:lnTo>
                  <a:lnTo>
                    <a:pt x="2955" y="10014"/>
                  </a:lnTo>
                  <a:lnTo>
                    <a:pt x="3029" y="9941"/>
                  </a:lnTo>
                  <a:close/>
                  <a:moveTo>
                    <a:pt x="3761" y="11089"/>
                  </a:moveTo>
                  <a:lnTo>
                    <a:pt x="3835" y="11137"/>
                  </a:lnTo>
                  <a:lnTo>
                    <a:pt x="3908" y="11211"/>
                  </a:lnTo>
                  <a:lnTo>
                    <a:pt x="4177" y="11577"/>
                  </a:lnTo>
                  <a:lnTo>
                    <a:pt x="4225" y="11675"/>
                  </a:lnTo>
                  <a:lnTo>
                    <a:pt x="4250" y="11748"/>
                  </a:lnTo>
                  <a:lnTo>
                    <a:pt x="4201" y="11846"/>
                  </a:lnTo>
                  <a:lnTo>
                    <a:pt x="4152" y="11919"/>
                  </a:lnTo>
                  <a:lnTo>
                    <a:pt x="4079" y="11968"/>
                  </a:lnTo>
                  <a:lnTo>
                    <a:pt x="3884" y="11968"/>
                  </a:lnTo>
                  <a:lnTo>
                    <a:pt x="3810" y="11895"/>
                  </a:lnTo>
                  <a:lnTo>
                    <a:pt x="3664" y="11675"/>
                  </a:lnTo>
                  <a:lnTo>
                    <a:pt x="3493" y="11455"/>
                  </a:lnTo>
                  <a:lnTo>
                    <a:pt x="3468" y="11382"/>
                  </a:lnTo>
                  <a:lnTo>
                    <a:pt x="3468" y="11284"/>
                  </a:lnTo>
                  <a:lnTo>
                    <a:pt x="3517" y="11186"/>
                  </a:lnTo>
                  <a:lnTo>
                    <a:pt x="3566" y="11137"/>
                  </a:lnTo>
                  <a:lnTo>
                    <a:pt x="3664" y="11089"/>
                  </a:lnTo>
                  <a:close/>
                  <a:moveTo>
                    <a:pt x="4616" y="12041"/>
                  </a:moveTo>
                  <a:lnTo>
                    <a:pt x="4714" y="12090"/>
                  </a:lnTo>
                  <a:lnTo>
                    <a:pt x="4909" y="12212"/>
                  </a:lnTo>
                  <a:lnTo>
                    <a:pt x="5105" y="12334"/>
                  </a:lnTo>
                  <a:lnTo>
                    <a:pt x="5178" y="12383"/>
                  </a:lnTo>
                  <a:lnTo>
                    <a:pt x="5227" y="12481"/>
                  </a:lnTo>
                  <a:lnTo>
                    <a:pt x="5227" y="12554"/>
                  </a:lnTo>
                  <a:lnTo>
                    <a:pt x="5202" y="12652"/>
                  </a:lnTo>
                  <a:lnTo>
                    <a:pt x="5154" y="12725"/>
                  </a:lnTo>
                  <a:lnTo>
                    <a:pt x="5105" y="12749"/>
                  </a:lnTo>
                  <a:lnTo>
                    <a:pt x="5056" y="12774"/>
                  </a:lnTo>
                  <a:lnTo>
                    <a:pt x="4983" y="12798"/>
                  </a:lnTo>
                  <a:lnTo>
                    <a:pt x="4885" y="12774"/>
                  </a:lnTo>
                  <a:lnTo>
                    <a:pt x="4641" y="12627"/>
                  </a:lnTo>
                  <a:lnTo>
                    <a:pt x="4421" y="12481"/>
                  </a:lnTo>
                  <a:lnTo>
                    <a:pt x="4348" y="12407"/>
                  </a:lnTo>
                  <a:lnTo>
                    <a:pt x="4323" y="12310"/>
                  </a:lnTo>
                  <a:lnTo>
                    <a:pt x="4323" y="12236"/>
                  </a:lnTo>
                  <a:lnTo>
                    <a:pt x="4372" y="12139"/>
                  </a:lnTo>
                  <a:lnTo>
                    <a:pt x="4445" y="12066"/>
                  </a:lnTo>
                  <a:lnTo>
                    <a:pt x="4543" y="12041"/>
                  </a:lnTo>
                  <a:close/>
                  <a:moveTo>
                    <a:pt x="0" y="1"/>
                  </a:moveTo>
                  <a:lnTo>
                    <a:pt x="0" y="5325"/>
                  </a:lnTo>
                  <a:lnTo>
                    <a:pt x="74" y="5349"/>
                  </a:lnTo>
                  <a:lnTo>
                    <a:pt x="147" y="5422"/>
                  </a:lnTo>
                  <a:lnTo>
                    <a:pt x="171" y="5496"/>
                  </a:lnTo>
                  <a:lnTo>
                    <a:pt x="171" y="5569"/>
                  </a:lnTo>
                  <a:lnTo>
                    <a:pt x="171" y="5642"/>
                  </a:lnTo>
                  <a:lnTo>
                    <a:pt x="122" y="5716"/>
                  </a:lnTo>
                  <a:lnTo>
                    <a:pt x="74" y="5764"/>
                  </a:lnTo>
                  <a:lnTo>
                    <a:pt x="0" y="5789"/>
                  </a:lnTo>
                  <a:lnTo>
                    <a:pt x="0" y="13360"/>
                  </a:lnTo>
                  <a:lnTo>
                    <a:pt x="6179" y="16486"/>
                  </a:lnTo>
                  <a:lnTo>
                    <a:pt x="6179" y="13116"/>
                  </a:lnTo>
                  <a:lnTo>
                    <a:pt x="5935" y="13091"/>
                  </a:lnTo>
                  <a:lnTo>
                    <a:pt x="5691" y="13042"/>
                  </a:lnTo>
                  <a:lnTo>
                    <a:pt x="5593" y="12994"/>
                  </a:lnTo>
                  <a:lnTo>
                    <a:pt x="5520" y="12945"/>
                  </a:lnTo>
                  <a:lnTo>
                    <a:pt x="5495" y="12847"/>
                  </a:lnTo>
                  <a:lnTo>
                    <a:pt x="5495" y="12749"/>
                  </a:lnTo>
                  <a:lnTo>
                    <a:pt x="5520" y="12676"/>
                  </a:lnTo>
                  <a:lnTo>
                    <a:pt x="5593" y="12603"/>
                  </a:lnTo>
                  <a:lnTo>
                    <a:pt x="5691" y="12554"/>
                  </a:lnTo>
                  <a:lnTo>
                    <a:pt x="5789" y="12554"/>
                  </a:lnTo>
                  <a:lnTo>
                    <a:pt x="6179" y="12627"/>
                  </a:lnTo>
                  <a:lnTo>
                    <a:pt x="6179" y="312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89" name="Google Shape;689;p48"/>
            <p:cNvSpPr/>
            <p:nvPr/>
          </p:nvSpPr>
          <p:spPr>
            <a:xfrm>
              <a:off x="3918650" y="293075"/>
              <a:ext cx="153900" cy="407275"/>
            </a:xfrm>
            <a:custGeom>
              <a:avLst/>
              <a:gdLst/>
              <a:ahLst/>
              <a:cxnLst/>
              <a:rect l="l" t="t" r="r" b="b"/>
              <a:pathLst>
                <a:path w="6156" h="16291" extrusionOk="0">
                  <a:moveTo>
                    <a:pt x="5349" y="5495"/>
                  </a:moveTo>
                  <a:lnTo>
                    <a:pt x="5447" y="5520"/>
                  </a:lnTo>
                  <a:lnTo>
                    <a:pt x="5520" y="5569"/>
                  </a:lnTo>
                  <a:lnTo>
                    <a:pt x="5569" y="5666"/>
                  </a:lnTo>
                  <a:lnTo>
                    <a:pt x="5569" y="5764"/>
                  </a:lnTo>
                  <a:lnTo>
                    <a:pt x="5545" y="5837"/>
                  </a:lnTo>
                  <a:lnTo>
                    <a:pt x="5496" y="5935"/>
                  </a:lnTo>
                  <a:lnTo>
                    <a:pt x="5423" y="5984"/>
                  </a:lnTo>
                  <a:lnTo>
                    <a:pt x="5203" y="6057"/>
                  </a:lnTo>
                  <a:lnTo>
                    <a:pt x="5008" y="6155"/>
                  </a:lnTo>
                  <a:lnTo>
                    <a:pt x="4934" y="6179"/>
                  </a:lnTo>
                  <a:lnTo>
                    <a:pt x="4812" y="6179"/>
                  </a:lnTo>
                  <a:lnTo>
                    <a:pt x="4763" y="6155"/>
                  </a:lnTo>
                  <a:lnTo>
                    <a:pt x="4714" y="6106"/>
                  </a:lnTo>
                  <a:lnTo>
                    <a:pt x="4666" y="6057"/>
                  </a:lnTo>
                  <a:lnTo>
                    <a:pt x="4641" y="5959"/>
                  </a:lnTo>
                  <a:lnTo>
                    <a:pt x="4641" y="5862"/>
                  </a:lnTo>
                  <a:lnTo>
                    <a:pt x="4690" y="5788"/>
                  </a:lnTo>
                  <a:lnTo>
                    <a:pt x="4763" y="5740"/>
                  </a:lnTo>
                  <a:lnTo>
                    <a:pt x="5008" y="5617"/>
                  </a:lnTo>
                  <a:lnTo>
                    <a:pt x="5252" y="5520"/>
                  </a:lnTo>
                  <a:lnTo>
                    <a:pt x="5349" y="5495"/>
                  </a:lnTo>
                  <a:close/>
                  <a:moveTo>
                    <a:pt x="4250" y="6155"/>
                  </a:moveTo>
                  <a:lnTo>
                    <a:pt x="4348" y="6179"/>
                  </a:lnTo>
                  <a:lnTo>
                    <a:pt x="4421" y="6252"/>
                  </a:lnTo>
                  <a:lnTo>
                    <a:pt x="4470" y="6326"/>
                  </a:lnTo>
                  <a:lnTo>
                    <a:pt x="4470" y="6423"/>
                  </a:lnTo>
                  <a:lnTo>
                    <a:pt x="4446" y="6497"/>
                  </a:lnTo>
                  <a:lnTo>
                    <a:pt x="4397" y="6594"/>
                  </a:lnTo>
                  <a:lnTo>
                    <a:pt x="4226" y="6741"/>
                  </a:lnTo>
                  <a:lnTo>
                    <a:pt x="4079" y="6912"/>
                  </a:lnTo>
                  <a:lnTo>
                    <a:pt x="3982" y="6985"/>
                  </a:lnTo>
                  <a:lnTo>
                    <a:pt x="3884" y="7010"/>
                  </a:lnTo>
                  <a:lnTo>
                    <a:pt x="3811" y="6985"/>
                  </a:lnTo>
                  <a:lnTo>
                    <a:pt x="3738" y="6936"/>
                  </a:lnTo>
                  <a:lnTo>
                    <a:pt x="3664" y="6863"/>
                  </a:lnTo>
                  <a:lnTo>
                    <a:pt x="3640" y="6790"/>
                  </a:lnTo>
                  <a:lnTo>
                    <a:pt x="3664" y="6692"/>
                  </a:lnTo>
                  <a:lnTo>
                    <a:pt x="3713" y="6594"/>
                  </a:lnTo>
                  <a:lnTo>
                    <a:pt x="3884" y="6399"/>
                  </a:lnTo>
                  <a:lnTo>
                    <a:pt x="4079" y="6228"/>
                  </a:lnTo>
                  <a:lnTo>
                    <a:pt x="4153" y="6179"/>
                  </a:lnTo>
                  <a:lnTo>
                    <a:pt x="4250" y="6155"/>
                  </a:lnTo>
                  <a:close/>
                  <a:moveTo>
                    <a:pt x="3469" y="7156"/>
                  </a:moveTo>
                  <a:lnTo>
                    <a:pt x="3542" y="7205"/>
                  </a:lnTo>
                  <a:lnTo>
                    <a:pt x="3615" y="7254"/>
                  </a:lnTo>
                  <a:lnTo>
                    <a:pt x="3664" y="7351"/>
                  </a:lnTo>
                  <a:lnTo>
                    <a:pt x="3664" y="7449"/>
                  </a:lnTo>
                  <a:lnTo>
                    <a:pt x="3640" y="7547"/>
                  </a:lnTo>
                  <a:lnTo>
                    <a:pt x="3396" y="7962"/>
                  </a:lnTo>
                  <a:lnTo>
                    <a:pt x="3371" y="8011"/>
                  </a:lnTo>
                  <a:lnTo>
                    <a:pt x="3298" y="8060"/>
                  </a:lnTo>
                  <a:lnTo>
                    <a:pt x="3249" y="8084"/>
                  </a:lnTo>
                  <a:lnTo>
                    <a:pt x="3176" y="8084"/>
                  </a:lnTo>
                  <a:lnTo>
                    <a:pt x="3078" y="8060"/>
                  </a:lnTo>
                  <a:lnTo>
                    <a:pt x="3005" y="8011"/>
                  </a:lnTo>
                  <a:lnTo>
                    <a:pt x="2956" y="7913"/>
                  </a:lnTo>
                  <a:lnTo>
                    <a:pt x="2932" y="7840"/>
                  </a:lnTo>
                  <a:lnTo>
                    <a:pt x="2956" y="7742"/>
                  </a:lnTo>
                  <a:lnTo>
                    <a:pt x="3225" y="7278"/>
                  </a:lnTo>
                  <a:lnTo>
                    <a:pt x="3273" y="7205"/>
                  </a:lnTo>
                  <a:lnTo>
                    <a:pt x="3371" y="7180"/>
                  </a:lnTo>
                  <a:lnTo>
                    <a:pt x="3469" y="7156"/>
                  </a:lnTo>
                  <a:close/>
                  <a:moveTo>
                    <a:pt x="2858" y="8328"/>
                  </a:moveTo>
                  <a:lnTo>
                    <a:pt x="2956" y="8353"/>
                  </a:lnTo>
                  <a:lnTo>
                    <a:pt x="3029" y="8402"/>
                  </a:lnTo>
                  <a:lnTo>
                    <a:pt x="3078" y="8475"/>
                  </a:lnTo>
                  <a:lnTo>
                    <a:pt x="3103" y="8573"/>
                  </a:lnTo>
                  <a:lnTo>
                    <a:pt x="3103" y="8670"/>
                  </a:lnTo>
                  <a:lnTo>
                    <a:pt x="2932" y="9110"/>
                  </a:lnTo>
                  <a:lnTo>
                    <a:pt x="2907" y="9183"/>
                  </a:lnTo>
                  <a:lnTo>
                    <a:pt x="2858" y="9232"/>
                  </a:lnTo>
                  <a:lnTo>
                    <a:pt x="2785" y="9281"/>
                  </a:lnTo>
                  <a:lnTo>
                    <a:pt x="2638" y="9281"/>
                  </a:lnTo>
                  <a:lnTo>
                    <a:pt x="2541" y="9232"/>
                  </a:lnTo>
                  <a:lnTo>
                    <a:pt x="2492" y="9159"/>
                  </a:lnTo>
                  <a:lnTo>
                    <a:pt x="2468" y="9061"/>
                  </a:lnTo>
                  <a:lnTo>
                    <a:pt x="2468" y="8963"/>
                  </a:lnTo>
                  <a:lnTo>
                    <a:pt x="2638" y="8499"/>
                  </a:lnTo>
                  <a:lnTo>
                    <a:pt x="2687" y="8402"/>
                  </a:lnTo>
                  <a:lnTo>
                    <a:pt x="2761" y="8353"/>
                  </a:lnTo>
                  <a:lnTo>
                    <a:pt x="2858" y="8328"/>
                  </a:lnTo>
                  <a:close/>
                  <a:moveTo>
                    <a:pt x="2541" y="9574"/>
                  </a:moveTo>
                  <a:lnTo>
                    <a:pt x="2638" y="9623"/>
                  </a:lnTo>
                  <a:lnTo>
                    <a:pt x="2712" y="9696"/>
                  </a:lnTo>
                  <a:lnTo>
                    <a:pt x="2736" y="9769"/>
                  </a:lnTo>
                  <a:lnTo>
                    <a:pt x="2736" y="9867"/>
                  </a:lnTo>
                  <a:lnTo>
                    <a:pt x="2638" y="10355"/>
                  </a:lnTo>
                  <a:lnTo>
                    <a:pt x="2590" y="10429"/>
                  </a:lnTo>
                  <a:lnTo>
                    <a:pt x="2541" y="10502"/>
                  </a:lnTo>
                  <a:lnTo>
                    <a:pt x="2468" y="10526"/>
                  </a:lnTo>
                  <a:lnTo>
                    <a:pt x="2394" y="10551"/>
                  </a:lnTo>
                  <a:lnTo>
                    <a:pt x="2345" y="10551"/>
                  </a:lnTo>
                  <a:lnTo>
                    <a:pt x="2248" y="10502"/>
                  </a:lnTo>
                  <a:lnTo>
                    <a:pt x="2199" y="10429"/>
                  </a:lnTo>
                  <a:lnTo>
                    <a:pt x="2150" y="10355"/>
                  </a:lnTo>
                  <a:lnTo>
                    <a:pt x="2150" y="10258"/>
                  </a:lnTo>
                  <a:lnTo>
                    <a:pt x="2248" y="9769"/>
                  </a:lnTo>
                  <a:lnTo>
                    <a:pt x="2297" y="9672"/>
                  </a:lnTo>
                  <a:lnTo>
                    <a:pt x="2370" y="9598"/>
                  </a:lnTo>
                  <a:lnTo>
                    <a:pt x="2443" y="9574"/>
                  </a:lnTo>
                  <a:close/>
                  <a:moveTo>
                    <a:pt x="2297" y="10844"/>
                  </a:moveTo>
                  <a:lnTo>
                    <a:pt x="2394" y="10868"/>
                  </a:lnTo>
                  <a:lnTo>
                    <a:pt x="2468" y="10942"/>
                  </a:lnTo>
                  <a:lnTo>
                    <a:pt x="2516" y="11015"/>
                  </a:lnTo>
                  <a:lnTo>
                    <a:pt x="2516" y="11113"/>
                  </a:lnTo>
                  <a:lnTo>
                    <a:pt x="2492" y="11357"/>
                  </a:lnTo>
                  <a:lnTo>
                    <a:pt x="2468" y="11430"/>
                  </a:lnTo>
                  <a:lnTo>
                    <a:pt x="2419" y="11503"/>
                  </a:lnTo>
                  <a:lnTo>
                    <a:pt x="2345" y="11552"/>
                  </a:lnTo>
                  <a:lnTo>
                    <a:pt x="2248" y="11577"/>
                  </a:lnTo>
                  <a:lnTo>
                    <a:pt x="2223" y="11577"/>
                  </a:lnTo>
                  <a:lnTo>
                    <a:pt x="2126" y="11552"/>
                  </a:lnTo>
                  <a:lnTo>
                    <a:pt x="2052" y="11503"/>
                  </a:lnTo>
                  <a:lnTo>
                    <a:pt x="2028" y="11406"/>
                  </a:lnTo>
                  <a:lnTo>
                    <a:pt x="2003" y="11308"/>
                  </a:lnTo>
                  <a:lnTo>
                    <a:pt x="2028" y="11064"/>
                  </a:lnTo>
                  <a:lnTo>
                    <a:pt x="2052" y="10966"/>
                  </a:lnTo>
                  <a:lnTo>
                    <a:pt x="2126" y="10893"/>
                  </a:lnTo>
                  <a:lnTo>
                    <a:pt x="2199" y="10844"/>
                  </a:lnTo>
                  <a:close/>
                  <a:moveTo>
                    <a:pt x="6155" y="0"/>
                  </a:moveTo>
                  <a:lnTo>
                    <a:pt x="538" y="2858"/>
                  </a:lnTo>
                  <a:lnTo>
                    <a:pt x="416" y="2906"/>
                  </a:lnTo>
                  <a:lnTo>
                    <a:pt x="318" y="3004"/>
                  </a:lnTo>
                  <a:lnTo>
                    <a:pt x="221" y="3102"/>
                  </a:lnTo>
                  <a:lnTo>
                    <a:pt x="147" y="3224"/>
                  </a:lnTo>
                  <a:lnTo>
                    <a:pt x="74" y="3322"/>
                  </a:lnTo>
                  <a:lnTo>
                    <a:pt x="25" y="3444"/>
                  </a:lnTo>
                  <a:lnTo>
                    <a:pt x="1" y="3566"/>
                  </a:lnTo>
                  <a:lnTo>
                    <a:pt x="1" y="3688"/>
                  </a:lnTo>
                  <a:lnTo>
                    <a:pt x="1" y="15924"/>
                  </a:lnTo>
                  <a:lnTo>
                    <a:pt x="1" y="16046"/>
                  </a:lnTo>
                  <a:lnTo>
                    <a:pt x="50" y="16119"/>
                  </a:lnTo>
                  <a:lnTo>
                    <a:pt x="98" y="16193"/>
                  </a:lnTo>
                  <a:lnTo>
                    <a:pt x="172" y="16241"/>
                  </a:lnTo>
                  <a:lnTo>
                    <a:pt x="245" y="16266"/>
                  </a:lnTo>
                  <a:lnTo>
                    <a:pt x="343" y="16290"/>
                  </a:lnTo>
                  <a:lnTo>
                    <a:pt x="465" y="16266"/>
                  </a:lnTo>
                  <a:lnTo>
                    <a:pt x="563" y="16217"/>
                  </a:lnTo>
                  <a:lnTo>
                    <a:pt x="6155" y="13360"/>
                  </a:lnTo>
                  <a:lnTo>
                    <a:pt x="6155" y="5813"/>
                  </a:lnTo>
                  <a:lnTo>
                    <a:pt x="6009" y="5813"/>
                  </a:lnTo>
                  <a:lnTo>
                    <a:pt x="5936" y="5764"/>
                  </a:lnTo>
                  <a:lnTo>
                    <a:pt x="5887" y="5691"/>
                  </a:lnTo>
                  <a:lnTo>
                    <a:pt x="5862" y="5593"/>
                  </a:lnTo>
                  <a:lnTo>
                    <a:pt x="5887" y="5495"/>
                  </a:lnTo>
                  <a:lnTo>
                    <a:pt x="5936" y="5422"/>
                  </a:lnTo>
                  <a:lnTo>
                    <a:pt x="6009" y="5373"/>
                  </a:lnTo>
                  <a:lnTo>
                    <a:pt x="6082" y="5349"/>
                  </a:lnTo>
                  <a:lnTo>
                    <a:pt x="6155" y="5324"/>
                  </a:lnTo>
                  <a:lnTo>
                    <a:pt x="61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0" name="Google Shape;690;p48"/>
            <p:cNvSpPr/>
            <p:nvPr/>
          </p:nvSpPr>
          <p:spPr>
            <a:xfrm>
              <a:off x="4253250" y="298550"/>
              <a:ext cx="153900" cy="406675"/>
            </a:xfrm>
            <a:custGeom>
              <a:avLst/>
              <a:gdLst/>
              <a:ahLst/>
              <a:cxnLst/>
              <a:rect l="l" t="t" r="r" b="b"/>
              <a:pathLst>
                <a:path w="6156" h="16267" extrusionOk="0">
                  <a:moveTo>
                    <a:pt x="3713" y="4348"/>
                  </a:moveTo>
                  <a:lnTo>
                    <a:pt x="3737" y="4373"/>
                  </a:lnTo>
                  <a:lnTo>
                    <a:pt x="3786" y="4397"/>
                  </a:lnTo>
                  <a:lnTo>
                    <a:pt x="3811" y="4421"/>
                  </a:lnTo>
                  <a:lnTo>
                    <a:pt x="3835" y="4544"/>
                  </a:lnTo>
                  <a:lnTo>
                    <a:pt x="3811" y="4666"/>
                  </a:lnTo>
                  <a:lnTo>
                    <a:pt x="3737" y="4812"/>
                  </a:lnTo>
                  <a:lnTo>
                    <a:pt x="3224" y="5716"/>
                  </a:lnTo>
                  <a:lnTo>
                    <a:pt x="3762" y="6009"/>
                  </a:lnTo>
                  <a:lnTo>
                    <a:pt x="3786" y="6033"/>
                  </a:lnTo>
                  <a:lnTo>
                    <a:pt x="3811" y="6082"/>
                  </a:lnTo>
                  <a:lnTo>
                    <a:pt x="3835" y="6180"/>
                  </a:lnTo>
                  <a:lnTo>
                    <a:pt x="3811" y="6326"/>
                  </a:lnTo>
                  <a:lnTo>
                    <a:pt x="3762" y="6473"/>
                  </a:lnTo>
                  <a:lnTo>
                    <a:pt x="3664" y="6595"/>
                  </a:lnTo>
                  <a:lnTo>
                    <a:pt x="3566" y="6668"/>
                  </a:lnTo>
                  <a:lnTo>
                    <a:pt x="3444" y="6717"/>
                  </a:lnTo>
                  <a:lnTo>
                    <a:pt x="3395" y="6717"/>
                  </a:lnTo>
                  <a:lnTo>
                    <a:pt x="3371" y="6693"/>
                  </a:lnTo>
                  <a:lnTo>
                    <a:pt x="2834" y="6400"/>
                  </a:lnTo>
                  <a:lnTo>
                    <a:pt x="2321" y="7303"/>
                  </a:lnTo>
                  <a:lnTo>
                    <a:pt x="2223" y="7426"/>
                  </a:lnTo>
                  <a:lnTo>
                    <a:pt x="2125" y="7499"/>
                  </a:lnTo>
                  <a:lnTo>
                    <a:pt x="2003" y="7548"/>
                  </a:lnTo>
                  <a:lnTo>
                    <a:pt x="1954" y="7548"/>
                  </a:lnTo>
                  <a:lnTo>
                    <a:pt x="1930" y="7523"/>
                  </a:lnTo>
                  <a:lnTo>
                    <a:pt x="1881" y="7499"/>
                  </a:lnTo>
                  <a:lnTo>
                    <a:pt x="1857" y="7450"/>
                  </a:lnTo>
                  <a:lnTo>
                    <a:pt x="1832" y="7352"/>
                  </a:lnTo>
                  <a:lnTo>
                    <a:pt x="1857" y="7206"/>
                  </a:lnTo>
                  <a:lnTo>
                    <a:pt x="1930" y="7059"/>
                  </a:lnTo>
                  <a:lnTo>
                    <a:pt x="2443" y="6156"/>
                  </a:lnTo>
                  <a:lnTo>
                    <a:pt x="1906" y="5862"/>
                  </a:lnTo>
                  <a:lnTo>
                    <a:pt x="1881" y="5838"/>
                  </a:lnTo>
                  <a:lnTo>
                    <a:pt x="1857" y="5789"/>
                  </a:lnTo>
                  <a:lnTo>
                    <a:pt x="1832" y="5691"/>
                  </a:lnTo>
                  <a:lnTo>
                    <a:pt x="1857" y="5569"/>
                  </a:lnTo>
                  <a:lnTo>
                    <a:pt x="1906" y="5423"/>
                  </a:lnTo>
                  <a:lnTo>
                    <a:pt x="2003" y="5301"/>
                  </a:lnTo>
                  <a:lnTo>
                    <a:pt x="2101" y="5203"/>
                  </a:lnTo>
                  <a:lnTo>
                    <a:pt x="2223" y="5179"/>
                  </a:lnTo>
                  <a:lnTo>
                    <a:pt x="2272" y="5179"/>
                  </a:lnTo>
                  <a:lnTo>
                    <a:pt x="2296" y="5203"/>
                  </a:lnTo>
                  <a:lnTo>
                    <a:pt x="2834" y="5496"/>
                  </a:lnTo>
                  <a:lnTo>
                    <a:pt x="3347" y="4592"/>
                  </a:lnTo>
                  <a:lnTo>
                    <a:pt x="3444" y="4470"/>
                  </a:lnTo>
                  <a:lnTo>
                    <a:pt x="3542" y="4373"/>
                  </a:lnTo>
                  <a:lnTo>
                    <a:pt x="3664" y="4348"/>
                  </a:lnTo>
                  <a:close/>
                  <a:moveTo>
                    <a:pt x="3176" y="7303"/>
                  </a:moveTo>
                  <a:lnTo>
                    <a:pt x="3249" y="7328"/>
                  </a:lnTo>
                  <a:lnTo>
                    <a:pt x="3322" y="7401"/>
                  </a:lnTo>
                  <a:lnTo>
                    <a:pt x="3371" y="7474"/>
                  </a:lnTo>
                  <a:lnTo>
                    <a:pt x="3420" y="7743"/>
                  </a:lnTo>
                  <a:lnTo>
                    <a:pt x="3420" y="7841"/>
                  </a:lnTo>
                  <a:lnTo>
                    <a:pt x="3371" y="7914"/>
                  </a:lnTo>
                  <a:lnTo>
                    <a:pt x="3298" y="7987"/>
                  </a:lnTo>
                  <a:lnTo>
                    <a:pt x="3224" y="8012"/>
                  </a:lnTo>
                  <a:lnTo>
                    <a:pt x="3102" y="8012"/>
                  </a:lnTo>
                  <a:lnTo>
                    <a:pt x="3029" y="7963"/>
                  </a:lnTo>
                  <a:lnTo>
                    <a:pt x="2956" y="7914"/>
                  </a:lnTo>
                  <a:lnTo>
                    <a:pt x="2931" y="7816"/>
                  </a:lnTo>
                  <a:lnTo>
                    <a:pt x="2883" y="7596"/>
                  </a:lnTo>
                  <a:lnTo>
                    <a:pt x="2883" y="7499"/>
                  </a:lnTo>
                  <a:lnTo>
                    <a:pt x="2907" y="7426"/>
                  </a:lnTo>
                  <a:lnTo>
                    <a:pt x="2980" y="7352"/>
                  </a:lnTo>
                  <a:lnTo>
                    <a:pt x="3078" y="7303"/>
                  </a:lnTo>
                  <a:close/>
                  <a:moveTo>
                    <a:pt x="3249" y="8354"/>
                  </a:moveTo>
                  <a:lnTo>
                    <a:pt x="3347" y="8378"/>
                  </a:lnTo>
                  <a:lnTo>
                    <a:pt x="3444" y="8427"/>
                  </a:lnTo>
                  <a:lnTo>
                    <a:pt x="3493" y="8500"/>
                  </a:lnTo>
                  <a:lnTo>
                    <a:pt x="3518" y="8598"/>
                  </a:lnTo>
                  <a:lnTo>
                    <a:pt x="3542" y="9013"/>
                  </a:lnTo>
                  <a:lnTo>
                    <a:pt x="3518" y="9111"/>
                  </a:lnTo>
                  <a:lnTo>
                    <a:pt x="3518" y="9208"/>
                  </a:lnTo>
                  <a:lnTo>
                    <a:pt x="3469" y="9282"/>
                  </a:lnTo>
                  <a:lnTo>
                    <a:pt x="3371" y="9331"/>
                  </a:lnTo>
                  <a:lnTo>
                    <a:pt x="3273" y="9355"/>
                  </a:lnTo>
                  <a:lnTo>
                    <a:pt x="3176" y="9331"/>
                  </a:lnTo>
                  <a:lnTo>
                    <a:pt x="3102" y="9282"/>
                  </a:lnTo>
                  <a:lnTo>
                    <a:pt x="3054" y="9184"/>
                  </a:lnTo>
                  <a:lnTo>
                    <a:pt x="3029" y="9086"/>
                  </a:lnTo>
                  <a:lnTo>
                    <a:pt x="3054" y="9013"/>
                  </a:lnTo>
                  <a:lnTo>
                    <a:pt x="3029" y="8622"/>
                  </a:lnTo>
                  <a:lnTo>
                    <a:pt x="3054" y="8525"/>
                  </a:lnTo>
                  <a:lnTo>
                    <a:pt x="3102" y="8451"/>
                  </a:lnTo>
                  <a:lnTo>
                    <a:pt x="3176" y="8378"/>
                  </a:lnTo>
                  <a:lnTo>
                    <a:pt x="3249" y="8354"/>
                  </a:lnTo>
                  <a:close/>
                  <a:moveTo>
                    <a:pt x="3249" y="9648"/>
                  </a:moveTo>
                  <a:lnTo>
                    <a:pt x="3347" y="9697"/>
                  </a:lnTo>
                  <a:lnTo>
                    <a:pt x="3420" y="9746"/>
                  </a:lnTo>
                  <a:lnTo>
                    <a:pt x="3469" y="9843"/>
                  </a:lnTo>
                  <a:lnTo>
                    <a:pt x="3469" y="9941"/>
                  </a:lnTo>
                  <a:lnTo>
                    <a:pt x="3347" y="10454"/>
                  </a:lnTo>
                  <a:lnTo>
                    <a:pt x="3322" y="10527"/>
                  </a:lnTo>
                  <a:lnTo>
                    <a:pt x="3273" y="10576"/>
                  </a:lnTo>
                  <a:lnTo>
                    <a:pt x="3200" y="10601"/>
                  </a:lnTo>
                  <a:lnTo>
                    <a:pt x="3127" y="10625"/>
                  </a:lnTo>
                  <a:lnTo>
                    <a:pt x="3054" y="10625"/>
                  </a:lnTo>
                  <a:lnTo>
                    <a:pt x="2956" y="10576"/>
                  </a:lnTo>
                  <a:lnTo>
                    <a:pt x="2907" y="10503"/>
                  </a:lnTo>
                  <a:lnTo>
                    <a:pt x="2883" y="10405"/>
                  </a:lnTo>
                  <a:lnTo>
                    <a:pt x="2883" y="10307"/>
                  </a:lnTo>
                  <a:lnTo>
                    <a:pt x="2980" y="9868"/>
                  </a:lnTo>
                  <a:lnTo>
                    <a:pt x="3005" y="9770"/>
                  </a:lnTo>
                  <a:lnTo>
                    <a:pt x="3078" y="9697"/>
                  </a:lnTo>
                  <a:lnTo>
                    <a:pt x="3151" y="9648"/>
                  </a:lnTo>
                  <a:close/>
                  <a:moveTo>
                    <a:pt x="2858" y="10869"/>
                  </a:moveTo>
                  <a:lnTo>
                    <a:pt x="2931" y="10894"/>
                  </a:lnTo>
                  <a:lnTo>
                    <a:pt x="3005" y="10967"/>
                  </a:lnTo>
                  <a:lnTo>
                    <a:pt x="3054" y="11040"/>
                  </a:lnTo>
                  <a:lnTo>
                    <a:pt x="3078" y="11138"/>
                  </a:lnTo>
                  <a:lnTo>
                    <a:pt x="3029" y="11236"/>
                  </a:lnTo>
                  <a:lnTo>
                    <a:pt x="2907" y="11480"/>
                  </a:lnTo>
                  <a:lnTo>
                    <a:pt x="2736" y="11700"/>
                  </a:lnTo>
                  <a:lnTo>
                    <a:pt x="2663" y="11748"/>
                  </a:lnTo>
                  <a:lnTo>
                    <a:pt x="2565" y="11773"/>
                  </a:lnTo>
                  <a:lnTo>
                    <a:pt x="2467" y="11773"/>
                  </a:lnTo>
                  <a:lnTo>
                    <a:pt x="2394" y="11724"/>
                  </a:lnTo>
                  <a:lnTo>
                    <a:pt x="2345" y="11651"/>
                  </a:lnTo>
                  <a:lnTo>
                    <a:pt x="2321" y="11577"/>
                  </a:lnTo>
                  <a:lnTo>
                    <a:pt x="2321" y="11480"/>
                  </a:lnTo>
                  <a:lnTo>
                    <a:pt x="2370" y="11382"/>
                  </a:lnTo>
                  <a:lnTo>
                    <a:pt x="2492" y="11211"/>
                  </a:lnTo>
                  <a:lnTo>
                    <a:pt x="2614" y="11016"/>
                  </a:lnTo>
                  <a:lnTo>
                    <a:pt x="2663" y="10918"/>
                  </a:lnTo>
                  <a:lnTo>
                    <a:pt x="2760" y="10894"/>
                  </a:lnTo>
                  <a:lnTo>
                    <a:pt x="2858" y="10869"/>
                  </a:lnTo>
                  <a:close/>
                  <a:moveTo>
                    <a:pt x="2028" y="11846"/>
                  </a:moveTo>
                  <a:lnTo>
                    <a:pt x="2101" y="11871"/>
                  </a:lnTo>
                  <a:lnTo>
                    <a:pt x="2174" y="11944"/>
                  </a:lnTo>
                  <a:lnTo>
                    <a:pt x="2223" y="12041"/>
                  </a:lnTo>
                  <a:lnTo>
                    <a:pt x="2223" y="12115"/>
                  </a:lnTo>
                  <a:lnTo>
                    <a:pt x="2174" y="12212"/>
                  </a:lnTo>
                  <a:lnTo>
                    <a:pt x="2125" y="12286"/>
                  </a:lnTo>
                  <a:lnTo>
                    <a:pt x="1881" y="12432"/>
                  </a:lnTo>
                  <a:lnTo>
                    <a:pt x="1661" y="12554"/>
                  </a:lnTo>
                  <a:lnTo>
                    <a:pt x="1539" y="12579"/>
                  </a:lnTo>
                  <a:lnTo>
                    <a:pt x="1490" y="12554"/>
                  </a:lnTo>
                  <a:lnTo>
                    <a:pt x="1417" y="12530"/>
                  </a:lnTo>
                  <a:lnTo>
                    <a:pt x="1368" y="12481"/>
                  </a:lnTo>
                  <a:lnTo>
                    <a:pt x="1319" y="12432"/>
                  </a:lnTo>
                  <a:lnTo>
                    <a:pt x="1295" y="12335"/>
                  </a:lnTo>
                  <a:lnTo>
                    <a:pt x="1319" y="12237"/>
                  </a:lnTo>
                  <a:lnTo>
                    <a:pt x="1368" y="12164"/>
                  </a:lnTo>
                  <a:lnTo>
                    <a:pt x="1442" y="12115"/>
                  </a:lnTo>
                  <a:lnTo>
                    <a:pt x="1637" y="11993"/>
                  </a:lnTo>
                  <a:lnTo>
                    <a:pt x="1832" y="11871"/>
                  </a:lnTo>
                  <a:lnTo>
                    <a:pt x="1930" y="11846"/>
                  </a:lnTo>
                  <a:close/>
                  <a:moveTo>
                    <a:pt x="831" y="12335"/>
                  </a:moveTo>
                  <a:lnTo>
                    <a:pt x="929" y="12383"/>
                  </a:lnTo>
                  <a:lnTo>
                    <a:pt x="1002" y="12432"/>
                  </a:lnTo>
                  <a:lnTo>
                    <a:pt x="1026" y="12530"/>
                  </a:lnTo>
                  <a:lnTo>
                    <a:pt x="1026" y="12628"/>
                  </a:lnTo>
                  <a:lnTo>
                    <a:pt x="1002" y="12701"/>
                  </a:lnTo>
                  <a:lnTo>
                    <a:pt x="929" y="12774"/>
                  </a:lnTo>
                  <a:lnTo>
                    <a:pt x="855" y="12823"/>
                  </a:lnTo>
                  <a:lnTo>
                    <a:pt x="318" y="12896"/>
                  </a:lnTo>
                  <a:lnTo>
                    <a:pt x="294" y="12896"/>
                  </a:lnTo>
                  <a:lnTo>
                    <a:pt x="220" y="12872"/>
                  </a:lnTo>
                  <a:lnTo>
                    <a:pt x="147" y="12823"/>
                  </a:lnTo>
                  <a:lnTo>
                    <a:pt x="74" y="12774"/>
                  </a:lnTo>
                  <a:lnTo>
                    <a:pt x="49" y="12676"/>
                  </a:lnTo>
                  <a:lnTo>
                    <a:pt x="74" y="12579"/>
                  </a:lnTo>
                  <a:lnTo>
                    <a:pt x="123" y="12506"/>
                  </a:lnTo>
                  <a:lnTo>
                    <a:pt x="196" y="12432"/>
                  </a:lnTo>
                  <a:lnTo>
                    <a:pt x="269" y="12408"/>
                  </a:lnTo>
                  <a:lnTo>
                    <a:pt x="733" y="12335"/>
                  </a:lnTo>
                  <a:close/>
                  <a:moveTo>
                    <a:pt x="5691" y="1"/>
                  </a:moveTo>
                  <a:lnTo>
                    <a:pt x="5593" y="50"/>
                  </a:lnTo>
                  <a:lnTo>
                    <a:pt x="1" y="2907"/>
                  </a:lnTo>
                  <a:lnTo>
                    <a:pt x="1" y="16267"/>
                  </a:lnTo>
                  <a:lnTo>
                    <a:pt x="5618" y="13409"/>
                  </a:lnTo>
                  <a:lnTo>
                    <a:pt x="5740" y="13360"/>
                  </a:lnTo>
                  <a:lnTo>
                    <a:pt x="5838" y="13263"/>
                  </a:lnTo>
                  <a:lnTo>
                    <a:pt x="5935" y="13165"/>
                  </a:lnTo>
                  <a:lnTo>
                    <a:pt x="6009" y="13067"/>
                  </a:lnTo>
                  <a:lnTo>
                    <a:pt x="6082" y="12945"/>
                  </a:lnTo>
                  <a:lnTo>
                    <a:pt x="6131" y="12823"/>
                  </a:lnTo>
                  <a:lnTo>
                    <a:pt x="6155" y="12701"/>
                  </a:lnTo>
                  <a:lnTo>
                    <a:pt x="6155" y="12579"/>
                  </a:lnTo>
                  <a:lnTo>
                    <a:pt x="6155" y="343"/>
                  </a:lnTo>
                  <a:lnTo>
                    <a:pt x="6155" y="221"/>
                  </a:lnTo>
                  <a:lnTo>
                    <a:pt x="6106" y="147"/>
                  </a:lnTo>
                  <a:lnTo>
                    <a:pt x="6058" y="74"/>
                  </a:lnTo>
                  <a:lnTo>
                    <a:pt x="5984" y="25"/>
                  </a:lnTo>
                  <a:lnTo>
                    <a:pt x="59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91" name="Google Shape;691;p48"/>
          <p:cNvGrpSpPr/>
          <p:nvPr/>
        </p:nvGrpSpPr>
        <p:grpSpPr>
          <a:xfrm>
            <a:off x="3743296" y="593969"/>
            <a:ext cx="310230" cy="366786"/>
            <a:chOff x="4636075" y="261925"/>
            <a:chExt cx="401800" cy="475050"/>
          </a:xfrm>
        </p:grpSpPr>
        <p:sp>
          <p:nvSpPr>
            <p:cNvPr id="692" name="Google Shape;692;p48"/>
            <p:cNvSpPr/>
            <p:nvPr/>
          </p:nvSpPr>
          <p:spPr>
            <a:xfrm>
              <a:off x="4665400" y="326650"/>
              <a:ext cx="372475" cy="97100"/>
            </a:xfrm>
            <a:custGeom>
              <a:avLst/>
              <a:gdLst/>
              <a:ahLst/>
              <a:cxnLst/>
              <a:rect l="l" t="t" r="r" b="b"/>
              <a:pathLst>
                <a:path w="14899" h="3884" extrusionOk="0">
                  <a:moveTo>
                    <a:pt x="928" y="0"/>
                  </a:moveTo>
                  <a:lnTo>
                    <a:pt x="733" y="25"/>
                  </a:lnTo>
                  <a:lnTo>
                    <a:pt x="562" y="74"/>
                  </a:lnTo>
                  <a:lnTo>
                    <a:pt x="391" y="171"/>
                  </a:lnTo>
                  <a:lnTo>
                    <a:pt x="269" y="269"/>
                  </a:lnTo>
                  <a:lnTo>
                    <a:pt x="147" y="416"/>
                  </a:lnTo>
                  <a:lnTo>
                    <a:pt x="73" y="562"/>
                  </a:lnTo>
                  <a:lnTo>
                    <a:pt x="0" y="733"/>
                  </a:lnTo>
                  <a:lnTo>
                    <a:pt x="0" y="928"/>
                  </a:lnTo>
                  <a:lnTo>
                    <a:pt x="0" y="2956"/>
                  </a:lnTo>
                  <a:lnTo>
                    <a:pt x="0" y="3151"/>
                  </a:lnTo>
                  <a:lnTo>
                    <a:pt x="73" y="3322"/>
                  </a:lnTo>
                  <a:lnTo>
                    <a:pt x="147" y="3468"/>
                  </a:lnTo>
                  <a:lnTo>
                    <a:pt x="269" y="3615"/>
                  </a:lnTo>
                  <a:lnTo>
                    <a:pt x="391" y="3737"/>
                  </a:lnTo>
                  <a:lnTo>
                    <a:pt x="562" y="3810"/>
                  </a:lnTo>
                  <a:lnTo>
                    <a:pt x="733" y="3859"/>
                  </a:lnTo>
                  <a:lnTo>
                    <a:pt x="928" y="3884"/>
                  </a:lnTo>
                  <a:lnTo>
                    <a:pt x="12798" y="3884"/>
                  </a:lnTo>
                  <a:lnTo>
                    <a:pt x="14898" y="1954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3" name="Google Shape;693;p48"/>
            <p:cNvSpPr/>
            <p:nvPr/>
          </p:nvSpPr>
          <p:spPr>
            <a:xfrm>
              <a:off x="4636075" y="438375"/>
              <a:ext cx="372475" cy="97125"/>
            </a:xfrm>
            <a:custGeom>
              <a:avLst/>
              <a:gdLst/>
              <a:ahLst/>
              <a:cxnLst/>
              <a:rect l="l" t="t" r="r" b="b"/>
              <a:pathLst>
                <a:path w="14899" h="3885" extrusionOk="0">
                  <a:moveTo>
                    <a:pt x="2101" y="1"/>
                  </a:moveTo>
                  <a:lnTo>
                    <a:pt x="1" y="1930"/>
                  </a:lnTo>
                  <a:lnTo>
                    <a:pt x="2101" y="3884"/>
                  </a:lnTo>
                  <a:lnTo>
                    <a:pt x="13971" y="3884"/>
                  </a:lnTo>
                  <a:lnTo>
                    <a:pt x="14166" y="3860"/>
                  </a:lnTo>
                  <a:lnTo>
                    <a:pt x="14337" y="3811"/>
                  </a:lnTo>
                  <a:lnTo>
                    <a:pt x="14508" y="3713"/>
                  </a:lnTo>
                  <a:lnTo>
                    <a:pt x="14630" y="3615"/>
                  </a:lnTo>
                  <a:lnTo>
                    <a:pt x="14752" y="3469"/>
                  </a:lnTo>
                  <a:lnTo>
                    <a:pt x="14826" y="3322"/>
                  </a:lnTo>
                  <a:lnTo>
                    <a:pt x="14899" y="3151"/>
                  </a:lnTo>
                  <a:lnTo>
                    <a:pt x="14899" y="2956"/>
                  </a:lnTo>
                  <a:lnTo>
                    <a:pt x="14899" y="929"/>
                  </a:lnTo>
                  <a:lnTo>
                    <a:pt x="14899" y="733"/>
                  </a:lnTo>
                  <a:lnTo>
                    <a:pt x="14826" y="563"/>
                  </a:lnTo>
                  <a:lnTo>
                    <a:pt x="14752" y="416"/>
                  </a:lnTo>
                  <a:lnTo>
                    <a:pt x="14630" y="269"/>
                  </a:lnTo>
                  <a:lnTo>
                    <a:pt x="14508" y="147"/>
                  </a:lnTo>
                  <a:lnTo>
                    <a:pt x="14337" y="74"/>
                  </a:lnTo>
                  <a:lnTo>
                    <a:pt x="14166" y="25"/>
                  </a:lnTo>
                  <a:lnTo>
                    <a:pt x="139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4" name="Google Shape;694;p48"/>
            <p:cNvSpPr/>
            <p:nvPr/>
          </p:nvSpPr>
          <p:spPr>
            <a:xfrm>
              <a:off x="4814975" y="261925"/>
              <a:ext cx="44000" cy="50100"/>
            </a:xfrm>
            <a:custGeom>
              <a:avLst/>
              <a:gdLst/>
              <a:ahLst/>
              <a:cxnLst/>
              <a:rect l="l" t="t" r="r" b="b"/>
              <a:pathLst>
                <a:path w="1760" h="2004" extrusionOk="0">
                  <a:moveTo>
                    <a:pt x="563" y="1"/>
                  </a:moveTo>
                  <a:lnTo>
                    <a:pt x="465" y="25"/>
                  </a:lnTo>
                  <a:lnTo>
                    <a:pt x="343" y="49"/>
                  </a:lnTo>
                  <a:lnTo>
                    <a:pt x="245" y="98"/>
                  </a:lnTo>
                  <a:lnTo>
                    <a:pt x="172" y="171"/>
                  </a:lnTo>
                  <a:lnTo>
                    <a:pt x="99" y="269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1" y="587"/>
                  </a:lnTo>
                  <a:lnTo>
                    <a:pt x="1" y="2003"/>
                  </a:lnTo>
                  <a:lnTo>
                    <a:pt x="1759" y="2003"/>
                  </a:lnTo>
                  <a:lnTo>
                    <a:pt x="1759" y="587"/>
                  </a:lnTo>
                  <a:lnTo>
                    <a:pt x="1759" y="465"/>
                  </a:lnTo>
                  <a:lnTo>
                    <a:pt x="1735" y="367"/>
                  </a:lnTo>
                  <a:lnTo>
                    <a:pt x="1662" y="269"/>
                  </a:lnTo>
                  <a:lnTo>
                    <a:pt x="1588" y="171"/>
                  </a:lnTo>
                  <a:lnTo>
                    <a:pt x="1515" y="98"/>
                  </a:lnTo>
                  <a:lnTo>
                    <a:pt x="1417" y="49"/>
                  </a:lnTo>
                  <a:lnTo>
                    <a:pt x="1295" y="25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5" name="Google Shape;695;p48"/>
            <p:cNvSpPr/>
            <p:nvPr/>
          </p:nvSpPr>
          <p:spPr>
            <a:xfrm>
              <a:off x="4814975" y="550125"/>
              <a:ext cx="44000" cy="186850"/>
            </a:xfrm>
            <a:custGeom>
              <a:avLst/>
              <a:gdLst/>
              <a:ahLst/>
              <a:cxnLst/>
              <a:rect l="l" t="t" r="r" b="b"/>
              <a:pathLst>
                <a:path w="1760" h="7474" extrusionOk="0">
                  <a:moveTo>
                    <a:pt x="1" y="0"/>
                  </a:moveTo>
                  <a:lnTo>
                    <a:pt x="1" y="7474"/>
                  </a:lnTo>
                  <a:lnTo>
                    <a:pt x="1759" y="747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96" name="Google Shape;696;p48"/>
          <p:cNvSpPr/>
          <p:nvPr/>
        </p:nvSpPr>
        <p:spPr>
          <a:xfrm>
            <a:off x="4241448" y="622266"/>
            <a:ext cx="355475" cy="310230"/>
          </a:xfrm>
          <a:custGeom>
            <a:avLst/>
            <a:gdLst/>
            <a:ahLst/>
            <a:cxnLst/>
            <a:rect l="l" t="t" r="r" b="b"/>
            <a:pathLst>
              <a:path w="18416" h="16072" extrusionOk="0">
                <a:moveTo>
                  <a:pt x="9208" y="1"/>
                </a:moveTo>
                <a:lnTo>
                  <a:pt x="1" y="8866"/>
                </a:lnTo>
                <a:lnTo>
                  <a:pt x="2882" y="8866"/>
                </a:lnTo>
                <a:lnTo>
                  <a:pt x="2882" y="15290"/>
                </a:lnTo>
                <a:lnTo>
                  <a:pt x="2907" y="15461"/>
                </a:lnTo>
                <a:lnTo>
                  <a:pt x="2956" y="15607"/>
                </a:lnTo>
                <a:lnTo>
                  <a:pt x="3029" y="15729"/>
                </a:lnTo>
                <a:lnTo>
                  <a:pt x="3102" y="15851"/>
                </a:lnTo>
                <a:lnTo>
                  <a:pt x="3224" y="15949"/>
                </a:lnTo>
                <a:lnTo>
                  <a:pt x="3371" y="16022"/>
                </a:lnTo>
                <a:lnTo>
                  <a:pt x="3517" y="16071"/>
                </a:lnTo>
                <a:lnTo>
                  <a:pt x="7425" y="16071"/>
                </a:lnTo>
                <a:lnTo>
                  <a:pt x="7425" y="13458"/>
                </a:lnTo>
                <a:lnTo>
                  <a:pt x="7450" y="13165"/>
                </a:lnTo>
                <a:lnTo>
                  <a:pt x="7547" y="12896"/>
                </a:lnTo>
                <a:lnTo>
                  <a:pt x="7669" y="12652"/>
                </a:lnTo>
                <a:lnTo>
                  <a:pt x="7840" y="12457"/>
                </a:lnTo>
                <a:lnTo>
                  <a:pt x="8060" y="12286"/>
                </a:lnTo>
                <a:lnTo>
                  <a:pt x="8280" y="12164"/>
                </a:lnTo>
                <a:lnTo>
                  <a:pt x="8549" y="12066"/>
                </a:lnTo>
                <a:lnTo>
                  <a:pt x="8842" y="12041"/>
                </a:lnTo>
                <a:lnTo>
                  <a:pt x="9574" y="12041"/>
                </a:lnTo>
                <a:lnTo>
                  <a:pt x="9867" y="12066"/>
                </a:lnTo>
                <a:lnTo>
                  <a:pt x="10136" y="12164"/>
                </a:lnTo>
                <a:lnTo>
                  <a:pt x="10356" y="12286"/>
                </a:lnTo>
                <a:lnTo>
                  <a:pt x="10576" y="12457"/>
                </a:lnTo>
                <a:lnTo>
                  <a:pt x="10747" y="12652"/>
                </a:lnTo>
                <a:lnTo>
                  <a:pt x="10869" y="12896"/>
                </a:lnTo>
                <a:lnTo>
                  <a:pt x="10967" y="13165"/>
                </a:lnTo>
                <a:lnTo>
                  <a:pt x="10991" y="13458"/>
                </a:lnTo>
                <a:lnTo>
                  <a:pt x="10991" y="16071"/>
                </a:lnTo>
                <a:lnTo>
                  <a:pt x="14899" y="16071"/>
                </a:lnTo>
                <a:lnTo>
                  <a:pt x="15045" y="16022"/>
                </a:lnTo>
                <a:lnTo>
                  <a:pt x="15192" y="15949"/>
                </a:lnTo>
                <a:lnTo>
                  <a:pt x="15314" y="15851"/>
                </a:lnTo>
                <a:lnTo>
                  <a:pt x="15387" y="15729"/>
                </a:lnTo>
                <a:lnTo>
                  <a:pt x="15460" y="15607"/>
                </a:lnTo>
                <a:lnTo>
                  <a:pt x="15509" y="15461"/>
                </a:lnTo>
                <a:lnTo>
                  <a:pt x="15534" y="15290"/>
                </a:lnTo>
                <a:lnTo>
                  <a:pt x="15534" y="8866"/>
                </a:lnTo>
                <a:lnTo>
                  <a:pt x="18416" y="8866"/>
                </a:lnTo>
                <a:lnTo>
                  <a:pt x="92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97" name="Google Shape;697;p48"/>
          <p:cNvGrpSpPr/>
          <p:nvPr/>
        </p:nvGrpSpPr>
        <p:grpSpPr>
          <a:xfrm>
            <a:off x="4783740" y="624622"/>
            <a:ext cx="311156" cy="305018"/>
            <a:chOff x="5983625" y="301625"/>
            <a:chExt cx="403000" cy="395050"/>
          </a:xfrm>
        </p:grpSpPr>
        <p:sp>
          <p:nvSpPr>
            <p:cNvPr id="698" name="Google Shape;698;p48"/>
            <p:cNvSpPr/>
            <p:nvPr/>
          </p:nvSpPr>
          <p:spPr>
            <a:xfrm>
              <a:off x="5983625" y="319925"/>
              <a:ext cx="403000" cy="67200"/>
            </a:xfrm>
            <a:custGeom>
              <a:avLst/>
              <a:gdLst/>
              <a:ahLst/>
              <a:cxnLst/>
              <a:rect l="l" t="t" r="r" b="b"/>
              <a:pathLst>
                <a:path w="16120" h="2688" extrusionOk="0">
                  <a:moveTo>
                    <a:pt x="3102" y="416"/>
                  </a:moveTo>
                  <a:lnTo>
                    <a:pt x="3273" y="465"/>
                  </a:lnTo>
                  <a:lnTo>
                    <a:pt x="3444" y="562"/>
                  </a:lnTo>
                  <a:lnTo>
                    <a:pt x="3566" y="660"/>
                  </a:lnTo>
                  <a:lnTo>
                    <a:pt x="3688" y="807"/>
                  </a:lnTo>
                  <a:lnTo>
                    <a:pt x="3762" y="953"/>
                  </a:lnTo>
                  <a:lnTo>
                    <a:pt x="3810" y="1124"/>
                  </a:lnTo>
                  <a:lnTo>
                    <a:pt x="3835" y="1320"/>
                  </a:lnTo>
                  <a:lnTo>
                    <a:pt x="3810" y="1491"/>
                  </a:lnTo>
                  <a:lnTo>
                    <a:pt x="3762" y="1661"/>
                  </a:lnTo>
                  <a:lnTo>
                    <a:pt x="3688" y="1808"/>
                  </a:lnTo>
                  <a:lnTo>
                    <a:pt x="3566" y="1955"/>
                  </a:lnTo>
                  <a:lnTo>
                    <a:pt x="3444" y="2052"/>
                  </a:lnTo>
                  <a:lnTo>
                    <a:pt x="3273" y="2150"/>
                  </a:lnTo>
                  <a:lnTo>
                    <a:pt x="3102" y="2199"/>
                  </a:lnTo>
                  <a:lnTo>
                    <a:pt x="2931" y="2223"/>
                  </a:lnTo>
                  <a:lnTo>
                    <a:pt x="2760" y="2199"/>
                  </a:lnTo>
                  <a:lnTo>
                    <a:pt x="2589" y="2150"/>
                  </a:lnTo>
                  <a:lnTo>
                    <a:pt x="2418" y="2052"/>
                  </a:lnTo>
                  <a:lnTo>
                    <a:pt x="2296" y="1955"/>
                  </a:lnTo>
                  <a:lnTo>
                    <a:pt x="2174" y="1808"/>
                  </a:lnTo>
                  <a:lnTo>
                    <a:pt x="2101" y="1661"/>
                  </a:lnTo>
                  <a:lnTo>
                    <a:pt x="2052" y="1491"/>
                  </a:lnTo>
                  <a:lnTo>
                    <a:pt x="2028" y="1320"/>
                  </a:lnTo>
                  <a:lnTo>
                    <a:pt x="2052" y="1124"/>
                  </a:lnTo>
                  <a:lnTo>
                    <a:pt x="2101" y="953"/>
                  </a:lnTo>
                  <a:lnTo>
                    <a:pt x="2174" y="807"/>
                  </a:lnTo>
                  <a:lnTo>
                    <a:pt x="2296" y="660"/>
                  </a:lnTo>
                  <a:lnTo>
                    <a:pt x="2418" y="562"/>
                  </a:lnTo>
                  <a:lnTo>
                    <a:pt x="2589" y="465"/>
                  </a:lnTo>
                  <a:lnTo>
                    <a:pt x="2760" y="416"/>
                  </a:lnTo>
                  <a:close/>
                  <a:moveTo>
                    <a:pt x="13360" y="416"/>
                  </a:moveTo>
                  <a:lnTo>
                    <a:pt x="13531" y="465"/>
                  </a:lnTo>
                  <a:lnTo>
                    <a:pt x="13702" y="562"/>
                  </a:lnTo>
                  <a:lnTo>
                    <a:pt x="13824" y="660"/>
                  </a:lnTo>
                  <a:lnTo>
                    <a:pt x="13946" y="807"/>
                  </a:lnTo>
                  <a:lnTo>
                    <a:pt x="14019" y="953"/>
                  </a:lnTo>
                  <a:lnTo>
                    <a:pt x="14068" y="1124"/>
                  </a:lnTo>
                  <a:lnTo>
                    <a:pt x="14093" y="1320"/>
                  </a:lnTo>
                  <a:lnTo>
                    <a:pt x="14068" y="1491"/>
                  </a:lnTo>
                  <a:lnTo>
                    <a:pt x="14019" y="1661"/>
                  </a:lnTo>
                  <a:lnTo>
                    <a:pt x="13946" y="1808"/>
                  </a:lnTo>
                  <a:lnTo>
                    <a:pt x="13824" y="1955"/>
                  </a:lnTo>
                  <a:lnTo>
                    <a:pt x="13702" y="2052"/>
                  </a:lnTo>
                  <a:lnTo>
                    <a:pt x="13531" y="2150"/>
                  </a:lnTo>
                  <a:lnTo>
                    <a:pt x="13360" y="2199"/>
                  </a:lnTo>
                  <a:lnTo>
                    <a:pt x="13189" y="2223"/>
                  </a:lnTo>
                  <a:lnTo>
                    <a:pt x="13018" y="2199"/>
                  </a:lnTo>
                  <a:lnTo>
                    <a:pt x="12847" y="2150"/>
                  </a:lnTo>
                  <a:lnTo>
                    <a:pt x="12676" y="2052"/>
                  </a:lnTo>
                  <a:lnTo>
                    <a:pt x="12554" y="1955"/>
                  </a:lnTo>
                  <a:lnTo>
                    <a:pt x="12432" y="1808"/>
                  </a:lnTo>
                  <a:lnTo>
                    <a:pt x="12359" y="1661"/>
                  </a:lnTo>
                  <a:lnTo>
                    <a:pt x="12310" y="1491"/>
                  </a:lnTo>
                  <a:lnTo>
                    <a:pt x="12285" y="1320"/>
                  </a:lnTo>
                  <a:lnTo>
                    <a:pt x="12310" y="1124"/>
                  </a:lnTo>
                  <a:lnTo>
                    <a:pt x="12359" y="953"/>
                  </a:lnTo>
                  <a:lnTo>
                    <a:pt x="12432" y="807"/>
                  </a:lnTo>
                  <a:lnTo>
                    <a:pt x="12554" y="660"/>
                  </a:lnTo>
                  <a:lnTo>
                    <a:pt x="12676" y="562"/>
                  </a:lnTo>
                  <a:lnTo>
                    <a:pt x="12847" y="465"/>
                  </a:lnTo>
                  <a:lnTo>
                    <a:pt x="13018" y="416"/>
                  </a:lnTo>
                  <a:close/>
                  <a:moveTo>
                    <a:pt x="0" y="1"/>
                  </a:moveTo>
                  <a:lnTo>
                    <a:pt x="0" y="2687"/>
                  </a:lnTo>
                  <a:lnTo>
                    <a:pt x="16120" y="2687"/>
                  </a:lnTo>
                  <a:lnTo>
                    <a:pt x="16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99" name="Google Shape;699;p48"/>
            <p:cNvSpPr/>
            <p:nvPr/>
          </p:nvSpPr>
          <p:spPr>
            <a:xfrm>
              <a:off x="5983625" y="664900"/>
              <a:ext cx="403000" cy="31775"/>
            </a:xfrm>
            <a:custGeom>
              <a:avLst/>
              <a:gdLst/>
              <a:ahLst/>
              <a:cxnLst/>
              <a:rect l="l" t="t" r="r" b="b"/>
              <a:pathLst>
                <a:path w="16120" h="1271" extrusionOk="0">
                  <a:moveTo>
                    <a:pt x="0" y="1"/>
                  </a:moveTo>
                  <a:lnTo>
                    <a:pt x="0" y="489"/>
                  </a:lnTo>
                  <a:lnTo>
                    <a:pt x="25" y="660"/>
                  </a:lnTo>
                  <a:lnTo>
                    <a:pt x="74" y="807"/>
                  </a:lnTo>
                  <a:lnTo>
                    <a:pt x="147" y="929"/>
                  </a:lnTo>
                  <a:lnTo>
                    <a:pt x="220" y="1051"/>
                  </a:lnTo>
                  <a:lnTo>
                    <a:pt x="342" y="1149"/>
                  </a:lnTo>
                  <a:lnTo>
                    <a:pt x="489" y="1222"/>
                  </a:lnTo>
                  <a:lnTo>
                    <a:pt x="635" y="1271"/>
                  </a:lnTo>
                  <a:lnTo>
                    <a:pt x="15485" y="1271"/>
                  </a:lnTo>
                  <a:lnTo>
                    <a:pt x="15631" y="1222"/>
                  </a:lnTo>
                  <a:lnTo>
                    <a:pt x="15778" y="1149"/>
                  </a:lnTo>
                  <a:lnTo>
                    <a:pt x="15900" y="1051"/>
                  </a:lnTo>
                  <a:lnTo>
                    <a:pt x="15973" y="929"/>
                  </a:lnTo>
                  <a:lnTo>
                    <a:pt x="16046" y="807"/>
                  </a:lnTo>
                  <a:lnTo>
                    <a:pt x="16095" y="660"/>
                  </a:lnTo>
                  <a:lnTo>
                    <a:pt x="16120" y="489"/>
                  </a:lnTo>
                  <a:lnTo>
                    <a:pt x="16120" y="1"/>
                  </a:lnTo>
                  <a:lnTo>
                    <a:pt x="16095" y="172"/>
                  </a:lnTo>
                  <a:lnTo>
                    <a:pt x="16046" y="318"/>
                  </a:lnTo>
                  <a:lnTo>
                    <a:pt x="15973" y="440"/>
                  </a:lnTo>
                  <a:lnTo>
                    <a:pt x="15900" y="562"/>
                  </a:lnTo>
                  <a:lnTo>
                    <a:pt x="15778" y="660"/>
                  </a:lnTo>
                  <a:lnTo>
                    <a:pt x="15631" y="733"/>
                  </a:lnTo>
                  <a:lnTo>
                    <a:pt x="15485" y="782"/>
                  </a:lnTo>
                  <a:lnTo>
                    <a:pt x="635" y="782"/>
                  </a:lnTo>
                  <a:lnTo>
                    <a:pt x="489" y="733"/>
                  </a:lnTo>
                  <a:lnTo>
                    <a:pt x="342" y="660"/>
                  </a:lnTo>
                  <a:lnTo>
                    <a:pt x="220" y="562"/>
                  </a:lnTo>
                  <a:lnTo>
                    <a:pt x="147" y="440"/>
                  </a:lnTo>
                  <a:lnTo>
                    <a:pt x="74" y="318"/>
                  </a:lnTo>
                  <a:lnTo>
                    <a:pt x="25" y="1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0" name="Google Shape;700;p48"/>
            <p:cNvSpPr/>
            <p:nvPr/>
          </p:nvSpPr>
          <p:spPr>
            <a:xfrm>
              <a:off x="6041025" y="301625"/>
              <a:ext cx="29325" cy="63500"/>
            </a:xfrm>
            <a:custGeom>
              <a:avLst/>
              <a:gdLst/>
              <a:ahLst/>
              <a:cxnLst/>
              <a:rect l="l" t="t" r="r" b="b"/>
              <a:pathLst>
                <a:path w="1173" h="2540" extrusionOk="0">
                  <a:moveTo>
                    <a:pt x="391" y="0"/>
                  </a:moveTo>
                  <a:lnTo>
                    <a:pt x="293" y="49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0" y="391"/>
                  </a:lnTo>
                  <a:lnTo>
                    <a:pt x="0" y="488"/>
                  </a:lnTo>
                  <a:lnTo>
                    <a:pt x="0" y="2052"/>
                  </a:lnTo>
                  <a:lnTo>
                    <a:pt x="0" y="2149"/>
                  </a:lnTo>
                  <a:lnTo>
                    <a:pt x="49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0" y="2467"/>
                  </a:lnTo>
                  <a:lnTo>
                    <a:pt x="293" y="2491"/>
                  </a:lnTo>
                  <a:lnTo>
                    <a:pt x="391" y="2540"/>
                  </a:lnTo>
                  <a:lnTo>
                    <a:pt x="782" y="2540"/>
                  </a:lnTo>
                  <a:lnTo>
                    <a:pt x="879" y="2491"/>
                  </a:lnTo>
                  <a:lnTo>
                    <a:pt x="953" y="2467"/>
                  </a:lnTo>
                  <a:lnTo>
                    <a:pt x="1026" y="2393"/>
                  </a:lnTo>
                  <a:lnTo>
                    <a:pt x="1099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099" y="220"/>
                  </a:lnTo>
                  <a:lnTo>
                    <a:pt x="1026" y="147"/>
                  </a:lnTo>
                  <a:lnTo>
                    <a:pt x="953" y="73"/>
                  </a:lnTo>
                  <a:lnTo>
                    <a:pt x="879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1" name="Google Shape;701;p48"/>
            <p:cNvSpPr/>
            <p:nvPr/>
          </p:nvSpPr>
          <p:spPr>
            <a:xfrm>
              <a:off x="6297450" y="301625"/>
              <a:ext cx="29350" cy="63500"/>
            </a:xfrm>
            <a:custGeom>
              <a:avLst/>
              <a:gdLst/>
              <a:ahLst/>
              <a:cxnLst/>
              <a:rect l="l" t="t" r="r" b="b"/>
              <a:pathLst>
                <a:path w="1174" h="2540" extrusionOk="0">
                  <a:moveTo>
                    <a:pt x="392" y="0"/>
                  </a:moveTo>
                  <a:lnTo>
                    <a:pt x="294" y="49"/>
                  </a:lnTo>
                  <a:lnTo>
                    <a:pt x="221" y="73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2052"/>
                  </a:lnTo>
                  <a:lnTo>
                    <a:pt x="1" y="2149"/>
                  </a:lnTo>
                  <a:lnTo>
                    <a:pt x="50" y="2247"/>
                  </a:lnTo>
                  <a:lnTo>
                    <a:pt x="74" y="2320"/>
                  </a:lnTo>
                  <a:lnTo>
                    <a:pt x="147" y="2393"/>
                  </a:lnTo>
                  <a:lnTo>
                    <a:pt x="221" y="2467"/>
                  </a:lnTo>
                  <a:lnTo>
                    <a:pt x="294" y="2491"/>
                  </a:lnTo>
                  <a:lnTo>
                    <a:pt x="392" y="2540"/>
                  </a:lnTo>
                  <a:lnTo>
                    <a:pt x="782" y="2540"/>
                  </a:lnTo>
                  <a:lnTo>
                    <a:pt x="880" y="2491"/>
                  </a:lnTo>
                  <a:lnTo>
                    <a:pt x="953" y="2467"/>
                  </a:lnTo>
                  <a:lnTo>
                    <a:pt x="1027" y="2393"/>
                  </a:lnTo>
                  <a:lnTo>
                    <a:pt x="1100" y="2320"/>
                  </a:lnTo>
                  <a:lnTo>
                    <a:pt x="1124" y="2247"/>
                  </a:lnTo>
                  <a:lnTo>
                    <a:pt x="1173" y="2149"/>
                  </a:lnTo>
                  <a:lnTo>
                    <a:pt x="1173" y="2052"/>
                  </a:lnTo>
                  <a:lnTo>
                    <a:pt x="1173" y="488"/>
                  </a:lnTo>
                  <a:lnTo>
                    <a:pt x="1173" y="391"/>
                  </a:lnTo>
                  <a:lnTo>
                    <a:pt x="1124" y="293"/>
                  </a:lnTo>
                  <a:lnTo>
                    <a:pt x="1100" y="220"/>
                  </a:lnTo>
                  <a:lnTo>
                    <a:pt x="1027" y="147"/>
                  </a:lnTo>
                  <a:lnTo>
                    <a:pt x="953" y="73"/>
                  </a:lnTo>
                  <a:lnTo>
                    <a:pt x="880" y="49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2" name="Google Shape;702;p48"/>
            <p:cNvSpPr/>
            <p:nvPr/>
          </p:nvSpPr>
          <p:spPr>
            <a:xfrm>
              <a:off x="609720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0" y="1"/>
                  </a:moveTo>
                  <a:lnTo>
                    <a:pt x="0" y="2150"/>
                  </a:lnTo>
                  <a:lnTo>
                    <a:pt x="2027" y="2150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3" name="Google Shape;703;p48"/>
            <p:cNvSpPr/>
            <p:nvPr/>
          </p:nvSpPr>
          <p:spPr>
            <a:xfrm>
              <a:off x="609720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4" name="Google Shape;704;p48"/>
            <p:cNvSpPr/>
            <p:nvPr/>
          </p:nvSpPr>
          <p:spPr>
            <a:xfrm>
              <a:off x="609720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7" y="1954"/>
                  </a:lnTo>
                  <a:lnTo>
                    <a:pt x="20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5" name="Google Shape;705;p48"/>
            <p:cNvSpPr/>
            <p:nvPr/>
          </p:nvSpPr>
          <p:spPr>
            <a:xfrm>
              <a:off x="6160075" y="575150"/>
              <a:ext cx="50100" cy="48875"/>
            </a:xfrm>
            <a:custGeom>
              <a:avLst/>
              <a:gdLst/>
              <a:ahLst/>
              <a:cxnLst/>
              <a:rect l="l" t="t" r="r" b="b"/>
              <a:pathLst>
                <a:path w="2004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6" name="Google Shape;706;p48"/>
            <p:cNvSpPr/>
            <p:nvPr/>
          </p:nvSpPr>
          <p:spPr>
            <a:xfrm>
              <a:off x="603430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7" name="Google Shape;707;p48"/>
            <p:cNvSpPr/>
            <p:nvPr/>
          </p:nvSpPr>
          <p:spPr>
            <a:xfrm>
              <a:off x="603430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8" name="Google Shape;708;p48"/>
            <p:cNvSpPr/>
            <p:nvPr/>
          </p:nvSpPr>
          <p:spPr>
            <a:xfrm>
              <a:off x="603430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09" name="Google Shape;709;p48"/>
            <p:cNvSpPr/>
            <p:nvPr/>
          </p:nvSpPr>
          <p:spPr>
            <a:xfrm>
              <a:off x="6160075" y="509200"/>
              <a:ext cx="50100" cy="53775"/>
            </a:xfrm>
            <a:custGeom>
              <a:avLst/>
              <a:gdLst/>
              <a:ahLst/>
              <a:cxnLst/>
              <a:rect l="l" t="t" r="r" b="b"/>
              <a:pathLst>
                <a:path w="2004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03" y="2150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0" name="Google Shape;710;p48"/>
            <p:cNvSpPr/>
            <p:nvPr/>
          </p:nvSpPr>
          <p:spPr>
            <a:xfrm>
              <a:off x="5983625" y="399300"/>
              <a:ext cx="403000" cy="272950"/>
            </a:xfrm>
            <a:custGeom>
              <a:avLst/>
              <a:gdLst/>
              <a:ahLst/>
              <a:cxnLst/>
              <a:rect l="l" t="t" r="r" b="b"/>
              <a:pathLst>
                <a:path w="16120" h="10918" extrusionOk="0">
                  <a:moveTo>
                    <a:pt x="14434" y="1466"/>
                  </a:moveTo>
                  <a:lnTo>
                    <a:pt x="14508" y="1515"/>
                  </a:lnTo>
                  <a:lnTo>
                    <a:pt x="14557" y="1613"/>
                  </a:lnTo>
                  <a:lnTo>
                    <a:pt x="14581" y="1710"/>
                  </a:lnTo>
                  <a:lnTo>
                    <a:pt x="14581" y="9233"/>
                  </a:lnTo>
                  <a:lnTo>
                    <a:pt x="14557" y="9330"/>
                  </a:lnTo>
                  <a:lnTo>
                    <a:pt x="14508" y="9404"/>
                  </a:lnTo>
                  <a:lnTo>
                    <a:pt x="14434" y="9452"/>
                  </a:lnTo>
                  <a:lnTo>
                    <a:pt x="14337" y="9477"/>
                  </a:lnTo>
                  <a:lnTo>
                    <a:pt x="1783" y="9477"/>
                  </a:lnTo>
                  <a:lnTo>
                    <a:pt x="1686" y="9452"/>
                  </a:lnTo>
                  <a:lnTo>
                    <a:pt x="1612" y="9404"/>
                  </a:lnTo>
                  <a:lnTo>
                    <a:pt x="1564" y="9330"/>
                  </a:lnTo>
                  <a:lnTo>
                    <a:pt x="1539" y="9233"/>
                  </a:lnTo>
                  <a:lnTo>
                    <a:pt x="1539" y="1710"/>
                  </a:lnTo>
                  <a:lnTo>
                    <a:pt x="1564" y="1613"/>
                  </a:lnTo>
                  <a:lnTo>
                    <a:pt x="1612" y="1515"/>
                  </a:lnTo>
                  <a:lnTo>
                    <a:pt x="1686" y="1466"/>
                  </a:lnTo>
                  <a:close/>
                  <a:moveTo>
                    <a:pt x="0" y="1"/>
                  </a:moveTo>
                  <a:lnTo>
                    <a:pt x="0" y="10332"/>
                  </a:lnTo>
                  <a:lnTo>
                    <a:pt x="25" y="10429"/>
                  </a:lnTo>
                  <a:lnTo>
                    <a:pt x="74" y="10527"/>
                  </a:lnTo>
                  <a:lnTo>
                    <a:pt x="147" y="10625"/>
                  </a:lnTo>
                  <a:lnTo>
                    <a:pt x="220" y="10722"/>
                  </a:lnTo>
                  <a:lnTo>
                    <a:pt x="342" y="10796"/>
                  </a:lnTo>
                  <a:lnTo>
                    <a:pt x="489" y="10869"/>
                  </a:lnTo>
                  <a:lnTo>
                    <a:pt x="635" y="10918"/>
                  </a:lnTo>
                  <a:lnTo>
                    <a:pt x="15485" y="10918"/>
                  </a:lnTo>
                  <a:lnTo>
                    <a:pt x="15631" y="10869"/>
                  </a:lnTo>
                  <a:lnTo>
                    <a:pt x="15778" y="10796"/>
                  </a:lnTo>
                  <a:lnTo>
                    <a:pt x="15900" y="10698"/>
                  </a:lnTo>
                  <a:lnTo>
                    <a:pt x="15973" y="10576"/>
                  </a:lnTo>
                  <a:lnTo>
                    <a:pt x="16046" y="10454"/>
                  </a:lnTo>
                  <a:lnTo>
                    <a:pt x="16095" y="10307"/>
                  </a:lnTo>
                  <a:lnTo>
                    <a:pt x="16120" y="10136"/>
                  </a:lnTo>
                  <a:lnTo>
                    <a:pt x="161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1" name="Google Shape;711;p48"/>
            <p:cNvSpPr/>
            <p:nvPr/>
          </p:nvSpPr>
          <p:spPr>
            <a:xfrm>
              <a:off x="628525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2" name="Google Shape;712;p48"/>
            <p:cNvSpPr/>
            <p:nvPr/>
          </p:nvSpPr>
          <p:spPr>
            <a:xfrm>
              <a:off x="628525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0" y="1"/>
                  </a:moveTo>
                  <a:lnTo>
                    <a:pt x="0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3" name="Google Shape;713;p48"/>
            <p:cNvSpPr/>
            <p:nvPr/>
          </p:nvSpPr>
          <p:spPr>
            <a:xfrm>
              <a:off x="628525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0" y="1"/>
                  </a:moveTo>
                  <a:lnTo>
                    <a:pt x="0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4" name="Google Shape;714;p48"/>
            <p:cNvSpPr/>
            <p:nvPr/>
          </p:nvSpPr>
          <p:spPr>
            <a:xfrm>
              <a:off x="6222350" y="575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5" name="Google Shape;715;p48"/>
            <p:cNvSpPr/>
            <p:nvPr/>
          </p:nvSpPr>
          <p:spPr>
            <a:xfrm>
              <a:off x="6160075" y="448150"/>
              <a:ext cx="50100" cy="48875"/>
            </a:xfrm>
            <a:custGeom>
              <a:avLst/>
              <a:gdLst/>
              <a:ahLst/>
              <a:cxnLst/>
              <a:rect l="l" t="t" r="r" b="b"/>
              <a:pathLst>
                <a:path w="2004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03" y="1954"/>
                  </a:lnTo>
                  <a:lnTo>
                    <a:pt x="20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6" name="Google Shape;716;p48"/>
            <p:cNvSpPr/>
            <p:nvPr/>
          </p:nvSpPr>
          <p:spPr>
            <a:xfrm>
              <a:off x="6222350" y="509200"/>
              <a:ext cx="50700" cy="53775"/>
            </a:xfrm>
            <a:custGeom>
              <a:avLst/>
              <a:gdLst/>
              <a:ahLst/>
              <a:cxnLst/>
              <a:rect l="l" t="t" r="r" b="b"/>
              <a:pathLst>
                <a:path w="2028" h="2151" extrusionOk="0">
                  <a:moveTo>
                    <a:pt x="1" y="1"/>
                  </a:moveTo>
                  <a:lnTo>
                    <a:pt x="1" y="2150"/>
                  </a:lnTo>
                  <a:lnTo>
                    <a:pt x="2028" y="2150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17" name="Google Shape;717;p48"/>
            <p:cNvSpPr/>
            <p:nvPr/>
          </p:nvSpPr>
          <p:spPr>
            <a:xfrm>
              <a:off x="6222350" y="448150"/>
              <a:ext cx="50700" cy="48875"/>
            </a:xfrm>
            <a:custGeom>
              <a:avLst/>
              <a:gdLst/>
              <a:ahLst/>
              <a:cxnLst/>
              <a:rect l="l" t="t" r="r" b="b"/>
              <a:pathLst>
                <a:path w="2028" h="1955" extrusionOk="0">
                  <a:moveTo>
                    <a:pt x="1" y="1"/>
                  </a:moveTo>
                  <a:lnTo>
                    <a:pt x="1" y="1954"/>
                  </a:lnTo>
                  <a:lnTo>
                    <a:pt x="2028" y="1954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18" name="Google Shape;718;p48"/>
          <p:cNvGrpSpPr/>
          <p:nvPr/>
        </p:nvGrpSpPr>
        <p:grpSpPr>
          <a:xfrm>
            <a:off x="5306548" y="622247"/>
            <a:ext cx="306446" cy="305983"/>
            <a:chOff x="6660750" y="298550"/>
            <a:chExt cx="396900" cy="396300"/>
          </a:xfrm>
        </p:grpSpPr>
        <p:sp>
          <p:nvSpPr>
            <p:cNvPr id="719" name="Google Shape;719;p48"/>
            <p:cNvSpPr/>
            <p:nvPr/>
          </p:nvSpPr>
          <p:spPr>
            <a:xfrm>
              <a:off x="6660750" y="298550"/>
              <a:ext cx="396900" cy="396300"/>
            </a:xfrm>
            <a:custGeom>
              <a:avLst/>
              <a:gdLst/>
              <a:ahLst/>
              <a:cxnLst/>
              <a:rect l="l" t="t" r="r" b="b"/>
              <a:pathLst>
                <a:path w="15876" h="15852" extrusionOk="0">
                  <a:moveTo>
                    <a:pt x="8304" y="978"/>
                  </a:moveTo>
                  <a:lnTo>
                    <a:pt x="8646" y="1002"/>
                  </a:lnTo>
                  <a:lnTo>
                    <a:pt x="8988" y="1051"/>
                  </a:lnTo>
                  <a:lnTo>
                    <a:pt x="9330" y="1100"/>
                  </a:lnTo>
                  <a:lnTo>
                    <a:pt x="9672" y="1198"/>
                  </a:lnTo>
                  <a:lnTo>
                    <a:pt x="10014" y="1271"/>
                  </a:lnTo>
                  <a:lnTo>
                    <a:pt x="10332" y="1393"/>
                  </a:lnTo>
                  <a:lnTo>
                    <a:pt x="10649" y="1515"/>
                  </a:lnTo>
                  <a:lnTo>
                    <a:pt x="10942" y="1662"/>
                  </a:lnTo>
                  <a:lnTo>
                    <a:pt x="11260" y="1808"/>
                  </a:lnTo>
                  <a:lnTo>
                    <a:pt x="11553" y="1979"/>
                  </a:lnTo>
                  <a:lnTo>
                    <a:pt x="11821" y="2150"/>
                  </a:lnTo>
                  <a:lnTo>
                    <a:pt x="12090" y="2346"/>
                  </a:lnTo>
                  <a:lnTo>
                    <a:pt x="12359" y="2565"/>
                  </a:lnTo>
                  <a:lnTo>
                    <a:pt x="12603" y="2785"/>
                  </a:lnTo>
                  <a:lnTo>
                    <a:pt x="12847" y="3005"/>
                  </a:lnTo>
                  <a:lnTo>
                    <a:pt x="13091" y="3249"/>
                  </a:lnTo>
                  <a:lnTo>
                    <a:pt x="13311" y="3493"/>
                  </a:lnTo>
                  <a:lnTo>
                    <a:pt x="13507" y="3762"/>
                  </a:lnTo>
                  <a:lnTo>
                    <a:pt x="13702" y="4031"/>
                  </a:lnTo>
                  <a:lnTo>
                    <a:pt x="13897" y="4324"/>
                  </a:lnTo>
                  <a:lnTo>
                    <a:pt x="14044" y="4617"/>
                  </a:lnTo>
                  <a:lnTo>
                    <a:pt x="14215" y="4910"/>
                  </a:lnTo>
                  <a:lnTo>
                    <a:pt x="14337" y="5227"/>
                  </a:lnTo>
                  <a:lnTo>
                    <a:pt x="14483" y="5545"/>
                  </a:lnTo>
                  <a:lnTo>
                    <a:pt x="14581" y="5862"/>
                  </a:lnTo>
                  <a:lnTo>
                    <a:pt x="14679" y="6180"/>
                  </a:lnTo>
                  <a:lnTo>
                    <a:pt x="14752" y="6522"/>
                  </a:lnTo>
                  <a:lnTo>
                    <a:pt x="14825" y="6864"/>
                  </a:lnTo>
                  <a:lnTo>
                    <a:pt x="14850" y="7206"/>
                  </a:lnTo>
                  <a:lnTo>
                    <a:pt x="14899" y="7572"/>
                  </a:lnTo>
                  <a:lnTo>
                    <a:pt x="14899" y="7938"/>
                  </a:lnTo>
                  <a:lnTo>
                    <a:pt x="14899" y="8280"/>
                  </a:lnTo>
                  <a:lnTo>
                    <a:pt x="14850" y="8647"/>
                  </a:lnTo>
                  <a:lnTo>
                    <a:pt x="14825" y="8989"/>
                  </a:lnTo>
                  <a:lnTo>
                    <a:pt x="14752" y="9331"/>
                  </a:lnTo>
                  <a:lnTo>
                    <a:pt x="14679" y="9672"/>
                  </a:lnTo>
                  <a:lnTo>
                    <a:pt x="14581" y="9990"/>
                  </a:lnTo>
                  <a:lnTo>
                    <a:pt x="14483" y="10307"/>
                  </a:lnTo>
                  <a:lnTo>
                    <a:pt x="14337" y="10625"/>
                  </a:lnTo>
                  <a:lnTo>
                    <a:pt x="14215" y="10942"/>
                  </a:lnTo>
                  <a:lnTo>
                    <a:pt x="14044" y="11236"/>
                  </a:lnTo>
                  <a:lnTo>
                    <a:pt x="13897" y="11529"/>
                  </a:lnTo>
                  <a:lnTo>
                    <a:pt x="13702" y="11822"/>
                  </a:lnTo>
                  <a:lnTo>
                    <a:pt x="13507" y="12090"/>
                  </a:lnTo>
                  <a:lnTo>
                    <a:pt x="13311" y="12359"/>
                  </a:lnTo>
                  <a:lnTo>
                    <a:pt x="13091" y="12603"/>
                  </a:lnTo>
                  <a:lnTo>
                    <a:pt x="12847" y="12847"/>
                  </a:lnTo>
                  <a:lnTo>
                    <a:pt x="12603" y="13067"/>
                  </a:lnTo>
                  <a:lnTo>
                    <a:pt x="12359" y="13287"/>
                  </a:lnTo>
                  <a:lnTo>
                    <a:pt x="12090" y="13507"/>
                  </a:lnTo>
                  <a:lnTo>
                    <a:pt x="11821" y="13702"/>
                  </a:lnTo>
                  <a:lnTo>
                    <a:pt x="11553" y="13873"/>
                  </a:lnTo>
                  <a:lnTo>
                    <a:pt x="11260" y="14044"/>
                  </a:lnTo>
                  <a:lnTo>
                    <a:pt x="10942" y="14191"/>
                  </a:lnTo>
                  <a:lnTo>
                    <a:pt x="10649" y="14337"/>
                  </a:lnTo>
                  <a:lnTo>
                    <a:pt x="10332" y="14459"/>
                  </a:lnTo>
                  <a:lnTo>
                    <a:pt x="10014" y="14581"/>
                  </a:lnTo>
                  <a:lnTo>
                    <a:pt x="9672" y="14655"/>
                  </a:lnTo>
                  <a:lnTo>
                    <a:pt x="9330" y="14752"/>
                  </a:lnTo>
                  <a:lnTo>
                    <a:pt x="8988" y="14801"/>
                  </a:lnTo>
                  <a:lnTo>
                    <a:pt x="8646" y="14850"/>
                  </a:lnTo>
                  <a:lnTo>
                    <a:pt x="8304" y="14875"/>
                  </a:lnTo>
                  <a:lnTo>
                    <a:pt x="7572" y="14875"/>
                  </a:lnTo>
                  <a:lnTo>
                    <a:pt x="7230" y="14850"/>
                  </a:lnTo>
                  <a:lnTo>
                    <a:pt x="6888" y="14801"/>
                  </a:lnTo>
                  <a:lnTo>
                    <a:pt x="6546" y="14752"/>
                  </a:lnTo>
                  <a:lnTo>
                    <a:pt x="6204" y="14655"/>
                  </a:lnTo>
                  <a:lnTo>
                    <a:pt x="5862" y="14581"/>
                  </a:lnTo>
                  <a:lnTo>
                    <a:pt x="5545" y="14459"/>
                  </a:lnTo>
                  <a:lnTo>
                    <a:pt x="5227" y="14337"/>
                  </a:lnTo>
                  <a:lnTo>
                    <a:pt x="4934" y="14191"/>
                  </a:lnTo>
                  <a:lnTo>
                    <a:pt x="4617" y="14044"/>
                  </a:lnTo>
                  <a:lnTo>
                    <a:pt x="4324" y="13873"/>
                  </a:lnTo>
                  <a:lnTo>
                    <a:pt x="4055" y="13702"/>
                  </a:lnTo>
                  <a:lnTo>
                    <a:pt x="3786" y="13507"/>
                  </a:lnTo>
                  <a:lnTo>
                    <a:pt x="3518" y="13287"/>
                  </a:lnTo>
                  <a:lnTo>
                    <a:pt x="3273" y="13067"/>
                  </a:lnTo>
                  <a:lnTo>
                    <a:pt x="3029" y="12847"/>
                  </a:lnTo>
                  <a:lnTo>
                    <a:pt x="2785" y="12603"/>
                  </a:lnTo>
                  <a:lnTo>
                    <a:pt x="2565" y="12359"/>
                  </a:lnTo>
                  <a:lnTo>
                    <a:pt x="2370" y="12090"/>
                  </a:lnTo>
                  <a:lnTo>
                    <a:pt x="2174" y="11822"/>
                  </a:lnTo>
                  <a:lnTo>
                    <a:pt x="1979" y="11529"/>
                  </a:lnTo>
                  <a:lnTo>
                    <a:pt x="1832" y="11236"/>
                  </a:lnTo>
                  <a:lnTo>
                    <a:pt x="1661" y="10942"/>
                  </a:lnTo>
                  <a:lnTo>
                    <a:pt x="1539" y="10625"/>
                  </a:lnTo>
                  <a:lnTo>
                    <a:pt x="1393" y="10307"/>
                  </a:lnTo>
                  <a:lnTo>
                    <a:pt x="1295" y="9990"/>
                  </a:lnTo>
                  <a:lnTo>
                    <a:pt x="1197" y="9672"/>
                  </a:lnTo>
                  <a:lnTo>
                    <a:pt x="1124" y="9331"/>
                  </a:lnTo>
                  <a:lnTo>
                    <a:pt x="1051" y="8989"/>
                  </a:lnTo>
                  <a:lnTo>
                    <a:pt x="1026" y="8647"/>
                  </a:lnTo>
                  <a:lnTo>
                    <a:pt x="978" y="8280"/>
                  </a:lnTo>
                  <a:lnTo>
                    <a:pt x="978" y="7938"/>
                  </a:lnTo>
                  <a:lnTo>
                    <a:pt x="978" y="7572"/>
                  </a:lnTo>
                  <a:lnTo>
                    <a:pt x="1026" y="7206"/>
                  </a:lnTo>
                  <a:lnTo>
                    <a:pt x="1051" y="6864"/>
                  </a:lnTo>
                  <a:lnTo>
                    <a:pt x="1124" y="6522"/>
                  </a:lnTo>
                  <a:lnTo>
                    <a:pt x="1197" y="6180"/>
                  </a:lnTo>
                  <a:lnTo>
                    <a:pt x="1295" y="5862"/>
                  </a:lnTo>
                  <a:lnTo>
                    <a:pt x="1393" y="5545"/>
                  </a:lnTo>
                  <a:lnTo>
                    <a:pt x="1539" y="5227"/>
                  </a:lnTo>
                  <a:lnTo>
                    <a:pt x="1661" y="4910"/>
                  </a:lnTo>
                  <a:lnTo>
                    <a:pt x="1832" y="4617"/>
                  </a:lnTo>
                  <a:lnTo>
                    <a:pt x="1979" y="4324"/>
                  </a:lnTo>
                  <a:lnTo>
                    <a:pt x="2174" y="4031"/>
                  </a:lnTo>
                  <a:lnTo>
                    <a:pt x="2370" y="3762"/>
                  </a:lnTo>
                  <a:lnTo>
                    <a:pt x="2565" y="3493"/>
                  </a:lnTo>
                  <a:lnTo>
                    <a:pt x="2785" y="3249"/>
                  </a:lnTo>
                  <a:lnTo>
                    <a:pt x="3029" y="3005"/>
                  </a:lnTo>
                  <a:lnTo>
                    <a:pt x="3273" y="2785"/>
                  </a:lnTo>
                  <a:lnTo>
                    <a:pt x="3518" y="2565"/>
                  </a:lnTo>
                  <a:lnTo>
                    <a:pt x="3786" y="2346"/>
                  </a:lnTo>
                  <a:lnTo>
                    <a:pt x="4055" y="2150"/>
                  </a:lnTo>
                  <a:lnTo>
                    <a:pt x="4324" y="1979"/>
                  </a:lnTo>
                  <a:lnTo>
                    <a:pt x="4617" y="1808"/>
                  </a:lnTo>
                  <a:lnTo>
                    <a:pt x="4934" y="1662"/>
                  </a:lnTo>
                  <a:lnTo>
                    <a:pt x="5227" y="1515"/>
                  </a:lnTo>
                  <a:lnTo>
                    <a:pt x="5545" y="1393"/>
                  </a:lnTo>
                  <a:lnTo>
                    <a:pt x="5862" y="1271"/>
                  </a:lnTo>
                  <a:lnTo>
                    <a:pt x="6204" y="1198"/>
                  </a:lnTo>
                  <a:lnTo>
                    <a:pt x="6546" y="1100"/>
                  </a:lnTo>
                  <a:lnTo>
                    <a:pt x="6888" y="1051"/>
                  </a:lnTo>
                  <a:lnTo>
                    <a:pt x="7230" y="1002"/>
                  </a:lnTo>
                  <a:lnTo>
                    <a:pt x="7572" y="978"/>
                  </a:lnTo>
                  <a:close/>
                  <a:moveTo>
                    <a:pt x="7523" y="1"/>
                  </a:moveTo>
                  <a:lnTo>
                    <a:pt x="7132" y="25"/>
                  </a:lnTo>
                  <a:lnTo>
                    <a:pt x="6741" y="74"/>
                  </a:lnTo>
                  <a:lnTo>
                    <a:pt x="6351" y="147"/>
                  </a:lnTo>
                  <a:lnTo>
                    <a:pt x="5960" y="245"/>
                  </a:lnTo>
                  <a:lnTo>
                    <a:pt x="5569" y="343"/>
                  </a:lnTo>
                  <a:lnTo>
                    <a:pt x="5203" y="465"/>
                  </a:lnTo>
                  <a:lnTo>
                    <a:pt x="4861" y="611"/>
                  </a:lnTo>
                  <a:lnTo>
                    <a:pt x="4494" y="782"/>
                  </a:lnTo>
                  <a:lnTo>
                    <a:pt x="4153" y="953"/>
                  </a:lnTo>
                  <a:lnTo>
                    <a:pt x="3835" y="1149"/>
                  </a:lnTo>
                  <a:lnTo>
                    <a:pt x="3493" y="1344"/>
                  </a:lnTo>
                  <a:lnTo>
                    <a:pt x="3200" y="1564"/>
                  </a:lnTo>
                  <a:lnTo>
                    <a:pt x="2883" y="1808"/>
                  </a:lnTo>
                  <a:lnTo>
                    <a:pt x="2614" y="2052"/>
                  </a:lnTo>
                  <a:lnTo>
                    <a:pt x="2321" y="2321"/>
                  </a:lnTo>
                  <a:lnTo>
                    <a:pt x="2077" y="2590"/>
                  </a:lnTo>
                  <a:lnTo>
                    <a:pt x="1808" y="2883"/>
                  </a:lnTo>
                  <a:lnTo>
                    <a:pt x="1588" y="3176"/>
                  </a:lnTo>
                  <a:lnTo>
                    <a:pt x="1368" y="3493"/>
                  </a:lnTo>
                  <a:lnTo>
                    <a:pt x="1149" y="3811"/>
                  </a:lnTo>
                  <a:lnTo>
                    <a:pt x="953" y="4153"/>
                  </a:lnTo>
                  <a:lnTo>
                    <a:pt x="782" y="4495"/>
                  </a:lnTo>
                  <a:lnTo>
                    <a:pt x="636" y="4837"/>
                  </a:lnTo>
                  <a:lnTo>
                    <a:pt x="489" y="5203"/>
                  </a:lnTo>
                  <a:lnTo>
                    <a:pt x="367" y="5569"/>
                  </a:lnTo>
                  <a:lnTo>
                    <a:pt x="245" y="5936"/>
                  </a:lnTo>
                  <a:lnTo>
                    <a:pt x="172" y="6326"/>
                  </a:lnTo>
                  <a:lnTo>
                    <a:pt x="98" y="6717"/>
                  </a:lnTo>
                  <a:lnTo>
                    <a:pt x="49" y="7108"/>
                  </a:lnTo>
                  <a:lnTo>
                    <a:pt x="25" y="7523"/>
                  </a:lnTo>
                  <a:lnTo>
                    <a:pt x="1" y="7938"/>
                  </a:lnTo>
                  <a:lnTo>
                    <a:pt x="25" y="8329"/>
                  </a:lnTo>
                  <a:lnTo>
                    <a:pt x="49" y="8744"/>
                  </a:lnTo>
                  <a:lnTo>
                    <a:pt x="98" y="9135"/>
                  </a:lnTo>
                  <a:lnTo>
                    <a:pt x="172" y="9526"/>
                  </a:lnTo>
                  <a:lnTo>
                    <a:pt x="245" y="9917"/>
                  </a:lnTo>
                  <a:lnTo>
                    <a:pt x="367" y="10283"/>
                  </a:lnTo>
                  <a:lnTo>
                    <a:pt x="489" y="10649"/>
                  </a:lnTo>
                  <a:lnTo>
                    <a:pt x="636" y="11016"/>
                  </a:lnTo>
                  <a:lnTo>
                    <a:pt x="782" y="11358"/>
                  </a:lnTo>
                  <a:lnTo>
                    <a:pt x="953" y="11700"/>
                  </a:lnTo>
                  <a:lnTo>
                    <a:pt x="1149" y="12041"/>
                  </a:lnTo>
                  <a:lnTo>
                    <a:pt x="1368" y="12359"/>
                  </a:lnTo>
                  <a:lnTo>
                    <a:pt x="1588" y="12676"/>
                  </a:lnTo>
                  <a:lnTo>
                    <a:pt x="1808" y="12970"/>
                  </a:lnTo>
                  <a:lnTo>
                    <a:pt x="2077" y="13263"/>
                  </a:lnTo>
                  <a:lnTo>
                    <a:pt x="2321" y="13531"/>
                  </a:lnTo>
                  <a:lnTo>
                    <a:pt x="2614" y="13800"/>
                  </a:lnTo>
                  <a:lnTo>
                    <a:pt x="2883" y="14044"/>
                  </a:lnTo>
                  <a:lnTo>
                    <a:pt x="3200" y="14288"/>
                  </a:lnTo>
                  <a:lnTo>
                    <a:pt x="3493" y="14508"/>
                  </a:lnTo>
                  <a:lnTo>
                    <a:pt x="3835" y="14704"/>
                  </a:lnTo>
                  <a:lnTo>
                    <a:pt x="4153" y="14899"/>
                  </a:lnTo>
                  <a:lnTo>
                    <a:pt x="4494" y="15070"/>
                  </a:lnTo>
                  <a:lnTo>
                    <a:pt x="4861" y="15241"/>
                  </a:lnTo>
                  <a:lnTo>
                    <a:pt x="5203" y="15387"/>
                  </a:lnTo>
                  <a:lnTo>
                    <a:pt x="5569" y="15510"/>
                  </a:lnTo>
                  <a:lnTo>
                    <a:pt x="5960" y="15607"/>
                  </a:lnTo>
                  <a:lnTo>
                    <a:pt x="6351" y="15705"/>
                  </a:lnTo>
                  <a:lnTo>
                    <a:pt x="6741" y="15778"/>
                  </a:lnTo>
                  <a:lnTo>
                    <a:pt x="7132" y="15827"/>
                  </a:lnTo>
                  <a:lnTo>
                    <a:pt x="7523" y="15851"/>
                  </a:lnTo>
                  <a:lnTo>
                    <a:pt x="8353" y="15851"/>
                  </a:lnTo>
                  <a:lnTo>
                    <a:pt x="8744" y="15827"/>
                  </a:lnTo>
                  <a:lnTo>
                    <a:pt x="9135" y="15778"/>
                  </a:lnTo>
                  <a:lnTo>
                    <a:pt x="9526" y="15705"/>
                  </a:lnTo>
                  <a:lnTo>
                    <a:pt x="9916" y="15607"/>
                  </a:lnTo>
                  <a:lnTo>
                    <a:pt x="10307" y="15510"/>
                  </a:lnTo>
                  <a:lnTo>
                    <a:pt x="10673" y="15387"/>
                  </a:lnTo>
                  <a:lnTo>
                    <a:pt x="11015" y="15241"/>
                  </a:lnTo>
                  <a:lnTo>
                    <a:pt x="11382" y="15070"/>
                  </a:lnTo>
                  <a:lnTo>
                    <a:pt x="11724" y="14899"/>
                  </a:lnTo>
                  <a:lnTo>
                    <a:pt x="12041" y="14704"/>
                  </a:lnTo>
                  <a:lnTo>
                    <a:pt x="12383" y="14508"/>
                  </a:lnTo>
                  <a:lnTo>
                    <a:pt x="12676" y="14288"/>
                  </a:lnTo>
                  <a:lnTo>
                    <a:pt x="12994" y="14044"/>
                  </a:lnTo>
                  <a:lnTo>
                    <a:pt x="13262" y="13800"/>
                  </a:lnTo>
                  <a:lnTo>
                    <a:pt x="13555" y="13531"/>
                  </a:lnTo>
                  <a:lnTo>
                    <a:pt x="13800" y="13263"/>
                  </a:lnTo>
                  <a:lnTo>
                    <a:pt x="14068" y="12970"/>
                  </a:lnTo>
                  <a:lnTo>
                    <a:pt x="14288" y="12676"/>
                  </a:lnTo>
                  <a:lnTo>
                    <a:pt x="14508" y="12359"/>
                  </a:lnTo>
                  <a:lnTo>
                    <a:pt x="14728" y="12041"/>
                  </a:lnTo>
                  <a:lnTo>
                    <a:pt x="14923" y="11700"/>
                  </a:lnTo>
                  <a:lnTo>
                    <a:pt x="15094" y="11358"/>
                  </a:lnTo>
                  <a:lnTo>
                    <a:pt x="15241" y="11016"/>
                  </a:lnTo>
                  <a:lnTo>
                    <a:pt x="15387" y="10649"/>
                  </a:lnTo>
                  <a:lnTo>
                    <a:pt x="15509" y="10283"/>
                  </a:lnTo>
                  <a:lnTo>
                    <a:pt x="15631" y="9917"/>
                  </a:lnTo>
                  <a:lnTo>
                    <a:pt x="15705" y="9526"/>
                  </a:lnTo>
                  <a:lnTo>
                    <a:pt x="15778" y="9135"/>
                  </a:lnTo>
                  <a:lnTo>
                    <a:pt x="15827" y="8744"/>
                  </a:lnTo>
                  <a:lnTo>
                    <a:pt x="15851" y="8329"/>
                  </a:lnTo>
                  <a:lnTo>
                    <a:pt x="15876" y="7938"/>
                  </a:lnTo>
                  <a:lnTo>
                    <a:pt x="15851" y="7523"/>
                  </a:lnTo>
                  <a:lnTo>
                    <a:pt x="15827" y="7108"/>
                  </a:lnTo>
                  <a:lnTo>
                    <a:pt x="15778" y="6717"/>
                  </a:lnTo>
                  <a:lnTo>
                    <a:pt x="15705" y="6326"/>
                  </a:lnTo>
                  <a:lnTo>
                    <a:pt x="15631" y="5936"/>
                  </a:lnTo>
                  <a:lnTo>
                    <a:pt x="15509" y="5569"/>
                  </a:lnTo>
                  <a:lnTo>
                    <a:pt x="15387" y="5203"/>
                  </a:lnTo>
                  <a:lnTo>
                    <a:pt x="15241" y="4837"/>
                  </a:lnTo>
                  <a:lnTo>
                    <a:pt x="15094" y="4495"/>
                  </a:lnTo>
                  <a:lnTo>
                    <a:pt x="14923" y="4153"/>
                  </a:lnTo>
                  <a:lnTo>
                    <a:pt x="14728" y="3811"/>
                  </a:lnTo>
                  <a:lnTo>
                    <a:pt x="14508" y="3493"/>
                  </a:lnTo>
                  <a:lnTo>
                    <a:pt x="14288" y="3176"/>
                  </a:lnTo>
                  <a:lnTo>
                    <a:pt x="14068" y="2883"/>
                  </a:lnTo>
                  <a:lnTo>
                    <a:pt x="13800" y="2590"/>
                  </a:lnTo>
                  <a:lnTo>
                    <a:pt x="13555" y="2321"/>
                  </a:lnTo>
                  <a:lnTo>
                    <a:pt x="13262" y="2052"/>
                  </a:lnTo>
                  <a:lnTo>
                    <a:pt x="12994" y="1808"/>
                  </a:lnTo>
                  <a:lnTo>
                    <a:pt x="12676" y="1564"/>
                  </a:lnTo>
                  <a:lnTo>
                    <a:pt x="12383" y="1344"/>
                  </a:lnTo>
                  <a:lnTo>
                    <a:pt x="12041" y="1149"/>
                  </a:lnTo>
                  <a:lnTo>
                    <a:pt x="11724" y="953"/>
                  </a:lnTo>
                  <a:lnTo>
                    <a:pt x="11382" y="782"/>
                  </a:lnTo>
                  <a:lnTo>
                    <a:pt x="11015" y="611"/>
                  </a:lnTo>
                  <a:lnTo>
                    <a:pt x="10673" y="465"/>
                  </a:lnTo>
                  <a:lnTo>
                    <a:pt x="10307" y="343"/>
                  </a:lnTo>
                  <a:lnTo>
                    <a:pt x="9916" y="245"/>
                  </a:lnTo>
                  <a:lnTo>
                    <a:pt x="9526" y="147"/>
                  </a:lnTo>
                  <a:lnTo>
                    <a:pt x="9135" y="74"/>
                  </a:lnTo>
                  <a:lnTo>
                    <a:pt x="8744" y="25"/>
                  </a:lnTo>
                  <a:lnTo>
                    <a:pt x="8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0" name="Google Shape;720;p48"/>
            <p:cNvSpPr/>
            <p:nvPr/>
          </p:nvSpPr>
          <p:spPr>
            <a:xfrm>
              <a:off x="6697400" y="335200"/>
              <a:ext cx="323625" cy="323025"/>
            </a:xfrm>
            <a:custGeom>
              <a:avLst/>
              <a:gdLst/>
              <a:ahLst/>
              <a:cxnLst/>
              <a:rect l="l" t="t" r="r" b="b"/>
              <a:pathLst>
                <a:path w="12945" h="12921" extrusionOk="0">
                  <a:moveTo>
                    <a:pt x="6472" y="1319"/>
                  </a:moveTo>
                  <a:lnTo>
                    <a:pt x="6545" y="1344"/>
                  </a:lnTo>
                  <a:lnTo>
                    <a:pt x="6619" y="1368"/>
                  </a:lnTo>
                  <a:lnTo>
                    <a:pt x="6741" y="1441"/>
                  </a:lnTo>
                  <a:lnTo>
                    <a:pt x="6838" y="1563"/>
                  </a:lnTo>
                  <a:lnTo>
                    <a:pt x="6863" y="1637"/>
                  </a:lnTo>
                  <a:lnTo>
                    <a:pt x="6863" y="1710"/>
                  </a:lnTo>
                  <a:lnTo>
                    <a:pt x="6863" y="6301"/>
                  </a:lnTo>
                  <a:lnTo>
                    <a:pt x="9061" y="8475"/>
                  </a:lnTo>
                  <a:lnTo>
                    <a:pt x="9110" y="8548"/>
                  </a:lnTo>
                  <a:lnTo>
                    <a:pt x="9134" y="8622"/>
                  </a:lnTo>
                  <a:lnTo>
                    <a:pt x="9159" y="8768"/>
                  </a:lnTo>
                  <a:lnTo>
                    <a:pt x="9134" y="8915"/>
                  </a:lnTo>
                  <a:lnTo>
                    <a:pt x="9110" y="8988"/>
                  </a:lnTo>
                  <a:lnTo>
                    <a:pt x="9061" y="9037"/>
                  </a:lnTo>
                  <a:lnTo>
                    <a:pt x="8988" y="9086"/>
                  </a:lnTo>
                  <a:lnTo>
                    <a:pt x="8914" y="9135"/>
                  </a:lnTo>
                  <a:lnTo>
                    <a:pt x="8768" y="9159"/>
                  </a:lnTo>
                  <a:lnTo>
                    <a:pt x="8621" y="9135"/>
                  </a:lnTo>
                  <a:lnTo>
                    <a:pt x="8548" y="9086"/>
                  </a:lnTo>
                  <a:lnTo>
                    <a:pt x="8499" y="9037"/>
                  </a:lnTo>
                  <a:lnTo>
                    <a:pt x="6203" y="6741"/>
                  </a:lnTo>
                  <a:lnTo>
                    <a:pt x="6130" y="6595"/>
                  </a:lnTo>
                  <a:lnTo>
                    <a:pt x="6081" y="6472"/>
                  </a:lnTo>
                  <a:lnTo>
                    <a:pt x="6081" y="1710"/>
                  </a:lnTo>
                  <a:lnTo>
                    <a:pt x="6081" y="1637"/>
                  </a:lnTo>
                  <a:lnTo>
                    <a:pt x="6106" y="1563"/>
                  </a:lnTo>
                  <a:lnTo>
                    <a:pt x="6203" y="1441"/>
                  </a:lnTo>
                  <a:lnTo>
                    <a:pt x="6326" y="1368"/>
                  </a:lnTo>
                  <a:lnTo>
                    <a:pt x="6399" y="1344"/>
                  </a:lnTo>
                  <a:lnTo>
                    <a:pt x="6472" y="1319"/>
                  </a:lnTo>
                  <a:close/>
                  <a:moveTo>
                    <a:pt x="6228" y="0"/>
                  </a:moveTo>
                  <a:lnTo>
                    <a:pt x="5862" y="25"/>
                  </a:lnTo>
                  <a:lnTo>
                    <a:pt x="5495" y="74"/>
                  </a:lnTo>
                  <a:lnTo>
                    <a:pt x="5129" y="122"/>
                  </a:lnTo>
                  <a:lnTo>
                    <a:pt x="4787" y="220"/>
                  </a:lnTo>
                  <a:lnTo>
                    <a:pt x="4445" y="318"/>
                  </a:lnTo>
                  <a:lnTo>
                    <a:pt x="4103" y="440"/>
                  </a:lnTo>
                  <a:lnTo>
                    <a:pt x="3761" y="586"/>
                  </a:lnTo>
                  <a:lnTo>
                    <a:pt x="3444" y="733"/>
                  </a:lnTo>
                  <a:lnTo>
                    <a:pt x="3639" y="1050"/>
                  </a:lnTo>
                  <a:lnTo>
                    <a:pt x="3663" y="1148"/>
                  </a:lnTo>
                  <a:lnTo>
                    <a:pt x="3663" y="1246"/>
                  </a:lnTo>
                  <a:lnTo>
                    <a:pt x="3615" y="1344"/>
                  </a:lnTo>
                  <a:lnTo>
                    <a:pt x="3541" y="1392"/>
                  </a:lnTo>
                  <a:lnTo>
                    <a:pt x="3493" y="1417"/>
                  </a:lnTo>
                  <a:lnTo>
                    <a:pt x="3370" y="1417"/>
                  </a:lnTo>
                  <a:lnTo>
                    <a:pt x="3297" y="1392"/>
                  </a:lnTo>
                  <a:lnTo>
                    <a:pt x="3248" y="1368"/>
                  </a:lnTo>
                  <a:lnTo>
                    <a:pt x="3224" y="1295"/>
                  </a:lnTo>
                  <a:lnTo>
                    <a:pt x="3028" y="977"/>
                  </a:lnTo>
                  <a:lnTo>
                    <a:pt x="2735" y="1197"/>
                  </a:lnTo>
                  <a:lnTo>
                    <a:pt x="2442" y="1417"/>
                  </a:lnTo>
                  <a:lnTo>
                    <a:pt x="2174" y="1637"/>
                  </a:lnTo>
                  <a:lnTo>
                    <a:pt x="1905" y="1881"/>
                  </a:lnTo>
                  <a:lnTo>
                    <a:pt x="1661" y="2150"/>
                  </a:lnTo>
                  <a:lnTo>
                    <a:pt x="1417" y="2418"/>
                  </a:lnTo>
                  <a:lnTo>
                    <a:pt x="1197" y="2711"/>
                  </a:lnTo>
                  <a:lnTo>
                    <a:pt x="1001" y="3029"/>
                  </a:lnTo>
                  <a:lnTo>
                    <a:pt x="1319" y="3200"/>
                  </a:lnTo>
                  <a:lnTo>
                    <a:pt x="1392" y="3273"/>
                  </a:lnTo>
                  <a:lnTo>
                    <a:pt x="1441" y="3346"/>
                  </a:lnTo>
                  <a:lnTo>
                    <a:pt x="1441" y="3444"/>
                  </a:lnTo>
                  <a:lnTo>
                    <a:pt x="1417" y="3542"/>
                  </a:lnTo>
                  <a:lnTo>
                    <a:pt x="1368" y="3590"/>
                  </a:lnTo>
                  <a:lnTo>
                    <a:pt x="1319" y="3639"/>
                  </a:lnTo>
                  <a:lnTo>
                    <a:pt x="1246" y="3664"/>
                  </a:lnTo>
                  <a:lnTo>
                    <a:pt x="1123" y="3664"/>
                  </a:lnTo>
                  <a:lnTo>
                    <a:pt x="1075" y="3639"/>
                  </a:lnTo>
                  <a:lnTo>
                    <a:pt x="757" y="3444"/>
                  </a:lnTo>
                  <a:lnTo>
                    <a:pt x="586" y="3761"/>
                  </a:lnTo>
                  <a:lnTo>
                    <a:pt x="464" y="4079"/>
                  </a:lnTo>
                  <a:lnTo>
                    <a:pt x="342" y="4421"/>
                  </a:lnTo>
                  <a:lnTo>
                    <a:pt x="220" y="4763"/>
                  </a:lnTo>
                  <a:lnTo>
                    <a:pt x="147" y="5129"/>
                  </a:lnTo>
                  <a:lnTo>
                    <a:pt x="73" y="5471"/>
                  </a:lnTo>
                  <a:lnTo>
                    <a:pt x="24" y="5837"/>
                  </a:lnTo>
                  <a:lnTo>
                    <a:pt x="0" y="6228"/>
                  </a:lnTo>
                  <a:lnTo>
                    <a:pt x="659" y="6228"/>
                  </a:lnTo>
                  <a:lnTo>
                    <a:pt x="757" y="6277"/>
                  </a:lnTo>
                  <a:lnTo>
                    <a:pt x="806" y="6375"/>
                  </a:lnTo>
                  <a:lnTo>
                    <a:pt x="806" y="6472"/>
                  </a:lnTo>
                  <a:lnTo>
                    <a:pt x="806" y="6546"/>
                  </a:lnTo>
                  <a:lnTo>
                    <a:pt x="757" y="6643"/>
                  </a:lnTo>
                  <a:lnTo>
                    <a:pt x="659" y="6692"/>
                  </a:lnTo>
                  <a:lnTo>
                    <a:pt x="562" y="6717"/>
                  </a:lnTo>
                  <a:lnTo>
                    <a:pt x="0" y="6717"/>
                  </a:lnTo>
                  <a:lnTo>
                    <a:pt x="24" y="7083"/>
                  </a:lnTo>
                  <a:lnTo>
                    <a:pt x="73" y="7449"/>
                  </a:lnTo>
                  <a:lnTo>
                    <a:pt x="147" y="7791"/>
                  </a:lnTo>
                  <a:lnTo>
                    <a:pt x="220" y="8158"/>
                  </a:lnTo>
                  <a:lnTo>
                    <a:pt x="342" y="8500"/>
                  </a:lnTo>
                  <a:lnTo>
                    <a:pt x="464" y="8841"/>
                  </a:lnTo>
                  <a:lnTo>
                    <a:pt x="586" y="9159"/>
                  </a:lnTo>
                  <a:lnTo>
                    <a:pt x="757" y="9476"/>
                  </a:lnTo>
                  <a:lnTo>
                    <a:pt x="1075" y="9305"/>
                  </a:lnTo>
                  <a:lnTo>
                    <a:pt x="1172" y="9257"/>
                  </a:lnTo>
                  <a:lnTo>
                    <a:pt x="1270" y="9281"/>
                  </a:lnTo>
                  <a:lnTo>
                    <a:pt x="1343" y="9305"/>
                  </a:lnTo>
                  <a:lnTo>
                    <a:pt x="1417" y="9379"/>
                  </a:lnTo>
                  <a:lnTo>
                    <a:pt x="1441" y="9476"/>
                  </a:lnTo>
                  <a:lnTo>
                    <a:pt x="1441" y="9574"/>
                  </a:lnTo>
                  <a:lnTo>
                    <a:pt x="1392" y="9647"/>
                  </a:lnTo>
                  <a:lnTo>
                    <a:pt x="1319" y="9721"/>
                  </a:lnTo>
                  <a:lnTo>
                    <a:pt x="1001" y="9892"/>
                  </a:lnTo>
                  <a:lnTo>
                    <a:pt x="1197" y="10209"/>
                  </a:lnTo>
                  <a:lnTo>
                    <a:pt x="1417" y="10502"/>
                  </a:lnTo>
                  <a:lnTo>
                    <a:pt x="1661" y="10771"/>
                  </a:lnTo>
                  <a:lnTo>
                    <a:pt x="1905" y="11040"/>
                  </a:lnTo>
                  <a:lnTo>
                    <a:pt x="2174" y="11284"/>
                  </a:lnTo>
                  <a:lnTo>
                    <a:pt x="2442" y="11504"/>
                  </a:lnTo>
                  <a:lnTo>
                    <a:pt x="2735" y="11723"/>
                  </a:lnTo>
                  <a:lnTo>
                    <a:pt x="3028" y="11943"/>
                  </a:lnTo>
                  <a:lnTo>
                    <a:pt x="3224" y="11626"/>
                  </a:lnTo>
                  <a:lnTo>
                    <a:pt x="3273" y="11552"/>
                  </a:lnTo>
                  <a:lnTo>
                    <a:pt x="3370" y="11504"/>
                  </a:lnTo>
                  <a:lnTo>
                    <a:pt x="3468" y="11504"/>
                  </a:lnTo>
                  <a:lnTo>
                    <a:pt x="3541" y="11528"/>
                  </a:lnTo>
                  <a:lnTo>
                    <a:pt x="3615" y="11601"/>
                  </a:lnTo>
                  <a:lnTo>
                    <a:pt x="3663" y="11675"/>
                  </a:lnTo>
                  <a:lnTo>
                    <a:pt x="3663" y="11772"/>
                  </a:lnTo>
                  <a:lnTo>
                    <a:pt x="3639" y="11870"/>
                  </a:lnTo>
                  <a:lnTo>
                    <a:pt x="3444" y="12187"/>
                  </a:lnTo>
                  <a:lnTo>
                    <a:pt x="3761" y="12334"/>
                  </a:lnTo>
                  <a:lnTo>
                    <a:pt x="4103" y="12480"/>
                  </a:lnTo>
                  <a:lnTo>
                    <a:pt x="4445" y="12603"/>
                  </a:lnTo>
                  <a:lnTo>
                    <a:pt x="4787" y="12700"/>
                  </a:lnTo>
                  <a:lnTo>
                    <a:pt x="5129" y="12798"/>
                  </a:lnTo>
                  <a:lnTo>
                    <a:pt x="5495" y="12847"/>
                  </a:lnTo>
                  <a:lnTo>
                    <a:pt x="5862" y="12896"/>
                  </a:lnTo>
                  <a:lnTo>
                    <a:pt x="6228" y="12920"/>
                  </a:lnTo>
                  <a:lnTo>
                    <a:pt x="6228" y="12358"/>
                  </a:lnTo>
                  <a:lnTo>
                    <a:pt x="6252" y="12261"/>
                  </a:lnTo>
                  <a:lnTo>
                    <a:pt x="6301" y="12187"/>
                  </a:lnTo>
                  <a:lnTo>
                    <a:pt x="6374" y="12139"/>
                  </a:lnTo>
                  <a:lnTo>
                    <a:pt x="6472" y="12114"/>
                  </a:lnTo>
                  <a:lnTo>
                    <a:pt x="6570" y="12139"/>
                  </a:lnTo>
                  <a:lnTo>
                    <a:pt x="6643" y="12187"/>
                  </a:lnTo>
                  <a:lnTo>
                    <a:pt x="6692" y="12261"/>
                  </a:lnTo>
                  <a:lnTo>
                    <a:pt x="6716" y="12358"/>
                  </a:lnTo>
                  <a:lnTo>
                    <a:pt x="6716" y="12920"/>
                  </a:lnTo>
                  <a:lnTo>
                    <a:pt x="7083" y="12896"/>
                  </a:lnTo>
                  <a:lnTo>
                    <a:pt x="7449" y="12847"/>
                  </a:lnTo>
                  <a:lnTo>
                    <a:pt x="7815" y="12798"/>
                  </a:lnTo>
                  <a:lnTo>
                    <a:pt x="8157" y="12700"/>
                  </a:lnTo>
                  <a:lnTo>
                    <a:pt x="8499" y="12603"/>
                  </a:lnTo>
                  <a:lnTo>
                    <a:pt x="8841" y="12480"/>
                  </a:lnTo>
                  <a:lnTo>
                    <a:pt x="9183" y="12334"/>
                  </a:lnTo>
                  <a:lnTo>
                    <a:pt x="9501" y="12187"/>
                  </a:lnTo>
                  <a:lnTo>
                    <a:pt x="9305" y="11870"/>
                  </a:lnTo>
                  <a:lnTo>
                    <a:pt x="9281" y="11772"/>
                  </a:lnTo>
                  <a:lnTo>
                    <a:pt x="9281" y="11675"/>
                  </a:lnTo>
                  <a:lnTo>
                    <a:pt x="9330" y="11601"/>
                  </a:lnTo>
                  <a:lnTo>
                    <a:pt x="9403" y="11528"/>
                  </a:lnTo>
                  <a:lnTo>
                    <a:pt x="9476" y="11504"/>
                  </a:lnTo>
                  <a:lnTo>
                    <a:pt x="9574" y="11504"/>
                  </a:lnTo>
                  <a:lnTo>
                    <a:pt x="9672" y="11552"/>
                  </a:lnTo>
                  <a:lnTo>
                    <a:pt x="9720" y="11626"/>
                  </a:lnTo>
                  <a:lnTo>
                    <a:pt x="9916" y="11943"/>
                  </a:lnTo>
                  <a:lnTo>
                    <a:pt x="10209" y="11723"/>
                  </a:lnTo>
                  <a:lnTo>
                    <a:pt x="10502" y="11504"/>
                  </a:lnTo>
                  <a:lnTo>
                    <a:pt x="10771" y="11284"/>
                  </a:lnTo>
                  <a:lnTo>
                    <a:pt x="11039" y="11040"/>
                  </a:lnTo>
                  <a:lnTo>
                    <a:pt x="11283" y="10771"/>
                  </a:lnTo>
                  <a:lnTo>
                    <a:pt x="11528" y="10502"/>
                  </a:lnTo>
                  <a:lnTo>
                    <a:pt x="11747" y="10209"/>
                  </a:lnTo>
                  <a:lnTo>
                    <a:pt x="11943" y="9892"/>
                  </a:lnTo>
                  <a:lnTo>
                    <a:pt x="11625" y="9721"/>
                  </a:lnTo>
                  <a:lnTo>
                    <a:pt x="11552" y="9647"/>
                  </a:lnTo>
                  <a:lnTo>
                    <a:pt x="11503" y="9574"/>
                  </a:lnTo>
                  <a:lnTo>
                    <a:pt x="11503" y="9476"/>
                  </a:lnTo>
                  <a:lnTo>
                    <a:pt x="11528" y="9379"/>
                  </a:lnTo>
                  <a:lnTo>
                    <a:pt x="11601" y="9305"/>
                  </a:lnTo>
                  <a:lnTo>
                    <a:pt x="11674" y="9281"/>
                  </a:lnTo>
                  <a:lnTo>
                    <a:pt x="11772" y="9257"/>
                  </a:lnTo>
                  <a:lnTo>
                    <a:pt x="11870" y="9305"/>
                  </a:lnTo>
                  <a:lnTo>
                    <a:pt x="12187" y="9476"/>
                  </a:lnTo>
                  <a:lnTo>
                    <a:pt x="12358" y="9159"/>
                  </a:lnTo>
                  <a:lnTo>
                    <a:pt x="12480" y="8841"/>
                  </a:lnTo>
                  <a:lnTo>
                    <a:pt x="12602" y="8500"/>
                  </a:lnTo>
                  <a:lnTo>
                    <a:pt x="12724" y="8158"/>
                  </a:lnTo>
                  <a:lnTo>
                    <a:pt x="12798" y="7791"/>
                  </a:lnTo>
                  <a:lnTo>
                    <a:pt x="12871" y="7449"/>
                  </a:lnTo>
                  <a:lnTo>
                    <a:pt x="12920" y="7083"/>
                  </a:lnTo>
                  <a:lnTo>
                    <a:pt x="12944" y="6717"/>
                  </a:lnTo>
                  <a:lnTo>
                    <a:pt x="12382" y="6717"/>
                  </a:lnTo>
                  <a:lnTo>
                    <a:pt x="12285" y="6692"/>
                  </a:lnTo>
                  <a:lnTo>
                    <a:pt x="12187" y="6643"/>
                  </a:lnTo>
                  <a:lnTo>
                    <a:pt x="12138" y="6546"/>
                  </a:lnTo>
                  <a:lnTo>
                    <a:pt x="12138" y="6472"/>
                  </a:lnTo>
                  <a:lnTo>
                    <a:pt x="12138" y="6375"/>
                  </a:lnTo>
                  <a:lnTo>
                    <a:pt x="12187" y="6277"/>
                  </a:lnTo>
                  <a:lnTo>
                    <a:pt x="12285" y="6228"/>
                  </a:lnTo>
                  <a:lnTo>
                    <a:pt x="12944" y="6228"/>
                  </a:lnTo>
                  <a:lnTo>
                    <a:pt x="12920" y="5837"/>
                  </a:lnTo>
                  <a:lnTo>
                    <a:pt x="12871" y="5471"/>
                  </a:lnTo>
                  <a:lnTo>
                    <a:pt x="12798" y="5129"/>
                  </a:lnTo>
                  <a:lnTo>
                    <a:pt x="12724" y="4763"/>
                  </a:lnTo>
                  <a:lnTo>
                    <a:pt x="12602" y="4421"/>
                  </a:lnTo>
                  <a:lnTo>
                    <a:pt x="12480" y="4079"/>
                  </a:lnTo>
                  <a:lnTo>
                    <a:pt x="12358" y="3761"/>
                  </a:lnTo>
                  <a:lnTo>
                    <a:pt x="12187" y="3444"/>
                  </a:lnTo>
                  <a:lnTo>
                    <a:pt x="11870" y="3639"/>
                  </a:lnTo>
                  <a:lnTo>
                    <a:pt x="11821" y="3664"/>
                  </a:lnTo>
                  <a:lnTo>
                    <a:pt x="11699" y="3664"/>
                  </a:lnTo>
                  <a:lnTo>
                    <a:pt x="11625" y="3639"/>
                  </a:lnTo>
                  <a:lnTo>
                    <a:pt x="11577" y="3590"/>
                  </a:lnTo>
                  <a:lnTo>
                    <a:pt x="11528" y="3542"/>
                  </a:lnTo>
                  <a:lnTo>
                    <a:pt x="11503" y="3444"/>
                  </a:lnTo>
                  <a:lnTo>
                    <a:pt x="11503" y="3346"/>
                  </a:lnTo>
                  <a:lnTo>
                    <a:pt x="11552" y="3273"/>
                  </a:lnTo>
                  <a:lnTo>
                    <a:pt x="11625" y="3200"/>
                  </a:lnTo>
                  <a:lnTo>
                    <a:pt x="11943" y="3029"/>
                  </a:lnTo>
                  <a:lnTo>
                    <a:pt x="11747" y="2711"/>
                  </a:lnTo>
                  <a:lnTo>
                    <a:pt x="11528" y="2418"/>
                  </a:lnTo>
                  <a:lnTo>
                    <a:pt x="11283" y="2150"/>
                  </a:lnTo>
                  <a:lnTo>
                    <a:pt x="11039" y="1881"/>
                  </a:lnTo>
                  <a:lnTo>
                    <a:pt x="10771" y="1637"/>
                  </a:lnTo>
                  <a:lnTo>
                    <a:pt x="10502" y="1417"/>
                  </a:lnTo>
                  <a:lnTo>
                    <a:pt x="10209" y="1197"/>
                  </a:lnTo>
                  <a:lnTo>
                    <a:pt x="9916" y="977"/>
                  </a:lnTo>
                  <a:lnTo>
                    <a:pt x="9720" y="1295"/>
                  </a:lnTo>
                  <a:lnTo>
                    <a:pt x="9696" y="1368"/>
                  </a:lnTo>
                  <a:lnTo>
                    <a:pt x="9647" y="1392"/>
                  </a:lnTo>
                  <a:lnTo>
                    <a:pt x="9574" y="1417"/>
                  </a:lnTo>
                  <a:lnTo>
                    <a:pt x="9452" y="1417"/>
                  </a:lnTo>
                  <a:lnTo>
                    <a:pt x="9403" y="1392"/>
                  </a:lnTo>
                  <a:lnTo>
                    <a:pt x="9330" y="1344"/>
                  </a:lnTo>
                  <a:lnTo>
                    <a:pt x="9281" y="1246"/>
                  </a:lnTo>
                  <a:lnTo>
                    <a:pt x="9281" y="1148"/>
                  </a:lnTo>
                  <a:lnTo>
                    <a:pt x="9305" y="1050"/>
                  </a:lnTo>
                  <a:lnTo>
                    <a:pt x="9501" y="733"/>
                  </a:lnTo>
                  <a:lnTo>
                    <a:pt x="9183" y="586"/>
                  </a:lnTo>
                  <a:lnTo>
                    <a:pt x="8841" y="440"/>
                  </a:lnTo>
                  <a:lnTo>
                    <a:pt x="8499" y="318"/>
                  </a:lnTo>
                  <a:lnTo>
                    <a:pt x="8157" y="220"/>
                  </a:lnTo>
                  <a:lnTo>
                    <a:pt x="7815" y="122"/>
                  </a:lnTo>
                  <a:lnTo>
                    <a:pt x="7449" y="74"/>
                  </a:lnTo>
                  <a:lnTo>
                    <a:pt x="7083" y="25"/>
                  </a:lnTo>
                  <a:lnTo>
                    <a:pt x="6716" y="0"/>
                  </a:lnTo>
                  <a:lnTo>
                    <a:pt x="6716" y="562"/>
                  </a:lnTo>
                  <a:lnTo>
                    <a:pt x="6692" y="660"/>
                  </a:lnTo>
                  <a:lnTo>
                    <a:pt x="6643" y="733"/>
                  </a:lnTo>
                  <a:lnTo>
                    <a:pt x="6570" y="782"/>
                  </a:lnTo>
                  <a:lnTo>
                    <a:pt x="6472" y="806"/>
                  </a:lnTo>
                  <a:lnTo>
                    <a:pt x="6374" y="782"/>
                  </a:lnTo>
                  <a:lnTo>
                    <a:pt x="6301" y="733"/>
                  </a:lnTo>
                  <a:lnTo>
                    <a:pt x="6252" y="660"/>
                  </a:lnTo>
                  <a:lnTo>
                    <a:pt x="6228" y="562"/>
                  </a:lnTo>
                  <a:lnTo>
                    <a:pt x="62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1" name="Google Shape;721;p48"/>
          <p:cNvGrpSpPr/>
          <p:nvPr/>
        </p:nvGrpSpPr>
        <p:grpSpPr>
          <a:xfrm>
            <a:off x="615403" y="1104057"/>
            <a:ext cx="320576" cy="388000"/>
            <a:chOff x="584925" y="922575"/>
            <a:chExt cx="415200" cy="502525"/>
          </a:xfrm>
        </p:grpSpPr>
        <p:sp>
          <p:nvSpPr>
            <p:cNvPr id="722" name="Google Shape;722;p48"/>
            <p:cNvSpPr/>
            <p:nvPr/>
          </p:nvSpPr>
          <p:spPr>
            <a:xfrm>
              <a:off x="584925" y="961025"/>
              <a:ext cx="378575" cy="464075"/>
            </a:xfrm>
            <a:custGeom>
              <a:avLst/>
              <a:gdLst/>
              <a:ahLst/>
              <a:cxnLst/>
              <a:rect l="l" t="t" r="r" b="b"/>
              <a:pathLst>
                <a:path w="15143" h="18563" extrusionOk="0">
                  <a:moveTo>
                    <a:pt x="782" y="1"/>
                  </a:moveTo>
                  <a:lnTo>
                    <a:pt x="635" y="25"/>
                  </a:lnTo>
                  <a:lnTo>
                    <a:pt x="489" y="50"/>
                  </a:lnTo>
                  <a:lnTo>
                    <a:pt x="342" y="123"/>
                  </a:lnTo>
                  <a:lnTo>
                    <a:pt x="220" y="196"/>
                  </a:lnTo>
                  <a:lnTo>
                    <a:pt x="122" y="294"/>
                  </a:lnTo>
                  <a:lnTo>
                    <a:pt x="73" y="416"/>
                  </a:lnTo>
                  <a:lnTo>
                    <a:pt x="24" y="563"/>
                  </a:lnTo>
                  <a:lnTo>
                    <a:pt x="0" y="709"/>
                  </a:lnTo>
                  <a:lnTo>
                    <a:pt x="0" y="17708"/>
                  </a:lnTo>
                  <a:lnTo>
                    <a:pt x="24" y="17879"/>
                  </a:lnTo>
                  <a:lnTo>
                    <a:pt x="73" y="18025"/>
                  </a:lnTo>
                  <a:lnTo>
                    <a:pt x="122" y="18172"/>
                  </a:lnTo>
                  <a:lnTo>
                    <a:pt x="220" y="18294"/>
                  </a:lnTo>
                  <a:lnTo>
                    <a:pt x="342" y="18416"/>
                  </a:lnTo>
                  <a:lnTo>
                    <a:pt x="489" y="18489"/>
                  </a:lnTo>
                  <a:lnTo>
                    <a:pt x="635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7" y="18538"/>
                  </a:lnTo>
                  <a:lnTo>
                    <a:pt x="14654" y="18489"/>
                  </a:lnTo>
                  <a:lnTo>
                    <a:pt x="14800" y="18416"/>
                  </a:lnTo>
                  <a:lnTo>
                    <a:pt x="14923" y="18294"/>
                  </a:lnTo>
                  <a:lnTo>
                    <a:pt x="15020" y="18172"/>
                  </a:lnTo>
                  <a:lnTo>
                    <a:pt x="15069" y="18025"/>
                  </a:lnTo>
                  <a:lnTo>
                    <a:pt x="15118" y="17879"/>
                  </a:lnTo>
                  <a:lnTo>
                    <a:pt x="15142" y="17708"/>
                  </a:lnTo>
                  <a:lnTo>
                    <a:pt x="15142" y="17586"/>
                  </a:lnTo>
                  <a:lnTo>
                    <a:pt x="1759" y="17586"/>
                  </a:lnTo>
                  <a:lnTo>
                    <a:pt x="1612" y="17561"/>
                  </a:lnTo>
                  <a:lnTo>
                    <a:pt x="1465" y="17512"/>
                  </a:lnTo>
                  <a:lnTo>
                    <a:pt x="1319" y="17439"/>
                  </a:lnTo>
                  <a:lnTo>
                    <a:pt x="1197" y="17317"/>
                  </a:lnTo>
                  <a:lnTo>
                    <a:pt x="1099" y="17195"/>
                  </a:lnTo>
                  <a:lnTo>
                    <a:pt x="1050" y="17048"/>
                  </a:lnTo>
                  <a:lnTo>
                    <a:pt x="1001" y="16902"/>
                  </a:lnTo>
                  <a:lnTo>
                    <a:pt x="977" y="16731"/>
                  </a:lnTo>
                  <a:lnTo>
                    <a:pt x="9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3" name="Google Shape;723;p48"/>
            <p:cNvSpPr/>
            <p:nvPr/>
          </p:nvSpPr>
          <p:spPr>
            <a:xfrm>
              <a:off x="621550" y="922575"/>
              <a:ext cx="378575" cy="464050"/>
            </a:xfrm>
            <a:custGeom>
              <a:avLst/>
              <a:gdLst/>
              <a:ahLst/>
              <a:cxnLst/>
              <a:rect l="l" t="t" r="r" b="b"/>
              <a:pathLst>
                <a:path w="15143" h="18562" extrusionOk="0">
                  <a:moveTo>
                    <a:pt x="13140" y="6472"/>
                  </a:moveTo>
                  <a:lnTo>
                    <a:pt x="13238" y="6497"/>
                  </a:lnTo>
                  <a:lnTo>
                    <a:pt x="13311" y="6546"/>
                  </a:lnTo>
                  <a:lnTo>
                    <a:pt x="13360" y="6619"/>
                  </a:lnTo>
                  <a:lnTo>
                    <a:pt x="13384" y="6717"/>
                  </a:lnTo>
                  <a:lnTo>
                    <a:pt x="13360" y="6814"/>
                  </a:lnTo>
                  <a:lnTo>
                    <a:pt x="13311" y="6888"/>
                  </a:lnTo>
                  <a:lnTo>
                    <a:pt x="13238" y="6936"/>
                  </a:lnTo>
                  <a:lnTo>
                    <a:pt x="13140" y="6961"/>
                  </a:lnTo>
                  <a:lnTo>
                    <a:pt x="2003" y="6961"/>
                  </a:lnTo>
                  <a:lnTo>
                    <a:pt x="1905" y="6936"/>
                  </a:lnTo>
                  <a:lnTo>
                    <a:pt x="1832" y="6888"/>
                  </a:lnTo>
                  <a:lnTo>
                    <a:pt x="1783" y="6814"/>
                  </a:lnTo>
                  <a:lnTo>
                    <a:pt x="1759" y="6717"/>
                  </a:lnTo>
                  <a:lnTo>
                    <a:pt x="1783" y="6619"/>
                  </a:lnTo>
                  <a:lnTo>
                    <a:pt x="1832" y="6546"/>
                  </a:lnTo>
                  <a:lnTo>
                    <a:pt x="1905" y="6497"/>
                  </a:lnTo>
                  <a:lnTo>
                    <a:pt x="2003" y="6472"/>
                  </a:lnTo>
                  <a:close/>
                  <a:moveTo>
                    <a:pt x="13238" y="8793"/>
                  </a:moveTo>
                  <a:lnTo>
                    <a:pt x="13311" y="8866"/>
                  </a:lnTo>
                  <a:lnTo>
                    <a:pt x="13360" y="8939"/>
                  </a:lnTo>
                  <a:lnTo>
                    <a:pt x="13384" y="9037"/>
                  </a:lnTo>
                  <a:lnTo>
                    <a:pt x="13360" y="9135"/>
                  </a:lnTo>
                  <a:lnTo>
                    <a:pt x="13311" y="9208"/>
                  </a:lnTo>
                  <a:lnTo>
                    <a:pt x="13238" y="9257"/>
                  </a:lnTo>
                  <a:lnTo>
                    <a:pt x="13140" y="9281"/>
                  </a:lnTo>
                  <a:lnTo>
                    <a:pt x="2003" y="9281"/>
                  </a:lnTo>
                  <a:lnTo>
                    <a:pt x="1905" y="9257"/>
                  </a:lnTo>
                  <a:lnTo>
                    <a:pt x="1832" y="9208"/>
                  </a:lnTo>
                  <a:lnTo>
                    <a:pt x="1783" y="9135"/>
                  </a:lnTo>
                  <a:lnTo>
                    <a:pt x="1759" y="9037"/>
                  </a:lnTo>
                  <a:lnTo>
                    <a:pt x="1783" y="8939"/>
                  </a:lnTo>
                  <a:lnTo>
                    <a:pt x="1832" y="8866"/>
                  </a:lnTo>
                  <a:lnTo>
                    <a:pt x="1905" y="8793"/>
                  </a:lnTo>
                  <a:close/>
                  <a:moveTo>
                    <a:pt x="13140" y="11088"/>
                  </a:moveTo>
                  <a:lnTo>
                    <a:pt x="13238" y="11113"/>
                  </a:lnTo>
                  <a:lnTo>
                    <a:pt x="13311" y="11162"/>
                  </a:lnTo>
                  <a:lnTo>
                    <a:pt x="13360" y="11235"/>
                  </a:lnTo>
                  <a:lnTo>
                    <a:pt x="13384" y="11333"/>
                  </a:lnTo>
                  <a:lnTo>
                    <a:pt x="13360" y="11430"/>
                  </a:lnTo>
                  <a:lnTo>
                    <a:pt x="13311" y="11504"/>
                  </a:lnTo>
                  <a:lnTo>
                    <a:pt x="13238" y="11552"/>
                  </a:lnTo>
                  <a:lnTo>
                    <a:pt x="13140" y="11577"/>
                  </a:lnTo>
                  <a:lnTo>
                    <a:pt x="2003" y="11577"/>
                  </a:lnTo>
                  <a:lnTo>
                    <a:pt x="1905" y="11552"/>
                  </a:lnTo>
                  <a:lnTo>
                    <a:pt x="1832" y="11504"/>
                  </a:lnTo>
                  <a:lnTo>
                    <a:pt x="1783" y="11430"/>
                  </a:lnTo>
                  <a:lnTo>
                    <a:pt x="1759" y="11333"/>
                  </a:lnTo>
                  <a:lnTo>
                    <a:pt x="1783" y="11235"/>
                  </a:lnTo>
                  <a:lnTo>
                    <a:pt x="1832" y="11162"/>
                  </a:lnTo>
                  <a:lnTo>
                    <a:pt x="1905" y="11113"/>
                  </a:lnTo>
                  <a:lnTo>
                    <a:pt x="2003" y="11088"/>
                  </a:lnTo>
                  <a:close/>
                  <a:moveTo>
                    <a:pt x="8255" y="13409"/>
                  </a:moveTo>
                  <a:lnTo>
                    <a:pt x="8353" y="13433"/>
                  </a:lnTo>
                  <a:lnTo>
                    <a:pt x="8426" y="13482"/>
                  </a:lnTo>
                  <a:lnTo>
                    <a:pt x="8475" y="13555"/>
                  </a:lnTo>
                  <a:lnTo>
                    <a:pt x="8500" y="13653"/>
                  </a:lnTo>
                  <a:lnTo>
                    <a:pt x="8475" y="13750"/>
                  </a:lnTo>
                  <a:lnTo>
                    <a:pt x="8426" y="13824"/>
                  </a:lnTo>
                  <a:lnTo>
                    <a:pt x="8353" y="13873"/>
                  </a:lnTo>
                  <a:lnTo>
                    <a:pt x="8255" y="13897"/>
                  </a:lnTo>
                  <a:lnTo>
                    <a:pt x="2003" y="13897"/>
                  </a:lnTo>
                  <a:lnTo>
                    <a:pt x="1905" y="13873"/>
                  </a:lnTo>
                  <a:lnTo>
                    <a:pt x="1832" y="13824"/>
                  </a:lnTo>
                  <a:lnTo>
                    <a:pt x="1783" y="13750"/>
                  </a:lnTo>
                  <a:lnTo>
                    <a:pt x="1759" y="13653"/>
                  </a:lnTo>
                  <a:lnTo>
                    <a:pt x="1783" y="13555"/>
                  </a:lnTo>
                  <a:lnTo>
                    <a:pt x="1832" y="13482"/>
                  </a:lnTo>
                  <a:lnTo>
                    <a:pt x="1905" y="13433"/>
                  </a:lnTo>
                  <a:lnTo>
                    <a:pt x="2003" y="13409"/>
                  </a:lnTo>
                  <a:close/>
                  <a:moveTo>
                    <a:pt x="635" y="0"/>
                  </a:moveTo>
                  <a:lnTo>
                    <a:pt x="489" y="49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3" y="342"/>
                  </a:lnTo>
                  <a:lnTo>
                    <a:pt x="74" y="464"/>
                  </a:lnTo>
                  <a:lnTo>
                    <a:pt x="25" y="611"/>
                  </a:lnTo>
                  <a:lnTo>
                    <a:pt x="0" y="782"/>
                  </a:lnTo>
                  <a:lnTo>
                    <a:pt x="0" y="17780"/>
                  </a:lnTo>
                  <a:lnTo>
                    <a:pt x="25" y="17927"/>
                  </a:lnTo>
                  <a:lnTo>
                    <a:pt x="74" y="18073"/>
                  </a:lnTo>
                  <a:lnTo>
                    <a:pt x="123" y="18195"/>
                  </a:lnTo>
                  <a:lnTo>
                    <a:pt x="220" y="18318"/>
                  </a:lnTo>
                  <a:lnTo>
                    <a:pt x="342" y="18415"/>
                  </a:lnTo>
                  <a:lnTo>
                    <a:pt x="489" y="18489"/>
                  </a:lnTo>
                  <a:lnTo>
                    <a:pt x="635" y="18537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7"/>
                  </a:lnTo>
                  <a:lnTo>
                    <a:pt x="14654" y="18489"/>
                  </a:lnTo>
                  <a:lnTo>
                    <a:pt x="14801" y="18415"/>
                  </a:lnTo>
                  <a:lnTo>
                    <a:pt x="14923" y="18318"/>
                  </a:lnTo>
                  <a:lnTo>
                    <a:pt x="15021" y="18195"/>
                  </a:lnTo>
                  <a:lnTo>
                    <a:pt x="15069" y="18073"/>
                  </a:lnTo>
                  <a:lnTo>
                    <a:pt x="15118" y="17927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5" y="3835"/>
                  </a:lnTo>
                  <a:lnTo>
                    <a:pt x="12065" y="3761"/>
                  </a:lnTo>
                  <a:lnTo>
                    <a:pt x="11846" y="3639"/>
                  </a:lnTo>
                  <a:lnTo>
                    <a:pt x="11650" y="3468"/>
                  </a:lnTo>
                  <a:lnTo>
                    <a:pt x="11504" y="3297"/>
                  </a:lnTo>
                  <a:lnTo>
                    <a:pt x="11382" y="3078"/>
                  </a:lnTo>
                  <a:lnTo>
                    <a:pt x="11308" y="2833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4" name="Google Shape;724;p48"/>
            <p:cNvSpPr/>
            <p:nvPr/>
          </p:nvSpPr>
          <p:spPr>
            <a:xfrm>
              <a:off x="915850" y="922575"/>
              <a:ext cx="84275" cy="84275"/>
            </a:xfrm>
            <a:custGeom>
              <a:avLst/>
              <a:gdLst/>
              <a:ahLst/>
              <a:cxnLst/>
              <a:rect l="l" t="t" r="r" b="b"/>
              <a:pathLst>
                <a:path w="3371" h="3371" extrusionOk="0">
                  <a:moveTo>
                    <a:pt x="0" y="0"/>
                  </a:moveTo>
                  <a:lnTo>
                    <a:pt x="0" y="2589"/>
                  </a:lnTo>
                  <a:lnTo>
                    <a:pt x="0" y="2736"/>
                  </a:lnTo>
                  <a:lnTo>
                    <a:pt x="49" y="2882"/>
                  </a:lnTo>
                  <a:lnTo>
                    <a:pt x="122" y="3029"/>
                  </a:lnTo>
                  <a:lnTo>
                    <a:pt x="220" y="3126"/>
                  </a:lnTo>
                  <a:lnTo>
                    <a:pt x="342" y="3224"/>
                  </a:lnTo>
                  <a:lnTo>
                    <a:pt x="464" y="3297"/>
                  </a:lnTo>
                  <a:lnTo>
                    <a:pt x="611" y="3346"/>
                  </a:lnTo>
                  <a:lnTo>
                    <a:pt x="782" y="3371"/>
                  </a:lnTo>
                  <a:lnTo>
                    <a:pt x="3371" y="33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5" name="Google Shape;725;p48"/>
          <p:cNvGrpSpPr/>
          <p:nvPr/>
        </p:nvGrpSpPr>
        <p:grpSpPr>
          <a:xfrm>
            <a:off x="1126418" y="1095101"/>
            <a:ext cx="339454" cy="404503"/>
            <a:chOff x="1246775" y="910975"/>
            <a:chExt cx="439650" cy="523900"/>
          </a:xfrm>
        </p:grpSpPr>
        <p:sp>
          <p:nvSpPr>
            <p:cNvPr id="726" name="Google Shape;726;p48"/>
            <p:cNvSpPr/>
            <p:nvPr/>
          </p:nvSpPr>
          <p:spPr>
            <a:xfrm>
              <a:off x="1246775" y="970800"/>
              <a:ext cx="378575" cy="464075"/>
            </a:xfrm>
            <a:custGeom>
              <a:avLst/>
              <a:gdLst/>
              <a:ahLst/>
              <a:cxnLst/>
              <a:rect l="l" t="t" r="r" b="b"/>
              <a:pathLst>
                <a:path w="15143" h="18563" extrusionOk="0">
                  <a:moveTo>
                    <a:pt x="782" y="1"/>
                  </a:moveTo>
                  <a:lnTo>
                    <a:pt x="636" y="25"/>
                  </a:lnTo>
                  <a:lnTo>
                    <a:pt x="489" y="50"/>
                  </a:lnTo>
                  <a:lnTo>
                    <a:pt x="343" y="123"/>
                  </a:lnTo>
                  <a:lnTo>
                    <a:pt x="220" y="221"/>
                  </a:lnTo>
                  <a:lnTo>
                    <a:pt x="123" y="318"/>
                  </a:lnTo>
                  <a:lnTo>
                    <a:pt x="74" y="465"/>
                  </a:lnTo>
                  <a:lnTo>
                    <a:pt x="25" y="587"/>
                  </a:lnTo>
                  <a:lnTo>
                    <a:pt x="1" y="758"/>
                  </a:lnTo>
                  <a:lnTo>
                    <a:pt x="1" y="17756"/>
                  </a:lnTo>
                  <a:lnTo>
                    <a:pt x="25" y="17903"/>
                  </a:lnTo>
                  <a:lnTo>
                    <a:pt x="74" y="18049"/>
                  </a:lnTo>
                  <a:lnTo>
                    <a:pt x="123" y="18196"/>
                  </a:lnTo>
                  <a:lnTo>
                    <a:pt x="220" y="18318"/>
                  </a:lnTo>
                  <a:lnTo>
                    <a:pt x="343" y="18416"/>
                  </a:lnTo>
                  <a:lnTo>
                    <a:pt x="489" y="18489"/>
                  </a:lnTo>
                  <a:lnTo>
                    <a:pt x="636" y="18538"/>
                  </a:lnTo>
                  <a:lnTo>
                    <a:pt x="782" y="18562"/>
                  </a:lnTo>
                  <a:lnTo>
                    <a:pt x="14361" y="18562"/>
                  </a:lnTo>
                  <a:lnTo>
                    <a:pt x="14508" y="18538"/>
                  </a:lnTo>
                  <a:lnTo>
                    <a:pt x="14654" y="18489"/>
                  </a:lnTo>
                  <a:lnTo>
                    <a:pt x="14801" y="18416"/>
                  </a:lnTo>
                  <a:lnTo>
                    <a:pt x="14923" y="18318"/>
                  </a:lnTo>
                  <a:lnTo>
                    <a:pt x="15021" y="18196"/>
                  </a:lnTo>
                  <a:lnTo>
                    <a:pt x="15070" y="18049"/>
                  </a:lnTo>
                  <a:lnTo>
                    <a:pt x="15118" y="17903"/>
                  </a:lnTo>
                  <a:lnTo>
                    <a:pt x="15143" y="17756"/>
                  </a:lnTo>
                  <a:lnTo>
                    <a:pt x="15143" y="16608"/>
                  </a:lnTo>
                  <a:lnTo>
                    <a:pt x="2736" y="16608"/>
                  </a:lnTo>
                  <a:lnTo>
                    <a:pt x="2589" y="16584"/>
                  </a:lnTo>
                  <a:lnTo>
                    <a:pt x="2443" y="16535"/>
                  </a:lnTo>
                  <a:lnTo>
                    <a:pt x="2296" y="16462"/>
                  </a:lnTo>
                  <a:lnTo>
                    <a:pt x="2174" y="16364"/>
                  </a:lnTo>
                  <a:lnTo>
                    <a:pt x="2077" y="16242"/>
                  </a:lnTo>
                  <a:lnTo>
                    <a:pt x="2028" y="16096"/>
                  </a:lnTo>
                  <a:lnTo>
                    <a:pt x="1979" y="15949"/>
                  </a:lnTo>
                  <a:lnTo>
                    <a:pt x="1954" y="15802"/>
                  </a:lnTo>
                  <a:lnTo>
                    <a:pt x="19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7" name="Google Shape;727;p48"/>
            <p:cNvSpPr/>
            <p:nvPr/>
          </p:nvSpPr>
          <p:spPr>
            <a:xfrm>
              <a:off x="1307825" y="910975"/>
              <a:ext cx="378600" cy="464050"/>
            </a:xfrm>
            <a:custGeom>
              <a:avLst/>
              <a:gdLst/>
              <a:ahLst/>
              <a:cxnLst/>
              <a:rect l="l" t="t" r="r" b="b"/>
              <a:pathLst>
                <a:path w="15144" h="18562" extrusionOk="0">
                  <a:moveTo>
                    <a:pt x="782" y="0"/>
                  </a:moveTo>
                  <a:lnTo>
                    <a:pt x="636" y="25"/>
                  </a:lnTo>
                  <a:lnTo>
                    <a:pt x="489" y="74"/>
                  </a:lnTo>
                  <a:lnTo>
                    <a:pt x="343" y="147"/>
                  </a:lnTo>
                  <a:lnTo>
                    <a:pt x="221" y="244"/>
                  </a:lnTo>
                  <a:lnTo>
                    <a:pt x="123" y="342"/>
                  </a:lnTo>
                  <a:lnTo>
                    <a:pt x="74" y="489"/>
                  </a:lnTo>
                  <a:lnTo>
                    <a:pt x="25" y="635"/>
                  </a:lnTo>
                  <a:lnTo>
                    <a:pt x="1" y="782"/>
                  </a:lnTo>
                  <a:lnTo>
                    <a:pt x="1" y="17780"/>
                  </a:lnTo>
                  <a:lnTo>
                    <a:pt x="25" y="17951"/>
                  </a:lnTo>
                  <a:lnTo>
                    <a:pt x="74" y="18098"/>
                  </a:lnTo>
                  <a:lnTo>
                    <a:pt x="123" y="18220"/>
                  </a:lnTo>
                  <a:lnTo>
                    <a:pt x="221" y="18342"/>
                  </a:lnTo>
                  <a:lnTo>
                    <a:pt x="343" y="18440"/>
                  </a:lnTo>
                  <a:lnTo>
                    <a:pt x="489" y="18513"/>
                  </a:lnTo>
                  <a:lnTo>
                    <a:pt x="636" y="18562"/>
                  </a:lnTo>
                  <a:lnTo>
                    <a:pt x="14508" y="18562"/>
                  </a:lnTo>
                  <a:lnTo>
                    <a:pt x="14655" y="18513"/>
                  </a:lnTo>
                  <a:lnTo>
                    <a:pt x="14801" y="18440"/>
                  </a:lnTo>
                  <a:lnTo>
                    <a:pt x="14923" y="18342"/>
                  </a:lnTo>
                  <a:lnTo>
                    <a:pt x="15021" y="18220"/>
                  </a:lnTo>
                  <a:lnTo>
                    <a:pt x="15070" y="18098"/>
                  </a:lnTo>
                  <a:lnTo>
                    <a:pt x="15119" y="17951"/>
                  </a:lnTo>
                  <a:lnTo>
                    <a:pt x="15143" y="17780"/>
                  </a:lnTo>
                  <a:lnTo>
                    <a:pt x="15143" y="3859"/>
                  </a:lnTo>
                  <a:lnTo>
                    <a:pt x="12554" y="3859"/>
                  </a:lnTo>
                  <a:lnTo>
                    <a:pt x="12286" y="3835"/>
                  </a:lnTo>
                  <a:lnTo>
                    <a:pt x="12066" y="3761"/>
                  </a:lnTo>
                  <a:lnTo>
                    <a:pt x="11846" y="3664"/>
                  </a:lnTo>
                  <a:lnTo>
                    <a:pt x="11651" y="3493"/>
                  </a:lnTo>
                  <a:lnTo>
                    <a:pt x="11504" y="3297"/>
                  </a:lnTo>
                  <a:lnTo>
                    <a:pt x="11382" y="3102"/>
                  </a:lnTo>
                  <a:lnTo>
                    <a:pt x="11309" y="2858"/>
                  </a:lnTo>
                  <a:lnTo>
                    <a:pt x="11284" y="2589"/>
                  </a:lnTo>
                  <a:lnTo>
                    <a:pt x="112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28" name="Google Shape;728;p48"/>
            <p:cNvSpPr/>
            <p:nvPr/>
          </p:nvSpPr>
          <p:spPr>
            <a:xfrm>
              <a:off x="1602125" y="910975"/>
              <a:ext cx="84300" cy="84275"/>
            </a:xfrm>
            <a:custGeom>
              <a:avLst/>
              <a:gdLst/>
              <a:ahLst/>
              <a:cxnLst/>
              <a:rect l="l" t="t" r="r" b="b"/>
              <a:pathLst>
                <a:path w="3372" h="3371" extrusionOk="0">
                  <a:moveTo>
                    <a:pt x="1" y="0"/>
                  </a:moveTo>
                  <a:lnTo>
                    <a:pt x="1" y="2589"/>
                  </a:lnTo>
                  <a:lnTo>
                    <a:pt x="1" y="2760"/>
                  </a:lnTo>
                  <a:lnTo>
                    <a:pt x="50" y="2907"/>
                  </a:lnTo>
                  <a:lnTo>
                    <a:pt x="123" y="3029"/>
                  </a:lnTo>
                  <a:lnTo>
                    <a:pt x="221" y="3151"/>
                  </a:lnTo>
                  <a:lnTo>
                    <a:pt x="343" y="3249"/>
                  </a:lnTo>
                  <a:lnTo>
                    <a:pt x="465" y="3322"/>
                  </a:lnTo>
                  <a:lnTo>
                    <a:pt x="611" y="3371"/>
                  </a:lnTo>
                  <a:lnTo>
                    <a:pt x="3371" y="33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29" name="Google Shape;729;p48"/>
          <p:cNvGrpSpPr/>
          <p:nvPr/>
        </p:nvGrpSpPr>
        <p:grpSpPr>
          <a:xfrm>
            <a:off x="1651118" y="1160150"/>
            <a:ext cx="330961" cy="275331"/>
            <a:chOff x="1926350" y="995225"/>
            <a:chExt cx="428650" cy="356600"/>
          </a:xfrm>
        </p:grpSpPr>
        <p:sp>
          <p:nvSpPr>
            <p:cNvPr id="730" name="Google Shape;730;p48"/>
            <p:cNvSpPr/>
            <p:nvPr/>
          </p:nvSpPr>
          <p:spPr>
            <a:xfrm>
              <a:off x="1926350" y="1298075"/>
              <a:ext cx="208225" cy="53750"/>
            </a:xfrm>
            <a:custGeom>
              <a:avLst/>
              <a:gdLst/>
              <a:ahLst/>
              <a:cxnLst/>
              <a:rect l="l" t="t" r="r" b="b"/>
              <a:pathLst>
                <a:path w="8329" h="2150" extrusionOk="0">
                  <a:moveTo>
                    <a:pt x="0" y="0"/>
                  </a:moveTo>
                  <a:lnTo>
                    <a:pt x="0" y="489"/>
                  </a:lnTo>
                  <a:lnTo>
                    <a:pt x="25" y="635"/>
                  </a:lnTo>
                  <a:lnTo>
                    <a:pt x="74" y="758"/>
                  </a:lnTo>
                  <a:lnTo>
                    <a:pt x="147" y="855"/>
                  </a:lnTo>
                  <a:lnTo>
                    <a:pt x="245" y="953"/>
                  </a:lnTo>
                  <a:lnTo>
                    <a:pt x="391" y="1026"/>
                  </a:lnTo>
                  <a:lnTo>
                    <a:pt x="562" y="1051"/>
                  </a:lnTo>
                  <a:lnTo>
                    <a:pt x="733" y="1026"/>
                  </a:lnTo>
                  <a:lnTo>
                    <a:pt x="1295" y="855"/>
                  </a:lnTo>
                  <a:lnTo>
                    <a:pt x="1661" y="782"/>
                  </a:lnTo>
                  <a:lnTo>
                    <a:pt x="2076" y="684"/>
                  </a:lnTo>
                  <a:lnTo>
                    <a:pt x="2540" y="611"/>
                  </a:lnTo>
                  <a:lnTo>
                    <a:pt x="3029" y="562"/>
                  </a:lnTo>
                  <a:lnTo>
                    <a:pt x="3591" y="513"/>
                  </a:lnTo>
                  <a:lnTo>
                    <a:pt x="4177" y="489"/>
                  </a:lnTo>
                  <a:lnTo>
                    <a:pt x="4616" y="513"/>
                  </a:lnTo>
                  <a:lnTo>
                    <a:pt x="5032" y="538"/>
                  </a:lnTo>
                  <a:lnTo>
                    <a:pt x="5422" y="611"/>
                  </a:lnTo>
                  <a:lnTo>
                    <a:pt x="5789" y="684"/>
                  </a:lnTo>
                  <a:lnTo>
                    <a:pt x="6131" y="782"/>
                  </a:lnTo>
                  <a:lnTo>
                    <a:pt x="6448" y="880"/>
                  </a:lnTo>
                  <a:lnTo>
                    <a:pt x="6717" y="1002"/>
                  </a:lnTo>
                  <a:lnTo>
                    <a:pt x="6985" y="1124"/>
                  </a:lnTo>
                  <a:lnTo>
                    <a:pt x="7205" y="1246"/>
                  </a:lnTo>
                  <a:lnTo>
                    <a:pt x="7425" y="1393"/>
                  </a:lnTo>
                  <a:lnTo>
                    <a:pt x="7791" y="1661"/>
                  </a:lnTo>
                  <a:lnTo>
                    <a:pt x="8084" y="1930"/>
                  </a:lnTo>
                  <a:lnTo>
                    <a:pt x="8329" y="2150"/>
                  </a:lnTo>
                  <a:lnTo>
                    <a:pt x="8329" y="1661"/>
                  </a:lnTo>
                  <a:lnTo>
                    <a:pt x="8084" y="1441"/>
                  </a:lnTo>
                  <a:lnTo>
                    <a:pt x="7791" y="1173"/>
                  </a:lnTo>
                  <a:lnTo>
                    <a:pt x="7425" y="904"/>
                  </a:lnTo>
                  <a:lnTo>
                    <a:pt x="7205" y="758"/>
                  </a:lnTo>
                  <a:lnTo>
                    <a:pt x="6985" y="635"/>
                  </a:lnTo>
                  <a:lnTo>
                    <a:pt x="6717" y="513"/>
                  </a:lnTo>
                  <a:lnTo>
                    <a:pt x="6448" y="391"/>
                  </a:lnTo>
                  <a:lnTo>
                    <a:pt x="6131" y="294"/>
                  </a:lnTo>
                  <a:lnTo>
                    <a:pt x="5789" y="196"/>
                  </a:lnTo>
                  <a:lnTo>
                    <a:pt x="5422" y="123"/>
                  </a:lnTo>
                  <a:lnTo>
                    <a:pt x="5032" y="49"/>
                  </a:lnTo>
                  <a:lnTo>
                    <a:pt x="4616" y="25"/>
                  </a:lnTo>
                  <a:lnTo>
                    <a:pt x="4177" y="0"/>
                  </a:lnTo>
                  <a:lnTo>
                    <a:pt x="3591" y="25"/>
                  </a:lnTo>
                  <a:lnTo>
                    <a:pt x="3029" y="74"/>
                  </a:lnTo>
                  <a:lnTo>
                    <a:pt x="2540" y="123"/>
                  </a:lnTo>
                  <a:lnTo>
                    <a:pt x="2076" y="196"/>
                  </a:lnTo>
                  <a:lnTo>
                    <a:pt x="1661" y="294"/>
                  </a:lnTo>
                  <a:lnTo>
                    <a:pt x="1295" y="367"/>
                  </a:lnTo>
                  <a:lnTo>
                    <a:pt x="733" y="538"/>
                  </a:lnTo>
                  <a:lnTo>
                    <a:pt x="562" y="562"/>
                  </a:lnTo>
                  <a:lnTo>
                    <a:pt x="391" y="538"/>
                  </a:lnTo>
                  <a:lnTo>
                    <a:pt x="245" y="465"/>
                  </a:lnTo>
                  <a:lnTo>
                    <a:pt x="147" y="367"/>
                  </a:lnTo>
                  <a:lnTo>
                    <a:pt x="74" y="269"/>
                  </a:lnTo>
                  <a:lnTo>
                    <a:pt x="25" y="1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1" name="Google Shape;731;p48"/>
            <p:cNvSpPr/>
            <p:nvPr/>
          </p:nvSpPr>
          <p:spPr>
            <a:xfrm>
              <a:off x="2146775" y="1298075"/>
              <a:ext cx="208225" cy="53750"/>
            </a:xfrm>
            <a:custGeom>
              <a:avLst/>
              <a:gdLst/>
              <a:ahLst/>
              <a:cxnLst/>
              <a:rect l="l" t="t" r="r" b="b"/>
              <a:pathLst>
                <a:path w="8329" h="2150" extrusionOk="0">
                  <a:moveTo>
                    <a:pt x="4152" y="0"/>
                  </a:moveTo>
                  <a:lnTo>
                    <a:pt x="3712" y="25"/>
                  </a:lnTo>
                  <a:lnTo>
                    <a:pt x="3297" y="49"/>
                  </a:lnTo>
                  <a:lnTo>
                    <a:pt x="2907" y="123"/>
                  </a:lnTo>
                  <a:lnTo>
                    <a:pt x="2540" y="196"/>
                  </a:lnTo>
                  <a:lnTo>
                    <a:pt x="2198" y="294"/>
                  </a:lnTo>
                  <a:lnTo>
                    <a:pt x="1881" y="391"/>
                  </a:lnTo>
                  <a:lnTo>
                    <a:pt x="1612" y="513"/>
                  </a:lnTo>
                  <a:lnTo>
                    <a:pt x="1343" y="635"/>
                  </a:lnTo>
                  <a:lnTo>
                    <a:pt x="1124" y="758"/>
                  </a:lnTo>
                  <a:lnTo>
                    <a:pt x="904" y="904"/>
                  </a:lnTo>
                  <a:lnTo>
                    <a:pt x="537" y="1173"/>
                  </a:lnTo>
                  <a:lnTo>
                    <a:pt x="244" y="1441"/>
                  </a:lnTo>
                  <a:lnTo>
                    <a:pt x="0" y="1661"/>
                  </a:lnTo>
                  <a:lnTo>
                    <a:pt x="0" y="2150"/>
                  </a:lnTo>
                  <a:lnTo>
                    <a:pt x="244" y="1930"/>
                  </a:lnTo>
                  <a:lnTo>
                    <a:pt x="537" y="1661"/>
                  </a:lnTo>
                  <a:lnTo>
                    <a:pt x="904" y="1393"/>
                  </a:lnTo>
                  <a:lnTo>
                    <a:pt x="1124" y="1246"/>
                  </a:lnTo>
                  <a:lnTo>
                    <a:pt x="1343" y="1124"/>
                  </a:lnTo>
                  <a:lnTo>
                    <a:pt x="1612" y="1002"/>
                  </a:lnTo>
                  <a:lnTo>
                    <a:pt x="1881" y="880"/>
                  </a:lnTo>
                  <a:lnTo>
                    <a:pt x="2198" y="782"/>
                  </a:lnTo>
                  <a:lnTo>
                    <a:pt x="2540" y="684"/>
                  </a:lnTo>
                  <a:lnTo>
                    <a:pt x="2907" y="611"/>
                  </a:lnTo>
                  <a:lnTo>
                    <a:pt x="3297" y="538"/>
                  </a:lnTo>
                  <a:lnTo>
                    <a:pt x="3712" y="513"/>
                  </a:lnTo>
                  <a:lnTo>
                    <a:pt x="4152" y="489"/>
                  </a:lnTo>
                  <a:lnTo>
                    <a:pt x="4738" y="513"/>
                  </a:lnTo>
                  <a:lnTo>
                    <a:pt x="5300" y="562"/>
                  </a:lnTo>
                  <a:lnTo>
                    <a:pt x="5788" y="611"/>
                  </a:lnTo>
                  <a:lnTo>
                    <a:pt x="6252" y="684"/>
                  </a:lnTo>
                  <a:lnTo>
                    <a:pt x="6668" y="782"/>
                  </a:lnTo>
                  <a:lnTo>
                    <a:pt x="7034" y="855"/>
                  </a:lnTo>
                  <a:lnTo>
                    <a:pt x="7596" y="1026"/>
                  </a:lnTo>
                  <a:lnTo>
                    <a:pt x="7767" y="1051"/>
                  </a:lnTo>
                  <a:lnTo>
                    <a:pt x="7938" y="1026"/>
                  </a:lnTo>
                  <a:lnTo>
                    <a:pt x="8084" y="953"/>
                  </a:lnTo>
                  <a:lnTo>
                    <a:pt x="8182" y="855"/>
                  </a:lnTo>
                  <a:lnTo>
                    <a:pt x="8255" y="758"/>
                  </a:lnTo>
                  <a:lnTo>
                    <a:pt x="8304" y="635"/>
                  </a:lnTo>
                  <a:lnTo>
                    <a:pt x="8328" y="489"/>
                  </a:lnTo>
                  <a:lnTo>
                    <a:pt x="8328" y="0"/>
                  </a:lnTo>
                  <a:lnTo>
                    <a:pt x="8304" y="147"/>
                  </a:lnTo>
                  <a:lnTo>
                    <a:pt x="8255" y="269"/>
                  </a:lnTo>
                  <a:lnTo>
                    <a:pt x="8182" y="367"/>
                  </a:lnTo>
                  <a:lnTo>
                    <a:pt x="8084" y="465"/>
                  </a:lnTo>
                  <a:lnTo>
                    <a:pt x="7938" y="538"/>
                  </a:lnTo>
                  <a:lnTo>
                    <a:pt x="7767" y="562"/>
                  </a:lnTo>
                  <a:lnTo>
                    <a:pt x="7596" y="538"/>
                  </a:lnTo>
                  <a:lnTo>
                    <a:pt x="7034" y="367"/>
                  </a:lnTo>
                  <a:lnTo>
                    <a:pt x="6668" y="294"/>
                  </a:lnTo>
                  <a:lnTo>
                    <a:pt x="6252" y="196"/>
                  </a:lnTo>
                  <a:lnTo>
                    <a:pt x="5788" y="123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2" name="Google Shape;732;p48"/>
            <p:cNvSpPr/>
            <p:nvPr/>
          </p:nvSpPr>
          <p:spPr>
            <a:xfrm>
              <a:off x="1926350" y="995225"/>
              <a:ext cx="208225" cy="332175"/>
            </a:xfrm>
            <a:custGeom>
              <a:avLst/>
              <a:gdLst/>
              <a:ahLst/>
              <a:cxnLst/>
              <a:rect l="l" t="t" r="r" b="b"/>
              <a:pathLst>
                <a:path w="8329" h="13287" extrusionOk="0">
                  <a:moveTo>
                    <a:pt x="4177" y="1"/>
                  </a:moveTo>
                  <a:lnTo>
                    <a:pt x="3591" y="25"/>
                  </a:lnTo>
                  <a:lnTo>
                    <a:pt x="3029" y="74"/>
                  </a:lnTo>
                  <a:lnTo>
                    <a:pt x="2467" y="196"/>
                  </a:lnTo>
                  <a:lnTo>
                    <a:pt x="1905" y="343"/>
                  </a:lnTo>
                  <a:lnTo>
                    <a:pt x="1393" y="538"/>
                  </a:lnTo>
                  <a:lnTo>
                    <a:pt x="929" y="758"/>
                  </a:lnTo>
                  <a:lnTo>
                    <a:pt x="513" y="978"/>
                  </a:lnTo>
                  <a:lnTo>
                    <a:pt x="342" y="1124"/>
                  </a:lnTo>
                  <a:lnTo>
                    <a:pt x="196" y="1246"/>
                  </a:lnTo>
                  <a:lnTo>
                    <a:pt x="123" y="1319"/>
                  </a:lnTo>
                  <a:lnTo>
                    <a:pt x="49" y="1442"/>
                  </a:lnTo>
                  <a:lnTo>
                    <a:pt x="25" y="1539"/>
                  </a:lnTo>
                  <a:lnTo>
                    <a:pt x="0" y="1661"/>
                  </a:lnTo>
                  <a:lnTo>
                    <a:pt x="0" y="11626"/>
                  </a:lnTo>
                  <a:lnTo>
                    <a:pt x="25" y="11773"/>
                  </a:lnTo>
                  <a:lnTo>
                    <a:pt x="74" y="11895"/>
                  </a:lnTo>
                  <a:lnTo>
                    <a:pt x="147" y="11992"/>
                  </a:lnTo>
                  <a:lnTo>
                    <a:pt x="245" y="12090"/>
                  </a:lnTo>
                  <a:lnTo>
                    <a:pt x="391" y="12163"/>
                  </a:lnTo>
                  <a:lnTo>
                    <a:pt x="562" y="12188"/>
                  </a:lnTo>
                  <a:lnTo>
                    <a:pt x="733" y="12163"/>
                  </a:lnTo>
                  <a:lnTo>
                    <a:pt x="1295" y="11992"/>
                  </a:lnTo>
                  <a:lnTo>
                    <a:pt x="1661" y="11919"/>
                  </a:lnTo>
                  <a:lnTo>
                    <a:pt x="2076" y="11821"/>
                  </a:lnTo>
                  <a:lnTo>
                    <a:pt x="2540" y="11748"/>
                  </a:lnTo>
                  <a:lnTo>
                    <a:pt x="3029" y="11699"/>
                  </a:lnTo>
                  <a:lnTo>
                    <a:pt x="3591" y="11650"/>
                  </a:lnTo>
                  <a:lnTo>
                    <a:pt x="4177" y="11626"/>
                  </a:lnTo>
                  <a:lnTo>
                    <a:pt x="4616" y="11650"/>
                  </a:lnTo>
                  <a:lnTo>
                    <a:pt x="5032" y="11675"/>
                  </a:lnTo>
                  <a:lnTo>
                    <a:pt x="5422" y="11748"/>
                  </a:lnTo>
                  <a:lnTo>
                    <a:pt x="5789" y="11821"/>
                  </a:lnTo>
                  <a:lnTo>
                    <a:pt x="6131" y="11919"/>
                  </a:lnTo>
                  <a:lnTo>
                    <a:pt x="6448" y="12017"/>
                  </a:lnTo>
                  <a:lnTo>
                    <a:pt x="6717" y="12139"/>
                  </a:lnTo>
                  <a:lnTo>
                    <a:pt x="6985" y="12261"/>
                  </a:lnTo>
                  <a:lnTo>
                    <a:pt x="7205" y="12383"/>
                  </a:lnTo>
                  <a:lnTo>
                    <a:pt x="7425" y="12530"/>
                  </a:lnTo>
                  <a:lnTo>
                    <a:pt x="7791" y="12798"/>
                  </a:lnTo>
                  <a:lnTo>
                    <a:pt x="8084" y="13067"/>
                  </a:lnTo>
                  <a:lnTo>
                    <a:pt x="8329" y="13287"/>
                  </a:lnTo>
                  <a:lnTo>
                    <a:pt x="8329" y="2199"/>
                  </a:lnTo>
                  <a:lnTo>
                    <a:pt x="8329" y="2101"/>
                  </a:lnTo>
                  <a:lnTo>
                    <a:pt x="8280" y="1979"/>
                  </a:lnTo>
                  <a:lnTo>
                    <a:pt x="8231" y="1881"/>
                  </a:lnTo>
                  <a:lnTo>
                    <a:pt x="8158" y="1808"/>
                  </a:lnTo>
                  <a:lnTo>
                    <a:pt x="8036" y="1686"/>
                  </a:lnTo>
                  <a:lnTo>
                    <a:pt x="7767" y="1442"/>
                  </a:lnTo>
                  <a:lnTo>
                    <a:pt x="7449" y="1173"/>
                  </a:lnTo>
                  <a:lnTo>
                    <a:pt x="7083" y="904"/>
                  </a:lnTo>
                  <a:lnTo>
                    <a:pt x="6644" y="611"/>
                  </a:lnTo>
                  <a:lnTo>
                    <a:pt x="6375" y="489"/>
                  </a:lnTo>
                  <a:lnTo>
                    <a:pt x="6131" y="367"/>
                  </a:lnTo>
                  <a:lnTo>
                    <a:pt x="5838" y="269"/>
                  </a:lnTo>
                  <a:lnTo>
                    <a:pt x="5544" y="172"/>
                  </a:lnTo>
                  <a:lnTo>
                    <a:pt x="5227" y="98"/>
                  </a:lnTo>
                  <a:lnTo>
                    <a:pt x="4885" y="49"/>
                  </a:lnTo>
                  <a:lnTo>
                    <a:pt x="45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33" name="Google Shape;733;p48"/>
            <p:cNvSpPr/>
            <p:nvPr/>
          </p:nvSpPr>
          <p:spPr>
            <a:xfrm>
              <a:off x="2146775" y="995225"/>
              <a:ext cx="208225" cy="332175"/>
            </a:xfrm>
            <a:custGeom>
              <a:avLst/>
              <a:gdLst/>
              <a:ahLst/>
              <a:cxnLst/>
              <a:rect l="l" t="t" r="r" b="b"/>
              <a:pathLst>
                <a:path w="8329" h="13287" extrusionOk="0">
                  <a:moveTo>
                    <a:pt x="3786" y="1"/>
                  </a:moveTo>
                  <a:lnTo>
                    <a:pt x="3444" y="49"/>
                  </a:lnTo>
                  <a:lnTo>
                    <a:pt x="3102" y="98"/>
                  </a:lnTo>
                  <a:lnTo>
                    <a:pt x="2784" y="172"/>
                  </a:lnTo>
                  <a:lnTo>
                    <a:pt x="2491" y="269"/>
                  </a:lnTo>
                  <a:lnTo>
                    <a:pt x="2198" y="367"/>
                  </a:lnTo>
                  <a:lnTo>
                    <a:pt x="1954" y="489"/>
                  </a:lnTo>
                  <a:lnTo>
                    <a:pt x="1685" y="611"/>
                  </a:lnTo>
                  <a:lnTo>
                    <a:pt x="1246" y="904"/>
                  </a:lnTo>
                  <a:lnTo>
                    <a:pt x="879" y="1173"/>
                  </a:lnTo>
                  <a:lnTo>
                    <a:pt x="562" y="1442"/>
                  </a:lnTo>
                  <a:lnTo>
                    <a:pt x="293" y="1686"/>
                  </a:lnTo>
                  <a:lnTo>
                    <a:pt x="171" y="1808"/>
                  </a:lnTo>
                  <a:lnTo>
                    <a:pt x="98" y="1881"/>
                  </a:lnTo>
                  <a:lnTo>
                    <a:pt x="49" y="1979"/>
                  </a:lnTo>
                  <a:lnTo>
                    <a:pt x="0" y="2101"/>
                  </a:lnTo>
                  <a:lnTo>
                    <a:pt x="0" y="2199"/>
                  </a:lnTo>
                  <a:lnTo>
                    <a:pt x="0" y="13287"/>
                  </a:lnTo>
                  <a:lnTo>
                    <a:pt x="244" y="13067"/>
                  </a:lnTo>
                  <a:lnTo>
                    <a:pt x="537" y="12798"/>
                  </a:lnTo>
                  <a:lnTo>
                    <a:pt x="904" y="12530"/>
                  </a:lnTo>
                  <a:lnTo>
                    <a:pt x="1124" y="12383"/>
                  </a:lnTo>
                  <a:lnTo>
                    <a:pt x="1343" y="12261"/>
                  </a:lnTo>
                  <a:lnTo>
                    <a:pt x="1612" y="12139"/>
                  </a:lnTo>
                  <a:lnTo>
                    <a:pt x="1881" y="12017"/>
                  </a:lnTo>
                  <a:lnTo>
                    <a:pt x="2198" y="11919"/>
                  </a:lnTo>
                  <a:lnTo>
                    <a:pt x="2540" y="11821"/>
                  </a:lnTo>
                  <a:lnTo>
                    <a:pt x="2907" y="11748"/>
                  </a:lnTo>
                  <a:lnTo>
                    <a:pt x="3297" y="11675"/>
                  </a:lnTo>
                  <a:lnTo>
                    <a:pt x="3712" y="11650"/>
                  </a:lnTo>
                  <a:lnTo>
                    <a:pt x="4152" y="11626"/>
                  </a:lnTo>
                  <a:lnTo>
                    <a:pt x="4738" y="11650"/>
                  </a:lnTo>
                  <a:lnTo>
                    <a:pt x="5300" y="11699"/>
                  </a:lnTo>
                  <a:lnTo>
                    <a:pt x="5788" y="11748"/>
                  </a:lnTo>
                  <a:lnTo>
                    <a:pt x="6252" y="11821"/>
                  </a:lnTo>
                  <a:lnTo>
                    <a:pt x="6668" y="11919"/>
                  </a:lnTo>
                  <a:lnTo>
                    <a:pt x="7034" y="11992"/>
                  </a:lnTo>
                  <a:lnTo>
                    <a:pt x="7596" y="12163"/>
                  </a:lnTo>
                  <a:lnTo>
                    <a:pt x="7767" y="12188"/>
                  </a:lnTo>
                  <a:lnTo>
                    <a:pt x="7938" y="12163"/>
                  </a:lnTo>
                  <a:lnTo>
                    <a:pt x="8084" y="12090"/>
                  </a:lnTo>
                  <a:lnTo>
                    <a:pt x="8182" y="11992"/>
                  </a:lnTo>
                  <a:lnTo>
                    <a:pt x="8255" y="11895"/>
                  </a:lnTo>
                  <a:lnTo>
                    <a:pt x="8304" y="11773"/>
                  </a:lnTo>
                  <a:lnTo>
                    <a:pt x="8328" y="11626"/>
                  </a:lnTo>
                  <a:lnTo>
                    <a:pt x="8328" y="1661"/>
                  </a:lnTo>
                  <a:lnTo>
                    <a:pt x="8304" y="1539"/>
                  </a:lnTo>
                  <a:lnTo>
                    <a:pt x="8280" y="1442"/>
                  </a:lnTo>
                  <a:lnTo>
                    <a:pt x="8206" y="1319"/>
                  </a:lnTo>
                  <a:lnTo>
                    <a:pt x="8133" y="1246"/>
                  </a:lnTo>
                  <a:lnTo>
                    <a:pt x="7987" y="1124"/>
                  </a:lnTo>
                  <a:lnTo>
                    <a:pt x="7816" y="978"/>
                  </a:lnTo>
                  <a:lnTo>
                    <a:pt x="7400" y="758"/>
                  </a:lnTo>
                  <a:lnTo>
                    <a:pt x="6936" y="538"/>
                  </a:lnTo>
                  <a:lnTo>
                    <a:pt x="6423" y="343"/>
                  </a:lnTo>
                  <a:lnTo>
                    <a:pt x="5862" y="196"/>
                  </a:lnTo>
                  <a:lnTo>
                    <a:pt x="5300" y="74"/>
                  </a:lnTo>
                  <a:lnTo>
                    <a:pt x="4738" y="25"/>
                  </a:lnTo>
                  <a:lnTo>
                    <a:pt x="41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34" name="Google Shape;734;p48"/>
          <p:cNvSpPr/>
          <p:nvPr/>
        </p:nvSpPr>
        <p:spPr>
          <a:xfrm>
            <a:off x="2175493" y="1137104"/>
            <a:ext cx="323433" cy="321541"/>
          </a:xfrm>
          <a:custGeom>
            <a:avLst/>
            <a:gdLst/>
            <a:ahLst/>
            <a:cxnLst/>
            <a:rect l="l" t="t" r="r" b="b"/>
            <a:pathLst>
              <a:path w="16756" h="16658" extrusionOk="0">
                <a:moveTo>
                  <a:pt x="13287" y="2565"/>
                </a:moveTo>
                <a:lnTo>
                  <a:pt x="13482" y="2590"/>
                </a:lnTo>
                <a:lnTo>
                  <a:pt x="13653" y="2663"/>
                </a:lnTo>
                <a:lnTo>
                  <a:pt x="13800" y="2736"/>
                </a:lnTo>
                <a:lnTo>
                  <a:pt x="13922" y="2858"/>
                </a:lnTo>
                <a:lnTo>
                  <a:pt x="14069" y="3005"/>
                </a:lnTo>
                <a:lnTo>
                  <a:pt x="14142" y="3176"/>
                </a:lnTo>
                <a:lnTo>
                  <a:pt x="14191" y="3371"/>
                </a:lnTo>
                <a:lnTo>
                  <a:pt x="14215" y="3567"/>
                </a:lnTo>
                <a:lnTo>
                  <a:pt x="14191" y="3738"/>
                </a:lnTo>
                <a:lnTo>
                  <a:pt x="14142" y="3884"/>
                </a:lnTo>
                <a:lnTo>
                  <a:pt x="14069" y="4055"/>
                </a:lnTo>
                <a:lnTo>
                  <a:pt x="13922" y="4202"/>
                </a:lnTo>
                <a:lnTo>
                  <a:pt x="13800" y="4348"/>
                </a:lnTo>
                <a:lnTo>
                  <a:pt x="13653" y="4446"/>
                </a:lnTo>
                <a:lnTo>
                  <a:pt x="13482" y="4495"/>
                </a:lnTo>
                <a:lnTo>
                  <a:pt x="13067" y="4495"/>
                </a:lnTo>
                <a:lnTo>
                  <a:pt x="12896" y="4446"/>
                </a:lnTo>
                <a:lnTo>
                  <a:pt x="12725" y="4348"/>
                </a:lnTo>
                <a:lnTo>
                  <a:pt x="12554" y="4202"/>
                </a:lnTo>
                <a:lnTo>
                  <a:pt x="12481" y="4055"/>
                </a:lnTo>
                <a:lnTo>
                  <a:pt x="12408" y="3884"/>
                </a:lnTo>
                <a:lnTo>
                  <a:pt x="12359" y="3738"/>
                </a:lnTo>
                <a:lnTo>
                  <a:pt x="12359" y="3567"/>
                </a:lnTo>
                <a:lnTo>
                  <a:pt x="12359" y="3371"/>
                </a:lnTo>
                <a:lnTo>
                  <a:pt x="12408" y="3176"/>
                </a:lnTo>
                <a:lnTo>
                  <a:pt x="12481" y="3005"/>
                </a:lnTo>
                <a:lnTo>
                  <a:pt x="12554" y="2858"/>
                </a:lnTo>
                <a:lnTo>
                  <a:pt x="12725" y="2736"/>
                </a:lnTo>
                <a:lnTo>
                  <a:pt x="12896" y="2663"/>
                </a:lnTo>
                <a:lnTo>
                  <a:pt x="13067" y="2590"/>
                </a:lnTo>
                <a:lnTo>
                  <a:pt x="13287" y="2565"/>
                </a:lnTo>
                <a:close/>
                <a:moveTo>
                  <a:pt x="10845" y="1"/>
                </a:moveTo>
                <a:lnTo>
                  <a:pt x="10527" y="25"/>
                </a:lnTo>
                <a:lnTo>
                  <a:pt x="10210" y="74"/>
                </a:lnTo>
                <a:lnTo>
                  <a:pt x="9868" y="172"/>
                </a:lnTo>
                <a:lnTo>
                  <a:pt x="9477" y="318"/>
                </a:lnTo>
                <a:lnTo>
                  <a:pt x="9184" y="489"/>
                </a:lnTo>
                <a:lnTo>
                  <a:pt x="8891" y="660"/>
                </a:lnTo>
                <a:lnTo>
                  <a:pt x="8622" y="831"/>
                </a:lnTo>
                <a:lnTo>
                  <a:pt x="8525" y="953"/>
                </a:lnTo>
                <a:lnTo>
                  <a:pt x="8427" y="1051"/>
                </a:lnTo>
                <a:lnTo>
                  <a:pt x="416" y="8866"/>
                </a:lnTo>
                <a:lnTo>
                  <a:pt x="270" y="9086"/>
                </a:lnTo>
                <a:lnTo>
                  <a:pt x="123" y="9355"/>
                </a:lnTo>
                <a:lnTo>
                  <a:pt x="25" y="9624"/>
                </a:lnTo>
                <a:lnTo>
                  <a:pt x="1" y="9746"/>
                </a:lnTo>
                <a:lnTo>
                  <a:pt x="1" y="9917"/>
                </a:lnTo>
                <a:lnTo>
                  <a:pt x="1" y="10039"/>
                </a:lnTo>
                <a:lnTo>
                  <a:pt x="25" y="10136"/>
                </a:lnTo>
                <a:lnTo>
                  <a:pt x="123" y="10381"/>
                </a:lnTo>
                <a:lnTo>
                  <a:pt x="270" y="10625"/>
                </a:lnTo>
                <a:lnTo>
                  <a:pt x="416" y="10869"/>
                </a:lnTo>
                <a:lnTo>
                  <a:pt x="5911" y="16242"/>
                </a:lnTo>
                <a:lnTo>
                  <a:pt x="6009" y="16340"/>
                </a:lnTo>
                <a:lnTo>
                  <a:pt x="6131" y="16438"/>
                </a:lnTo>
                <a:lnTo>
                  <a:pt x="6253" y="16511"/>
                </a:lnTo>
                <a:lnTo>
                  <a:pt x="6400" y="16560"/>
                </a:lnTo>
                <a:lnTo>
                  <a:pt x="6522" y="16609"/>
                </a:lnTo>
                <a:lnTo>
                  <a:pt x="6668" y="16633"/>
                </a:lnTo>
                <a:lnTo>
                  <a:pt x="6961" y="16657"/>
                </a:lnTo>
                <a:lnTo>
                  <a:pt x="7206" y="16633"/>
                </a:lnTo>
                <a:lnTo>
                  <a:pt x="7474" y="16560"/>
                </a:lnTo>
                <a:lnTo>
                  <a:pt x="7596" y="16511"/>
                </a:lnTo>
                <a:lnTo>
                  <a:pt x="7719" y="16438"/>
                </a:lnTo>
                <a:lnTo>
                  <a:pt x="7816" y="16340"/>
                </a:lnTo>
                <a:lnTo>
                  <a:pt x="7914" y="16242"/>
                </a:lnTo>
                <a:lnTo>
                  <a:pt x="15803" y="8427"/>
                </a:lnTo>
                <a:lnTo>
                  <a:pt x="15974" y="8183"/>
                </a:lnTo>
                <a:lnTo>
                  <a:pt x="16169" y="7938"/>
                </a:lnTo>
                <a:lnTo>
                  <a:pt x="16242" y="7792"/>
                </a:lnTo>
                <a:lnTo>
                  <a:pt x="16340" y="7645"/>
                </a:lnTo>
                <a:lnTo>
                  <a:pt x="16389" y="7474"/>
                </a:lnTo>
                <a:lnTo>
                  <a:pt x="16438" y="7279"/>
                </a:lnTo>
                <a:lnTo>
                  <a:pt x="16584" y="6961"/>
                </a:lnTo>
                <a:lnTo>
                  <a:pt x="16682" y="6644"/>
                </a:lnTo>
                <a:lnTo>
                  <a:pt x="16731" y="6326"/>
                </a:lnTo>
                <a:lnTo>
                  <a:pt x="16755" y="6009"/>
                </a:lnTo>
                <a:lnTo>
                  <a:pt x="16755" y="1491"/>
                </a:lnTo>
                <a:lnTo>
                  <a:pt x="16731" y="1173"/>
                </a:lnTo>
                <a:lnTo>
                  <a:pt x="16706" y="1051"/>
                </a:lnTo>
                <a:lnTo>
                  <a:pt x="16657" y="905"/>
                </a:lnTo>
                <a:lnTo>
                  <a:pt x="16609" y="782"/>
                </a:lnTo>
                <a:lnTo>
                  <a:pt x="16535" y="660"/>
                </a:lnTo>
                <a:lnTo>
                  <a:pt x="16438" y="538"/>
                </a:lnTo>
                <a:lnTo>
                  <a:pt x="16340" y="416"/>
                </a:lnTo>
                <a:lnTo>
                  <a:pt x="16144" y="270"/>
                </a:lnTo>
                <a:lnTo>
                  <a:pt x="15900" y="123"/>
                </a:lnTo>
                <a:lnTo>
                  <a:pt x="15632" y="50"/>
                </a:lnTo>
                <a:lnTo>
                  <a:pt x="1550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5" name="Google Shape;735;p48"/>
          <p:cNvSpPr/>
          <p:nvPr/>
        </p:nvSpPr>
        <p:spPr>
          <a:xfrm>
            <a:off x="2696470" y="1153145"/>
            <a:ext cx="322468" cy="289480"/>
          </a:xfrm>
          <a:custGeom>
            <a:avLst/>
            <a:gdLst/>
            <a:ahLst/>
            <a:cxnLst/>
            <a:rect l="l" t="t" r="r" b="b"/>
            <a:pathLst>
              <a:path w="16706" h="14997" extrusionOk="0">
                <a:moveTo>
                  <a:pt x="4299" y="0"/>
                </a:moveTo>
                <a:lnTo>
                  <a:pt x="3859" y="25"/>
                </a:lnTo>
                <a:lnTo>
                  <a:pt x="3444" y="74"/>
                </a:lnTo>
                <a:lnTo>
                  <a:pt x="3029" y="196"/>
                </a:lnTo>
                <a:lnTo>
                  <a:pt x="2614" y="342"/>
                </a:lnTo>
                <a:lnTo>
                  <a:pt x="2247" y="513"/>
                </a:lnTo>
                <a:lnTo>
                  <a:pt x="1905" y="733"/>
                </a:lnTo>
                <a:lnTo>
                  <a:pt x="1563" y="977"/>
                </a:lnTo>
                <a:lnTo>
                  <a:pt x="1270" y="1246"/>
                </a:lnTo>
                <a:lnTo>
                  <a:pt x="977" y="1563"/>
                </a:lnTo>
                <a:lnTo>
                  <a:pt x="733" y="1881"/>
                </a:lnTo>
                <a:lnTo>
                  <a:pt x="513" y="2247"/>
                </a:lnTo>
                <a:lnTo>
                  <a:pt x="342" y="2614"/>
                </a:lnTo>
                <a:lnTo>
                  <a:pt x="196" y="3004"/>
                </a:lnTo>
                <a:lnTo>
                  <a:pt x="98" y="3420"/>
                </a:lnTo>
                <a:lnTo>
                  <a:pt x="25" y="3859"/>
                </a:lnTo>
                <a:lnTo>
                  <a:pt x="0" y="4299"/>
                </a:lnTo>
                <a:lnTo>
                  <a:pt x="0" y="4592"/>
                </a:lnTo>
                <a:lnTo>
                  <a:pt x="25" y="4885"/>
                </a:lnTo>
                <a:lnTo>
                  <a:pt x="122" y="5447"/>
                </a:lnTo>
                <a:lnTo>
                  <a:pt x="245" y="6008"/>
                </a:lnTo>
                <a:lnTo>
                  <a:pt x="440" y="6546"/>
                </a:lnTo>
                <a:lnTo>
                  <a:pt x="660" y="7059"/>
                </a:lnTo>
                <a:lnTo>
                  <a:pt x="928" y="7547"/>
                </a:lnTo>
                <a:lnTo>
                  <a:pt x="1197" y="8011"/>
                </a:lnTo>
                <a:lnTo>
                  <a:pt x="1515" y="8475"/>
                </a:lnTo>
                <a:lnTo>
                  <a:pt x="1856" y="8915"/>
                </a:lnTo>
                <a:lnTo>
                  <a:pt x="2198" y="9330"/>
                </a:lnTo>
                <a:lnTo>
                  <a:pt x="2565" y="9745"/>
                </a:lnTo>
                <a:lnTo>
                  <a:pt x="2931" y="10136"/>
                </a:lnTo>
                <a:lnTo>
                  <a:pt x="3639" y="10869"/>
                </a:lnTo>
                <a:lnTo>
                  <a:pt x="4299" y="11528"/>
                </a:lnTo>
                <a:lnTo>
                  <a:pt x="4861" y="12065"/>
                </a:lnTo>
                <a:lnTo>
                  <a:pt x="5496" y="12627"/>
                </a:lnTo>
                <a:lnTo>
                  <a:pt x="6839" y="13775"/>
                </a:lnTo>
                <a:lnTo>
                  <a:pt x="7913" y="14654"/>
                </a:lnTo>
                <a:lnTo>
                  <a:pt x="8353" y="14996"/>
                </a:lnTo>
                <a:lnTo>
                  <a:pt x="8793" y="14654"/>
                </a:lnTo>
                <a:lnTo>
                  <a:pt x="9843" y="13799"/>
                </a:lnTo>
                <a:lnTo>
                  <a:pt x="11186" y="12651"/>
                </a:lnTo>
                <a:lnTo>
                  <a:pt x="11821" y="12090"/>
                </a:lnTo>
                <a:lnTo>
                  <a:pt x="12407" y="11528"/>
                </a:lnTo>
                <a:lnTo>
                  <a:pt x="13067" y="10869"/>
                </a:lnTo>
                <a:lnTo>
                  <a:pt x="13775" y="10136"/>
                </a:lnTo>
                <a:lnTo>
                  <a:pt x="14141" y="9745"/>
                </a:lnTo>
                <a:lnTo>
                  <a:pt x="14508" y="9330"/>
                </a:lnTo>
                <a:lnTo>
                  <a:pt x="14850" y="8915"/>
                </a:lnTo>
                <a:lnTo>
                  <a:pt x="15191" y="8475"/>
                </a:lnTo>
                <a:lnTo>
                  <a:pt x="15509" y="8011"/>
                </a:lnTo>
                <a:lnTo>
                  <a:pt x="15778" y="7547"/>
                </a:lnTo>
                <a:lnTo>
                  <a:pt x="16046" y="7059"/>
                </a:lnTo>
                <a:lnTo>
                  <a:pt x="16266" y="6546"/>
                </a:lnTo>
                <a:lnTo>
                  <a:pt x="16461" y="6008"/>
                </a:lnTo>
                <a:lnTo>
                  <a:pt x="16584" y="5447"/>
                </a:lnTo>
                <a:lnTo>
                  <a:pt x="16681" y="4885"/>
                </a:lnTo>
                <a:lnTo>
                  <a:pt x="16706" y="4592"/>
                </a:lnTo>
                <a:lnTo>
                  <a:pt x="16706" y="4299"/>
                </a:lnTo>
                <a:lnTo>
                  <a:pt x="16681" y="3859"/>
                </a:lnTo>
                <a:lnTo>
                  <a:pt x="16608" y="3420"/>
                </a:lnTo>
                <a:lnTo>
                  <a:pt x="16510" y="3004"/>
                </a:lnTo>
                <a:lnTo>
                  <a:pt x="16364" y="2614"/>
                </a:lnTo>
                <a:lnTo>
                  <a:pt x="16193" y="2247"/>
                </a:lnTo>
                <a:lnTo>
                  <a:pt x="15973" y="1881"/>
                </a:lnTo>
                <a:lnTo>
                  <a:pt x="15729" y="1563"/>
                </a:lnTo>
                <a:lnTo>
                  <a:pt x="15436" y="1246"/>
                </a:lnTo>
                <a:lnTo>
                  <a:pt x="15143" y="977"/>
                </a:lnTo>
                <a:lnTo>
                  <a:pt x="14801" y="733"/>
                </a:lnTo>
                <a:lnTo>
                  <a:pt x="14459" y="513"/>
                </a:lnTo>
                <a:lnTo>
                  <a:pt x="14092" y="342"/>
                </a:lnTo>
                <a:lnTo>
                  <a:pt x="13677" y="196"/>
                </a:lnTo>
                <a:lnTo>
                  <a:pt x="13262" y="74"/>
                </a:lnTo>
                <a:lnTo>
                  <a:pt x="12847" y="25"/>
                </a:lnTo>
                <a:lnTo>
                  <a:pt x="12407" y="0"/>
                </a:lnTo>
                <a:lnTo>
                  <a:pt x="12065" y="0"/>
                </a:lnTo>
                <a:lnTo>
                  <a:pt x="11723" y="49"/>
                </a:lnTo>
                <a:lnTo>
                  <a:pt x="11381" y="122"/>
                </a:lnTo>
                <a:lnTo>
                  <a:pt x="11064" y="196"/>
                </a:lnTo>
                <a:lnTo>
                  <a:pt x="10746" y="318"/>
                </a:lnTo>
                <a:lnTo>
                  <a:pt x="10453" y="464"/>
                </a:lnTo>
                <a:lnTo>
                  <a:pt x="10160" y="611"/>
                </a:lnTo>
                <a:lnTo>
                  <a:pt x="9892" y="806"/>
                </a:lnTo>
                <a:lnTo>
                  <a:pt x="9647" y="1002"/>
                </a:lnTo>
                <a:lnTo>
                  <a:pt x="9403" y="1221"/>
                </a:lnTo>
                <a:lnTo>
                  <a:pt x="9183" y="1466"/>
                </a:lnTo>
                <a:lnTo>
                  <a:pt x="8964" y="1710"/>
                </a:lnTo>
                <a:lnTo>
                  <a:pt x="8793" y="1979"/>
                </a:lnTo>
                <a:lnTo>
                  <a:pt x="8622" y="2272"/>
                </a:lnTo>
                <a:lnTo>
                  <a:pt x="8475" y="2565"/>
                </a:lnTo>
                <a:lnTo>
                  <a:pt x="8353" y="2858"/>
                </a:lnTo>
                <a:lnTo>
                  <a:pt x="8231" y="2565"/>
                </a:lnTo>
                <a:lnTo>
                  <a:pt x="8084" y="2272"/>
                </a:lnTo>
                <a:lnTo>
                  <a:pt x="7913" y="1979"/>
                </a:lnTo>
                <a:lnTo>
                  <a:pt x="7742" y="1710"/>
                </a:lnTo>
                <a:lnTo>
                  <a:pt x="7523" y="1466"/>
                </a:lnTo>
                <a:lnTo>
                  <a:pt x="7303" y="1221"/>
                </a:lnTo>
                <a:lnTo>
                  <a:pt x="7059" y="1002"/>
                </a:lnTo>
                <a:lnTo>
                  <a:pt x="6814" y="806"/>
                </a:lnTo>
                <a:lnTo>
                  <a:pt x="6546" y="611"/>
                </a:lnTo>
                <a:lnTo>
                  <a:pt x="6253" y="464"/>
                </a:lnTo>
                <a:lnTo>
                  <a:pt x="5960" y="318"/>
                </a:lnTo>
                <a:lnTo>
                  <a:pt x="5642" y="196"/>
                </a:lnTo>
                <a:lnTo>
                  <a:pt x="5325" y="122"/>
                </a:lnTo>
                <a:lnTo>
                  <a:pt x="4983" y="49"/>
                </a:lnTo>
                <a:lnTo>
                  <a:pt x="464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6" name="Google Shape;736;p48"/>
          <p:cNvSpPr/>
          <p:nvPr/>
        </p:nvSpPr>
        <p:spPr>
          <a:xfrm>
            <a:off x="3221674" y="1155500"/>
            <a:ext cx="313048" cy="284750"/>
          </a:xfrm>
          <a:custGeom>
            <a:avLst/>
            <a:gdLst/>
            <a:ahLst/>
            <a:cxnLst/>
            <a:rect l="l" t="t" r="r" b="b"/>
            <a:pathLst>
              <a:path w="16218" h="14752" extrusionOk="0">
                <a:moveTo>
                  <a:pt x="7694" y="0"/>
                </a:moveTo>
                <a:lnTo>
                  <a:pt x="7279" y="25"/>
                </a:lnTo>
                <a:lnTo>
                  <a:pt x="6863" y="74"/>
                </a:lnTo>
                <a:lnTo>
                  <a:pt x="6473" y="123"/>
                </a:lnTo>
                <a:lnTo>
                  <a:pt x="6082" y="196"/>
                </a:lnTo>
                <a:lnTo>
                  <a:pt x="5691" y="293"/>
                </a:lnTo>
                <a:lnTo>
                  <a:pt x="5325" y="416"/>
                </a:lnTo>
                <a:lnTo>
                  <a:pt x="4958" y="538"/>
                </a:lnTo>
                <a:lnTo>
                  <a:pt x="4592" y="660"/>
                </a:lnTo>
                <a:lnTo>
                  <a:pt x="4250" y="831"/>
                </a:lnTo>
                <a:lnTo>
                  <a:pt x="3908" y="977"/>
                </a:lnTo>
                <a:lnTo>
                  <a:pt x="3566" y="1173"/>
                </a:lnTo>
                <a:lnTo>
                  <a:pt x="3249" y="1368"/>
                </a:lnTo>
                <a:lnTo>
                  <a:pt x="2956" y="1563"/>
                </a:lnTo>
                <a:lnTo>
                  <a:pt x="2663" y="1783"/>
                </a:lnTo>
                <a:lnTo>
                  <a:pt x="2370" y="2003"/>
                </a:lnTo>
                <a:lnTo>
                  <a:pt x="2101" y="2247"/>
                </a:lnTo>
                <a:lnTo>
                  <a:pt x="1857" y="2492"/>
                </a:lnTo>
                <a:lnTo>
                  <a:pt x="1612" y="2760"/>
                </a:lnTo>
                <a:lnTo>
                  <a:pt x="1393" y="3029"/>
                </a:lnTo>
                <a:lnTo>
                  <a:pt x="1173" y="3298"/>
                </a:lnTo>
                <a:lnTo>
                  <a:pt x="977" y="3591"/>
                </a:lnTo>
                <a:lnTo>
                  <a:pt x="807" y="3884"/>
                </a:lnTo>
                <a:lnTo>
                  <a:pt x="636" y="4201"/>
                </a:lnTo>
                <a:lnTo>
                  <a:pt x="489" y="4519"/>
                </a:lnTo>
                <a:lnTo>
                  <a:pt x="367" y="4836"/>
                </a:lnTo>
                <a:lnTo>
                  <a:pt x="245" y="5154"/>
                </a:lnTo>
                <a:lnTo>
                  <a:pt x="172" y="5496"/>
                </a:lnTo>
                <a:lnTo>
                  <a:pt x="98" y="5838"/>
                </a:lnTo>
                <a:lnTo>
                  <a:pt x="49" y="6179"/>
                </a:lnTo>
                <a:lnTo>
                  <a:pt x="1" y="6521"/>
                </a:lnTo>
                <a:lnTo>
                  <a:pt x="1" y="6888"/>
                </a:lnTo>
                <a:lnTo>
                  <a:pt x="1" y="7254"/>
                </a:lnTo>
                <a:lnTo>
                  <a:pt x="49" y="7645"/>
                </a:lnTo>
                <a:lnTo>
                  <a:pt x="98" y="8011"/>
                </a:lnTo>
                <a:lnTo>
                  <a:pt x="196" y="8353"/>
                </a:lnTo>
                <a:lnTo>
                  <a:pt x="294" y="8719"/>
                </a:lnTo>
                <a:lnTo>
                  <a:pt x="416" y="9061"/>
                </a:lnTo>
                <a:lnTo>
                  <a:pt x="562" y="9403"/>
                </a:lnTo>
                <a:lnTo>
                  <a:pt x="733" y="9745"/>
                </a:lnTo>
                <a:lnTo>
                  <a:pt x="904" y="10063"/>
                </a:lnTo>
                <a:lnTo>
                  <a:pt x="1100" y="10356"/>
                </a:lnTo>
                <a:lnTo>
                  <a:pt x="1344" y="10673"/>
                </a:lnTo>
                <a:lnTo>
                  <a:pt x="1564" y="10966"/>
                </a:lnTo>
                <a:lnTo>
                  <a:pt x="1832" y="11235"/>
                </a:lnTo>
                <a:lnTo>
                  <a:pt x="2101" y="11504"/>
                </a:lnTo>
                <a:lnTo>
                  <a:pt x="2394" y="11772"/>
                </a:lnTo>
                <a:lnTo>
                  <a:pt x="2687" y="12017"/>
                </a:lnTo>
                <a:lnTo>
                  <a:pt x="2492" y="12383"/>
                </a:lnTo>
                <a:lnTo>
                  <a:pt x="2272" y="12749"/>
                </a:lnTo>
                <a:lnTo>
                  <a:pt x="2028" y="13140"/>
                </a:lnTo>
                <a:lnTo>
                  <a:pt x="1710" y="13506"/>
                </a:lnTo>
                <a:lnTo>
                  <a:pt x="1368" y="13873"/>
                </a:lnTo>
                <a:lnTo>
                  <a:pt x="1173" y="14044"/>
                </a:lnTo>
                <a:lnTo>
                  <a:pt x="953" y="14190"/>
                </a:lnTo>
                <a:lnTo>
                  <a:pt x="733" y="14337"/>
                </a:lnTo>
                <a:lnTo>
                  <a:pt x="513" y="14483"/>
                </a:lnTo>
                <a:lnTo>
                  <a:pt x="269" y="14581"/>
                </a:lnTo>
                <a:lnTo>
                  <a:pt x="1" y="14703"/>
                </a:lnTo>
                <a:lnTo>
                  <a:pt x="123" y="14703"/>
                </a:lnTo>
                <a:lnTo>
                  <a:pt x="489" y="14752"/>
                </a:lnTo>
                <a:lnTo>
                  <a:pt x="1368" y="14752"/>
                </a:lnTo>
                <a:lnTo>
                  <a:pt x="1710" y="14728"/>
                </a:lnTo>
                <a:lnTo>
                  <a:pt x="2101" y="14654"/>
                </a:lnTo>
                <a:lnTo>
                  <a:pt x="2492" y="14581"/>
                </a:lnTo>
                <a:lnTo>
                  <a:pt x="2907" y="14459"/>
                </a:lnTo>
                <a:lnTo>
                  <a:pt x="3322" y="14312"/>
                </a:lnTo>
                <a:lnTo>
                  <a:pt x="3762" y="14117"/>
                </a:lnTo>
                <a:lnTo>
                  <a:pt x="4177" y="13873"/>
                </a:lnTo>
                <a:lnTo>
                  <a:pt x="4592" y="13604"/>
                </a:lnTo>
                <a:lnTo>
                  <a:pt x="4983" y="13238"/>
                </a:lnTo>
                <a:lnTo>
                  <a:pt x="5349" y="13360"/>
                </a:lnTo>
                <a:lnTo>
                  <a:pt x="5716" y="13482"/>
                </a:lnTo>
                <a:lnTo>
                  <a:pt x="6106" y="13555"/>
                </a:lnTo>
                <a:lnTo>
                  <a:pt x="6497" y="13628"/>
                </a:lnTo>
                <a:lnTo>
                  <a:pt x="6888" y="13702"/>
                </a:lnTo>
                <a:lnTo>
                  <a:pt x="7279" y="13751"/>
                </a:lnTo>
                <a:lnTo>
                  <a:pt x="7694" y="13775"/>
                </a:lnTo>
                <a:lnTo>
                  <a:pt x="8524" y="13775"/>
                </a:lnTo>
                <a:lnTo>
                  <a:pt x="8939" y="13751"/>
                </a:lnTo>
                <a:lnTo>
                  <a:pt x="9355" y="13702"/>
                </a:lnTo>
                <a:lnTo>
                  <a:pt x="9745" y="13628"/>
                </a:lnTo>
                <a:lnTo>
                  <a:pt x="10136" y="13555"/>
                </a:lnTo>
                <a:lnTo>
                  <a:pt x="10527" y="13458"/>
                </a:lnTo>
                <a:lnTo>
                  <a:pt x="10893" y="13360"/>
                </a:lnTo>
                <a:lnTo>
                  <a:pt x="11260" y="13238"/>
                </a:lnTo>
                <a:lnTo>
                  <a:pt x="11626" y="13091"/>
                </a:lnTo>
                <a:lnTo>
                  <a:pt x="11968" y="12945"/>
                </a:lnTo>
                <a:lnTo>
                  <a:pt x="12310" y="12774"/>
                </a:lnTo>
                <a:lnTo>
                  <a:pt x="12652" y="12603"/>
                </a:lnTo>
                <a:lnTo>
                  <a:pt x="12969" y="12407"/>
                </a:lnTo>
                <a:lnTo>
                  <a:pt x="13262" y="12212"/>
                </a:lnTo>
                <a:lnTo>
                  <a:pt x="13555" y="11992"/>
                </a:lnTo>
                <a:lnTo>
                  <a:pt x="13848" y="11748"/>
                </a:lnTo>
                <a:lnTo>
                  <a:pt x="14117" y="11528"/>
                </a:lnTo>
                <a:lnTo>
                  <a:pt x="14361" y="11259"/>
                </a:lnTo>
                <a:lnTo>
                  <a:pt x="14606" y="11015"/>
                </a:lnTo>
                <a:lnTo>
                  <a:pt x="14825" y="10747"/>
                </a:lnTo>
                <a:lnTo>
                  <a:pt x="15045" y="10453"/>
                </a:lnTo>
                <a:lnTo>
                  <a:pt x="15241" y="10160"/>
                </a:lnTo>
                <a:lnTo>
                  <a:pt x="15412" y="9867"/>
                </a:lnTo>
                <a:lnTo>
                  <a:pt x="15582" y="9574"/>
                </a:lnTo>
                <a:lnTo>
                  <a:pt x="15729" y="9257"/>
                </a:lnTo>
                <a:lnTo>
                  <a:pt x="15851" y="8939"/>
                </a:lnTo>
                <a:lnTo>
                  <a:pt x="15973" y="8597"/>
                </a:lnTo>
                <a:lnTo>
                  <a:pt x="16047" y="8280"/>
                </a:lnTo>
                <a:lnTo>
                  <a:pt x="16120" y="7938"/>
                </a:lnTo>
                <a:lnTo>
                  <a:pt x="16169" y="7596"/>
                </a:lnTo>
                <a:lnTo>
                  <a:pt x="16217" y="7230"/>
                </a:lnTo>
                <a:lnTo>
                  <a:pt x="16217" y="6888"/>
                </a:lnTo>
                <a:lnTo>
                  <a:pt x="16217" y="6521"/>
                </a:lnTo>
                <a:lnTo>
                  <a:pt x="16169" y="6179"/>
                </a:lnTo>
                <a:lnTo>
                  <a:pt x="16120" y="5838"/>
                </a:lnTo>
                <a:lnTo>
                  <a:pt x="16047" y="5496"/>
                </a:lnTo>
                <a:lnTo>
                  <a:pt x="15973" y="5154"/>
                </a:lnTo>
                <a:lnTo>
                  <a:pt x="15851" y="4836"/>
                </a:lnTo>
                <a:lnTo>
                  <a:pt x="15729" y="4519"/>
                </a:lnTo>
                <a:lnTo>
                  <a:pt x="15582" y="4201"/>
                </a:lnTo>
                <a:lnTo>
                  <a:pt x="15412" y="3884"/>
                </a:lnTo>
                <a:lnTo>
                  <a:pt x="15241" y="3591"/>
                </a:lnTo>
                <a:lnTo>
                  <a:pt x="15045" y="3298"/>
                </a:lnTo>
                <a:lnTo>
                  <a:pt x="14825" y="3029"/>
                </a:lnTo>
                <a:lnTo>
                  <a:pt x="14606" y="2760"/>
                </a:lnTo>
                <a:lnTo>
                  <a:pt x="14361" y="2492"/>
                </a:lnTo>
                <a:lnTo>
                  <a:pt x="14117" y="2247"/>
                </a:lnTo>
                <a:lnTo>
                  <a:pt x="13848" y="2003"/>
                </a:lnTo>
                <a:lnTo>
                  <a:pt x="13555" y="1783"/>
                </a:lnTo>
                <a:lnTo>
                  <a:pt x="13262" y="1563"/>
                </a:lnTo>
                <a:lnTo>
                  <a:pt x="12969" y="1368"/>
                </a:lnTo>
                <a:lnTo>
                  <a:pt x="12652" y="1173"/>
                </a:lnTo>
                <a:lnTo>
                  <a:pt x="12310" y="977"/>
                </a:lnTo>
                <a:lnTo>
                  <a:pt x="11968" y="831"/>
                </a:lnTo>
                <a:lnTo>
                  <a:pt x="11626" y="660"/>
                </a:lnTo>
                <a:lnTo>
                  <a:pt x="11260" y="538"/>
                </a:lnTo>
                <a:lnTo>
                  <a:pt x="10893" y="416"/>
                </a:lnTo>
                <a:lnTo>
                  <a:pt x="10527" y="293"/>
                </a:lnTo>
                <a:lnTo>
                  <a:pt x="10136" y="196"/>
                </a:lnTo>
                <a:lnTo>
                  <a:pt x="9745" y="123"/>
                </a:lnTo>
                <a:lnTo>
                  <a:pt x="9355" y="74"/>
                </a:lnTo>
                <a:lnTo>
                  <a:pt x="8939" y="25"/>
                </a:lnTo>
                <a:lnTo>
                  <a:pt x="852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7" name="Google Shape;737;p48"/>
          <p:cNvSpPr/>
          <p:nvPr/>
        </p:nvSpPr>
        <p:spPr>
          <a:xfrm>
            <a:off x="3752535" y="1158319"/>
            <a:ext cx="292317" cy="279114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38" name="Google Shape;738;p48"/>
          <p:cNvGrpSpPr/>
          <p:nvPr/>
        </p:nvGrpSpPr>
        <p:grpSpPr>
          <a:xfrm>
            <a:off x="4257631" y="1139419"/>
            <a:ext cx="322468" cy="322931"/>
            <a:chOff x="5302225" y="968375"/>
            <a:chExt cx="417650" cy="418250"/>
          </a:xfrm>
        </p:grpSpPr>
        <p:sp>
          <p:nvSpPr>
            <p:cNvPr id="739" name="Google Shape;739;p48"/>
            <p:cNvSpPr/>
            <p:nvPr/>
          </p:nvSpPr>
          <p:spPr>
            <a:xfrm>
              <a:off x="5333350" y="991575"/>
              <a:ext cx="152075" cy="155100"/>
            </a:xfrm>
            <a:custGeom>
              <a:avLst/>
              <a:gdLst/>
              <a:ahLst/>
              <a:cxnLst/>
              <a:rect l="l" t="t" r="r" b="b"/>
              <a:pathLst>
                <a:path w="6083" h="6204" extrusionOk="0">
                  <a:moveTo>
                    <a:pt x="2541" y="0"/>
                  </a:moveTo>
                  <a:lnTo>
                    <a:pt x="2468" y="25"/>
                  </a:lnTo>
                  <a:lnTo>
                    <a:pt x="2443" y="147"/>
                  </a:lnTo>
                  <a:lnTo>
                    <a:pt x="2101" y="1807"/>
                  </a:lnTo>
                  <a:lnTo>
                    <a:pt x="2052" y="1930"/>
                  </a:lnTo>
                  <a:lnTo>
                    <a:pt x="1979" y="2052"/>
                  </a:lnTo>
                  <a:lnTo>
                    <a:pt x="1857" y="2174"/>
                  </a:lnTo>
                  <a:lnTo>
                    <a:pt x="1735" y="2223"/>
                  </a:lnTo>
                  <a:lnTo>
                    <a:pt x="123" y="2760"/>
                  </a:lnTo>
                  <a:lnTo>
                    <a:pt x="25" y="2833"/>
                  </a:lnTo>
                  <a:lnTo>
                    <a:pt x="1" y="2882"/>
                  </a:lnTo>
                  <a:lnTo>
                    <a:pt x="25" y="2955"/>
                  </a:lnTo>
                  <a:lnTo>
                    <a:pt x="99" y="3029"/>
                  </a:lnTo>
                  <a:lnTo>
                    <a:pt x="1588" y="3859"/>
                  </a:lnTo>
                  <a:lnTo>
                    <a:pt x="1711" y="3932"/>
                  </a:lnTo>
                  <a:lnTo>
                    <a:pt x="1808" y="4054"/>
                  </a:lnTo>
                  <a:lnTo>
                    <a:pt x="1857" y="4201"/>
                  </a:lnTo>
                  <a:lnTo>
                    <a:pt x="1882" y="4323"/>
                  </a:lnTo>
                  <a:lnTo>
                    <a:pt x="1906" y="6033"/>
                  </a:lnTo>
                  <a:lnTo>
                    <a:pt x="1930" y="6130"/>
                  </a:lnTo>
                  <a:lnTo>
                    <a:pt x="1979" y="6204"/>
                  </a:lnTo>
                  <a:lnTo>
                    <a:pt x="2052" y="6204"/>
                  </a:lnTo>
                  <a:lnTo>
                    <a:pt x="2126" y="6130"/>
                  </a:lnTo>
                  <a:lnTo>
                    <a:pt x="3371" y="4982"/>
                  </a:lnTo>
                  <a:lnTo>
                    <a:pt x="3493" y="4885"/>
                  </a:lnTo>
                  <a:lnTo>
                    <a:pt x="3640" y="4836"/>
                  </a:lnTo>
                  <a:lnTo>
                    <a:pt x="3787" y="4836"/>
                  </a:lnTo>
                  <a:lnTo>
                    <a:pt x="3933" y="4860"/>
                  </a:lnTo>
                  <a:lnTo>
                    <a:pt x="5545" y="5349"/>
                  </a:lnTo>
                  <a:lnTo>
                    <a:pt x="5667" y="5373"/>
                  </a:lnTo>
                  <a:lnTo>
                    <a:pt x="5716" y="5349"/>
                  </a:lnTo>
                  <a:lnTo>
                    <a:pt x="5740" y="5275"/>
                  </a:lnTo>
                  <a:lnTo>
                    <a:pt x="5716" y="5178"/>
                  </a:lnTo>
                  <a:lnTo>
                    <a:pt x="5008" y="3615"/>
                  </a:lnTo>
                  <a:lnTo>
                    <a:pt x="4959" y="3493"/>
                  </a:lnTo>
                  <a:lnTo>
                    <a:pt x="4959" y="3346"/>
                  </a:lnTo>
                  <a:lnTo>
                    <a:pt x="4983" y="3200"/>
                  </a:lnTo>
                  <a:lnTo>
                    <a:pt x="5057" y="3077"/>
                  </a:lnTo>
                  <a:lnTo>
                    <a:pt x="6033" y="1685"/>
                  </a:lnTo>
                  <a:lnTo>
                    <a:pt x="6082" y="1588"/>
                  </a:lnTo>
                  <a:lnTo>
                    <a:pt x="6082" y="1514"/>
                  </a:lnTo>
                  <a:lnTo>
                    <a:pt x="6009" y="1465"/>
                  </a:lnTo>
                  <a:lnTo>
                    <a:pt x="5911" y="1465"/>
                  </a:lnTo>
                  <a:lnTo>
                    <a:pt x="4202" y="1661"/>
                  </a:lnTo>
                  <a:lnTo>
                    <a:pt x="4080" y="1661"/>
                  </a:lnTo>
                  <a:lnTo>
                    <a:pt x="3933" y="1612"/>
                  </a:lnTo>
                  <a:lnTo>
                    <a:pt x="3811" y="1539"/>
                  </a:lnTo>
                  <a:lnTo>
                    <a:pt x="3713" y="1441"/>
                  </a:lnTo>
                  <a:lnTo>
                    <a:pt x="2687" y="73"/>
                  </a:lnTo>
                  <a:lnTo>
                    <a:pt x="2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0" name="Google Shape;740;p48"/>
            <p:cNvSpPr/>
            <p:nvPr/>
          </p:nvSpPr>
          <p:spPr>
            <a:xfrm>
              <a:off x="5302225" y="968375"/>
              <a:ext cx="417650" cy="418250"/>
            </a:xfrm>
            <a:custGeom>
              <a:avLst/>
              <a:gdLst/>
              <a:ahLst/>
              <a:cxnLst/>
              <a:rect l="l" t="t" r="r" b="b"/>
              <a:pathLst>
                <a:path w="16706" h="16730" extrusionOk="0">
                  <a:moveTo>
                    <a:pt x="10331" y="0"/>
                  </a:moveTo>
                  <a:lnTo>
                    <a:pt x="10747" y="513"/>
                  </a:lnTo>
                  <a:lnTo>
                    <a:pt x="10942" y="782"/>
                  </a:lnTo>
                  <a:lnTo>
                    <a:pt x="11137" y="1050"/>
                  </a:lnTo>
                  <a:lnTo>
                    <a:pt x="11284" y="1343"/>
                  </a:lnTo>
                  <a:lnTo>
                    <a:pt x="11455" y="1636"/>
                  </a:lnTo>
                  <a:lnTo>
                    <a:pt x="11577" y="1929"/>
                  </a:lnTo>
                  <a:lnTo>
                    <a:pt x="11723" y="2223"/>
                  </a:lnTo>
                  <a:lnTo>
                    <a:pt x="11821" y="2540"/>
                  </a:lnTo>
                  <a:lnTo>
                    <a:pt x="11919" y="2858"/>
                  </a:lnTo>
                  <a:lnTo>
                    <a:pt x="12017" y="3199"/>
                  </a:lnTo>
                  <a:lnTo>
                    <a:pt x="12090" y="3517"/>
                  </a:lnTo>
                  <a:lnTo>
                    <a:pt x="12139" y="3859"/>
                  </a:lnTo>
                  <a:lnTo>
                    <a:pt x="12187" y="4201"/>
                  </a:lnTo>
                  <a:lnTo>
                    <a:pt x="12212" y="4543"/>
                  </a:lnTo>
                  <a:lnTo>
                    <a:pt x="12212" y="4909"/>
                  </a:lnTo>
                  <a:lnTo>
                    <a:pt x="12212" y="5275"/>
                  </a:lnTo>
                  <a:lnTo>
                    <a:pt x="12187" y="5642"/>
                  </a:lnTo>
                  <a:lnTo>
                    <a:pt x="12139" y="6008"/>
                  </a:lnTo>
                  <a:lnTo>
                    <a:pt x="12065" y="6374"/>
                  </a:lnTo>
                  <a:lnTo>
                    <a:pt x="11992" y="6741"/>
                  </a:lnTo>
                  <a:lnTo>
                    <a:pt x="11894" y="7083"/>
                  </a:lnTo>
                  <a:lnTo>
                    <a:pt x="11772" y="7425"/>
                  </a:lnTo>
                  <a:lnTo>
                    <a:pt x="11650" y="7742"/>
                  </a:lnTo>
                  <a:lnTo>
                    <a:pt x="11504" y="8084"/>
                  </a:lnTo>
                  <a:lnTo>
                    <a:pt x="11333" y="8402"/>
                  </a:lnTo>
                  <a:lnTo>
                    <a:pt x="11162" y="8695"/>
                  </a:lnTo>
                  <a:lnTo>
                    <a:pt x="10966" y="8988"/>
                  </a:lnTo>
                  <a:lnTo>
                    <a:pt x="10771" y="9281"/>
                  </a:lnTo>
                  <a:lnTo>
                    <a:pt x="10551" y="9549"/>
                  </a:lnTo>
                  <a:lnTo>
                    <a:pt x="10307" y="9818"/>
                  </a:lnTo>
                  <a:lnTo>
                    <a:pt x="10063" y="10087"/>
                  </a:lnTo>
                  <a:lnTo>
                    <a:pt x="9818" y="10331"/>
                  </a:lnTo>
                  <a:lnTo>
                    <a:pt x="9550" y="10551"/>
                  </a:lnTo>
                  <a:lnTo>
                    <a:pt x="9281" y="10771"/>
                  </a:lnTo>
                  <a:lnTo>
                    <a:pt x="8988" y="10966"/>
                  </a:lnTo>
                  <a:lnTo>
                    <a:pt x="8695" y="11161"/>
                  </a:lnTo>
                  <a:lnTo>
                    <a:pt x="8377" y="11332"/>
                  </a:lnTo>
                  <a:lnTo>
                    <a:pt x="8060" y="11503"/>
                  </a:lnTo>
                  <a:lnTo>
                    <a:pt x="7742" y="11650"/>
                  </a:lnTo>
                  <a:lnTo>
                    <a:pt x="7401" y="11772"/>
                  </a:lnTo>
                  <a:lnTo>
                    <a:pt x="7059" y="11894"/>
                  </a:lnTo>
                  <a:lnTo>
                    <a:pt x="6717" y="11992"/>
                  </a:lnTo>
                  <a:lnTo>
                    <a:pt x="6375" y="12065"/>
                  </a:lnTo>
                  <a:lnTo>
                    <a:pt x="6008" y="12138"/>
                  </a:lnTo>
                  <a:lnTo>
                    <a:pt x="5642" y="12187"/>
                  </a:lnTo>
                  <a:lnTo>
                    <a:pt x="5276" y="12212"/>
                  </a:lnTo>
                  <a:lnTo>
                    <a:pt x="4885" y="12236"/>
                  </a:lnTo>
                  <a:lnTo>
                    <a:pt x="4543" y="12212"/>
                  </a:lnTo>
                  <a:lnTo>
                    <a:pt x="4201" y="12187"/>
                  </a:lnTo>
                  <a:lnTo>
                    <a:pt x="3859" y="12163"/>
                  </a:lnTo>
                  <a:lnTo>
                    <a:pt x="3517" y="12089"/>
                  </a:lnTo>
                  <a:lnTo>
                    <a:pt x="3175" y="12016"/>
                  </a:lnTo>
                  <a:lnTo>
                    <a:pt x="2858" y="11943"/>
                  </a:lnTo>
                  <a:lnTo>
                    <a:pt x="2540" y="11845"/>
                  </a:lnTo>
                  <a:lnTo>
                    <a:pt x="2223" y="11723"/>
                  </a:lnTo>
                  <a:lnTo>
                    <a:pt x="1905" y="11601"/>
                  </a:lnTo>
                  <a:lnTo>
                    <a:pt x="1612" y="11454"/>
                  </a:lnTo>
                  <a:lnTo>
                    <a:pt x="1319" y="11308"/>
                  </a:lnTo>
                  <a:lnTo>
                    <a:pt x="1051" y="11137"/>
                  </a:lnTo>
                  <a:lnTo>
                    <a:pt x="757" y="10966"/>
                  </a:lnTo>
                  <a:lnTo>
                    <a:pt x="489" y="10771"/>
                  </a:lnTo>
                  <a:lnTo>
                    <a:pt x="0" y="10355"/>
                  </a:lnTo>
                  <a:lnTo>
                    <a:pt x="98" y="10697"/>
                  </a:lnTo>
                  <a:lnTo>
                    <a:pt x="196" y="11015"/>
                  </a:lnTo>
                  <a:lnTo>
                    <a:pt x="464" y="11674"/>
                  </a:lnTo>
                  <a:lnTo>
                    <a:pt x="757" y="12309"/>
                  </a:lnTo>
                  <a:lnTo>
                    <a:pt x="1124" y="12895"/>
                  </a:lnTo>
                  <a:lnTo>
                    <a:pt x="1515" y="13457"/>
                  </a:lnTo>
                  <a:lnTo>
                    <a:pt x="1979" y="13970"/>
                  </a:lnTo>
                  <a:lnTo>
                    <a:pt x="2443" y="14458"/>
                  </a:lnTo>
                  <a:lnTo>
                    <a:pt x="2980" y="14898"/>
                  </a:lnTo>
                  <a:lnTo>
                    <a:pt x="3542" y="15313"/>
                  </a:lnTo>
                  <a:lnTo>
                    <a:pt x="4128" y="15680"/>
                  </a:lnTo>
                  <a:lnTo>
                    <a:pt x="4738" y="15973"/>
                  </a:lnTo>
                  <a:lnTo>
                    <a:pt x="5398" y="16241"/>
                  </a:lnTo>
                  <a:lnTo>
                    <a:pt x="5740" y="16339"/>
                  </a:lnTo>
                  <a:lnTo>
                    <a:pt x="6082" y="16437"/>
                  </a:lnTo>
                  <a:lnTo>
                    <a:pt x="6424" y="16534"/>
                  </a:lnTo>
                  <a:lnTo>
                    <a:pt x="6766" y="16608"/>
                  </a:lnTo>
                  <a:lnTo>
                    <a:pt x="7132" y="16657"/>
                  </a:lnTo>
                  <a:lnTo>
                    <a:pt x="7474" y="16681"/>
                  </a:lnTo>
                  <a:lnTo>
                    <a:pt x="7840" y="16705"/>
                  </a:lnTo>
                  <a:lnTo>
                    <a:pt x="8231" y="16730"/>
                  </a:lnTo>
                  <a:lnTo>
                    <a:pt x="8646" y="16705"/>
                  </a:lnTo>
                  <a:lnTo>
                    <a:pt x="9086" y="16681"/>
                  </a:lnTo>
                  <a:lnTo>
                    <a:pt x="9501" y="16632"/>
                  </a:lnTo>
                  <a:lnTo>
                    <a:pt x="9941" y="16559"/>
                  </a:lnTo>
                  <a:lnTo>
                    <a:pt x="10331" y="16461"/>
                  </a:lnTo>
                  <a:lnTo>
                    <a:pt x="10747" y="16339"/>
                  </a:lnTo>
                  <a:lnTo>
                    <a:pt x="11137" y="16217"/>
                  </a:lnTo>
                  <a:lnTo>
                    <a:pt x="11528" y="16046"/>
                  </a:lnTo>
                  <a:lnTo>
                    <a:pt x="11894" y="15875"/>
                  </a:lnTo>
                  <a:lnTo>
                    <a:pt x="12261" y="15704"/>
                  </a:lnTo>
                  <a:lnTo>
                    <a:pt x="12627" y="15484"/>
                  </a:lnTo>
                  <a:lnTo>
                    <a:pt x="12969" y="15264"/>
                  </a:lnTo>
                  <a:lnTo>
                    <a:pt x="13311" y="15045"/>
                  </a:lnTo>
                  <a:lnTo>
                    <a:pt x="13628" y="14776"/>
                  </a:lnTo>
                  <a:lnTo>
                    <a:pt x="13922" y="14507"/>
                  </a:lnTo>
                  <a:lnTo>
                    <a:pt x="14215" y="14239"/>
                  </a:lnTo>
                  <a:lnTo>
                    <a:pt x="14508" y="13946"/>
                  </a:lnTo>
                  <a:lnTo>
                    <a:pt x="14776" y="13628"/>
                  </a:lnTo>
                  <a:lnTo>
                    <a:pt x="15021" y="13311"/>
                  </a:lnTo>
                  <a:lnTo>
                    <a:pt x="15265" y="12969"/>
                  </a:lnTo>
                  <a:lnTo>
                    <a:pt x="15485" y="12627"/>
                  </a:lnTo>
                  <a:lnTo>
                    <a:pt x="15680" y="12285"/>
                  </a:lnTo>
                  <a:lnTo>
                    <a:pt x="15875" y="11918"/>
                  </a:lnTo>
                  <a:lnTo>
                    <a:pt x="16046" y="11528"/>
                  </a:lnTo>
                  <a:lnTo>
                    <a:pt x="16193" y="11161"/>
                  </a:lnTo>
                  <a:lnTo>
                    <a:pt x="16339" y="10746"/>
                  </a:lnTo>
                  <a:lnTo>
                    <a:pt x="16437" y="10355"/>
                  </a:lnTo>
                  <a:lnTo>
                    <a:pt x="16535" y="9940"/>
                  </a:lnTo>
                  <a:lnTo>
                    <a:pt x="16608" y="9525"/>
                  </a:lnTo>
                  <a:lnTo>
                    <a:pt x="16657" y="9085"/>
                  </a:lnTo>
                  <a:lnTo>
                    <a:pt x="16706" y="8670"/>
                  </a:lnTo>
                  <a:lnTo>
                    <a:pt x="16706" y="8231"/>
                  </a:lnTo>
                  <a:lnTo>
                    <a:pt x="16706" y="7864"/>
                  </a:lnTo>
                  <a:lnTo>
                    <a:pt x="16681" y="7498"/>
                  </a:lnTo>
                  <a:lnTo>
                    <a:pt x="16632" y="7132"/>
                  </a:lnTo>
                  <a:lnTo>
                    <a:pt x="16584" y="6790"/>
                  </a:lnTo>
                  <a:lnTo>
                    <a:pt x="16510" y="6423"/>
                  </a:lnTo>
                  <a:lnTo>
                    <a:pt x="16437" y="6081"/>
                  </a:lnTo>
                  <a:lnTo>
                    <a:pt x="16339" y="5739"/>
                  </a:lnTo>
                  <a:lnTo>
                    <a:pt x="16242" y="5398"/>
                  </a:lnTo>
                  <a:lnTo>
                    <a:pt x="15973" y="4763"/>
                  </a:lnTo>
                  <a:lnTo>
                    <a:pt x="15656" y="4128"/>
                  </a:lnTo>
                  <a:lnTo>
                    <a:pt x="15314" y="3541"/>
                  </a:lnTo>
                  <a:lnTo>
                    <a:pt x="14898" y="2980"/>
                  </a:lnTo>
                  <a:lnTo>
                    <a:pt x="14459" y="2467"/>
                  </a:lnTo>
                  <a:lnTo>
                    <a:pt x="13970" y="1978"/>
                  </a:lnTo>
                  <a:lnTo>
                    <a:pt x="13433" y="1539"/>
                  </a:lnTo>
                  <a:lnTo>
                    <a:pt x="12871" y="1123"/>
                  </a:lnTo>
                  <a:lnTo>
                    <a:pt x="12285" y="782"/>
                  </a:lnTo>
                  <a:lnTo>
                    <a:pt x="11675" y="464"/>
                  </a:lnTo>
                  <a:lnTo>
                    <a:pt x="11015" y="220"/>
                  </a:lnTo>
                  <a:lnTo>
                    <a:pt x="10673" y="98"/>
                  </a:lnTo>
                  <a:lnTo>
                    <a:pt x="103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1" name="Google Shape;741;p48"/>
          <p:cNvGrpSpPr/>
          <p:nvPr/>
        </p:nvGrpSpPr>
        <p:grpSpPr>
          <a:xfrm>
            <a:off x="4739421" y="1103111"/>
            <a:ext cx="399793" cy="389409"/>
            <a:chOff x="5926225" y="921350"/>
            <a:chExt cx="517800" cy="504350"/>
          </a:xfrm>
        </p:grpSpPr>
        <p:sp>
          <p:nvSpPr>
            <p:cNvPr id="742" name="Google Shape;742;p48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3" name="Google Shape;743;p48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4" name="Google Shape;744;p48"/>
          <p:cNvGrpSpPr/>
          <p:nvPr/>
        </p:nvGrpSpPr>
        <p:grpSpPr>
          <a:xfrm>
            <a:off x="5273077" y="1110659"/>
            <a:ext cx="373388" cy="374333"/>
            <a:chOff x="6617400" y="931125"/>
            <a:chExt cx="483600" cy="484825"/>
          </a:xfrm>
        </p:grpSpPr>
        <p:sp>
          <p:nvSpPr>
            <p:cNvPr id="745" name="Google Shape;745;p48"/>
            <p:cNvSpPr/>
            <p:nvPr/>
          </p:nvSpPr>
          <p:spPr>
            <a:xfrm>
              <a:off x="6843925" y="1183900"/>
              <a:ext cx="121525" cy="232050"/>
            </a:xfrm>
            <a:custGeom>
              <a:avLst/>
              <a:gdLst/>
              <a:ahLst/>
              <a:cxnLst/>
              <a:rect l="l" t="t" r="r" b="b"/>
              <a:pathLst>
                <a:path w="4861" h="9282" extrusionOk="0">
                  <a:moveTo>
                    <a:pt x="1" y="0"/>
                  </a:moveTo>
                  <a:lnTo>
                    <a:pt x="1" y="6863"/>
                  </a:lnTo>
                  <a:lnTo>
                    <a:pt x="25" y="7107"/>
                  </a:lnTo>
                  <a:lnTo>
                    <a:pt x="49" y="7327"/>
                  </a:lnTo>
                  <a:lnTo>
                    <a:pt x="123" y="7572"/>
                  </a:lnTo>
                  <a:lnTo>
                    <a:pt x="196" y="7791"/>
                  </a:lnTo>
                  <a:lnTo>
                    <a:pt x="294" y="8011"/>
                  </a:lnTo>
                  <a:lnTo>
                    <a:pt x="416" y="8207"/>
                  </a:lnTo>
                  <a:lnTo>
                    <a:pt x="562" y="8402"/>
                  </a:lnTo>
                  <a:lnTo>
                    <a:pt x="709" y="8573"/>
                  </a:lnTo>
                  <a:lnTo>
                    <a:pt x="880" y="8719"/>
                  </a:lnTo>
                  <a:lnTo>
                    <a:pt x="1075" y="8866"/>
                  </a:lnTo>
                  <a:lnTo>
                    <a:pt x="1271" y="8988"/>
                  </a:lnTo>
                  <a:lnTo>
                    <a:pt x="1490" y="9086"/>
                  </a:lnTo>
                  <a:lnTo>
                    <a:pt x="1710" y="9159"/>
                  </a:lnTo>
                  <a:lnTo>
                    <a:pt x="1930" y="9232"/>
                  </a:lnTo>
                  <a:lnTo>
                    <a:pt x="2174" y="9257"/>
                  </a:lnTo>
                  <a:lnTo>
                    <a:pt x="2418" y="9281"/>
                  </a:lnTo>
                  <a:lnTo>
                    <a:pt x="2663" y="9257"/>
                  </a:lnTo>
                  <a:lnTo>
                    <a:pt x="2907" y="9232"/>
                  </a:lnTo>
                  <a:lnTo>
                    <a:pt x="3151" y="9159"/>
                  </a:lnTo>
                  <a:lnTo>
                    <a:pt x="3371" y="9086"/>
                  </a:lnTo>
                  <a:lnTo>
                    <a:pt x="3591" y="8988"/>
                  </a:lnTo>
                  <a:lnTo>
                    <a:pt x="3786" y="8866"/>
                  </a:lnTo>
                  <a:lnTo>
                    <a:pt x="3957" y="8719"/>
                  </a:lnTo>
                  <a:lnTo>
                    <a:pt x="4128" y="8573"/>
                  </a:lnTo>
                  <a:lnTo>
                    <a:pt x="4299" y="8402"/>
                  </a:lnTo>
                  <a:lnTo>
                    <a:pt x="4446" y="8207"/>
                  </a:lnTo>
                  <a:lnTo>
                    <a:pt x="4568" y="8011"/>
                  </a:lnTo>
                  <a:lnTo>
                    <a:pt x="4665" y="7791"/>
                  </a:lnTo>
                  <a:lnTo>
                    <a:pt x="4739" y="7572"/>
                  </a:lnTo>
                  <a:lnTo>
                    <a:pt x="4812" y="7327"/>
                  </a:lnTo>
                  <a:lnTo>
                    <a:pt x="4836" y="7107"/>
                  </a:lnTo>
                  <a:lnTo>
                    <a:pt x="4861" y="6863"/>
                  </a:lnTo>
                  <a:lnTo>
                    <a:pt x="4836" y="6717"/>
                  </a:lnTo>
                  <a:lnTo>
                    <a:pt x="4812" y="6619"/>
                  </a:lnTo>
                  <a:lnTo>
                    <a:pt x="4739" y="6521"/>
                  </a:lnTo>
                  <a:lnTo>
                    <a:pt x="4665" y="6424"/>
                  </a:lnTo>
                  <a:lnTo>
                    <a:pt x="4592" y="6350"/>
                  </a:lnTo>
                  <a:lnTo>
                    <a:pt x="4470" y="6302"/>
                  </a:lnTo>
                  <a:lnTo>
                    <a:pt x="4372" y="6253"/>
                  </a:lnTo>
                  <a:lnTo>
                    <a:pt x="4128" y="6253"/>
                  </a:lnTo>
                  <a:lnTo>
                    <a:pt x="4006" y="6302"/>
                  </a:lnTo>
                  <a:lnTo>
                    <a:pt x="3908" y="6350"/>
                  </a:lnTo>
                  <a:lnTo>
                    <a:pt x="3811" y="6424"/>
                  </a:lnTo>
                  <a:lnTo>
                    <a:pt x="3737" y="6521"/>
                  </a:lnTo>
                  <a:lnTo>
                    <a:pt x="3688" y="6619"/>
                  </a:lnTo>
                  <a:lnTo>
                    <a:pt x="3640" y="6717"/>
                  </a:lnTo>
                  <a:lnTo>
                    <a:pt x="3640" y="6863"/>
                  </a:lnTo>
                  <a:lnTo>
                    <a:pt x="3615" y="7083"/>
                  </a:lnTo>
                  <a:lnTo>
                    <a:pt x="3542" y="7327"/>
                  </a:lnTo>
                  <a:lnTo>
                    <a:pt x="3420" y="7523"/>
                  </a:lnTo>
                  <a:lnTo>
                    <a:pt x="3273" y="7718"/>
                  </a:lnTo>
                  <a:lnTo>
                    <a:pt x="3102" y="7865"/>
                  </a:lnTo>
                  <a:lnTo>
                    <a:pt x="2907" y="7962"/>
                  </a:lnTo>
                  <a:lnTo>
                    <a:pt x="2663" y="8036"/>
                  </a:lnTo>
                  <a:lnTo>
                    <a:pt x="2418" y="8060"/>
                  </a:lnTo>
                  <a:lnTo>
                    <a:pt x="2174" y="8036"/>
                  </a:lnTo>
                  <a:lnTo>
                    <a:pt x="1954" y="7962"/>
                  </a:lnTo>
                  <a:lnTo>
                    <a:pt x="1759" y="7865"/>
                  </a:lnTo>
                  <a:lnTo>
                    <a:pt x="1564" y="7718"/>
                  </a:lnTo>
                  <a:lnTo>
                    <a:pt x="1417" y="7523"/>
                  </a:lnTo>
                  <a:lnTo>
                    <a:pt x="1319" y="7327"/>
                  </a:lnTo>
                  <a:lnTo>
                    <a:pt x="1246" y="7083"/>
                  </a:lnTo>
                  <a:lnTo>
                    <a:pt x="1222" y="6863"/>
                  </a:lnTo>
                  <a:lnTo>
                    <a:pt x="1222" y="0"/>
                  </a:lnTo>
                  <a:lnTo>
                    <a:pt x="953" y="220"/>
                  </a:lnTo>
                  <a:lnTo>
                    <a:pt x="880" y="293"/>
                  </a:lnTo>
                  <a:lnTo>
                    <a:pt x="806" y="342"/>
                  </a:lnTo>
                  <a:lnTo>
                    <a:pt x="709" y="367"/>
                  </a:lnTo>
                  <a:lnTo>
                    <a:pt x="513" y="367"/>
                  </a:lnTo>
                  <a:lnTo>
                    <a:pt x="416" y="342"/>
                  </a:lnTo>
                  <a:lnTo>
                    <a:pt x="342" y="293"/>
                  </a:lnTo>
                  <a:lnTo>
                    <a:pt x="269" y="22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6" name="Google Shape;746;p48"/>
            <p:cNvSpPr/>
            <p:nvPr/>
          </p:nvSpPr>
          <p:spPr>
            <a:xfrm>
              <a:off x="6617400" y="931125"/>
              <a:ext cx="483600" cy="259500"/>
            </a:xfrm>
            <a:custGeom>
              <a:avLst/>
              <a:gdLst/>
              <a:ahLst/>
              <a:cxnLst/>
              <a:rect l="l" t="t" r="r" b="b"/>
              <a:pathLst>
                <a:path w="19344" h="10380" extrusionOk="0">
                  <a:moveTo>
                    <a:pt x="5252" y="9769"/>
                  </a:moveTo>
                  <a:lnTo>
                    <a:pt x="5252" y="9769"/>
                  </a:lnTo>
                  <a:lnTo>
                    <a:pt x="5252" y="9769"/>
                  </a:lnTo>
                  <a:close/>
                  <a:moveTo>
                    <a:pt x="9672" y="0"/>
                  </a:moveTo>
                  <a:lnTo>
                    <a:pt x="9550" y="25"/>
                  </a:lnTo>
                  <a:lnTo>
                    <a:pt x="9428" y="49"/>
                  </a:lnTo>
                  <a:lnTo>
                    <a:pt x="9330" y="122"/>
                  </a:lnTo>
                  <a:lnTo>
                    <a:pt x="9232" y="196"/>
                  </a:lnTo>
                  <a:lnTo>
                    <a:pt x="9159" y="269"/>
                  </a:lnTo>
                  <a:lnTo>
                    <a:pt x="9110" y="367"/>
                  </a:lnTo>
                  <a:lnTo>
                    <a:pt x="9086" y="489"/>
                  </a:lnTo>
                  <a:lnTo>
                    <a:pt x="9062" y="611"/>
                  </a:lnTo>
                  <a:lnTo>
                    <a:pt x="9062" y="1246"/>
                  </a:lnTo>
                  <a:lnTo>
                    <a:pt x="8622" y="1270"/>
                  </a:lnTo>
                  <a:lnTo>
                    <a:pt x="8182" y="1343"/>
                  </a:lnTo>
                  <a:lnTo>
                    <a:pt x="7767" y="1417"/>
                  </a:lnTo>
                  <a:lnTo>
                    <a:pt x="7328" y="1514"/>
                  </a:lnTo>
                  <a:lnTo>
                    <a:pt x="6912" y="1612"/>
                  </a:lnTo>
                  <a:lnTo>
                    <a:pt x="6497" y="1759"/>
                  </a:lnTo>
                  <a:lnTo>
                    <a:pt x="6082" y="1905"/>
                  </a:lnTo>
                  <a:lnTo>
                    <a:pt x="5691" y="2076"/>
                  </a:lnTo>
                  <a:lnTo>
                    <a:pt x="5300" y="2247"/>
                  </a:lnTo>
                  <a:lnTo>
                    <a:pt x="4910" y="2467"/>
                  </a:lnTo>
                  <a:lnTo>
                    <a:pt x="4543" y="2687"/>
                  </a:lnTo>
                  <a:lnTo>
                    <a:pt x="4177" y="2931"/>
                  </a:lnTo>
                  <a:lnTo>
                    <a:pt x="3811" y="3175"/>
                  </a:lnTo>
                  <a:lnTo>
                    <a:pt x="3469" y="3468"/>
                  </a:lnTo>
                  <a:lnTo>
                    <a:pt x="3151" y="3761"/>
                  </a:lnTo>
                  <a:lnTo>
                    <a:pt x="2834" y="4054"/>
                  </a:lnTo>
                  <a:lnTo>
                    <a:pt x="2516" y="4372"/>
                  </a:lnTo>
                  <a:lnTo>
                    <a:pt x="2223" y="4714"/>
                  </a:lnTo>
                  <a:lnTo>
                    <a:pt x="1930" y="5080"/>
                  </a:lnTo>
                  <a:lnTo>
                    <a:pt x="1686" y="5422"/>
                  </a:lnTo>
                  <a:lnTo>
                    <a:pt x="1442" y="5788"/>
                  </a:lnTo>
                  <a:lnTo>
                    <a:pt x="1222" y="6179"/>
                  </a:lnTo>
                  <a:lnTo>
                    <a:pt x="1002" y="6570"/>
                  </a:lnTo>
                  <a:lnTo>
                    <a:pt x="807" y="6961"/>
                  </a:lnTo>
                  <a:lnTo>
                    <a:pt x="660" y="7376"/>
                  </a:lnTo>
                  <a:lnTo>
                    <a:pt x="489" y="7791"/>
                  </a:lnTo>
                  <a:lnTo>
                    <a:pt x="367" y="8206"/>
                  </a:lnTo>
                  <a:lnTo>
                    <a:pt x="245" y="8622"/>
                  </a:lnTo>
                  <a:lnTo>
                    <a:pt x="172" y="9061"/>
                  </a:lnTo>
                  <a:lnTo>
                    <a:pt x="98" y="9501"/>
                  </a:lnTo>
                  <a:lnTo>
                    <a:pt x="25" y="9940"/>
                  </a:lnTo>
                  <a:lnTo>
                    <a:pt x="1" y="10380"/>
                  </a:lnTo>
                  <a:lnTo>
                    <a:pt x="196" y="10111"/>
                  </a:lnTo>
                  <a:lnTo>
                    <a:pt x="465" y="9867"/>
                  </a:lnTo>
                  <a:lnTo>
                    <a:pt x="758" y="9647"/>
                  </a:lnTo>
                  <a:lnTo>
                    <a:pt x="1075" y="9452"/>
                  </a:lnTo>
                  <a:lnTo>
                    <a:pt x="1442" y="9305"/>
                  </a:lnTo>
                  <a:lnTo>
                    <a:pt x="1808" y="9183"/>
                  </a:lnTo>
                  <a:lnTo>
                    <a:pt x="2223" y="9110"/>
                  </a:lnTo>
                  <a:lnTo>
                    <a:pt x="2638" y="9086"/>
                  </a:lnTo>
                  <a:lnTo>
                    <a:pt x="2956" y="9110"/>
                  </a:lnTo>
                  <a:lnTo>
                    <a:pt x="3249" y="9134"/>
                  </a:lnTo>
                  <a:lnTo>
                    <a:pt x="3542" y="9208"/>
                  </a:lnTo>
                  <a:lnTo>
                    <a:pt x="3811" y="9281"/>
                  </a:lnTo>
                  <a:lnTo>
                    <a:pt x="4079" y="9379"/>
                  </a:lnTo>
                  <a:lnTo>
                    <a:pt x="4323" y="9501"/>
                  </a:lnTo>
                  <a:lnTo>
                    <a:pt x="4543" y="9647"/>
                  </a:lnTo>
                  <a:lnTo>
                    <a:pt x="4763" y="9794"/>
                  </a:lnTo>
                  <a:lnTo>
                    <a:pt x="4812" y="9305"/>
                  </a:lnTo>
                  <a:lnTo>
                    <a:pt x="4934" y="8573"/>
                  </a:lnTo>
                  <a:lnTo>
                    <a:pt x="5007" y="8109"/>
                  </a:lnTo>
                  <a:lnTo>
                    <a:pt x="5129" y="7620"/>
                  </a:lnTo>
                  <a:lnTo>
                    <a:pt x="5276" y="7107"/>
                  </a:lnTo>
                  <a:lnTo>
                    <a:pt x="5447" y="6546"/>
                  </a:lnTo>
                  <a:lnTo>
                    <a:pt x="5642" y="5984"/>
                  </a:lnTo>
                  <a:lnTo>
                    <a:pt x="5887" y="5373"/>
                  </a:lnTo>
                  <a:lnTo>
                    <a:pt x="6180" y="4763"/>
                  </a:lnTo>
                  <a:lnTo>
                    <a:pt x="6522" y="4152"/>
                  </a:lnTo>
                  <a:lnTo>
                    <a:pt x="6888" y="3542"/>
                  </a:lnTo>
                  <a:lnTo>
                    <a:pt x="7303" y="2931"/>
                  </a:lnTo>
                  <a:lnTo>
                    <a:pt x="7792" y="2345"/>
                  </a:lnTo>
                  <a:lnTo>
                    <a:pt x="8329" y="1783"/>
                  </a:lnTo>
                  <a:lnTo>
                    <a:pt x="8402" y="1710"/>
                  </a:lnTo>
                  <a:lnTo>
                    <a:pt x="8597" y="1710"/>
                  </a:lnTo>
                  <a:lnTo>
                    <a:pt x="8671" y="1783"/>
                  </a:lnTo>
                  <a:lnTo>
                    <a:pt x="8720" y="1856"/>
                  </a:lnTo>
                  <a:lnTo>
                    <a:pt x="8744" y="1954"/>
                  </a:lnTo>
                  <a:lnTo>
                    <a:pt x="8720" y="2027"/>
                  </a:lnTo>
                  <a:lnTo>
                    <a:pt x="8671" y="2125"/>
                  </a:lnTo>
                  <a:lnTo>
                    <a:pt x="8182" y="2662"/>
                  </a:lnTo>
                  <a:lnTo>
                    <a:pt x="7718" y="3200"/>
                  </a:lnTo>
                  <a:lnTo>
                    <a:pt x="7328" y="3786"/>
                  </a:lnTo>
                  <a:lnTo>
                    <a:pt x="6961" y="4348"/>
                  </a:lnTo>
                  <a:lnTo>
                    <a:pt x="6668" y="4934"/>
                  </a:lnTo>
                  <a:lnTo>
                    <a:pt x="6375" y="5495"/>
                  </a:lnTo>
                  <a:lnTo>
                    <a:pt x="6155" y="6082"/>
                  </a:lnTo>
                  <a:lnTo>
                    <a:pt x="5960" y="6619"/>
                  </a:lnTo>
                  <a:lnTo>
                    <a:pt x="5789" y="7156"/>
                  </a:lnTo>
                  <a:lnTo>
                    <a:pt x="5642" y="7645"/>
                  </a:lnTo>
                  <a:lnTo>
                    <a:pt x="5520" y="8109"/>
                  </a:lnTo>
                  <a:lnTo>
                    <a:pt x="5423" y="8548"/>
                  </a:lnTo>
                  <a:lnTo>
                    <a:pt x="5300" y="9257"/>
                  </a:lnTo>
                  <a:lnTo>
                    <a:pt x="5252" y="9769"/>
                  </a:lnTo>
                  <a:lnTo>
                    <a:pt x="5471" y="9623"/>
                  </a:lnTo>
                  <a:lnTo>
                    <a:pt x="5691" y="9476"/>
                  </a:lnTo>
                  <a:lnTo>
                    <a:pt x="5935" y="9379"/>
                  </a:lnTo>
                  <a:lnTo>
                    <a:pt x="6180" y="9281"/>
                  </a:lnTo>
                  <a:lnTo>
                    <a:pt x="6448" y="9208"/>
                  </a:lnTo>
                  <a:lnTo>
                    <a:pt x="6741" y="9134"/>
                  </a:lnTo>
                  <a:lnTo>
                    <a:pt x="7034" y="9110"/>
                  </a:lnTo>
                  <a:lnTo>
                    <a:pt x="7328" y="9086"/>
                  </a:lnTo>
                  <a:lnTo>
                    <a:pt x="7645" y="9110"/>
                  </a:lnTo>
                  <a:lnTo>
                    <a:pt x="7938" y="9134"/>
                  </a:lnTo>
                  <a:lnTo>
                    <a:pt x="8207" y="9208"/>
                  </a:lnTo>
                  <a:lnTo>
                    <a:pt x="8475" y="9281"/>
                  </a:lnTo>
                  <a:lnTo>
                    <a:pt x="8744" y="9379"/>
                  </a:lnTo>
                  <a:lnTo>
                    <a:pt x="8988" y="9501"/>
                  </a:lnTo>
                  <a:lnTo>
                    <a:pt x="9208" y="9623"/>
                  </a:lnTo>
                  <a:lnTo>
                    <a:pt x="9428" y="9794"/>
                  </a:lnTo>
                  <a:lnTo>
                    <a:pt x="9428" y="1954"/>
                  </a:lnTo>
                  <a:lnTo>
                    <a:pt x="9452" y="1856"/>
                  </a:lnTo>
                  <a:lnTo>
                    <a:pt x="9501" y="1783"/>
                  </a:lnTo>
                  <a:lnTo>
                    <a:pt x="9574" y="1710"/>
                  </a:lnTo>
                  <a:lnTo>
                    <a:pt x="9770" y="1710"/>
                  </a:lnTo>
                  <a:lnTo>
                    <a:pt x="9843" y="1783"/>
                  </a:lnTo>
                  <a:lnTo>
                    <a:pt x="9892" y="1856"/>
                  </a:lnTo>
                  <a:lnTo>
                    <a:pt x="9916" y="1954"/>
                  </a:lnTo>
                  <a:lnTo>
                    <a:pt x="9916" y="9794"/>
                  </a:lnTo>
                  <a:lnTo>
                    <a:pt x="10136" y="9623"/>
                  </a:lnTo>
                  <a:lnTo>
                    <a:pt x="10356" y="9501"/>
                  </a:lnTo>
                  <a:lnTo>
                    <a:pt x="10600" y="9379"/>
                  </a:lnTo>
                  <a:lnTo>
                    <a:pt x="10869" y="9281"/>
                  </a:lnTo>
                  <a:lnTo>
                    <a:pt x="11137" y="9208"/>
                  </a:lnTo>
                  <a:lnTo>
                    <a:pt x="11406" y="9134"/>
                  </a:lnTo>
                  <a:lnTo>
                    <a:pt x="11699" y="9110"/>
                  </a:lnTo>
                  <a:lnTo>
                    <a:pt x="12017" y="9086"/>
                  </a:lnTo>
                  <a:lnTo>
                    <a:pt x="12310" y="9110"/>
                  </a:lnTo>
                  <a:lnTo>
                    <a:pt x="12603" y="9134"/>
                  </a:lnTo>
                  <a:lnTo>
                    <a:pt x="12896" y="9208"/>
                  </a:lnTo>
                  <a:lnTo>
                    <a:pt x="13165" y="9281"/>
                  </a:lnTo>
                  <a:lnTo>
                    <a:pt x="13409" y="9379"/>
                  </a:lnTo>
                  <a:lnTo>
                    <a:pt x="13653" y="9476"/>
                  </a:lnTo>
                  <a:lnTo>
                    <a:pt x="13873" y="9623"/>
                  </a:lnTo>
                  <a:lnTo>
                    <a:pt x="14093" y="9769"/>
                  </a:lnTo>
                  <a:lnTo>
                    <a:pt x="14019" y="9257"/>
                  </a:lnTo>
                  <a:lnTo>
                    <a:pt x="13897" y="8548"/>
                  </a:lnTo>
                  <a:lnTo>
                    <a:pt x="13824" y="8109"/>
                  </a:lnTo>
                  <a:lnTo>
                    <a:pt x="13702" y="7645"/>
                  </a:lnTo>
                  <a:lnTo>
                    <a:pt x="13555" y="7132"/>
                  </a:lnTo>
                  <a:lnTo>
                    <a:pt x="13384" y="6619"/>
                  </a:lnTo>
                  <a:lnTo>
                    <a:pt x="13189" y="6057"/>
                  </a:lnTo>
                  <a:lnTo>
                    <a:pt x="12945" y="5495"/>
                  </a:lnTo>
                  <a:lnTo>
                    <a:pt x="12676" y="4934"/>
                  </a:lnTo>
                  <a:lnTo>
                    <a:pt x="12359" y="4348"/>
                  </a:lnTo>
                  <a:lnTo>
                    <a:pt x="12017" y="3786"/>
                  </a:lnTo>
                  <a:lnTo>
                    <a:pt x="11626" y="3200"/>
                  </a:lnTo>
                  <a:lnTo>
                    <a:pt x="11162" y="2662"/>
                  </a:lnTo>
                  <a:lnTo>
                    <a:pt x="10673" y="2125"/>
                  </a:lnTo>
                  <a:lnTo>
                    <a:pt x="10625" y="2027"/>
                  </a:lnTo>
                  <a:lnTo>
                    <a:pt x="10600" y="1954"/>
                  </a:lnTo>
                  <a:lnTo>
                    <a:pt x="10625" y="1856"/>
                  </a:lnTo>
                  <a:lnTo>
                    <a:pt x="10673" y="1783"/>
                  </a:lnTo>
                  <a:lnTo>
                    <a:pt x="10747" y="1710"/>
                  </a:lnTo>
                  <a:lnTo>
                    <a:pt x="10942" y="1710"/>
                  </a:lnTo>
                  <a:lnTo>
                    <a:pt x="11015" y="1783"/>
                  </a:lnTo>
                  <a:lnTo>
                    <a:pt x="11553" y="2345"/>
                  </a:lnTo>
                  <a:lnTo>
                    <a:pt x="12017" y="2931"/>
                  </a:lnTo>
                  <a:lnTo>
                    <a:pt x="12456" y="3542"/>
                  </a:lnTo>
                  <a:lnTo>
                    <a:pt x="12823" y="4152"/>
                  </a:lnTo>
                  <a:lnTo>
                    <a:pt x="13165" y="4787"/>
                  </a:lnTo>
                  <a:lnTo>
                    <a:pt x="13458" y="5373"/>
                  </a:lnTo>
                  <a:lnTo>
                    <a:pt x="13702" y="5984"/>
                  </a:lnTo>
                  <a:lnTo>
                    <a:pt x="13897" y="6546"/>
                  </a:lnTo>
                  <a:lnTo>
                    <a:pt x="14068" y="7107"/>
                  </a:lnTo>
                  <a:lnTo>
                    <a:pt x="14215" y="7620"/>
                  </a:lnTo>
                  <a:lnTo>
                    <a:pt x="14337" y="8109"/>
                  </a:lnTo>
                  <a:lnTo>
                    <a:pt x="14410" y="8573"/>
                  </a:lnTo>
                  <a:lnTo>
                    <a:pt x="14532" y="9305"/>
                  </a:lnTo>
                  <a:lnTo>
                    <a:pt x="14581" y="9794"/>
                  </a:lnTo>
                  <a:lnTo>
                    <a:pt x="14801" y="9647"/>
                  </a:lnTo>
                  <a:lnTo>
                    <a:pt x="15021" y="9501"/>
                  </a:lnTo>
                  <a:lnTo>
                    <a:pt x="15265" y="9379"/>
                  </a:lnTo>
                  <a:lnTo>
                    <a:pt x="15534" y="9281"/>
                  </a:lnTo>
                  <a:lnTo>
                    <a:pt x="15802" y="9208"/>
                  </a:lnTo>
                  <a:lnTo>
                    <a:pt x="16095" y="9134"/>
                  </a:lnTo>
                  <a:lnTo>
                    <a:pt x="16388" y="9110"/>
                  </a:lnTo>
                  <a:lnTo>
                    <a:pt x="16706" y="9086"/>
                  </a:lnTo>
                  <a:lnTo>
                    <a:pt x="17121" y="9110"/>
                  </a:lnTo>
                  <a:lnTo>
                    <a:pt x="17536" y="9183"/>
                  </a:lnTo>
                  <a:lnTo>
                    <a:pt x="17903" y="9305"/>
                  </a:lnTo>
                  <a:lnTo>
                    <a:pt x="18269" y="9452"/>
                  </a:lnTo>
                  <a:lnTo>
                    <a:pt x="18587" y="9647"/>
                  </a:lnTo>
                  <a:lnTo>
                    <a:pt x="18880" y="9867"/>
                  </a:lnTo>
                  <a:lnTo>
                    <a:pt x="19148" y="10111"/>
                  </a:lnTo>
                  <a:lnTo>
                    <a:pt x="19344" y="10380"/>
                  </a:lnTo>
                  <a:lnTo>
                    <a:pt x="19319" y="9940"/>
                  </a:lnTo>
                  <a:lnTo>
                    <a:pt x="19246" y="9501"/>
                  </a:lnTo>
                  <a:lnTo>
                    <a:pt x="19173" y="9061"/>
                  </a:lnTo>
                  <a:lnTo>
                    <a:pt x="19099" y="8622"/>
                  </a:lnTo>
                  <a:lnTo>
                    <a:pt x="18977" y="8206"/>
                  </a:lnTo>
                  <a:lnTo>
                    <a:pt x="18855" y="7791"/>
                  </a:lnTo>
                  <a:lnTo>
                    <a:pt x="18684" y="7376"/>
                  </a:lnTo>
                  <a:lnTo>
                    <a:pt x="18538" y="6961"/>
                  </a:lnTo>
                  <a:lnTo>
                    <a:pt x="18342" y="6570"/>
                  </a:lnTo>
                  <a:lnTo>
                    <a:pt x="18122" y="6179"/>
                  </a:lnTo>
                  <a:lnTo>
                    <a:pt x="17903" y="5788"/>
                  </a:lnTo>
                  <a:lnTo>
                    <a:pt x="17658" y="5422"/>
                  </a:lnTo>
                  <a:lnTo>
                    <a:pt x="17414" y="5080"/>
                  </a:lnTo>
                  <a:lnTo>
                    <a:pt x="17121" y="4714"/>
                  </a:lnTo>
                  <a:lnTo>
                    <a:pt x="16828" y="4372"/>
                  </a:lnTo>
                  <a:lnTo>
                    <a:pt x="16511" y="4054"/>
                  </a:lnTo>
                  <a:lnTo>
                    <a:pt x="16193" y="3761"/>
                  </a:lnTo>
                  <a:lnTo>
                    <a:pt x="15876" y="3468"/>
                  </a:lnTo>
                  <a:lnTo>
                    <a:pt x="15534" y="3175"/>
                  </a:lnTo>
                  <a:lnTo>
                    <a:pt x="15167" y="2931"/>
                  </a:lnTo>
                  <a:lnTo>
                    <a:pt x="14801" y="2687"/>
                  </a:lnTo>
                  <a:lnTo>
                    <a:pt x="14435" y="2467"/>
                  </a:lnTo>
                  <a:lnTo>
                    <a:pt x="14044" y="2247"/>
                  </a:lnTo>
                  <a:lnTo>
                    <a:pt x="13653" y="2076"/>
                  </a:lnTo>
                  <a:lnTo>
                    <a:pt x="13262" y="1905"/>
                  </a:lnTo>
                  <a:lnTo>
                    <a:pt x="12847" y="1759"/>
                  </a:lnTo>
                  <a:lnTo>
                    <a:pt x="12432" y="1612"/>
                  </a:lnTo>
                  <a:lnTo>
                    <a:pt x="12017" y="1514"/>
                  </a:lnTo>
                  <a:lnTo>
                    <a:pt x="11577" y="1417"/>
                  </a:lnTo>
                  <a:lnTo>
                    <a:pt x="11162" y="1343"/>
                  </a:lnTo>
                  <a:lnTo>
                    <a:pt x="10722" y="1270"/>
                  </a:lnTo>
                  <a:lnTo>
                    <a:pt x="10283" y="1246"/>
                  </a:lnTo>
                  <a:lnTo>
                    <a:pt x="10283" y="611"/>
                  </a:lnTo>
                  <a:lnTo>
                    <a:pt x="10258" y="489"/>
                  </a:lnTo>
                  <a:lnTo>
                    <a:pt x="10234" y="367"/>
                  </a:lnTo>
                  <a:lnTo>
                    <a:pt x="10185" y="269"/>
                  </a:lnTo>
                  <a:lnTo>
                    <a:pt x="10112" y="196"/>
                  </a:lnTo>
                  <a:lnTo>
                    <a:pt x="10014" y="122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47" name="Google Shape;747;p48"/>
          <p:cNvGrpSpPr/>
          <p:nvPr/>
        </p:nvGrpSpPr>
        <p:grpSpPr>
          <a:xfrm>
            <a:off x="595599" y="1691915"/>
            <a:ext cx="360185" cy="252708"/>
            <a:chOff x="559275" y="1683950"/>
            <a:chExt cx="466500" cy="327300"/>
          </a:xfrm>
        </p:grpSpPr>
        <p:sp>
          <p:nvSpPr>
            <p:cNvPr id="748" name="Google Shape;748;p48"/>
            <p:cNvSpPr/>
            <p:nvPr/>
          </p:nvSpPr>
          <p:spPr>
            <a:xfrm>
              <a:off x="559275" y="1683950"/>
              <a:ext cx="466500" cy="197850"/>
            </a:xfrm>
            <a:custGeom>
              <a:avLst/>
              <a:gdLst/>
              <a:ahLst/>
              <a:cxnLst/>
              <a:rect l="l" t="t" r="r" b="b"/>
              <a:pathLst>
                <a:path w="18660" h="7914" extrusionOk="0">
                  <a:moveTo>
                    <a:pt x="391" y="1"/>
                  </a:moveTo>
                  <a:lnTo>
                    <a:pt x="293" y="50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49" y="294"/>
                  </a:lnTo>
                  <a:lnTo>
                    <a:pt x="0" y="392"/>
                  </a:lnTo>
                  <a:lnTo>
                    <a:pt x="0" y="489"/>
                  </a:lnTo>
                  <a:lnTo>
                    <a:pt x="0" y="1173"/>
                  </a:lnTo>
                  <a:lnTo>
                    <a:pt x="9330" y="7914"/>
                  </a:lnTo>
                  <a:lnTo>
                    <a:pt x="18659" y="1173"/>
                  </a:lnTo>
                  <a:lnTo>
                    <a:pt x="18659" y="489"/>
                  </a:lnTo>
                  <a:lnTo>
                    <a:pt x="18659" y="392"/>
                  </a:lnTo>
                  <a:lnTo>
                    <a:pt x="18611" y="294"/>
                  </a:lnTo>
                  <a:lnTo>
                    <a:pt x="18586" y="221"/>
                  </a:lnTo>
                  <a:lnTo>
                    <a:pt x="18513" y="147"/>
                  </a:lnTo>
                  <a:lnTo>
                    <a:pt x="18440" y="74"/>
                  </a:lnTo>
                  <a:lnTo>
                    <a:pt x="18366" y="50"/>
                  </a:lnTo>
                  <a:lnTo>
                    <a:pt x="182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49" name="Google Shape;749;p48"/>
            <p:cNvSpPr/>
            <p:nvPr/>
          </p:nvSpPr>
          <p:spPr>
            <a:xfrm>
              <a:off x="559275" y="1727925"/>
              <a:ext cx="466500" cy="283325"/>
            </a:xfrm>
            <a:custGeom>
              <a:avLst/>
              <a:gdLst/>
              <a:ahLst/>
              <a:cxnLst/>
              <a:rect l="l" t="t" r="r" b="b"/>
              <a:pathLst>
                <a:path w="18660" h="11333" extrusionOk="0">
                  <a:moveTo>
                    <a:pt x="0" y="0"/>
                  </a:moveTo>
                  <a:lnTo>
                    <a:pt x="0" y="10844"/>
                  </a:lnTo>
                  <a:lnTo>
                    <a:pt x="0" y="10917"/>
                  </a:lnTo>
                  <a:lnTo>
                    <a:pt x="5129" y="7230"/>
                  </a:lnTo>
                  <a:lnTo>
                    <a:pt x="5227" y="7181"/>
                  </a:lnTo>
                  <a:lnTo>
                    <a:pt x="5325" y="7181"/>
                  </a:lnTo>
                  <a:lnTo>
                    <a:pt x="5398" y="7205"/>
                  </a:lnTo>
                  <a:lnTo>
                    <a:pt x="5471" y="7278"/>
                  </a:lnTo>
                  <a:lnTo>
                    <a:pt x="5520" y="7376"/>
                  </a:lnTo>
                  <a:lnTo>
                    <a:pt x="5520" y="7474"/>
                  </a:lnTo>
                  <a:lnTo>
                    <a:pt x="5471" y="7547"/>
                  </a:lnTo>
                  <a:lnTo>
                    <a:pt x="5422" y="7620"/>
                  </a:lnTo>
                  <a:lnTo>
                    <a:pt x="318" y="11308"/>
                  </a:lnTo>
                  <a:lnTo>
                    <a:pt x="415" y="11333"/>
                  </a:lnTo>
                  <a:lnTo>
                    <a:pt x="18244" y="11333"/>
                  </a:lnTo>
                  <a:lnTo>
                    <a:pt x="18342" y="11308"/>
                  </a:lnTo>
                  <a:lnTo>
                    <a:pt x="13238" y="7620"/>
                  </a:lnTo>
                  <a:lnTo>
                    <a:pt x="13189" y="7547"/>
                  </a:lnTo>
                  <a:lnTo>
                    <a:pt x="13140" y="7474"/>
                  </a:lnTo>
                  <a:lnTo>
                    <a:pt x="13140" y="7376"/>
                  </a:lnTo>
                  <a:lnTo>
                    <a:pt x="13189" y="7278"/>
                  </a:lnTo>
                  <a:lnTo>
                    <a:pt x="13262" y="7205"/>
                  </a:lnTo>
                  <a:lnTo>
                    <a:pt x="13335" y="7181"/>
                  </a:lnTo>
                  <a:lnTo>
                    <a:pt x="13433" y="7181"/>
                  </a:lnTo>
                  <a:lnTo>
                    <a:pt x="13531" y="7230"/>
                  </a:lnTo>
                  <a:lnTo>
                    <a:pt x="18659" y="10917"/>
                  </a:lnTo>
                  <a:lnTo>
                    <a:pt x="18659" y="10844"/>
                  </a:lnTo>
                  <a:lnTo>
                    <a:pt x="18659" y="0"/>
                  </a:lnTo>
                  <a:lnTo>
                    <a:pt x="9476" y="6643"/>
                  </a:lnTo>
                  <a:lnTo>
                    <a:pt x="9403" y="6692"/>
                  </a:lnTo>
                  <a:lnTo>
                    <a:pt x="9257" y="6692"/>
                  </a:lnTo>
                  <a:lnTo>
                    <a:pt x="9183" y="66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0" name="Google Shape;750;p48"/>
          <p:cNvGrpSpPr/>
          <p:nvPr/>
        </p:nvGrpSpPr>
        <p:grpSpPr>
          <a:xfrm>
            <a:off x="1116052" y="1641960"/>
            <a:ext cx="360185" cy="352637"/>
            <a:chOff x="1233350" y="1619250"/>
            <a:chExt cx="466500" cy="456725"/>
          </a:xfrm>
        </p:grpSpPr>
        <p:sp>
          <p:nvSpPr>
            <p:cNvPr id="751" name="Google Shape;751;p48"/>
            <p:cNvSpPr/>
            <p:nvPr/>
          </p:nvSpPr>
          <p:spPr>
            <a:xfrm>
              <a:off x="1233350" y="1619250"/>
              <a:ext cx="466500" cy="456725"/>
            </a:xfrm>
            <a:custGeom>
              <a:avLst/>
              <a:gdLst/>
              <a:ahLst/>
              <a:cxnLst/>
              <a:rect l="l" t="t" r="r" b="b"/>
              <a:pathLst>
                <a:path w="18660" h="18269" extrusionOk="0">
                  <a:moveTo>
                    <a:pt x="14923" y="5080"/>
                  </a:moveTo>
                  <a:lnTo>
                    <a:pt x="14923" y="9037"/>
                  </a:lnTo>
                  <a:lnTo>
                    <a:pt x="17316" y="7913"/>
                  </a:lnTo>
                  <a:lnTo>
                    <a:pt x="9476" y="13579"/>
                  </a:lnTo>
                  <a:lnTo>
                    <a:pt x="9403" y="13604"/>
                  </a:lnTo>
                  <a:lnTo>
                    <a:pt x="9330" y="13628"/>
                  </a:lnTo>
                  <a:lnTo>
                    <a:pt x="9257" y="13604"/>
                  </a:lnTo>
                  <a:lnTo>
                    <a:pt x="9183" y="13579"/>
                  </a:lnTo>
                  <a:lnTo>
                    <a:pt x="1344" y="7913"/>
                  </a:lnTo>
                  <a:lnTo>
                    <a:pt x="3737" y="9037"/>
                  </a:lnTo>
                  <a:lnTo>
                    <a:pt x="3737" y="5080"/>
                  </a:lnTo>
                  <a:close/>
                  <a:moveTo>
                    <a:pt x="9330" y="0"/>
                  </a:moveTo>
                  <a:lnTo>
                    <a:pt x="0" y="6741"/>
                  </a:lnTo>
                  <a:lnTo>
                    <a:pt x="0" y="17780"/>
                  </a:lnTo>
                  <a:lnTo>
                    <a:pt x="0" y="17853"/>
                  </a:lnTo>
                  <a:lnTo>
                    <a:pt x="5129" y="14165"/>
                  </a:lnTo>
                  <a:lnTo>
                    <a:pt x="5227" y="14117"/>
                  </a:lnTo>
                  <a:lnTo>
                    <a:pt x="5325" y="14117"/>
                  </a:lnTo>
                  <a:lnTo>
                    <a:pt x="5398" y="14141"/>
                  </a:lnTo>
                  <a:lnTo>
                    <a:pt x="5471" y="14214"/>
                  </a:lnTo>
                  <a:lnTo>
                    <a:pt x="5520" y="14312"/>
                  </a:lnTo>
                  <a:lnTo>
                    <a:pt x="5520" y="14385"/>
                  </a:lnTo>
                  <a:lnTo>
                    <a:pt x="5471" y="14483"/>
                  </a:lnTo>
                  <a:lnTo>
                    <a:pt x="5422" y="14556"/>
                  </a:lnTo>
                  <a:lnTo>
                    <a:pt x="318" y="18244"/>
                  </a:lnTo>
                  <a:lnTo>
                    <a:pt x="416" y="18244"/>
                  </a:lnTo>
                  <a:lnTo>
                    <a:pt x="489" y="18268"/>
                  </a:lnTo>
                  <a:lnTo>
                    <a:pt x="18171" y="18268"/>
                  </a:lnTo>
                  <a:lnTo>
                    <a:pt x="18244" y="18244"/>
                  </a:lnTo>
                  <a:lnTo>
                    <a:pt x="18342" y="18244"/>
                  </a:lnTo>
                  <a:lnTo>
                    <a:pt x="13238" y="14556"/>
                  </a:lnTo>
                  <a:lnTo>
                    <a:pt x="13189" y="14483"/>
                  </a:lnTo>
                  <a:lnTo>
                    <a:pt x="13140" y="14385"/>
                  </a:lnTo>
                  <a:lnTo>
                    <a:pt x="13140" y="14312"/>
                  </a:lnTo>
                  <a:lnTo>
                    <a:pt x="13189" y="14214"/>
                  </a:lnTo>
                  <a:lnTo>
                    <a:pt x="13262" y="14141"/>
                  </a:lnTo>
                  <a:lnTo>
                    <a:pt x="13335" y="14117"/>
                  </a:lnTo>
                  <a:lnTo>
                    <a:pt x="13433" y="14117"/>
                  </a:lnTo>
                  <a:lnTo>
                    <a:pt x="13531" y="14165"/>
                  </a:lnTo>
                  <a:lnTo>
                    <a:pt x="18660" y="17853"/>
                  </a:lnTo>
                  <a:lnTo>
                    <a:pt x="18660" y="17780"/>
                  </a:lnTo>
                  <a:lnTo>
                    <a:pt x="18660" y="6741"/>
                  </a:lnTo>
                  <a:lnTo>
                    <a:pt x="93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2" name="Google Shape;752;p48"/>
            <p:cNvSpPr/>
            <p:nvPr/>
          </p:nvSpPr>
          <p:spPr>
            <a:xfrm>
              <a:off x="1382325" y="1792025"/>
              <a:ext cx="168550" cy="12250"/>
            </a:xfrm>
            <a:custGeom>
              <a:avLst/>
              <a:gdLst/>
              <a:ahLst/>
              <a:cxnLst/>
              <a:rect l="l" t="t" r="r" b="b"/>
              <a:pathLst>
                <a:path w="6742" h="490" extrusionOk="0">
                  <a:moveTo>
                    <a:pt x="147" y="1"/>
                  </a:move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3" name="Google Shape;753;p48"/>
            <p:cNvSpPr/>
            <p:nvPr/>
          </p:nvSpPr>
          <p:spPr>
            <a:xfrm>
              <a:off x="1382325" y="1825000"/>
              <a:ext cx="168550" cy="12250"/>
            </a:xfrm>
            <a:custGeom>
              <a:avLst/>
              <a:gdLst/>
              <a:ahLst/>
              <a:cxnLst/>
              <a:rect l="l" t="t" r="r" b="b"/>
              <a:pathLst>
                <a:path w="6742" h="490" extrusionOk="0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6497" y="489"/>
                  </a:lnTo>
                  <a:lnTo>
                    <a:pt x="6595" y="465"/>
                  </a:lnTo>
                  <a:lnTo>
                    <a:pt x="6668" y="416"/>
                  </a:lnTo>
                  <a:lnTo>
                    <a:pt x="6717" y="343"/>
                  </a:lnTo>
                  <a:lnTo>
                    <a:pt x="6741" y="245"/>
                  </a:lnTo>
                  <a:lnTo>
                    <a:pt x="6717" y="147"/>
                  </a:lnTo>
                  <a:lnTo>
                    <a:pt x="6668" y="74"/>
                  </a:lnTo>
                  <a:lnTo>
                    <a:pt x="6595" y="25"/>
                  </a:lnTo>
                  <a:lnTo>
                    <a:pt x="649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4" name="Google Shape;754;p48"/>
            <p:cNvSpPr/>
            <p:nvPr/>
          </p:nvSpPr>
          <p:spPr>
            <a:xfrm>
              <a:off x="1382325" y="1858575"/>
              <a:ext cx="70850" cy="12250"/>
            </a:xfrm>
            <a:custGeom>
              <a:avLst/>
              <a:gdLst/>
              <a:ahLst/>
              <a:cxnLst/>
              <a:rect l="l" t="t" r="r" b="b"/>
              <a:pathLst>
                <a:path w="2834" h="490" extrusionOk="0">
                  <a:moveTo>
                    <a:pt x="245" y="1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5"/>
                  </a:lnTo>
                  <a:lnTo>
                    <a:pt x="25" y="343"/>
                  </a:lnTo>
                  <a:lnTo>
                    <a:pt x="74" y="416"/>
                  </a:lnTo>
                  <a:lnTo>
                    <a:pt x="147" y="465"/>
                  </a:lnTo>
                  <a:lnTo>
                    <a:pt x="245" y="489"/>
                  </a:lnTo>
                  <a:lnTo>
                    <a:pt x="2589" y="489"/>
                  </a:lnTo>
                  <a:lnTo>
                    <a:pt x="2687" y="465"/>
                  </a:lnTo>
                  <a:lnTo>
                    <a:pt x="2760" y="416"/>
                  </a:lnTo>
                  <a:lnTo>
                    <a:pt x="2809" y="343"/>
                  </a:lnTo>
                  <a:lnTo>
                    <a:pt x="2834" y="245"/>
                  </a:lnTo>
                  <a:lnTo>
                    <a:pt x="2809" y="147"/>
                  </a:lnTo>
                  <a:lnTo>
                    <a:pt x="2760" y="74"/>
                  </a:lnTo>
                  <a:lnTo>
                    <a:pt x="2687" y="2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5" name="Google Shape;755;p48"/>
          <p:cNvGrpSpPr/>
          <p:nvPr/>
        </p:nvGrpSpPr>
        <p:grpSpPr>
          <a:xfrm>
            <a:off x="1647817" y="1649488"/>
            <a:ext cx="337562" cy="337562"/>
            <a:chOff x="1922075" y="1629000"/>
            <a:chExt cx="437200" cy="437200"/>
          </a:xfrm>
        </p:grpSpPr>
        <p:sp>
          <p:nvSpPr>
            <p:cNvPr id="756" name="Google Shape;756;p48"/>
            <p:cNvSpPr/>
            <p:nvPr/>
          </p:nvSpPr>
          <p:spPr>
            <a:xfrm>
              <a:off x="2208425" y="1629000"/>
              <a:ext cx="150850" cy="150850"/>
            </a:xfrm>
            <a:custGeom>
              <a:avLst/>
              <a:gdLst/>
              <a:ahLst/>
              <a:cxnLst/>
              <a:rect l="l" t="t" r="r" b="b"/>
              <a:pathLst>
                <a:path w="6034" h="6034" extrusionOk="0">
                  <a:moveTo>
                    <a:pt x="2004" y="1"/>
                  </a:moveTo>
                  <a:lnTo>
                    <a:pt x="1881" y="25"/>
                  </a:lnTo>
                  <a:lnTo>
                    <a:pt x="1784" y="50"/>
                  </a:lnTo>
                  <a:lnTo>
                    <a:pt x="1686" y="98"/>
                  </a:lnTo>
                  <a:lnTo>
                    <a:pt x="1588" y="172"/>
                  </a:lnTo>
                  <a:lnTo>
                    <a:pt x="1" y="1784"/>
                  </a:lnTo>
                  <a:lnTo>
                    <a:pt x="4251" y="6033"/>
                  </a:lnTo>
                  <a:lnTo>
                    <a:pt x="5862" y="4446"/>
                  </a:lnTo>
                  <a:lnTo>
                    <a:pt x="5936" y="4348"/>
                  </a:lnTo>
                  <a:lnTo>
                    <a:pt x="5985" y="4250"/>
                  </a:lnTo>
                  <a:lnTo>
                    <a:pt x="6009" y="4153"/>
                  </a:lnTo>
                  <a:lnTo>
                    <a:pt x="6033" y="4031"/>
                  </a:lnTo>
                  <a:lnTo>
                    <a:pt x="6009" y="3933"/>
                  </a:lnTo>
                  <a:lnTo>
                    <a:pt x="5985" y="3811"/>
                  </a:lnTo>
                  <a:lnTo>
                    <a:pt x="5936" y="3713"/>
                  </a:lnTo>
                  <a:lnTo>
                    <a:pt x="5862" y="3615"/>
                  </a:lnTo>
                  <a:lnTo>
                    <a:pt x="2419" y="172"/>
                  </a:lnTo>
                  <a:lnTo>
                    <a:pt x="2321" y="98"/>
                  </a:lnTo>
                  <a:lnTo>
                    <a:pt x="2223" y="50"/>
                  </a:lnTo>
                  <a:lnTo>
                    <a:pt x="2101" y="25"/>
                  </a:lnTo>
                  <a:lnTo>
                    <a:pt x="20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57" name="Google Shape;757;p48"/>
            <p:cNvSpPr/>
            <p:nvPr/>
          </p:nvSpPr>
          <p:spPr>
            <a:xfrm>
              <a:off x="1922075" y="1686400"/>
              <a:ext cx="379800" cy="379800"/>
            </a:xfrm>
            <a:custGeom>
              <a:avLst/>
              <a:gdLst/>
              <a:ahLst/>
              <a:cxnLst/>
              <a:rect l="l" t="t" r="r" b="b"/>
              <a:pathLst>
                <a:path w="15192" h="15192" extrusionOk="0">
                  <a:moveTo>
                    <a:pt x="1100" y="10527"/>
                  </a:moveTo>
                  <a:lnTo>
                    <a:pt x="4665" y="14093"/>
                  </a:lnTo>
                  <a:lnTo>
                    <a:pt x="4616" y="14117"/>
                  </a:lnTo>
                  <a:lnTo>
                    <a:pt x="1979" y="14508"/>
                  </a:lnTo>
                  <a:lnTo>
                    <a:pt x="684" y="13213"/>
                  </a:lnTo>
                  <a:lnTo>
                    <a:pt x="1075" y="10576"/>
                  </a:lnTo>
                  <a:lnTo>
                    <a:pt x="1100" y="10527"/>
                  </a:lnTo>
                  <a:close/>
                  <a:moveTo>
                    <a:pt x="10918" y="1"/>
                  </a:moveTo>
                  <a:lnTo>
                    <a:pt x="758" y="10185"/>
                  </a:lnTo>
                  <a:lnTo>
                    <a:pt x="684" y="10258"/>
                  </a:lnTo>
                  <a:lnTo>
                    <a:pt x="636" y="10332"/>
                  </a:lnTo>
                  <a:lnTo>
                    <a:pt x="611" y="10405"/>
                  </a:lnTo>
                  <a:lnTo>
                    <a:pt x="587" y="10502"/>
                  </a:lnTo>
                  <a:lnTo>
                    <a:pt x="1" y="14532"/>
                  </a:lnTo>
                  <a:lnTo>
                    <a:pt x="1" y="14654"/>
                  </a:lnTo>
                  <a:lnTo>
                    <a:pt x="25" y="14801"/>
                  </a:lnTo>
                  <a:lnTo>
                    <a:pt x="98" y="14923"/>
                  </a:lnTo>
                  <a:lnTo>
                    <a:pt x="171" y="15021"/>
                  </a:lnTo>
                  <a:lnTo>
                    <a:pt x="269" y="15094"/>
                  </a:lnTo>
                  <a:lnTo>
                    <a:pt x="367" y="15143"/>
                  </a:lnTo>
                  <a:lnTo>
                    <a:pt x="465" y="15167"/>
                  </a:lnTo>
                  <a:lnTo>
                    <a:pt x="587" y="15192"/>
                  </a:lnTo>
                  <a:lnTo>
                    <a:pt x="660" y="15192"/>
                  </a:lnTo>
                  <a:lnTo>
                    <a:pt x="4690" y="14606"/>
                  </a:lnTo>
                  <a:lnTo>
                    <a:pt x="4861" y="14557"/>
                  </a:lnTo>
                  <a:lnTo>
                    <a:pt x="4934" y="14508"/>
                  </a:lnTo>
                  <a:lnTo>
                    <a:pt x="5007" y="14435"/>
                  </a:lnTo>
                  <a:lnTo>
                    <a:pt x="15192" y="4275"/>
                  </a:lnTo>
                  <a:lnTo>
                    <a:pt x="13970" y="3053"/>
                  </a:lnTo>
                  <a:lnTo>
                    <a:pt x="4152" y="12872"/>
                  </a:lnTo>
                  <a:lnTo>
                    <a:pt x="3810" y="12530"/>
                  </a:lnTo>
                  <a:lnTo>
                    <a:pt x="13629" y="2712"/>
                  </a:lnTo>
                  <a:lnTo>
                    <a:pt x="12481" y="1564"/>
                  </a:lnTo>
                  <a:lnTo>
                    <a:pt x="2663" y="11382"/>
                  </a:lnTo>
                  <a:lnTo>
                    <a:pt x="2321" y="11040"/>
                  </a:lnTo>
                  <a:lnTo>
                    <a:pt x="12139" y="1222"/>
                  </a:lnTo>
                  <a:lnTo>
                    <a:pt x="10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58" name="Google Shape;758;p48"/>
          <p:cNvGrpSpPr/>
          <p:nvPr/>
        </p:nvGrpSpPr>
        <p:grpSpPr>
          <a:xfrm>
            <a:off x="2166861" y="1648079"/>
            <a:ext cx="340380" cy="340380"/>
            <a:chOff x="2594325" y="1627175"/>
            <a:chExt cx="440850" cy="440850"/>
          </a:xfrm>
        </p:grpSpPr>
        <p:sp>
          <p:nvSpPr>
            <p:cNvPr id="759" name="Google Shape;759;p48"/>
            <p:cNvSpPr/>
            <p:nvPr/>
          </p:nvSpPr>
          <p:spPr>
            <a:xfrm>
              <a:off x="2594325" y="1890950"/>
              <a:ext cx="177075" cy="177075"/>
            </a:xfrm>
            <a:custGeom>
              <a:avLst/>
              <a:gdLst/>
              <a:ahLst/>
              <a:cxnLst/>
              <a:rect l="l" t="t" r="r" b="b"/>
              <a:pathLst>
                <a:path w="7083" h="7083" extrusionOk="0">
                  <a:moveTo>
                    <a:pt x="5544" y="0"/>
                  </a:moveTo>
                  <a:lnTo>
                    <a:pt x="538" y="5984"/>
                  </a:lnTo>
                  <a:lnTo>
                    <a:pt x="0" y="7083"/>
                  </a:lnTo>
                  <a:lnTo>
                    <a:pt x="1099" y="6546"/>
                  </a:lnTo>
                  <a:lnTo>
                    <a:pt x="7083" y="1539"/>
                  </a:lnTo>
                  <a:lnTo>
                    <a:pt x="5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0" name="Google Shape;760;p48"/>
            <p:cNvSpPr/>
            <p:nvPr/>
          </p:nvSpPr>
          <p:spPr>
            <a:xfrm>
              <a:off x="2858700" y="1627175"/>
              <a:ext cx="176475" cy="176475"/>
            </a:xfrm>
            <a:custGeom>
              <a:avLst/>
              <a:gdLst/>
              <a:ahLst/>
              <a:cxnLst/>
              <a:rect l="l" t="t" r="r" b="b"/>
              <a:pathLst>
                <a:path w="7059" h="7059" extrusionOk="0">
                  <a:moveTo>
                    <a:pt x="904" y="1"/>
                  </a:moveTo>
                  <a:lnTo>
                    <a:pt x="782" y="25"/>
                  </a:lnTo>
                  <a:lnTo>
                    <a:pt x="684" y="98"/>
                  </a:lnTo>
                  <a:lnTo>
                    <a:pt x="611" y="147"/>
                  </a:lnTo>
                  <a:lnTo>
                    <a:pt x="489" y="294"/>
                  </a:lnTo>
                  <a:lnTo>
                    <a:pt x="367" y="440"/>
                  </a:lnTo>
                  <a:lnTo>
                    <a:pt x="294" y="587"/>
                  </a:lnTo>
                  <a:lnTo>
                    <a:pt x="196" y="733"/>
                  </a:lnTo>
                  <a:lnTo>
                    <a:pt x="74" y="1051"/>
                  </a:lnTo>
                  <a:lnTo>
                    <a:pt x="0" y="1393"/>
                  </a:lnTo>
                  <a:lnTo>
                    <a:pt x="0" y="1735"/>
                  </a:lnTo>
                  <a:lnTo>
                    <a:pt x="25" y="2052"/>
                  </a:lnTo>
                  <a:lnTo>
                    <a:pt x="123" y="2394"/>
                  </a:lnTo>
                  <a:lnTo>
                    <a:pt x="269" y="2711"/>
                  </a:lnTo>
                  <a:lnTo>
                    <a:pt x="4348" y="6790"/>
                  </a:lnTo>
                  <a:lnTo>
                    <a:pt x="4665" y="6937"/>
                  </a:lnTo>
                  <a:lnTo>
                    <a:pt x="5007" y="7034"/>
                  </a:lnTo>
                  <a:lnTo>
                    <a:pt x="5325" y="7059"/>
                  </a:lnTo>
                  <a:lnTo>
                    <a:pt x="5667" y="7059"/>
                  </a:lnTo>
                  <a:lnTo>
                    <a:pt x="6008" y="6986"/>
                  </a:lnTo>
                  <a:lnTo>
                    <a:pt x="6326" y="6863"/>
                  </a:lnTo>
                  <a:lnTo>
                    <a:pt x="6473" y="6766"/>
                  </a:lnTo>
                  <a:lnTo>
                    <a:pt x="6619" y="6692"/>
                  </a:lnTo>
                  <a:lnTo>
                    <a:pt x="6766" y="6570"/>
                  </a:lnTo>
                  <a:lnTo>
                    <a:pt x="6912" y="6448"/>
                  </a:lnTo>
                  <a:lnTo>
                    <a:pt x="6961" y="6375"/>
                  </a:lnTo>
                  <a:lnTo>
                    <a:pt x="7034" y="6277"/>
                  </a:lnTo>
                  <a:lnTo>
                    <a:pt x="7059" y="6155"/>
                  </a:lnTo>
                  <a:lnTo>
                    <a:pt x="7059" y="6057"/>
                  </a:lnTo>
                  <a:lnTo>
                    <a:pt x="7059" y="5960"/>
                  </a:lnTo>
                  <a:lnTo>
                    <a:pt x="7034" y="5862"/>
                  </a:lnTo>
                  <a:lnTo>
                    <a:pt x="6961" y="5764"/>
                  </a:lnTo>
                  <a:lnTo>
                    <a:pt x="6912" y="5667"/>
                  </a:lnTo>
                  <a:lnTo>
                    <a:pt x="1393" y="147"/>
                  </a:lnTo>
                  <a:lnTo>
                    <a:pt x="1295" y="98"/>
                  </a:lnTo>
                  <a:lnTo>
                    <a:pt x="1197" y="25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1" name="Google Shape;761;p48"/>
            <p:cNvSpPr/>
            <p:nvPr/>
          </p:nvSpPr>
          <p:spPr>
            <a:xfrm>
              <a:off x="2663325" y="1702275"/>
              <a:ext cx="296750" cy="296775"/>
            </a:xfrm>
            <a:custGeom>
              <a:avLst/>
              <a:gdLst/>
              <a:ahLst/>
              <a:cxnLst/>
              <a:rect l="l" t="t" r="r" b="b"/>
              <a:pathLst>
                <a:path w="11870" h="11871" extrusionOk="0">
                  <a:moveTo>
                    <a:pt x="7718" y="1295"/>
                  </a:moveTo>
                  <a:lnTo>
                    <a:pt x="7815" y="1319"/>
                  </a:lnTo>
                  <a:lnTo>
                    <a:pt x="7889" y="1368"/>
                  </a:lnTo>
                  <a:lnTo>
                    <a:pt x="7938" y="1442"/>
                  </a:lnTo>
                  <a:lnTo>
                    <a:pt x="7938" y="1515"/>
                  </a:lnTo>
                  <a:lnTo>
                    <a:pt x="7938" y="1588"/>
                  </a:lnTo>
                  <a:lnTo>
                    <a:pt x="7889" y="1661"/>
                  </a:lnTo>
                  <a:lnTo>
                    <a:pt x="5862" y="3664"/>
                  </a:lnTo>
                  <a:lnTo>
                    <a:pt x="5788" y="3713"/>
                  </a:lnTo>
                  <a:lnTo>
                    <a:pt x="5715" y="3737"/>
                  </a:lnTo>
                  <a:lnTo>
                    <a:pt x="5642" y="3713"/>
                  </a:lnTo>
                  <a:lnTo>
                    <a:pt x="5569" y="3664"/>
                  </a:lnTo>
                  <a:lnTo>
                    <a:pt x="5520" y="3591"/>
                  </a:lnTo>
                  <a:lnTo>
                    <a:pt x="5495" y="3517"/>
                  </a:lnTo>
                  <a:lnTo>
                    <a:pt x="5520" y="3444"/>
                  </a:lnTo>
                  <a:lnTo>
                    <a:pt x="5569" y="3371"/>
                  </a:lnTo>
                  <a:lnTo>
                    <a:pt x="7571" y="1368"/>
                  </a:lnTo>
                  <a:lnTo>
                    <a:pt x="7644" y="1319"/>
                  </a:lnTo>
                  <a:lnTo>
                    <a:pt x="7718" y="1295"/>
                  </a:lnTo>
                  <a:close/>
                  <a:moveTo>
                    <a:pt x="7767" y="1"/>
                  </a:moveTo>
                  <a:lnTo>
                    <a:pt x="4885" y="2907"/>
                  </a:lnTo>
                  <a:lnTo>
                    <a:pt x="4640" y="2809"/>
                  </a:lnTo>
                  <a:lnTo>
                    <a:pt x="4396" y="2712"/>
                  </a:lnTo>
                  <a:lnTo>
                    <a:pt x="4103" y="2614"/>
                  </a:lnTo>
                  <a:lnTo>
                    <a:pt x="3810" y="2565"/>
                  </a:lnTo>
                  <a:lnTo>
                    <a:pt x="3493" y="2492"/>
                  </a:lnTo>
                  <a:lnTo>
                    <a:pt x="3175" y="2443"/>
                  </a:lnTo>
                  <a:lnTo>
                    <a:pt x="2858" y="2418"/>
                  </a:lnTo>
                  <a:lnTo>
                    <a:pt x="2247" y="2418"/>
                  </a:lnTo>
                  <a:lnTo>
                    <a:pt x="1954" y="2443"/>
                  </a:lnTo>
                  <a:lnTo>
                    <a:pt x="1636" y="2492"/>
                  </a:lnTo>
                  <a:lnTo>
                    <a:pt x="1319" y="2565"/>
                  </a:lnTo>
                  <a:lnTo>
                    <a:pt x="1001" y="2687"/>
                  </a:lnTo>
                  <a:lnTo>
                    <a:pt x="708" y="2809"/>
                  </a:lnTo>
                  <a:lnTo>
                    <a:pt x="415" y="3005"/>
                  </a:lnTo>
                  <a:lnTo>
                    <a:pt x="147" y="3224"/>
                  </a:lnTo>
                  <a:lnTo>
                    <a:pt x="73" y="3298"/>
                  </a:lnTo>
                  <a:lnTo>
                    <a:pt x="24" y="3395"/>
                  </a:lnTo>
                  <a:lnTo>
                    <a:pt x="0" y="3493"/>
                  </a:lnTo>
                  <a:lnTo>
                    <a:pt x="0" y="3615"/>
                  </a:lnTo>
                  <a:lnTo>
                    <a:pt x="0" y="3713"/>
                  </a:lnTo>
                  <a:lnTo>
                    <a:pt x="24" y="3811"/>
                  </a:lnTo>
                  <a:lnTo>
                    <a:pt x="73" y="3908"/>
                  </a:lnTo>
                  <a:lnTo>
                    <a:pt x="147" y="4006"/>
                  </a:lnTo>
                  <a:lnTo>
                    <a:pt x="7864" y="11724"/>
                  </a:lnTo>
                  <a:lnTo>
                    <a:pt x="7962" y="11797"/>
                  </a:lnTo>
                  <a:lnTo>
                    <a:pt x="8060" y="11846"/>
                  </a:lnTo>
                  <a:lnTo>
                    <a:pt x="8157" y="11870"/>
                  </a:lnTo>
                  <a:lnTo>
                    <a:pt x="8377" y="11870"/>
                  </a:lnTo>
                  <a:lnTo>
                    <a:pt x="8475" y="11846"/>
                  </a:lnTo>
                  <a:lnTo>
                    <a:pt x="8573" y="11797"/>
                  </a:lnTo>
                  <a:lnTo>
                    <a:pt x="8646" y="11724"/>
                  </a:lnTo>
                  <a:lnTo>
                    <a:pt x="8866" y="11455"/>
                  </a:lnTo>
                  <a:lnTo>
                    <a:pt x="9061" y="11162"/>
                  </a:lnTo>
                  <a:lnTo>
                    <a:pt x="9183" y="10869"/>
                  </a:lnTo>
                  <a:lnTo>
                    <a:pt x="9305" y="10551"/>
                  </a:lnTo>
                  <a:lnTo>
                    <a:pt x="9379" y="10234"/>
                  </a:lnTo>
                  <a:lnTo>
                    <a:pt x="9427" y="9916"/>
                  </a:lnTo>
                  <a:lnTo>
                    <a:pt x="9452" y="9623"/>
                  </a:lnTo>
                  <a:lnTo>
                    <a:pt x="9452" y="9330"/>
                  </a:lnTo>
                  <a:lnTo>
                    <a:pt x="9452" y="9013"/>
                  </a:lnTo>
                  <a:lnTo>
                    <a:pt x="9427" y="8695"/>
                  </a:lnTo>
                  <a:lnTo>
                    <a:pt x="9379" y="8378"/>
                  </a:lnTo>
                  <a:lnTo>
                    <a:pt x="9305" y="8060"/>
                  </a:lnTo>
                  <a:lnTo>
                    <a:pt x="9256" y="7767"/>
                  </a:lnTo>
                  <a:lnTo>
                    <a:pt x="9159" y="7474"/>
                  </a:lnTo>
                  <a:lnTo>
                    <a:pt x="9061" y="7230"/>
                  </a:lnTo>
                  <a:lnTo>
                    <a:pt x="8963" y="6986"/>
                  </a:lnTo>
                  <a:lnTo>
                    <a:pt x="11870" y="4104"/>
                  </a:lnTo>
                  <a:lnTo>
                    <a:pt x="77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62" name="Google Shape;762;p48"/>
          <p:cNvSpPr/>
          <p:nvPr/>
        </p:nvSpPr>
        <p:spPr>
          <a:xfrm>
            <a:off x="2702589" y="1663273"/>
            <a:ext cx="310230" cy="310210"/>
          </a:xfrm>
          <a:custGeom>
            <a:avLst/>
            <a:gdLst/>
            <a:ahLst/>
            <a:cxnLst/>
            <a:rect l="l" t="t" r="r" b="b"/>
            <a:pathLst>
              <a:path w="16072" h="16071" extrusionOk="0">
                <a:moveTo>
                  <a:pt x="8036" y="0"/>
                </a:moveTo>
                <a:lnTo>
                  <a:pt x="7938" y="24"/>
                </a:lnTo>
                <a:lnTo>
                  <a:pt x="7792" y="98"/>
                </a:lnTo>
                <a:lnTo>
                  <a:pt x="7328" y="366"/>
                </a:lnTo>
                <a:lnTo>
                  <a:pt x="7059" y="537"/>
                </a:lnTo>
                <a:lnTo>
                  <a:pt x="6766" y="757"/>
                </a:lnTo>
                <a:lnTo>
                  <a:pt x="6448" y="977"/>
                </a:lnTo>
                <a:lnTo>
                  <a:pt x="6155" y="1246"/>
                </a:lnTo>
                <a:lnTo>
                  <a:pt x="5887" y="1514"/>
                </a:lnTo>
                <a:lnTo>
                  <a:pt x="5643" y="1807"/>
                </a:lnTo>
                <a:lnTo>
                  <a:pt x="5447" y="2100"/>
                </a:lnTo>
                <a:lnTo>
                  <a:pt x="5374" y="2247"/>
                </a:lnTo>
                <a:lnTo>
                  <a:pt x="5325" y="2418"/>
                </a:lnTo>
                <a:lnTo>
                  <a:pt x="5276" y="2564"/>
                </a:lnTo>
                <a:lnTo>
                  <a:pt x="5252" y="2711"/>
                </a:lnTo>
                <a:lnTo>
                  <a:pt x="5252" y="2858"/>
                </a:lnTo>
                <a:lnTo>
                  <a:pt x="5276" y="3029"/>
                </a:lnTo>
                <a:lnTo>
                  <a:pt x="5325" y="3175"/>
                </a:lnTo>
                <a:lnTo>
                  <a:pt x="5398" y="3322"/>
                </a:lnTo>
                <a:lnTo>
                  <a:pt x="5496" y="3468"/>
                </a:lnTo>
                <a:lnTo>
                  <a:pt x="5618" y="3615"/>
                </a:lnTo>
                <a:lnTo>
                  <a:pt x="5814" y="3761"/>
                </a:lnTo>
                <a:lnTo>
                  <a:pt x="6009" y="3859"/>
                </a:lnTo>
                <a:lnTo>
                  <a:pt x="6204" y="3957"/>
                </a:lnTo>
                <a:lnTo>
                  <a:pt x="6424" y="4005"/>
                </a:lnTo>
                <a:lnTo>
                  <a:pt x="6644" y="4054"/>
                </a:lnTo>
                <a:lnTo>
                  <a:pt x="6864" y="4152"/>
                </a:lnTo>
                <a:lnTo>
                  <a:pt x="7059" y="4250"/>
                </a:lnTo>
                <a:lnTo>
                  <a:pt x="7254" y="4421"/>
                </a:lnTo>
                <a:lnTo>
                  <a:pt x="7425" y="4616"/>
                </a:lnTo>
                <a:lnTo>
                  <a:pt x="7523" y="4836"/>
                </a:lnTo>
                <a:lnTo>
                  <a:pt x="7596" y="5080"/>
                </a:lnTo>
                <a:lnTo>
                  <a:pt x="7621" y="5373"/>
                </a:lnTo>
                <a:lnTo>
                  <a:pt x="7596" y="5569"/>
                </a:lnTo>
                <a:lnTo>
                  <a:pt x="7572" y="5788"/>
                </a:lnTo>
                <a:lnTo>
                  <a:pt x="7499" y="5984"/>
                </a:lnTo>
                <a:lnTo>
                  <a:pt x="7425" y="6179"/>
                </a:lnTo>
                <a:lnTo>
                  <a:pt x="7328" y="6374"/>
                </a:lnTo>
                <a:lnTo>
                  <a:pt x="7206" y="6570"/>
                </a:lnTo>
                <a:lnTo>
                  <a:pt x="7059" y="6741"/>
                </a:lnTo>
                <a:lnTo>
                  <a:pt x="6913" y="6912"/>
                </a:lnTo>
                <a:lnTo>
                  <a:pt x="6742" y="7058"/>
                </a:lnTo>
                <a:lnTo>
                  <a:pt x="6571" y="7205"/>
                </a:lnTo>
                <a:lnTo>
                  <a:pt x="6400" y="7303"/>
                </a:lnTo>
                <a:lnTo>
                  <a:pt x="6204" y="7425"/>
                </a:lnTo>
                <a:lnTo>
                  <a:pt x="6009" y="7498"/>
                </a:lnTo>
                <a:lnTo>
                  <a:pt x="5789" y="7571"/>
                </a:lnTo>
                <a:lnTo>
                  <a:pt x="5569" y="7596"/>
                </a:lnTo>
                <a:lnTo>
                  <a:pt x="5374" y="7620"/>
                </a:lnTo>
                <a:lnTo>
                  <a:pt x="5105" y="7596"/>
                </a:lnTo>
                <a:lnTo>
                  <a:pt x="4861" y="7522"/>
                </a:lnTo>
                <a:lnTo>
                  <a:pt x="4617" y="7425"/>
                </a:lnTo>
                <a:lnTo>
                  <a:pt x="4421" y="7254"/>
                </a:lnTo>
                <a:lnTo>
                  <a:pt x="4250" y="7058"/>
                </a:lnTo>
                <a:lnTo>
                  <a:pt x="4128" y="6839"/>
                </a:lnTo>
                <a:lnTo>
                  <a:pt x="4055" y="6619"/>
                </a:lnTo>
                <a:lnTo>
                  <a:pt x="3982" y="6399"/>
                </a:lnTo>
                <a:lnTo>
                  <a:pt x="3933" y="6204"/>
                </a:lnTo>
                <a:lnTo>
                  <a:pt x="3860" y="6008"/>
                </a:lnTo>
                <a:lnTo>
                  <a:pt x="3762" y="5813"/>
                </a:lnTo>
                <a:lnTo>
                  <a:pt x="3615" y="5617"/>
                </a:lnTo>
                <a:lnTo>
                  <a:pt x="3469" y="5495"/>
                </a:lnTo>
                <a:lnTo>
                  <a:pt x="3322" y="5398"/>
                </a:lnTo>
                <a:lnTo>
                  <a:pt x="3176" y="5324"/>
                </a:lnTo>
                <a:lnTo>
                  <a:pt x="3029" y="5275"/>
                </a:lnTo>
                <a:lnTo>
                  <a:pt x="2858" y="5251"/>
                </a:lnTo>
                <a:lnTo>
                  <a:pt x="2712" y="5251"/>
                </a:lnTo>
                <a:lnTo>
                  <a:pt x="2565" y="5275"/>
                </a:lnTo>
                <a:lnTo>
                  <a:pt x="2419" y="5324"/>
                </a:lnTo>
                <a:lnTo>
                  <a:pt x="2248" y="5373"/>
                </a:lnTo>
                <a:lnTo>
                  <a:pt x="2101" y="5446"/>
                </a:lnTo>
                <a:lnTo>
                  <a:pt x="1808" y="5642"/>
                </a:lnTo>
                <a:lnTo>
                  <a:pt x="1515" y="5886"/>
                </a:lnTo>
                <a:lnTo>
                  <a:pt x="1246" y="6155"/>
                </a:lnTo>
                <a:lnTo>
                  <a:pt x="978" y="6448"/>
                </a:lnTo>
                <a:lnTo>
                  <a:pt x="758" y="6765"/>
                </a:lnTo>
                <a:lnTo>
                  <a:pt x="538" y="7058"/>
                </a:lnTo>
                <a:lnTo>
                  <a:pt x="367" y="7327"/>
                </a:lnTo>
                <a:lnTo>
                  <a:pt x="99" y="7791"/>
                </a:lnTo>
                <a:lnTo>
                  <a:pt x="25" y="7938"/>
                </a:lnTo>
                <a:lnTo>
                  <a:pt x="1" y="8035"/>
                </a:lnTo>
                <a:lnTo>
                  <a:pt x="25" y="8231"/>
                </a:lnTo>
                <a:lnTo>
                  <a:pt x="74" y="8402"/>
                </a:lnTo>
                <a:lnTo>
                  <a:pt x="172" y="8597"/>
                </a:lnTo>
                <a:lnTo>
                  <a:pt x="294" y="8744"/>
                </a:lnTo>
                <a:lnTo>
                  <a:pt x="587" y="9012"/>
                </a:lnTo>
                <a:lnTo>
                  <a:pt x="880" y="9256"/>
                </a:lnTo>
                <a:lnTo>
                  <a:pt x="1417" y="9696"/>
                </a:lnTo>
                <a:lnTo>
                  <a:pt x="1906" y="10062"/>
                </a:lnTo>
                <a:lnTo>
                  <a:pt x="2101" y="10233"/>
                </a:lnTo>
                <a:lnTo>
                  <a:pt x="2297" y="10404"/>
                </a:lnTo>
                <a:lnTo>
                  <a:pt x="2419" y="10575"/>
                </a:lnTo>
                <a:lnTo>
                  <a:pt x="2541" y="10746"/>
                </a:lnTo>
                <a:lnTo>
                  <a:pt x="2590" y="10917"/>
                </a:lnTo>
                <a:lnTo>
                  <a:pt x="2590" y="11113"/>
                </a:lnTo>
                <a:lnTo>
                  <a:pt x="2541" y="11308"/>
                </a:lnTo>
                <a:lnTo>
                  <a:pt x="2443" y="11528"/>
                </a:lnTo>
                <a:lnTo>
                  <a:pt x="2272" y="11772"/>
                </a:lnTo>
                <a:lnTo>
                  <a:pt x="2004" y="12041"/>
                </a:lnTo>
                <a:lnTo>
                  <a:pt x="1833" y="12212"/>
                </a:lnTo>
                <a:lnTo>
                  <a:pt x="1637" y="12309"/>
                </a:lnTo>
                <a:lnTo>
                  <a:pt x="1417" y="12383"/>
                </a:lnTo>
                <a:lnTo>
                  <a:pt x="1222" y="12431"/>
                </a:lnTo>
                <a:lnTo>
                  <a:pt x="1002" y="12480"/>
                </a:lnTo>
                <a:lnTo>
                  <a:pt x="782" y="12578"/>
                </a:lnTo>
                <a:lnTo>
                  <a:pt x="587" y="12700"/>
                </a:lnTo>
                <a:lnTo>
                  <a:pt x="367" y="12871"/>
                </a:lnTo>
                <a:lnTo>
                  <a:pt x="196" y="13066"/>
                </a:lnTo>
                <a:lnTo>
                  <a:pt x="99" y="13286"/>
                </a:lnTo>
                <a:lnTo>
                  <a:pt x="25" y="13530"/>
                </a:lnTo>
                <a:lnTo>
                  <a:pt x="1" y="13799"/>
                </a:lnTo>
                <a:lnTo>
                  <a:pt x="25" y="14019"/>
                </a:lnTo>
                <a:lnTo>
                  <a:pt x="50" y="14239"/>
                </a:lnTo>
                <a:lnTo>
                  <a:pt x="123" y="14434"/>
                </a:lnTo>
                <a:lnTo>
                  <a:pt x="221" y="14654"/>
                </a:lnTo>
                <a:lnTo>
                  <a:pt x="318" y="14825"/>
                </a:lnTo>
                <a:lnTo>
                  <a:pt x="440" y="15020"/>
                </a:lnTo>
                <a:lnTo>
                  <a:pt x="563" y="15191"/>
                </a:lnTo>
                <a:lnTo>
                  <a:pt x="709" y="15362"/>
                </a:lnTo>
                <a:lnTo>
                  <a:pt x="880" y="15509"/>
                </a:lnTo>
                <a:lnTo>
                  <a:pt x="1051" y="15631"/>
                </a:lnTo>
                <a:lnTo>
                  <a:pt x="1246" y="15753"/>
                </a:lnTo>
                <a:lnTo>
                  <a:pt x="1442" y="15875"/>
                </a:lnTo>
                <a:lnTo>
                  <a:pt x="1637" y="15948"/>
                </a:lnTo>
                <a:lnTo>
                  <a:pt x="1857" y="16022"/>
                </a:lnTo>
                <a:lnTo>
                  <a:pt x="2052" y="16046"/>
                </a:lnTo>
                <a:lnTo>
                  <a:pt x="2272" y="16070"/>
                </a:lnTo>
                <a:lnTo>
                  <a:pt x="2541" y="16046"/>
                </a:lnTo>
                <a:lnTo>
                  <a:pt x="2785" y="15973"/>
                </a:lnTo>
                <a:lnTo>
                  <a:pt x="3005" y="15875"/>
                </a:lnTo>
                <a:lnTo>
                  <a:pt x="3200" y="15704"/>
                </a:lnTo>
                <a:lnTo>
                  <a:pt x="3371" y="15509"/>
                </a:lnTo>
                <a:lnTo>
                  <a:pt x="3493" y="15289"/>
                </a:lnTo>
                <a:lnTo>
                  <a:pt x="3567" y="15094"/>
                </a:lnTo>
                <a:lnTo>
                  <a:pt x="3615" y="14874"/>
                </a:lnTo>
                <a:lnTo>
                  <a:pt x="3689" y="14654"/>
                </a:lnTo>
                <a:lnTo>
                  <a:pt x="3762" y="14459"/>
                </a:lnTo>
                <a:lnTo>
                  <a:pt x="3860" y="14239"/>
                </a:lnTo>
                <a:lnTo>
                  <a:pt x="4031" y="14068"/>
                </a:lnTo>
                <a:lnTo>
                  <a:pt x="4299" y="13824"/>
                </a:lnTo>
                <a:lnTo>
                  <a:pt x="4544" y="13628"/>
                </a:lnTo>
                <a:lnTo>
                  <a:pt x="4763" y="13530"/>
                </a:lnTo>
                <a:lnTo>
                  <a:pt x="4959" y="13482"/>
                </a:lnTo>
                <a:lnTo>
                  <a:pt x="5154" y="13482"/>
                </a:lnTo>
                <a:lnTo>
                  <a:pt x="5325" y="13530"/>
                </a:lnTo>
                <a:lnTo>
                  <a:pt x="5496" y="13653"/>
                </a:lnTo>
                <a:lnTo>
                  <a:pt x="5667" y="13775"/>
                </a:lnTo>
                <a:lnTo>
                  <a:pt x="5838" y="13970"/>
                </a:lnTo>
                <a:lnTo>
                  <a:pt x="6009" y="14165"/>
                </a:lnTo>
                <a:lnTo>
                  <a:pt x="6375" y="14654"/>
                </a:lnTo>
                <a:lnTo>
                  <a:pt x="6815" y="15191"/>
                </a:lnTo>
                <a:lnTo>
                  <a:pt x="7059" y="15484"/>
                </a:lnTo>
                <a:lnTo>
                  <a:pt x="7328" y="15777"/>
                </a:lnTo>
                <a:lnTo>
                  <a:pt x="7474" y="15899"/>
                </a:lnTo>
                <a:lnTo>
                  <a:pt x="7670" y="15997"/>
                </a:lnTo>
                <a:lnTo>
                  <a:pt x="7841" y="16046"/>
                </a:lnTo>
                <a:lnTo>
                  <a:pt x="8036" y="16070"/>
                </a:lnTo>
                <a:lnTo>
                  <a:pt x="8134" y="16046"/>
                </a:lnTo>
                <a:lnTo>
                  <a:pt x="8280" y="15973"/>
                </a:lnTo>
                <a:lnTo>
                  <a:pt x="8744" y="15704"/>
                </a:lnTo>
                <a:lnTo>
                  <a:pt x="9013" y="15533"/>
                </a:lnTo>
                <a:lnTo>
                  <a:pt x="9306" y="15313"/>
                </a:lnTo>
                <a:lnTo>
                  <a:pt x="9623" y="15094"/>
                </a:lnTo>
                <a:lnTo>
                  <a:pt x="9917" y="14825"/>
                </a:lnTo>
                <a:lnTo>
                  <a:pt x="10185" y="14556"/>
                </a:lnTo>
                <a:lnTo>
                  <a:pt x="10429" y="14263"/>
                </a:lnTo>
                <a:lnTo>
                  <a:pt x="10625" y="13970"/>
                </a:lnTo>
                <a:lnTo>
                  <a:pt x="10698" y="13824"/>
                </a:lnTo>
                <a:lnTo>
                  <a:pt x="10747" y="13653"/>
                </a:lnTo>
                <a:lnTo>
                  <a:pt x="10796" y="13506"/>
                </a:lnTo>
                <a:lnTo>
                  <a:pt x="10820" y="13359"/>
                </a:lnTo>
                <a:lnTo>
                  <a:pt x="10820" y="13213"/>
                </a:lnTo>
                <a:lnTo>
                  <a:pt x="10796" y="13042"/>
                </a:lnTo>
                <a:lnTo>
                  <a:pt x="10747" y="12895"/>
                </a:lnTo>
                <a:lnTo>
                  <a:pt x="10674" y="12749"/>
                </a:lnTo>
                <a:lnTo>
                  <a:pt x="10576" y="12602"/>
                </a:lnTo>
                <a:lnTo>
                  <a:pt x="10454" y="12456"/>
                </a:lnTo>
                <a:lnTo>
                  <a:pt x="10258" y="12309"/>
                </a:lnTo>
                <a:lnTo>
                  <a:pt x="10063" y="12212"/>
                </a:lnTo>
                <a:lnTo>
                  <a:pt x="9868" y="12138"/>
                </a:lnTo>
                <a:lnTo>
                  <a:pt x="9648" y="12065"/>
                </a:lnTo>
                <a:lnTo>
                  <a:pt x="9428" y="12016"/>
                </a:lnTo>
                <a:lnTo>
                  <a:pt x="9208" y="11919"/>
                </a:lnTo>
                <a:lnTo>
                  <a:pt x="9013" y="11821"/>
                </a:lnTo>
                <a:lnTo>
                  <a:pt x="8818" y="11650"/>
                </a:lnTo>
                <a:lnTo>
                  <a:pt x="8647" y="11454"/>
                </a:lnTo>
                <a:lnTo>
                  <a:pt x="8549" y="11235"/>
                </a:lnTo>
                <a:lnTo>
                  <a:pt x="8476" y="10990"/>
                </a:lnTo>
                <a:lnTo>
                  <a:pt x="8451" y="10697"/>
                </a:lnTo>
                <a:lnTo>
                  <a:pt x="8476" y="10502"/>
                </a:lnTo>
                <a:lnTo>
                  <a:pt x="8500" y="10282"/>
                </a:lnTo>
                <a:lnTo>
                  <a:pt x="8573" y="10087"/>
                </a:lnTo>
                <a:lnTo>
                  <a:pt x="8647" y="9891"/>
                </a:lnTo>
                <a:lnTo>
                  <a:pt x="8744" y="9696"/>
                </a:lnTo>
                <a:lnTo>
                  <a:pt x="8866" y="9501"/>
                </a:lnTo>
                <a:lnTo>
                  <a:pt x="9013" y="9330"/>
                </a:lnTo>
                <a:lnTo>
                  <a:pt x="9159" y="9159"/>
                </a:lnTo>
                <a:lnTo>
                  <a:pt x="9330" y="9012"/>
                </a:lnTo>
                <a:lnTo>
                  <a:pt x="9501" y="8890"/>
                </a:lnTo>
                <a:lnTo>
                  <a:pt x="9672" y="8768"/>
                </a:lnTo>
                <a:lnTo>
                  <a:pt x="9868" y="8646"/>
                </a:lnTo>
                <a:lnTo>
                  <a:pt x="10063" y="8573"/>
                </a:lnTo>
                <a:lnTo>
                  <a:pt x="10283" y="8499"/>
                </a:lnTo>
                <a:lnTo>
                  <a:pt x="10503" y="8475"/>
                </a:lnTo>
                <a:lnTo>
                  <a:pt x="10698" y="8450"/>
                </a:lnTo>
                <a:lnTo>
                  <a:pt x="10967" y="8475"/>
                </a:lnTo>
                <a:lnTo>
                  <a:pt x="11211" y="8548"/>
                </a:lnTo>
                <a:lnTo>
                  <a:pt x="11455" y="8646"/>
                </a:lnTo>
                <a:lnTo>
                  <a:pt x="11651" y="8817"/>
                </a:lnTo>
                <a:lnTo>
                  <a:pt x="11822" y="9012"/>
                </a:lnTo>
                <a:lnTo>
                  <a:pt x="11944" y="9232"/>
                </a:lnTo>
                <a:lnTo>
                  <a:pt x="12017" y="9452"/>
                </a:lnTo>
                <a:lnTo>
                  <a:pt x="12090" y="9672"/>
                </a:lnTo>
                <a:lnTo>
                  <a:pt x="12139" y="9867"/>
                </a:lnTo>
                <a:lnTo>
                  <a:pt x="12212" y="10062"/>
                </a:lnTo>
                <a:lnTo>
                  <a:pt x="12310" y="10258"/>
                </a:lnTo>
                <a:lnTo>
                  <a:pt x="12457" y="10453"/>
                </a:lnTo>
                <a:lnTo>
                  <a:pt x="12603" y="10575"/>
                </a:lnTo>
                <a:lnTo>
                  <a:pt x="12750" y="10673"/>
                </a:lnTo>
                <a:lnTo>
                  <a:pt x="12896" y="10746"/>
                </a:lnTo>
                <a:lnTo>
                  <a:pt x="13043" y="10795"/>
                </a:lnTo>
                <a:lnTo>
                  <a:pt x="13214" y="10819"/>
                </a:lnTo>
                <a:lnTo>
                  <a:pt x="13360" y="10819"/>
                </a:lnTo>
                <a:lnTo>
                  <a:pt x="13507" y="10795"/>
                </a:lnTo>
                <a:lnTo>
                  <a:pt x="13653" y="10746"/>
                </a:lnTo>
                <a:lnTo>
                  <a:pt x="13824" y="10697"/>
                </a:lnTo>
                <a:lnTo>
                  <a:pt x="13971" y="10624"/>
                </a:lnTo>
                <a:lnTo>
                  <a:pt x="14264" y="10429"/>
                </a:lnTo>
                <a:lnTo>
                  <a:pt x="14557" y="10184"/>
                </a:lnTo>
                <a:lnTo>
                  <a:pt x="14826" y="9916"/>
                </a:lnTo>
                <a:lnTo>
                  <a:pt x="15094" y="9623"/>
                </a:lnTo>
                <a:lnTo>
                  <a:pt x="15314" y="9305"/>
                </a:lnTo>
                <a:lnTo>
                  <a:pt x="15534" y="9012"/>
                </a:lnTo>
                <a:lnTo>
                  <a:pt x="15705" y="8744"/>
                </a:lnTo>
                <a:lnTo>
                  <a:pt x="15973" y="8279"/>
                </a:lnTo>
                <a:lnTo>
                  <a:pt x="16047" y="8133"/>
                </a:lnTo>
                <a:lnTo>
                  <a:pt x="16071" y="8035"/>
                </a:lnTo>
                <a:lnTo>
                  <a:pt x="16047" y="7840"/>
                </a:lnTo>
                <a:lnTo>
                  <a:pt x="15998" y="7669"/>
                </a:lnTo>
                <a:lnTo>
                  <a:pt x="15900" y="7474"/>
                </a:lnTo>
                <a:lnTo>
                  <a:pt x="15778" y="7327"/>
                </a:lnTo>
                <a:lnTo>
                  <a:pt x="15485" y="7058"/>
                </a:lnTo>
                <a:lnTo>
                  <a:pt x="15192" y="6814"/>
                </a:lnTo>
                <a:lnTo>
                  <a:pt x="14655" y="6374"/>
                </a:lnTo>
                <a:lnTo>
                  <a:pt x="14166" y="6008"/>
                </a:lnTo>
                <a:lnTo>
                  <a:pt x="13971" y="5837"/>
                </a:lnTo>
                <a:lnTo>
                  <a:pt x="13775" y="5666"/>
                </a:lnTo>
                <a:lnTo>
                  <a:pt x="13653" y="5495"/>
                </a:lnTo>
                <a:lnTo>
                  <a:pt x="13531" y="5324"/>
                </a:lnTo>
                <a:lnTo>
                  <a:pt x="13482" y="5153"/>
                </a:lnTo>
                <a:lnTo>
                  <a:pt x="13482" y="4958"/>
                </a:lnTo>
                <a:lnTo>
                  <a:pt x="13531" y="4763"/>
                </a:lnTo>
                <a:lnTo>
                  <a:pt x="13629" y="4543"/>
                </a:lnTo>
                <a:lnTo>
                  <a:pt x="13800" y="4299"/>
                </a:lnTo>
                <a:lnTo>
                  <a:pt x="14068" y="4030"/>
                </a:lnTo>
                <a:lnTo>
                  <a:pt x="14239" y="3859"/>
                </a:lnTo>
                <a:lnTo>
                  <a:pt x="14435" y="3761"/>
                </a:lnTo>
                <a:lnTo>
                  <a:pt x="14655" y="3688"/>
                </a:lnTo>
                <a:lnTo>
                  <a:pt x="14850" y="3639"/>
                </a:lnTo>
                <a:lnTo>
                  <a:pt x="15070" y="3590"/>
                </a:lnTo>
                <a:lnTo>
                  <a:pt x="15290" y="3493"/>
                </a:lnTo>
                <a:lnTo>
                  <a:pt x="15485" y="3370"/>
                </a:lnTo>
                <a:lnTo>
                  <a:pt x="15705" y="3199"/>
                </a:lnTo>
                <a:lnTo>
                  <a:pt x="15876" y="3004"/>
                </a:lnTo>
                <a:lnTo>
                  <a:pt x="15973" y="2784"/>
                </a:lnTo>
                <a:lnTo>
                  <a:pt x="16047" y="2540"/>
                </a:lnTo>
                <a:lnTo>
                  <a:pt x="16071" y="2271"/>
                </a:lnTo>
                <a:lnTo>
                  <a:pt x="16047" y="2052"/>
                </a:lnTo>
                <a:lnTo>
                  <a:pt x="16022" y="1832"/>
                </a:lnTo>
                <a:lnTo>
                  <a:pt x="15949" y="1636"/>
                </a:lnTo>
                <a:lnTo>
                  <a:pt x="15851" y="1417"/>
                </a:lnTo>
                <a:lnTo>
                  <a:pt x="15754" y="1246"/>
                </a:lnTo>
                <a:lnTo>
                  <a:pt x="15632" y="1050"/>
                </a:lnTo>
                <a:lnTo>
                  <a:pt x="15509" y="879"/>
                </a:lnTo>
                <a:lnTo>
                  <a:pt x="15363" y="708"/>
                </a:lnTo>
                <a:lnTo>
                  <a:pt x="15192" y="562"/>
                </a:lnTo>
                <a:lnTo>
                  <a:pt x="15021" y="440"/>
                </a:lnTo>
                <a:lnTo>
                  <a:pt x="14826" y="318"/>
                </a:lnTo>
                <a:lnTo>
                  <a:pt x="14630" y="195"/>
                </a:lnTo>
                <a:lnTo>
                  <a:pt x="14435" y="122"/>
                </a:lnTo>
                <a:lnTo>
                  <a:pt x="14215" y="49"/>
                </a:lnTo>
                <a:lnTo>
                  <a:pt x="14020" y="24"/>
                </a:lnTo>
                <a:lnTo>
                  <a:pt x="13800" y="0"/>
                </a:lnTo>
                <a:lnTo>
                  <a:pt x="13531" y="24"/>
                </a:lnTo>
                <a:lnTo>
                  <a:pt x="13287" y="98"/>
                </a:lnTo>
                <a:lnTo>
                  <a:pt x="13067" y="195"/>
                </a:lnTo>
                <a:lnTo>
                  <a:pt x="12872" y="366"/>
                </a:lnTo>
                <a:lnTo>
                  <a:pt x="12701" y="562"/>
                </a:lnTo>
                <a:lnTo>
                  <a:pt x="12579" y="782"/>
                </a:lnTo>
                <a:lnTo>
                  <a:pt x="12505" y="977"/>
                </a:lnTo>
                <a:lnTo>
                  <a:pt x="12457" y="1197"/>
                </a:lnTo>
                <a:lnTo>
                  <a:pt x="12383" y="1417"/>
                </a:lnTo>
                <a:lnTo>
                  <a:pt x="12310" y="1612"/>
                </a:lnTo>
                <a:lnTo>
                  <a:pt x="12212" y="1832"/>
                </a:lnTo>
                <a:lnTo>
                  <a:pt x="12041" y="2003"/>
                </a:lnTo>
                <a:lnTo>
                  <a:pt x="11773" y="2271"/>
                </a:lnTo>
                <a:lnTo>
                  <a:pt x="11528" y="2442"/>
                </a:lnTo>
                <a:lnTo>
                  <a:pt x="11309" y="2540"/>
                </a:lnTo>
                <a:lnTo>
                  <a:pt x="11113" y="2589"/>
                </a:lnTo>
                <a:lnTo>
                  <a:pt x="10918" y="2589"/>
                </a:lnTo>
                <a:lnTo>
                  <a:pt x="10747" y="2540"/>
                </a:lnTo>
                <a:lnTo>
                  <a:pt x="10576" y="2418"/>
                </a:lnTo>
                <a:lnTo>
                  <a:pt x="10405" y="2296"/>
                </a:lnTo>
                <a:lnTo>
                  <a:pt x="10234" y="2100"/>
                </a:lnTo>
                <a:lnTo>
                  <a:pt x="10063" y="1905"/>
                </a:lnTo>
                <a:lnTo>
                  <a:pt x="9697" y="1417"/>
                </a:lnTo>
                <a:lnTo>
                  <a:pt x="9257" y="879"/>
                </a:lnTo>
                <a:lnTo>
                  <a:pt x="9013" y="586"/>
                </a:lnTo>
                <a:lnTo>
                  <a:pt x="8744" y="293"/>
                </a:lnTo>
                <a:lnTo>
                  <a:pt x="8598" y="171"/>
                </a:lnTo>
                <a:lnTo>
                  <a:pt x="8402" y="73"/>
                </a:lnTo>
                <a:lnTo>
                  <a:pt x="8231" y="24"/>
                </a:lnTo>
                <a:lnTo>
                  <a:pt x="80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63" name="Google Shape;763;p48"/>
          <p:cNvGrpSpPr/>
          <p:nvPr/>
        </p:nvGrpSpPr>
        <p:grpSpPr>
          <a:xfrm>
            <a:off x="3239829" y="1622619"/>
            <a:ext cx="276257" cy="391300"/>
            <a:chOff x="3984000" y="1594200"/>
            <a:chExt cx="357800" cy="506800"/>
          </a:xfrm>
        </p:grpSpPr>
        <p:sp>
          <p:nvSpPr>
            <p:cNvPr id="764" name="Google Shape;764;p48"/>
            <p:cNvSpPr/>
            <p:nvPr/>
          </p:nvSpPr>
          <p:spPr>
            <a:xfrm>
              <a:off x="3984000" y="1597875"/>
              <a:ext cx="44575" cy="503125"/>
            </a:xfrm>
            <a:custGeom>
              <a:avLst/>
              <a:gdLst/>
              <a:ahLst/>
              <a:cxnLst/>
              <a:rect l="l" t="t" r="r" b="b"/>
              <a:pathLst>
                <a:path w="1783" h="20125" extrusionOk="0">
                  <a:moveTo>
                    <a:pt x="391" y="0"/>
                  </a:moveTo>
                  <a:lnTo>
                    <a:pt x="293" y="25"/>
                  </a:lnTo>
                  <a:lnTo>
                    <a:pt x="220" y="73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4" y="391"/>
                  </a:lnTo>
                  <a:lnTo>
                    <a:pt x="0" y="489"/>
                  </a:lnTo>
                  <a:lnTo>
                    <a:pt x="0" y="20125"/>
                  </a:lnTo>
                  <a:lnTo>
                    <a:pt x="1783" y="20125"/>
                  </a:lnTo>
                  <a:lnTo>
                    <a:pt x="1783" y="489"/>
                  </a:lnTo>
                  <a:lnTo>
                    <a:pt x="1783" y="391"/>
                  </a:lnTo>
                  <a:lnTo>
                    <a:pt x="1734" y="293"/>
                  </a:lnTo>
                  <a:lnTo>
                    <a:pt x="1710" y="220"/>
                  </a:lnTo>
                  <a:lnTo>
                    <a:pt x="1636" y="147"/>
                  </a:lnTo>
                  <a:lnTo>
                    <a:pt x="1563" y="73"/>
                  </a:lnTo>
                  <a:lnTo>
                    <a:pt x="1490" y="25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5" name="Google Shape;765;p48"/>
            <p:cNvSpPr/>
            <p:nvPr/>
          </p:nvSpPr>
          <p:spPr>
            <a:xfrm>
              <a:off x="4041375" y="1594200"/>
              <a:ext cx="300425" cy="229600"/>
            </a:xfrm>
            <a:custGeom>
              <a:avLst/>
              <a:gdLst/>
              <a:ahLst/>
              <a:cxnLst/>
              <a:rect l="l" t="t" r="r" b="b"/>
              <a:pathLst>
                <a:path w="12017" h="9184" extrusionOk="0">
                  <a:moveTo>
                    <a:pt x="2541" y="1"/>
                  </a:moveTo>
                  <a:lnTo>
                    <a:pt x="2174" y="25"/>
                  </a:lnTo>
                  <a:lnTo>
                    <a:pt x="1808" y="74"/>
                  </a:lnTo>
                  <a:lnTo>
                    <a:pt x="1442" y="123"/>
                  </a:lnTo>
                  <a:lnTo>
                    <a:pt x="1100" y="245"/>
                  </a:lnTo>
                  <a:lnTo>
                    <a:pt x="734" y="367"/>
                  </a:lnTo>
                  <a:lnTo>
                    <a:pt x="367" y="538"/>
                  </a:lnTo>
                  <a:lnTo>
                    <a:pt x="1" y="758"/>
                  </a:lnTo>
                  <a:lnTo>
                    <a:pt x="1" y="8427"/>
                  </a:lnTo>
                  <a:lnTo>
                    <a:pt x="367" y="8207"/>
                  </a:lnTo>
                  <a:lnTo>
                    <a:pt x="734" y="8036"/>
                  </a:lnTo>
                  <a:lnTo>
                    <a:pt x="1100" y="7889"/>
                  </a:lnTo>
                  <a:lnTo>
                    <a:pt x="1442" y="7792"/>
                  </a:lnTo>
                  <a:lnTo>
                    <a:pt x="1808" y="7718"/>
                  </a:lnTo>
                  <a:lnTo>
                    <a:pt x="2174" y="7694"/>
                  </a:lnTo>
                  <a:lnTo>
                    <a:pt x="2541" y="7670"/>
                  </a:lnTo>
                  <a:lnTo>
                    <a:pt x="2883" y="7694"/>
                  </a:lnTo>
                  <a:lnTo>
                    <a:pt x="3249" y="7718"/>
                  </a:lnTo>
                  <a:lnTo>
                    <a:pt x="3615" y="7767"/>
                  </a:lnTo>
                  <a:lnTo>
                    <a:pt x="3982" y="7840"/>
                  </a:lnTo>
                  <a:lnTo>
                    <a:pt x="4324" y="7914"/>
                  </a:lnTo>
                  <a:lnTo>
                    <a:pt x="5056" y="8134"/>
                  </a:lnTo>
                  <a:lnTo>
                    <a:pt x="5765" y="8353"/>
                  </a:lnTo>
                  <a:lnTo>
                    <a:pt x="6497" y="8573"/>
                  </a:lnTo>
                  <a:lnTo>
                    <a:pt x="7206" y="8793"/>
                  </a:lnTo>
                  <a:lnTo>
                    <a:pt x="7938" y="8988"/>
                  </a:lnTo>
                  <a:lnTo>
                    <a:pt x="8305" y="9062"/>
                  </a:lnTo>
                  <a:lnTo>
                    <a:pt x="8647" y="9110"/>
                  </a:lnTo>
                  <a:lnTo>
                    <a:pt x="9013" y="9159"/>
                  </a:lnTo>
                  <a:lnTo>
                    <a:pt x="9379" y="9184"/>
                  </a:lnTo>
                  <a:lnTo>
                    <a:pt x="9746" y="9159"/>
                  </a:lnTo>
                  <a:lnTo>
                    <a:pt x="10088" y="9135"/>
                  </a:lnTo>
                  <a:lnTo>
                    <a:pt x="10454" y="9086"/>
                  </a:lnTo>
                  <a:lnTo>
                    <a:pt x="10820" y="8988"/>
                  </a:lnTo>
                  <a:lnTo>
                    <a:pt x="11187" y="8866"/>
                  </a:lnTo>
                  <a:lnTo>
                    <a:pt x="11529" y="8695"/>
                  </a:lnTo>
                  <a:lnTo>
                    <a:pt x="11699" y="8598"/>
                  </a:lnTo>
                  <a:lnTo>
                    <a:pt x="11822" y="8500"/>
                  </a:lnTo>
                  <a:lnTo>
                    <a:pt x="11895" y="8378"/>
                  </a:lnTo>
                  <a:lnTo>
                    <a:pt x="11968" y="8256"/>
                  </a:lnTo>
                  <a:lnTo>
                    <a:pt x="12017" y="8134"/>
                  </a:lnTo>
                  <a:lnTo>
                    <a:pt x="12017" y="8011"/>
                  </a:lnTo>
                  <a:lnTo>
                    <a:pt x="11968" y="7914"/>
                  </a:lnTo>
                  <a:lnTo>
                    <a:pt x="11919" y="7816"/>
                  </a:lnTo>
                  <a:lnTo>
                    <a:pt x="11529" y="7425"/>
                  </a:lnTo>
                  <a:lnTo>
                    <a:pt x="11138" y="6961"/>
                  </a:lnTo>
                  <a:lnTo>
                    <a:pt x="10771" y="6473"/>
                  </a:lnTo>
                  <a:lnTo>
                    <a:pt x="10381" y="5960"/>
                  </a:lnTo>
                  <a:lnTo>
                    <a:pt x="10307" y="5813"/>
                  </a:lnTo>
                  <a:lnTo>
                    <a:pt x="10259" y="5667"/>
                  </a:lnTo>
                  <a:lnTo>
                    <a:pt x="10234" y="5496"/>
                  </a:lnTo>
                  <a:lnTo>
                    <a:pt x="10210" y="5300"/>
                  </a:lnTo>
                  <a:lnTo>
                    <a:pt x="10234" y="5130"/>
                  </a:lnTo>
                  <a:lnTo>
                    <a:pt x="10259" y="4959"/>
                  </a:lnTo>
                  <a:lnTo>
                    <a:pt x="10307" y="4788"/>
                  </a:lnTo>
                  <a:lnTo>
                    <a:pt x="10381" y="4617"/>
                  </a:lnTo>
                  <a:lnTo>
                    <a:pt x="10771" y="3884"/>
                  </a:lnTo>
                  <a:lnTo>
                    <a:pt x="11138" y="3127"/>
                  </a:lnTo>
                  <a:lnTo>
                    <a:pt x="11529" y="2345"/>
                  </a:lnTo>
                  <a:lnTo>
                    <a:pt x="11919" y="1490"/>
                  </a:lnTo>
                  <a:lnTo>
                    <a:pt x="11993" y="1320"/>
                  </a:lnTo>
                  <a:lnTo>
                    <a:pt x="12017" y="1173"/>
                  </a:lnTo>
                  <a:lnTo>
                    <a:pt x="12017" y="1051"/>
                  </a:lnTo>
                  <a:lnTo>
                    <a:pt x="11968" y="978"/>
                  </a:lnTo>
                  <a:lnTo>
                    <a:pt x="11895" y="953"/>
                  </a:lnTo>
                  <a:lnTo>
                    <a:pt x="11822" y="929"/>
                  </a:lnTo>
                  <a:lnTo>
                    <a:pt x="11699" y="978"/>
                  </a:lnTo>
                  <a:lnTo>
                    <a:pt x="11529" y="1026"/>
                  </a:lnTo>
                  <a:lnTo>
                    <a:pt x="11187" y="1197"/>
                  </a:lnTo>
                  <a:lnTo>
                    <a:pt x="10820" y="1320"/>
                  </a:lnTo>
                  <a:lnTo>
                    <a:pt x="10454" y="1417"/>
                  </a:lnTo>
                  <a:lnTo>
                    <a:pt x="10088" y="1466"/>
                  </a:lnTo>
                  <a:lnTo>
                    <a:pt x="9746" y="1515"/>
                  </a:lnTo>
                  <a:lnTo>
                    <a:pt x="9379" y="1515"/>
                  </a:lnTo>
                  <a:lnTo>
                    <a:pt x="9013" y="1490"/>
                  </a:lnTo>
                  <a:lnTo>
                    <a:pt x="8647" y="1466"/>
                  </a:lnTo>
                  <a:lnTo>
                    <a:pt x="8305" y="1393"/>
                  </a:lnTo>
                  <a:lnTo>
                    <a:pt x="7938" y="1320"/>
                  </a:lnTo>
                  <a:lnTo>
                    <a:pt x="7206" y="1149"/>
                  </a:lnTo>
                  <a:lnTo>
                    <a:pt x="6497" y="929"/>
                  </a:lnTo>
                  <a:lnTo>
                    <a:pt x="5765" y="685"/>
                  </a:lnTo>
                  <a:lnTo>
                    <a:pt x="5056" y="465"/>
                  </a:lnTo>
                  <a:lnTo>
                    <a:pt x="4324" y="269"/>
                  </a:lnTo>
                  <a:lnTo>
                    <a:pt x="3982" y="172"/>
                  </a:lnTo>
                  <a:lnTo>
                    <a:pt x="3615" y="98"/>
                  </a:lnTo>
                  <a:lnTo>
                    <a:pt x="3249" y="50"/>
                  </a:lnTo>
                  <a:lnTo>
                    <a:pt x="2883" y="25"/>
                  </a:lnTo>
                  <a:lnTo>
                    <a:pt x="25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66" name="Google Shape;766;p48"/>
          <p:cNvGrpSpPr/>
          <p:nvPr/>
        </p:nvGrpSpPr>
        <p:grpSpPr>
          <a:xfrm>
            <a:off x="3716427" y="1706527"/>
            <a:ext cx="363968" cy="223484"/>
            <a:chOff x="4601275" y="1702875"/>
            <a:chExt cx="471400" cy="289450"/>
          </a:xfrm>
        </p:grpSpPr>
        <p:sp>
          <p:nvSpPr>
            <p:cNvPr id="767" name="Google Shape;767;p48"/>
            <p:cNvSpPr/>
            <p:nvPr/>
          </p:nvSpPr>
          <p:spPr>
            <a:xfrm>
              <a:off x="4816200" y="170287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8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60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8"/>
                  </a:lnTo>
                  <a:lnTo>
                    <a:pt x="367" y="1540"/>
                  </a:lnTo>
                  <a:lnTo>
                    <a:pt x="514" y="1613"/>
                  </a:lnTo>
                  <a:lnTo>
                    <a:pt x="660" y="1662"/>
                  </a:lnTo>
                  <a:lnTo>
                    <a:pt x="1002" y="1662"/>
                  </a:lnTo>
                  <a:lnTo>
                    <a:pt x="1149" y="1613"/>
                  </a:lnTo>
                  <a:lnTo>
                    <a:pt x="1295" y="1540"/>
                  </a:lnTo>
                  <a:lnTo>
                    <a:pt x="1417" y="1418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60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8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8" name="Google Shape;768;p48"/>
            <p:cNvSpPr/>
            <p:nvPr/>
          </p:nvSpPr>
          <p:spPr>
            <a:xfrm>
              <a:off x="5031125" y="175722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3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3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8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1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8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69" name="Google Shape;769;p48"/>
            <p:cNvSpPr/>
            <p:nvPr/>
          </p:nvSpPr>
          <p:spPr>
            <a:xfrm>
              <a:off x="4634875" y="1756000"/>
              <a:ext cx="404225" cy="178325"/>
            </a:xfrm>
            <a:custGeom>
              <a:avLst/>
              <a:gdLst/>
              <a:ahLst/>
              <a:cxnLst/>
              <a:rect l="l" t="t" r="r" b="b"/>
              <a:pathLst>
                <a:path w="16169" h="7133" extrusionOk="0">
                  <a:moveTo>
                    <a:pt x="7742" y="1"/>
                  </a:moveTo>
                  <a:lnTo>
                    <a:pt x="5007" y="3444"/>
                  </a:lnTo>
                  <a:lnTo>
                    <a:pt x="464" y="1784"/>
                  </a:lnTo>
                  <a:lnTo>
                    <a:pt x="366" y="1881"/>
                  </a:lnTo>
                  <a:lnTo>
                    <a:pt x="244" y="1979"/>
                  </a:lnTo>
                  <a:lnTo>
                    <a:pt x="122" y="2052"/>
                  </a:lnTo>
                  <a:lnTo>
                    <a:pt x="0" y="2101"/>
                  </a:lnTo>
                  <a:lnTo>
                    <a:pt x="1465" y="7132"/>
                  </a:lnTo>
                  <a:lnTo>
                    <a:pt x="14703" y="7132"/>
                  </a:lnTo>
                  <a:lnTo>
                    <a:pt x="16168" y="2101"/>
                  </a:lnTo>
                  <a:lnTo>
                    <a:pt x="16046" y="2052"/>
                  </a:lnTo>
                  <a:lnTo>
                    <a:pt x="15924" y="1979"/>
                  </a:lnTo>
                  <a:lnTo>
                    <a:pt x="15802" y="1881"/>
                  </a:lnTo>
                  <a:lnTo>
                    <a:pt x="15704" y="1784"/>
                  </a:lnTo>
                  <a:lnTo>
                    <a:pt x="11161" y="3444"/>
                  </a:lnTo>
                  <a:lnTo>
                    <a:pt x="8426" y="1"/>
                  </a:lnTo>
                  <a:lnTo>
                    <a:pt x="8255" y="25"/>
                  </a:lnTo>
                  <a:lnTo>
                    <a:pt x="7913" y="25"/>
                  </a:lnTo>
                  <a:lnTo>
                    <a:pt x="77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0" name="Google Shape;770;p48"/>
            <p:cNvSpPr/>
            <p:nvPr/>
          </p:nvSpPr>
          <p:spPr>
            <a:xfrm>
              <a:off x="4601275" y="1757225"/>
              <a:ext cx="41550" cy="41550"/>
            </a:xfrm>
            <a:custGeom>
              <a:avLst/>
              <a:gdLst/>
              <a:ahLst/>
              <a:cxnLst/>
              <a:rect l="l" t="t" r="r" b="b"/>
              <a:pathLst>
                <a:path w="1662" h="1662" extrusionOk="0">
                  <a:moveTo>
                    <a:pt x="831" y="1"/>
                  </a:moveTo>
                  <a:lnTo>
                    <a:pt x="660" y="25"/>
                  </a:lnTo>
                  <a:lnTo>
                    <a:pt x="514" y="74"/>
                  </a:lnTo>
                  <a:lnTo>
                    <a:pt x="367" y="147"/>
                  </a:lnTo>
                  <a:lnTo>
                    <a:pt x="245" y="245"/>
                  </a:lnTo>
                  <a:lnTo>
                    <a:pt x="147" y="367"/>
                  </a:lnTo>
                  <a:lnTo>
                    <a:pt x="74" y="514"/>
                  </a:lnTo>
                  <a:lnTo>
                    <a:pt x="25" y="684"/>
                  </a:lnTo>
                  <a:lnTo>
                    <a:pt x="1" y="831"/>
                  </a:lnTo>
                  <a:lnTo>
                    <a:pt x="25" y="1002"/>
                  </a:lnTo>
                  <a:lnTo>
                    <a:pt x="74" y="1173"/>
                  </a:lnTo>
                  <a:lnTo>
                    <a:pt x="147" y="1295"/>
                  </a:lnTo>
                  <a:lnTo>
                    <a:pt x="245" y="1417"/>
                  </a:lnTo>
                  <a:lnTo>
                    <a:pt x="367" y="1539"/>
                  </a:lnTo>
                  <a:lnTo>
                    <a:pt x="514" y="1613"/>
                  </a:lnTo>
                  <a:lnTo>
                    <a:pt x="660" y="1661"/>
                  </a:lnTo>
                  <a:lnTo>
                    <a:pt x="1002" y="1661"/>
                  </a:lnTo>
                  <a:lnTo>
                    <a:pt x="1149" y="1613"/>
                  </a:lnTo>
                  <a:lnTo>
                    <a:pt x="1295" y="1539"/>
                  </a:lnTo>
                  <a:lnTo>
                    <a:pt x="1417" y="1417"/>
                  </a:lnTo>
                  <a:lnTo>
                    <a:pt x="1515" y="1295"/>
                  </a:lnTo>
                  <a:lnTo>
                    <a:pt x="1588" y="1173"/>
                  </a:lnTo>
                  <a:lnTo>
                    <a:pt x="1637" y="1002"/>
                  </a:lnTo>
                  <a:lnTo>
                    <a:pt x="1662" y="831"/>
                  </a:lnTo>
                  <a:lnTo>
                    <a:pt x="1637" y="684"/>
                  </a:lnTo>
                  <a:lnTo>
                    <a:pt x="1588" y="514"/>
                  </a:lnTo>
                  <a:lnTo>
                    <a:pt x="1515" y="367"/>
                  </a:lnTo>
                  <a:lnTo>
                    <a:pt x="1417" y="245"/>
                  </a:lnTo>
                  <a:lnTo>
                    <a:pt x="1295" y="147"/>
                  </a:lnTo>
                  <a:lnTo>
                    <a:pt x="1149" y="74"/>
                  </a:lnTo>
                  <a:lnTo>
                    <a:pt x="1002" y="25"/>
                  </a:lnTo>
                  <a:lnTo>
                    <a:pt x="8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1" name="Google Shape;771;p48"/>
            <p:cNvSpPr/>
            <p:nvPr/>
          </p:nvSpPr>
          <p:spPr>
            <a:xfrm>
              <a:off x="4673325" y="1947725"/>
              <a:ext cx="327300" cy="44600"/>
            </a:xfrm>
            <a:custGeom>
              <a:avLst/>
              <a:gdLst/>
              <a:ahLst/>
              <a:cxnLst/>
              <a:rect l="l" t="t" r="r" b="b"/>
              <a:pathLst>
                <a:path w="13092" h="1784" extrusionOk="0">
                  <a:moveTo>
                    <a:pt x="1" y="1"/>
                  </a:moveTo>
                  <a:lnTo>
                    <a:pt x="514" y="1784"/>
                  </a:lnTo>
                  <a:lnTo>
                    <a:pt x="1808" y="1686"/>
                  </a:lnTo>
                  <a:lnTo>
                    <a:pt x="3249" y="1588"/>
                  </a:lnTo>
                  <a:lnTo>
                    <a:pt x="4836" y="1539"/>
                  </a:lnTo>
                  <a:lnTo>
                    <a:pt x="8256" y="1539"/>
                  </a:lnTo>
                  <a:lnTo>
                    <a:pt x="9843" y="1588"/>
                  </a:lnTo>
                  <a:lnTo>
                    <a:pt x="11284" y="1661"/>
                  </a:lnTo>
                  <a:lnTo>
                    <a:pt x="12579" y="1784"/>
                  </a:lnTo>
                  <a:lnTo>
                    <a:pt x="130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2" name="Google Shape;772;p48"/>
          <p:cNvGrpSpPr/>
          <p:nvPr/>
        </p:nvGrpSpPr>
        <p:grpSpPr>
          <a:xfrm>
            <a:off x="4254330" y="1651843"/>
            <a:ext cx="329069" cy="332852"/>
            <a:chOff x="5297950" y="1632050"/>
            <a:chExt cx="426200" cy="431100"/>
          </a:xfrm>
        </p:grpSpPr>
        <p:sp>
          <p:nvSpPr>
            <p:cNvPr id="773" name="Google Shape;773;p48"/>
            <p:cNvSpPr/>
            <p:nvPr/>
          </p:nvSpPr>
          <p:spPr>
            <a:xfrm>
              <a:off x="5404800" y="1936125"/>
              <a:ext cx="212500" cy="127025"/>
            </a:xfrm>
            <a:custGeom>
              <a:avLst/>
              <a:gdLst/>
              <a:ahLst/>
              <a:cxnLst/>
              <a:rect l="l" t="t" r="r" b="b"/>
              <a:pathLst>
                <a:path w="8500" h="5081" extrusionOk="0">
                  <a:moveTo>
                    <a:pt x="3175" y="1"/>
                  </a:moveTo>
                  <a:lnTo>
                    <a:pt x="3175" y="2834"/>
                  </a:lnTo>
                  <a:lnTo>
                    <a:pt x="2614" y="2956"/>
                  </a:lnTo>
                  <a:lnTo>
                    <a:pt x="2076" y="3102"/>
                  </a:lnTo>
                  <a:lnTo>
                    <a:pt x="1588" y="3298"/>
                  </a:lnTo>
                  <a:lnTo>
                    <a:pt x="1148" y="3493"/>
                  </a:lnTo>
                  <a:lnTo>
                    <a:pt x="782" y="3713"/>
                  </a:lnTo>
                  <a:lnTo>
                    <a:pt x="611" y="3859"/>
                  </a:lnTo>
                  <a:lnTo>
                    <a:pt x="464" y="3982"/>
                  </a:lnTo>
                  <a:lnTo>
                    <a:pt x="318" y="4128"/>
                  </a:lnTo>
                  <a:lnTo>
                    <a:pt x="196" y="4275"/>
                  </a:lnTo>
                  <a:lnTo>
                    <a:pt x="74" y="4421"/>
                  </a:lnTo>
                  <a:lnTo>
                    <a:pt x="0" y="4592"/>
                  </a:lnTo>
                  <a:lnTo>
                    <a:pt x="171" y="4665"/>
                  </a:lnTo>
                  <a:lnTo>
                    <a:pt x="416" y="4739"/>
                  </a:lnTo>
                  <a:lnTo>
                    <a:pt x="782" y="4836"/>
                  </a:lnTo>
                  <a:lnTo>
                    <a:pt x="1344" y="4910"/>
                  </a:lnTo>
                  <a:lnTo>
                    <a:pt x="2101" y="5007"/>
                  </a:lnTo>
                  <a:lnTo>
                    <a:pt x="3053" y="5056"/>
                  </a:lnTo>
                  <a:lnTo>
                    <a:pt x="4250" y="5081"/>
                  </a:lnTo>
                  <a:lnTo>
                    <a:pt x="5447" y="5056"/>
                  </a:lnTo>
                  <a:lnTo>
                    <a:pt x="6399" y="5007"/>
                  </a:lnTo>
                  <a:lnTo>
                    <a:pt x="7156" y="4910"/>
                  </a:lnTo>
                  <a:lnTo>
                    <a:pt x="7718" y="4836"/>
                  </a:lnTo>
                  <a:lnTo>
                    <a:pt x="8084" y="4739"/>
                  </a:lnTo>
                  <a:lnTo>
                    <a:pt x="8329" y="4665"/>
                  </a:lnTo>
                  <a:lnTo>
                    <a:pt x="8500" y="4592"/>
                  </a:lnTo>
                  <a:lnTo>
                    <a:pt x="8426" y="4421"/>
                  </a:lnTo>
                  <a:lnTo>
                    <a:pt x="8304" y="4275"/>
                  </a:lnTo>
                  <a:lnTo>
                    <a:pt x="8182" y="4128"/>
                  </a:lnTo>
                  <a:lnTo>
                    <a:pt x="8036" y="3982"/>
                  </a:lnTo>
                  <a:lnTo>
                    <a:pt x="7889" y="3859"/>
                  </a:lnTo>
                  <a:lnTo>
                    <a:pt x="7718" y="3713"/>
                  </a:lnTo>
                  <a:lnTo>
                    <a:pt x="7352" y="3493"/>
                  </a:lnTo>
                  <a:lnTo>
                    <a:pt x="6912" y="3298"/>
                  </a:lnTo>
                  <a:lnTo>
                    <a:pt x="6424" y="3102"/>
                  </a:lnTo>
                  <a:lnTo>
                    <a:pt x="5886" y="2956"/>
                  </a:lnTo>
                  <a:lnTo>
                    <a:pt x="5325" y="2834"/>
                  </a:lnTo>
                  <a:lnTo>
                    <a:pt x="5325" y="1"/>
                  </a:lnTo>
                  <a:lnTo>
                    <a:pt x="5032" y="49"/>
                  </a:lnTo>
                  <a:lnTo>
                    <a:pt x="4763" y="98"/>
                  </a:lnTo>
                  <a:lnTo>
                    <a:pt x="4250" y="123"/>
                  </a:lnTo>
                  <a:lnTo>
                    <a:pt x="3737" y="98"/>
                  </a:lnTo>
                  <a:lnTo>
                    <a:pt x="3469" y="49"/>
                  </a:lnTo>
                  <a:lnTo>
                    <a:pt x="31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4" name="Google Shape;774;p48"/>
            <p:cNvSpPr/>
            <p:nvPr/>
          </p:nvSpPr>
          <p:spPr>
            <a:xfrm>
              <a:off x="5297950" y="1632050"/>
              <a:ext cx="426200" cy="294950"/>
            </a:xfrm>
            <a:custGeom>
              <a:avLst/>
              <a:gdLst/>
              <a:ahLst/>
              <a:cxnLst/>
              <a:rect l="l" t="t" r="r" b="b"/>
              <a:pathLst>
                <a:path w="17048" h="11798" extrusionOk="0">
                  <a:moveTo>
                    <a:pt x="8524" y="2956"/>
                  </a:moveTo>
                  <a:lnTo>
                    <a:pt x="8573" y="2981"/>
                  </a:lnTo>
                  <a:lnTo>
                    <a:pt x="8622" y="3054"/>
                  </a:lnTo>
                  <a:lnTo>
                    <a:pt x="9086" y="4128"/>
                  </a:lnTo>
                  <a:lnTo>
                    <a:pt x="9135" y="4202"/>
                  </a:lnTo>
                  <a:lnTo>
                    <a:pt x="9208" y="4275"/>
                  </a:lnTo>
                  <a:lnTo>
                    <a:pt x="9306" y="4324"/>
                  </a:lnTo>
                  <a:lnTo>
                    <a:pt x="9403" y="4348"/>
                  </a:lnTo>
                  <a:lnTo>
                    <a:pt x="10576" y="4470"/>
                  </a:lnTo>
                  <a:lnTo>
                    <a:pt x="10649" y="4495"/>
                  </a:lnTo>
                  <a:lnTo>
                    <a:pt x="10698" y="4519"/>
                  </a:lnTo>
                  <a:lnTo>
                    <a:pt x="10673" y="4592"/>
                  </a:lnTo>
                  <a:lnTo>
                    <a:pt x="10624" y="4641"/>
                  </a:lnTo>
                  <a:lnTo>
                    <a:pt x="9745" y="5423"/>
                  </a:lnTo>
                  <a:lnTo>
                    <a:pt x="9696" y="5496"/>
                  </a:lnTo>
                  <a:lnTo>
                    <a:pt x="9648" y="5594"/>
                  </a:lnTo>
                  <a:lnTo>
                    <a:pt x="9623" y="5691"/>
                  </a:lnTo>
                  <a:lnTo>
                    <a:pt x="9623" y="5789"/>
                  </a:lnTo>
                  <a:lnTo>
                    <a:pt x="9892" y="6961"/>
                  </a:lnTo>
                  <a:lnTo>
                    <a:pt x="9892" y="7035"/>
                  </a:lnTo>
                  <a:lnTo>
                    <a:pt x="9867" y="7084"/>
                  </a:lnTo>
                  <a:lnTo>
                    <a:pt x="9818" y="7084"/>
                  </a:lnTo>
                  <a:lnTo>
                    <a:pt x="9745" y="7059"/>
                  </a:lnTo>
                  <a:lnTo>
                    <a:pt x="8719" y="6473"/>
                  </a:lnTo>
                  <a:lnTo>
                    <a:pt x="8622" y="6424"/>
                  </a:lnTo>
                  <a:lnTo>
                    <a:pt x="8426" y="6424"/>
                  </a:lnTo>
                  <a:lnTo>
                    <a:pt x="8329" y="6473"/>
                  </a:lnTo>
                  <a:lnTo>
                    <a:pt x="7303" y="7059"/>
                  </a:lnTo>
                  <a:lnTo>
                    <a:pt x="7230" y="7084"/>
                  </a:lnTo>
                  <a:lnTo>
                    <a:pt x="7181" y="7084"/>
                  </a:lnTo>
                  <a:lnTo>
                    <a:pt x="7156" y="7035"/>
                  </a:lnTo>
                  <a:lnTo>
                    <a:pt x="7156" y="6961"/>
                  </a:lnTo>
                  <a:lnTo>
                    <a:pt x="7425" y="5789"/>
                  </a:lnTo>
                  <a:lnTo>
                    <a:pt x="7425" y="5691"/>
                  </a:lnTo>
                  <a:lnTo>
                    <a:pt x="7401" y="5594"/>
                  </a:lnTo>
                  <a:lnTo>
                    <a:pt x="7352" y="5496"/>
                  </a:lnTo>
                  <a:lnTo>
                    <a:pt x="7303" y="5423"/>
                  </a:lnTo>
                  <a:lnTo>
                    <a:pt x="6424" y="4641"/>
                  </a:lnTo>
                  <a:lnTo>
                    <a:pt x="6375" y="4592"/>
                  </a:lnTo>
                  <a:lnTo>
                    <a:pt x="6350" y="4519"/>
                  </a:lnTo>
                  <a:lnTo>
                    <a:pt x="6399" y="4495"/>
                  </a:lnTo>
                  <a:lnTo>
                    <a:pt x="6473" y="4470"/>
                  </a:lnTo>
                  <a:lnTo>
                    <a:pt x="7645" y="4348"/>
                  </a:lnTo>
                  <a:lnTo>
                    <a:pt x="7743" y="4324"/>
                  </a:lnTo>
                  <a:lnTo>
                    <a:pt x="7840" y="4275"/>
                  </a:lnTo>
                  <a:lnTo>
                    <a:pt x="7913" y="4202"/>
                  </a:lnTo>
                  <a:lnTo>
                    <a:pt x="7962" y="4128"/>
                  </a:lnTo>
                  <a:lnTo>
                    <a:pt x="8426" y="3054"/>
                  </a:lnTo>
                  <a:lnTo>
                    <a:pt x="8475" y="2981"/>
                  </a:lnTo>
                  <a:lnTo>
                    <a:pt x="8524" y="2956"/>
                  </a:lnTo>
                  <a:close/>
                  <a:moveTo>
                    <a:pt x="15973" y="2150"/>
                  </a:moveTo>
                  <a:lnTo>
                    <a:pt x="15973" y="2516"/>
                  </a:lnTo>
                  <a:lnTo>
                    <a:pt x="15924" y="2932"/>
                  </a:lnTo>
                  <a:lnTo>
                    <a:pt x="15875" y="3371"/>
                  </a:lnTo>
                  <a:lnTo>
                    <a:pt x="15802" y="3835"/>
                  </a:lnTo>
                  <a:lnTo>
                    <a:pt x="15704" y="4299"/>
                  </a:lnTo>
                  <a:lnTo>
                    <a:pt x="15558" y="4788"/>
                  </a:lnTo>
                  <a:lnTo>
                    <a:pt x="15411" y="5252"/>
                  </a:lnTo>
                  <a:lnTo>
                    <a:pt x="15216" y="5740"/>
                  </a:lnTo>
                  <a:lnTo>
                    <a:pt x="14996" y="6204"/>
                  </a:lnTo>
                  <a:lnTo>
                    <a:pt x="14752" y="6620"/>
                  </a:lnTo>
                  <a:lnTo>
                    <a:pt x="14459" y="7035"/>
                  </a:lnTo>
                  <a:lnTo>
                    <a:pt x="14141" y="7426"/>
                  </a:lnTo>
                  <a:lnTo>
                    <a:pt x="13799" y="7767"/>
                  </a:lnTo>
                  <a:lnTo>
                    <a:pt x="13604" y="7914"/>
                  </a:lnTo>
                  <a:lnTo>
                    <a:pt x="13409" y="8061"/>
                  </a:lnTo>
                  <a:lnTo>
                    <a:pt x="13213" y="8183"/>
                  </a:lnTo>
                  <a:lnTo>
                    <a:pt x="12993" y="8305"/>
                  </a:lnTo>
                  <a:lnTo>
                    <a:pt x="12774" y="8402"/>
                  </a:lnTo>
                  <a:lnTo>
                    <a:pt x="12529" y="8476"/>
                  </a:lnTo>
                  <a:lnTo>
                    <a:pt x="12529" y="8476"/>
                  </a:lnTo>
                  <a:lnTo>
                    <a:pt x="12823" y="7767"/>
                  </a:lnTo>
                  <a:lnTo>
                    <a:pt x="13042" y="7059"/>
                  </a:lnTo>
                  <a:lnTo>
                    <a:pt x="13262" y="6351"/>
                  </a:lnTo>
                  <a:lnTo>
                    <a:pt x="13433" y="5618"/>
                  </a:lnTo>
                  <a:lnTo>
                    <a:pt x="13555" y="4837"/>
                  </a:lnTo>
                  <a:lnTo>
                    <a:pt x="13677" y="4031"/>
                  </a:lnTo>
                  <a:lnTo>
                    <a:pt x="13751" y="3127"/>
                  </a:lnTo>
                  <a:lnTo>
                    <a:pt x="13799" y="2150"/>
                  </a:lnTo>
                  <a:close/>
                  <a:moveTo>
                    <a:pt x="3249" y="2150"/>
                  </a:moveTo>
                  <a:lnTo>
                    <a:pt x="3298" y="3127"/>
                  </a:lnTo>
                  <a:lnTo>
                    <a:pt x="3371" y="4031"/>
                  </a:lnTo>
                  <a:lnTo>
                    <a:pt x="3493" y="4837"/>
                  </a:lnTo>
                  <a:lnTo>
                    <a:pt x="3615" y="5618"/>
                  </a:lnTo>
                  <a:lnTo>
                    <a:pt x="3786" y="6351"/>
                  </a:lnTo>
                  <a:lnTo>
                    <a:pt x="4006" y="7059"/>
                  </a:lnTo>
                  <a:lnTo>
                    <a:pt x="4226" y="7767"/>
                  </a:lnTo>
                  <a:lnTo>
                    <a:pt x="4519" y="8476"/>
                  </a:lnTo>
                  <a:lnTo>
                    <a:pt x="4274" y="8402"/>
                  </a:lnTo>
                  <a:lnTo>
                    <a:pt x="4055" y="8305"/>
                  </a:lnTo>
                  <a:lnTo>
                    <a:pt x="3835" y="8183"/>
                  </a:lnTo>
                  <a:lnTo>
                    <a:pt x="3639" y="8061"/>
                  </a:lnTo>
                  <a:lnTo>
                    <a:pt x="3444" y="7914"/>
                  </a:lnTo>
                  <a:lnTo>
                    <a:pt x="3249" y="7767"/>
                  </a:lnTo>
                  <a:lnTo>
                    <a:pt x="2907" y="7426"/>
                  </a:lnTo>
                  <a:lnTo>
                    <a:pt x="2589" y="7035"/>
                  </a:lnTo>
                  <a:lnTo>
                    <a:pt x="2296" y="6620"/>
                  </a:lnTo>
                  <a:lnTo>
                    <a:pt x="2052" y="6204"/>
                  </a:lnTo>
                  <a:lnTo>
                    <a:pt x="1832" y="5740"/>
                  </a:lnTo>
                  <a:lnTo>
                    <a:pt x="1637" y="5252"/>
                  </a:lnTo>
                  <a:lnTo>
                    <a:pt x="1490" y="4788"/>
                  </a:lnTo>
                  <a:lnTo>
                    <a:pt x="1344" y="4299"/>
                  </a:lnTo>
                  <a:lnTo>
                    <a:pt x="1246" y="3835"/>
                  </a:lnTo>
                  <a:lnTo>
                    <a:pt x="1173" y="3371"/>
                  </a:lnTo>
                  <a:lnTo>
                    <a:pt x="1124" y="2932"/>
                  </a:lnTo>
                  <a:lnTo>
                    <a:pt x="1075" y="2516"/>
                  </a:lnTo>
                  <a:lnTo>
                    <a:pt x="1075" y="2150"/>
                  </a:lnTo>
                  <a:close/>
                  <a:moveTo>
                    <a:pt x="3737" y="1"/>
                  </a:moveTo>
                  <a:lnTo>
                    <a:pt x="3639" y="25"/>
                  </a:lnTo>
                  <a:lnTo>
                    <a:pt x="3542" y="50"/>
                  </a:lnTo>
                  <a:lnTo>
                    <a:pt x="3444" y="99"/>
                  </a:lnTo>
                  <a:lnTo>
                    <a:pt x="3371" y="147"/>
                  </a:lnTo>
                  <a:lnTo>
                    <a:pt x="3322" y="221"/>
                  </a:lnTo>
                  <a:lnTo>
                    <a:pt x="3249" y="294"/>
                  </a:lnTo>
                  <a:lnTo>
                    <a:pt x="3224" y="392"/>
                  </a:lnTo>
                  <a:lnTo>
                    <a:pt x="3200" y="489"/>
                  </a:lnTo>
                  <a:lnTo>
                    <a:pt x="3224" y="1076"/>
                  </a:lnTo>
                  <a:lnTo>
                    <a:pt x="1075" y="1076"/>
                  </a:lnTo>
                  <a:lnTo>
                    <a:pt x="855" y="1100"/>
                  </a:lnTo>
                  <a:lnTo>
                    <a:pt x="660" y="1149"/>
                  </a:lnTo>
                  <a:lnTo>
                    <a:pt x="489" y="1246"/>
                  </a:lnTo>
                  <a:lnTo>
                    <a:pt x="318" y="1393"/>
                  </a:lnTo>
                  <a:lnTo>
                    <a:pt x="196" y="1540"/>
                  </a:lnTo>
                  <a:lnTo>
                    <a:pt x="98" y="1735"/>
                  </a:lnTo>
                  <a:lnTo>
                    <a:pt x="25" y="1930"/>
                  </a:lnTo>
                  <a:lnTo>
                    <a:pt x="0" y="2150"/>
                  </a:lnTo>
                  <a:lnTo>
                    <a:pt x="25" y="2614"/>
                  </a:lnTo>
                  <a:lnTo>
                    <a:pt x="49" y="3078"/>
                  </a:lnTo>
                  <a:lnTo>
                    <a:pt x="98" y="3518"/>
                  </a:lnTo>
                  <a:lnTo>
                    <a:pt x="171" y="3957"/>
                  </a:lnTo>
                  <a:lnTo>
                    <a:pt x="269" y="4348"/>
                  </a:lnTo>
                  <a:lnTo>
                    <a:pt x="367" y="4739"/>
                  </a:lnTo>
                  <a:lnTo>
                    <a:pt x="489" y="5130"/>
                  </a:lnTo>
                  <a:lnTo>
                    <a:pt x="635" y="5496"/>
                  </a:lnTo>
                  <a:lnTo>
                    <a:pt x="782" y="5838"/>
                  </a:lnTo>
                  <a:lnTo>
                    <a:pt x="928" y="6156"/>
                  </a:lnTo>
                  <a:lnTo>
                    <a:pt x="1099" y="6473"/>
                  </a:lnTo>
                  <a:lnTo>
                    <a:pt x="1295" y="6766"/>
                  </a:lnTo>
                  <a:lnTo>
                    <a:pt x="1466" y="7059"/>
                  </a:lnTo>
                  <a:lnTo>
                    <a:pt x="1661" y="7328"/>
                  </a:lnTo>
                  <a:lnTo>
                    <a:pt x="2076" y="7816"/>
                  </a:lnTo>
                  <a:lnTo>
                    <a:pt x="2516" y="8256"/>
                  </a:lnTo>
                  <a:lnTo>
                    <a:pt x="2931" y="8622"/>
                  </a:lnTo>
                  <a:lnTo>
                    <a:pt x="3346" y="8940"/>
                  </a:lnTo>
                  <a:lnTo>
                    <a:pt x="3762" y="9184"/>
                  </a:lnTo>
                  <a:lnTo>
                    <a:pt x="4152" y="9379"/>
                  </a:lnTo>
                  <a:lnTo>
                    <a:pt x="4519" y="9526"/>
                  </a:lnTo>
                  <a:lnTo>
                    <a:pt x="4836" y="9624"/>
                  </a:lnTo>
                  <a:lnTo>
                    <a:pt x="5105" y="9672"/>
                  </a:lnTo>
                  <a:lnTo>
                    <a:pt x="5422" y="10136"/>
                  </a:lnTo>
                  <a:lnTo>
                    <a:pt x="5764" y="10576"/>
                  </a:lnTo>
                  <a:lnTo>
                    <a:pt x="5935" y="10747"/>
                  </a:lnTo>
                  <a:lnTo>
                    <a:pt x="6131" y="10918"/>
                  </a:lnTo>
                  <a:lnTo>
                    <a:pt x="6326" y="11089"/>
                  </a:lnTo>
                  <a:lnTo>
                    <a:pt x="6546" y="11236"/>
                  </a:lnTo>
                  <a:lnTo>
                    <a:pt x="6766" y="11358"/>
                  </a:lnTo>
                  <a:lnTo>
                    <a:pt x="6985" y="11480"/>
                  </a:lnTo>
                  <a:lnTo>
                    <a:pt x="7230" y="11577"/>
                  </a:lnTo>
                  <a:lnTo>
                    <a:pt x="7474" y="11651"/>
                  </a:lnTo>
                  <a:lnTo>
                    <a:pt x="7718" y="11724"/>
                  </a:lnTo>
                  <a:lnTo>
                    <a:pt x="7987" y="11773"/>
                  </a:lnTo>
                  <a:lnTo>
                    <a:pt x="8255" y="11797"/>
                  </a:lnTo>
                  <a:lnTo>
                    <a:pt x="8793" y="11797"/>
                  </a:lnTo>
                  <a:lnTo>
                    <a:pt x="9061" y="11773"/>
                  </a:lnTo>
                  <a:lnTo>
                    <a:pt x="9330" y="11724"/>
                  </a:lnTo>
                  <a:lnTo>
                    <a:pt x="9574" y="11651"/>
                  </a:lnTo>
                  <a:lnTo>
                    <a:pt x="9818" y="11577"/>
                  </a:lnTo>
                  <a:lnTo>
                    <a:pt x="10063" y="11480"/>
                  </a:lnTo>
                  <a:lnTo>
                    <a:pt x="10283" y="11358"/>
                  </a:lnTo>
                  <a:lnTo>
                    <a:pt x="10502" y="11236"/>
                  </a:lnTo>
                  <a:lnTo>
                    <a:pt x="10722" y="11089"/>
                  </a:lnTo>
                  <a:lnTo>
                    <a:pt x="10918" y="10918"/>
                  </a:lnTo>
                  <a:lnTo>
                    <a:pt x="11113" y="10747"/>
                  </a:lnTo>
                  <a:lnTo>
                    <a:pt x="11284" y="10576"/>
                  </a:lnTo>
                  <a:lnTo>
                    <a:pt x="11626" y="10136"/>
                  </a:lnTo>
                  <a:lnTo>
                    <a:pt x="11943" y="9672"/>
                  </a:lnTo>
                  <a:lnTo>
                    <a:pt x="12212" y="9624"/>
                  </a:lnTo>
                  <a:lnTo>
                    <a:pt x="12529" y="9550"/>
                  </a:lnTo>
                  <a:lnTo>
                    <a:pt x="12896" y="9404"/>
                  </a:lnTo>
                  <a:lnTo>
                    <a:pt x="13287" y="9208"/>
                  </a:lnTo>
                  <a:lnTo>
                    <a:pt x="13702" y="8964"/>
                  </a:lnTo>
                  <a:lnTo>
                    <a:pt x="14117" y="8647"/>
                  </a:lnTo>
                  <a:lnTo>
                    <a:pt x="14557" y="8280"/>
                  </a:lnTo>
                  <a:lnTo>
                    <a:pt x="14972" y="7865"/>
                  </a:lnTo>
                  <a:lnTo>
                    <a:pt x="15387" y="7377"/>
                  </a:lnTo>
                  <a:lnTo>
                    <a:pt x="15582" y="7108"/>
                  </a:lnTo>
                  <a:lnTo>
                    <a:pt x="15753" y="6815"/>
                  </a:lnTo>
                  <a:lnTo>
                    <a:pt x="15949" y="6522"/>
                  </a:lnTo>
                  <a:lnTo>
                    <a:pt x="16120" y="6204"/>
                  </a:lnTo>
                  <a:lnTo>
                    <a:pt x="16266" y="5887"/>
                  </a:lnTo>
                  <a:lnTo>
                    <a:pt x="16413" y="5521"/>
                  </a:lnTo>
                  <a:lnTo>
                    <a:pt x="16559" y="5179"/>
                  </a:lnTo>
                  <a:lnTo>
                    <a:pt x="16681" y="4788"/>
                  </a:lnTo>
                  <a:lnTo>
                    <a:pt x="16779" y="4397"/>
                  </a:lnTo>
                  <a:lnTo>
                    <a:pt x="16877" y="3982"/>
                  </a:lnTo>
                  <a:lnTo>
                    <a:pt x="16950" y="3542"/>
                  </a:lnTo>
                  <a:lnTo>
                    <a:pt x="16999" y="3103"/>
                  </a:lnTo>
                  <a:lnTo>
                    <a:pt x="17023" y="2614"/>
                  </a:lnTo>
                  <a:lnTo>
                    <a:pt x="17048" y="2150"/>
                  </a:lnTo>
                  <a:lnTo>
                    <a:pt x="17023" y="1930"/>
                  </a:lnTo>
                  <a:lnTo>
                    <a:pt x="16950" y="1735"/>
                  </a:lnTo>
                  <a:lnTo>
                    <a:pt x="16852" y="1540"/>
                  </a:lnTo>
                  <a:lnTo>
                    <a:pt x="16730" y="1393"/>
                  </a:lnTo>
                  <a:lnTo>
                    <a:pt x="16559" y="1246"/>
                  </a:lnTo>
                  <a:lnTo>
                    <a:pt x="16388" y="1149"/>
                  </a:lnTo>
                  <a:lnTo>
                    <a:pt x="16193" y="1100"/>
                  </a:lnTo>
                  <a:lnTo>
                    <a:pt x="15973" y="1076"/>
                  </a:lnTo>
                  <a:lnTo>
                    <a:pt x="13824" y="1076"/>
                  </a:lnTo>
                  <a:lnTo>
                    <a:pt x="13848" y="489"/>
                  </a:lnTo>
                  <a:lnTo>
                    <a:pt x="13824" y="392"/>
                  </a:lnTo>
                  <a:lnTo>
                    <a:pt x="13799" y="294"/>
                  </a:lnTo>
                  <a:lnTo>
                    <a:pt x="13726" y="221"/>
                  </a:lnTo>
                  <a:lnTo>
                    <a:pt x="13677" y="147"/>
                  </a:lnTo>
                  <a:lnTo>
                    <a:pt x="13604" y="99"/>
                  </a:lnTo>
                  <a:lnTo>
                    <a:pt x="13506" y="50"/>
                  </a:lnTo>
                  <a:lnTo>
                    <a:pt x="13409" y="25"/>
                  </a:lnTo>
                  <a:lnTo>
                    <a:pt x="133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75" name="Google Shape;775;p48"/>
          <p:cNvGrpSpPr/>
          <p:nvPr/>
        </p:nvGrpSpPr>
        <p:grpSpPr>
          <a:xfrm>
            <a:off x="4773837" y="1641960"/>
            <a:ext cx="330961" cy="352637"/>
            <a:chOff x="5970800" y="1619250"/>
            <a:chExt cx="428650" cy="456725"/>
          </a:xfrm>
        </p:grpSpPr>
        <p:sp>
          <p:nvSpPr>
            <p:cNvPr id="776" name="Google Shape;776;p48"/>
            <p:cNvSpPr/>
            <p:nvPr/>
          </p:nvSpPr>
          <p:spPr>
            <a:xfrm>
              <a:off x="5970800" y="1674200"/>
              <a:ext cx="377975" cy="377950"/>
            </a:xfrm>
            <a:custGeom>
              <a:avLst/>
              <a:gdLst/>
              <a:ahLst/>
              <a:cxnLst/>
              <a:rect l="l" t="t" r="r" b="b"/>
              <a:pathLst>
                <a:path w="15119" h="15118" extrusionOk="0">
                  <a:moveTo>
                    <a:pt x="7181" y="0"/>
                  </a:moveTo>
                  <a:lnTo>
                    <a:pt x="6790" y="49"/>
                  </a:lnTo>
                  <a:lnTo>
                    <a:pt x="6424" y="98"/>
                  </a:lnTo>
                  <a:lnTo>
                    <a:pt x="6058" y="147"/>
                  </a:lnTo>
                  <a:lnTo>
                    <a:pt x="5691" y="244"/>
                  </a:lnTo>
                  <a:lnTo>
                    <a:pt x="5325" y="342"/>
                  </a:lnTo>
                  <a:lnTo>
                    <a:pt x="4983" y="464"/>
                  </a:lnTo>
                  <a:lnTo>
                    <a:pt x="4641" y="586"/>
                  </a:lnTo>
                  <a:lnTo>
                    <a:pt x="4299" y="733"/>
                  </a:lnTo>
                  <a:lnTo>
                    <a:pt x="3982" y="904"/>
                  </a:lnTo>
                  <a:lnTo>
                    <a:pt x="3664" y="1099"/>
                  </a:lnTo>
                  <a:lnTo>
                    <a:pt x="3347" y="1295"/>
                  </a:lnTo>
                  <a:lnTo>
                    <a:pt x="3053" y="1490"/>
                  </a:lnTo>
                  <a:lnTo>
                    <a:pt x="2760" y="1734"/>
                  </a:lnTo>
                  <a:lnTo>
                    <a:pt x="2492" y="1954"/>
                  </a:lnTo>
                  <a:lnTo>
                    <a:pt x="2223" y="2223"/>
                  </a:lnTo>
                  <a:lnTo>
                    <a:pt x="1979" y="2467"/>
                  </a:lnTo>
                  <a:lnTo>
                    <a:pt x="1735" y="2760"/>
                  </a:lnTo>
                  <a:lnTo>
                    <a:pt x="1515" y="3029"/>
                  </a:lnTo>
                  <a:lnTo>
                    <a:pt x="1295" y="3322"/>
                  </a:lnTo>
                  <a:lnTo>
                    <a:pt x="1100" y="3639"/>
                  </a:lnTo>
                  <a:lnTo>
                    <a:pt x="929" y="3957"/>
                  </a:lnTo>
                  <a:lnTo>
                    <a:pt x="758" y="4274"/>
                  </a:lnTo>
                  <a:lnTo>
                    <a:pt x="611" y="4616"/>
                  </a:lnTo>
                  <a:lnTo>
                    <a:pt x="465" y="4958"/>
                  </a:lnTo>
                  <a:lnTo>
                    <a:pt x="343" y="5300"/>
                  </a:lnTo>
                  <a:lnTo>
                    <a:pt x="245" y="5666"/>
                  </a:lnTo>
                  <a:lnTo>
                    <a:pt x="172" y="6033"/>
                  </a:lnTo>
                  <a:lnTo>
                    <a:pt x="98" y="6399"/>
                  </a:lnTo>
                  <a:lnTo>
                    <a:pt x="49" y="6790"/>
                  </a:lnTo>
                  <a:lnTo>
                    <a:pt x="25" y="7156"/>
                  </a:lnTo>
                  <a:lnTo>
                    <a:pt x="1" y="7547"/>
                  </a:lnTo>
                  <a:lnTo>
                    <a:pt x="25" y="7938"/>
                  </a:lnTo>
                  <a:lnTo>
                    <a:pt x="49" y="8328"/>
                  </a:lnTo>
                  <a:lnTo>
                    <a:pt x="98" y="8695"/>
                  </a:lnTo>
                  <a:lnTo>
                    <a:pt x="172" y="9085"/>
                  </a:lnTo>
                  <a:lnTo>
                    <a:pt x="245" y="9452"/>
                  </a:lnTo>
                  <a:lnTo>
                    <a:pt x="343" y="9794"/>
                  </a:lnTo>
                  <a:lnTo>
                    <a:pt x="465" y="10160"/>
                  </a:lnTo>
                  <a:lnTo>
                    <a:pt x="611" y="10502"/>
                  </a:lnTo>
                  <a:lnTo>
                    <a:pt x="758" y="10820"/>
                  </a:lnTo>
                  <a:lnTo>
                    <a:pt x="929" y="11161"/>
                  </a:lnTo>
                  <a:lnTo>
                    <a:pt x="1100" y="11479"/>
                  </a:lnTo>
                  <a:lnTo>
                    <a:pt x="1295" y="11772"/>
                  </a:lnTo>
                  <a:lnTo>
                    <a:pt x="1515" y="12065"/>
                  </a:lnTo>
                  <a:lnTo>
                    <a:pt x="1735" y="12358"/>
                  </a:lnTo>
                  <a:lnTo>
                    <a:pt x="1979" y="12627"/>
                  </a:lnTo>
                  <a:lnTo>
                    <a:pt x="2223" y="12895"/>
                  </a:lnTo>
                  <a:lnTo>
                    <a:pt x="2492" y="13140"/>
                  </a:lnTo>
                  <a:lnTo>
                    <a:pt x="2760" y="13384"/>
                  </a:lnTo>
                  <a:lnTo>
                    <a:pt x="3053" y="13604"/>
                  </a:lnTo>
                  <a:lnTo>
                    <a:pt x="3347" y="13824"/>
                  </a:lnTo>
                  <a:lnTo>
                    <a:pt x="3664" y="14019"/>
                  </a:lnTo>
                  <a:lnTo>
                    <a:pt x="3982" y="14190"/>
                  </a:lnTo>
                  <a:lnTo>
                    <a:pt x="4299" y="14361"/>
                  </a:lnTo>
                  <a:lnTo>
                    <a:pt x="4641" y="14507"/>
                  </a:lnTo>
                  <a:lnTo>
                    <a:pt x="4983" y="14654"/>
                  </a:lnTo>
                  <a:lnTo>
                    <a:pt x="5325" y="14776"/>
                  </a:lnTo>
                  <a:lnTo>
                    <a:pt x="5691" y="14874"/>
                  </a:lnTo>
                  <a:lnTo>
                    <a:pt x="6058" y="14947"/>
                  </a:lnTo>
                  <a:lnTo>
                    <a:pt x="6424" y="15020"/>
                  </a:lnTo>
                  <a:lnTo>
                    <a:pt x="6790" y="15069"/>
                  </a:lnTo>
                  <a:lnTo>
                    <a:pt x="7181" y="15094"/>
                  </a:lnTo>
                  <a:lnTo>
                    <a:pt x="7572" y="15118"/>
                  </a:lnTo>
                  <a:lnTo>
                    <a:pt x="7963" y="15094"/>
                  </a:lnTo>
                  <a:lnTo>
                    <a:pt x="8329" y="15069"/>
                  </a:lnTo>
                  <a:lnTo>
                    <a:pt x="8720" y="15020"/>
                  </a:lnTo>
                  <a:lnTo>
                    <a:pt x="9086" y="14947"/>
                  </a:lnTo>
                  <a:lnTo>
                    <a:pt x="9452" y="14874"/>
                  </a:lnTo>
                  <a:lnTo>
                    <a:pt x="9819" y="14776"/>
                  </a:lnTo>
                  <a:lnTo>
                    <a:pt x="10161" y="14654"/>
                  </a:lnTo>
                  <a:lnTo>
                    <a:pt x="10503" y="14507"/>
                  </a:lnTo>
                  <a:lnTo>
                    <a:pt x="10844" y="14361"/>
                  </a:lnTo>
                  <a:lnTo>
                    <a:pt x="11162" y="14190"/>
                  </a:lnTo>
                  <a:lnTo>
                    <a:pt x="11479" y="14019"/>
                  </a:lnTo>
                  <a:lnTo>
                    <a:pt x="11797" y="13824"/>
                  </a:lnTo>
                  <a:lnTo>
                    <a:pt x="12090" y="13604"/>
                  </a:lnTo>
                  <a:lnTo>
                    <a:pt x="12383" y="13384"/>
                  </a:lnTo>
                  <a:lnTo>
                    <a:pt x="12652" y="13140"/>
                  </a:lnTo>
                  <a:lnTo>
                    <a:pt x="12920" y="12895"/>
                  </a:lnTo>
                  <a:lnTo>
                    <a:pt x="13165" y="12627"/>
                  </a:lnTo>
                  <a:lnTo>
                    <a:pt x="13409" y="12358"/>
                  </a:lnTo>
                  <a:lnTo>
                    <a:pt x="13629" y="12065"/>
                  </a:lnTo>
                  <a:lnTo>
                    <a:pt x="13824" y="11772"/>
                  </a:lnTo>
                  <a:lnTo>
                    <a:pt x="14019" y="11479"/>
                  </a:lnTo>
                  <a:lnTo>
                    <a:pt x="14215" y="11161"/>
                  </a:lnTo>
                  <a:lnTo>
                    <a:pt x="14386" y="10820"/>
                  </a:lnTo>
                  <a:lnTo>
                    <a:pt x="14532" y="10502"/>
                  </a:lnTo>
                  <a:lnTo>
                    <a:pt x="14654" y="10160"/>
                  </a:lnTo>
                  <a:lnTo>
                    <a:pt x="14777" y="9794"/>
                  </a:lnTo>
                  <a:lnTo>
                    <a:pt x="14899" y="9452"/>
                  </a:lnTo>
                  <a:lnTo>
                    <a:pt x="14972" y="9085"/>
                  </a:lnTo>
                  <a:lnTo>
                    <a:pt x="15045" y="8695"/>
                  </a:lnTo>
                  <a:lnTo>
                    <a:pt x="15094" y="8328"/>
                  </a:lnTo>
                  <a:lnTo>
                    <a:pt x="15118" y="7938"/>
                  </a:lnTo>
                  <a:lnTo>
                    <a:pt x="15118" y="7547"/>
                  </a:lnTo>
                  <a:lnTo>
                    <a:pt x="15094" y="6936"/>
                  </a:lnTo>
                  <a:lnTo>
                    <a:pt x="15021" y="6326"/>
                  </a:lnTo>
                  <a:lnTo>
                    <a:pt x="14899" y="5740"/>
                  </a:lnTo>
                  <a:lnTo>
                    <a:pt x="14728" y="5178"/>
                  </a:lnTo>
                  <a:lnTo>
                    <a:pt x="14532" y="4616"/>
                  </a:lnTo>
                  <a:lnTo>
                    <a:pt x="14288" y="4079"/>
                  </a:lnTo>
                  <a:lnTo>
                    <a:pt x="13995" y="3590"/>
                  </a:lnTo>
                  <a:lnTo>
                    <a:pt x="13653" y="3102"/>
                  </a:lnTo>
                  <a:lnTo>
                    <a:pt x="13458" y="3053"/>
                  </a:lnTo>
                  <a:lnTo>
                    <a:pt x="12163" y="4347"/>
                  </a:lnTo>
                  <a:lnTo>
                    <a:pt x="12383" y="4689"/>
                  </a:lnTo>
                  <a:lnTo>
                    <a:pt x="12578" y="5056"/>
                  </a:lnTo>
                  <a:lnTo>
                    <a:pt x="12749" y="5446"/>
                  </a:lnTo>
                  <a:lnTo>
                    <a:pt x="12896" y="5837"/>
                  </a:lnTo>
                  <a:lnTo>
                    <a:pt x="13018" y="6252"/>
                  </a:lnTo>
                  <a:lnTo>
                    <a:pt x="13091" y="6668"/>
                  </a:lnTo>
                  <a:lnTo>
                    <a:pt x="13165" y="7107"/>
                  </a:lnTo>
                  <a:lnTo>
                    <a:pt x="13165" y="7547"/>
                  </a:lnTo>
                  <a:lnTo>
                    <a:pt x="13140" y="8133"/>
                  </a:lnTo>
                  <a:lnTo>
                    <a:pt x="13067" y="8695"/>
                  </a:lnTo>
                  <a:lnTo>
                    <a:pt x="12920" y="9208"/>
                  </a:lnTo>
                  <a:lnTo>
                    <a:pt x="12725" y="9745"/>
                  </a:lnTo>
                  <a:lnTo>
                    <a:pt x="12505" y="10233"/>
                  </a:lnTo>
                  <a:lnTo>
                    <a:pt x="12212" y="10673"/>
                  </a:lnTo>
                  <a:lnTo>
                    <a:pt x="11895" y="11113"/>
                  </a:lnTo>
                  <a:lnTo>
                    <a:pt x="11528" y="11503"/>
                  </a:lnTo>
                  <a:lnTo>
                    <a:pt x="11138" y="11870"/>
                  </a:lnTo>
                  <a:lnTo>
                    <a:pt x="10698" y="12187"/>
                  </a:lnTo>
                  <a:lnTo>
                    <a:pt x="10234" y="12480"/>
                  </a:lnTo>
                  <a:lnTo>
                    <a:pt x="9745" y="12725"/>
                  </a:lnTo>
                  <a:lnTo>
                    <a:pt x="9233" y="12895"/>
                  </a:lnTo>
                  <a:lnTo>
                    <a:pt x="8695" y="13042"/>
                  </a:lnTo>
                  <a:lnTo>
                    <a:pt x="8133" y="13140"/>
                  </a:lnTo>
                  <a:lnTo>
                    <a:pt x="7572" y="13164"/>
                  </a:lnTo>
                  <a:lnTo>
                    <a:pt x="6986" y="13140"/>
                  </a:lnTo>
                  <a:lnTo>
                    <a:pt x="6448" y="13042"/>
                  </a:lnTo>
                  <a:lnTo>
                    <a:pt x="5911" y="12895"/>
                  </a:lnTo>
                  <a:lnTo>
                    <a:pt x="5398" y="12725"/>
                  </a:lnTo>
                  <a:lnTo>
                    <a:pt x="4910" y="12480"/>
                  </a:lnTo>
                  <a:lnTo>
                    <a:pt x="4446" y="12187"/>
                  </a:lnTo>
                  <a:lnTo>
                    <a:pt x="4006" y="11870"/>
                  </a:lnTo>
                  <a:lnTo>
                    <a:pt x="3615" y="11503"/>
                  </a:lnTo>
                  <a:lnTo>
                    <a:pt x="3249" y="11113"/>
                  </a:lnTo>
                  <a:lnTo>
                    <a:pt x="2931" y="10673"/>
                  </a:lnTo>
                  <a:lnTo>
                    <a:pt x="2638" y="10233"/>
                  </a:lnTo>
                  <a:lnTo>
                    <a:pt x="2418" y="9745"/>
                  </a:lnTo>
                  <a:lnTo>
                    <a:pt x="2223" y="9208"/>
                  </a:lnTo>
                  <a:lnTo>
                    <a:pt x="2077" y="8695"/>
                  </a:lnTo>
                  <a:lnTo>
                    <a:pt x="2003" y="8133"/>
                  </a:lnTo>
                  <a:lnTo>
                    <a:pt x="1954" y="7547"/>
                  </a:lnTo>
                  <a:lnTo>
                    <a:pt x="2003" y="6985"/>
                  </a:lnTo>
                  <a:lnTo>
                    <a:pt x="2077" y="6423"/>
                  </a:lnTo>
                  <a:lnTo>
                    <a:pt x="2223" y="5886"/>
                  </a:lnTo>
                  <a:lnTo>
                    <a:pt x="2418" y="5373"/>
                  </a:lnTo>
                  <a:lnTo>
                    <a:pt x="2638" y="4885"/>
                  </a:lnTo>
                  <a:lnTo>
                    <a:pt x="2931" y="4421"/>
                  </a:lnTo>
                  <a:lnTo>
                    <a:pt x="3249" y="4005"/>
                  </a:lnTo>
                  <a:lnTo>
                    <a:pt x="3615" y="3590"/>
                  </a:lnTo>
                  <a:lnTo>
                    <a:pt x="4006" y="3224"/>
                  </a:lnTo>
                  <a:lnTo>
                    <a:pt x="4446" y="2906"/>
                  </a:lnTo>
                  <a:lnTo>
                    <a:pt x="4910" y="2638"/>
                  </a:lnTo>
                  <a:lnTo>
                    <a:pt x="5398" y="2394"/>
                  </a:lnTo>
                  <a:lnTo>
                    <a:pt x="5911" y="2198"/>
                  </a:lnTo>
                  <a:lnTo>
                    <a:pt x="6448" y="2076"/>
                  </a:lnTo>
                  <a:lnTo>
                    <a:pt x="6986" y="1978"/>
                  </a:lnTo>
                  <a:lnTo>
                    <a:pt x="7572" y="1954"/>
                  </a:lnTo>
                  <a:lnTo>
                    <a:pt x="8011" y="1978"/>
                  </a:lnTo>
                  <a:lnTo>
                    <a:pt x="8451" y="2027"/>
                  </a:lnTo>
                  <a:lnTo>
                    <a:pt x="8866" y="2100"/>
                  </a:lnTo>
                  <a:lnTo>
                    <a:pt x="9281" y="2223"/>
                  </a:lnTo>
                  <a:lnTo>
                    <a:pt x="9672" y="2369"/>
                  </a:lnTo>
                  <a:lnTo>
                    <a:pt x="10063" y="2540"/>
                  </a:lnTo>
                  <a:lnTo>
                    <a:pt x="10429" y="2735"/>
                  </a:lnTo>
                  <a:lnTo>
                    <a:pt x="10771" y="2955"/>
                  </a:lnTo>
                  <a:lnTo>
                    <a:pt x="11943" y="1807"/>
                  </a:lnTo>
                  <a:lnTo>
                    <a:pt x="11846" y="1343"/>
                  </a:lnTo>
                  <a:lnTo>
                    <a:pt x="11382" y="1026"/>
                  </a:lnTo>
                  <a:lnTo>
                    <a:pt x="10893" y="782"/>
                  </a:lnTo>
                  <a:lnTo>
                    <a:pt x="10380" y="537"/>
                  </a:lnTo>
                  <a:lnTo>
                    <a:pt x="9843" y="342"/>
                  </a:lnTo>
                  <a:lnTo>
                    <a:pt x="9306" y="195"/>
                  </a:lnTo>
                  <a:lnTo>
                    <a:pt x="8744" y="98"/>
                  </a:lnTo>
                  <a:lnTo>
                    <a:pt x="8158" y="25"/>
                  </a:lnTo>
                  <a:lnTo>
                    <a:pt x="75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7" name="Google Shape;777;p48"/>
            <p:cNvSpPr/>
            <p:nvPr/>
          </p:nvSpPr>
          <p:spPr>
            <a:xfrm>
              <a:off x="6068500" y="1771875"/>
              <a:ext cx="182575" cy="182600"/>
            </a:xfrm>
            <a:custGeom>
              <a:avLst/>
              <a:gdLst/>
              <a:ahLst/>
              <a:cxnLst/>
              <a:rect l="l" t="t" r="r" b="b"/>
              <a:pathLst>
                <a:path w="7303" h="7304" extrusionOk="0">
                  <a:moveTo>
                    <a:pt x="3664" y="1"/>
                  </a:moveTo>
                  <a:lnTo>
                    <a:pt x="3297" y="25"/>
                  </a:lnTo>
                  <a:lnTo>
                    <a:pt x="2931" y="74"/>
                  </a:lnTo>
                  <a:lnTo>
                    <a:pt x="2565" y="147"/>
                  </a:lnTo>
                  <a:lnTo>
                    <a:pt x="2247" y="294"/>
                  </a:lnTo>
                  <a:lnTo>
                    <a:pt x="1930" y="440"/>
                  </a:lnTo>
                  <a:lnTo>
                    <a:pt x="1612" y="611"/>
                  </a:lnTo>
                  <a:lnTo>
                    <a:pt x="1344" y="831"/>
                  </a:lnTo>
                  <a:lnTo>
                    <a:pt x="1075" y="1075"/>
                  </a:lnTo>
                  <a:lnTo>
                    <a:pt x="831" y="1320"/>
                  </a:lnTo>
                  <a:lnTo>
                    <a:pt x="635" y="1613"/>
                  </a:lnTo>
                  <a:lnTo>
                    <a:pt x="440" y="1906"/>
                  </a:lnTo>
                  <a:lnTo>
                    <a:pt x="293" y="2223"/>
                  </a:lnTo>
                  <a:lnTo>
                    <a:pt x="171" y="2565"/>
                  </a:lnTo>
                  <a:lnTo>
                    <a:pt x="74" y="2907"/>
                  </a:lnTo>
                  <a:lnTo>
                    <a:pt x="25" y="3273"/>
                  </a:lnTo>
                  <a:lnTo>
                    <a:pt x="0" y="3640"/>
                  </a:lnTo>
                  <a:lnTo>
                    <a:pt x="25" y="4031"/>
                  </a:lnTo>
                  <a:lnTo>
                    <a:pt x="74" y="4373"/>
                  </a:lnTo>
                  <a:lnTo>
                    <a:pt x="171" y="4739"/>
                  </a:lnTo>
                  <a:lnTo>
                    <a:pt x="293" y="5081"/>
                  </a:lnTo>
                  <a:lnTo>
                    <a:pt x="440" y="5398"/>
                  </a:lnTo>
                  <a:lnTo>
                    <a:pt x="635" y="5691"/>
                  </a:lnTo>
                  <a:lnTo>
                    <a:pt x="831" y="5960"/>
                  </a:lnTo>
                  <a:lnTo>
                    <a:pt x="1075" y="6229"/>
                  </a:lnTo>
                  <a:lnTo>
                    <a:pt x="1344" y="6473"/>
                  </a:lnTo>
                  <a:lnTo>
                    <a:pt x="1612" y="6668"/>
                  </a:lnTo>
                  <a:lnTo>
                    <a:pt x="1930" y="6864"/>
                  </a:lnTo>
                  <a:lnTo>
                    <a:pt x="2247" y="7010"/>
                  </a:lnTo>
                  <a:lnTo>
                    <a:pt x="2565" y="7132"/>
                  </a:lnTo>
                  <a:lnTo>
                    <a:pt x="2931" y="7230"/>
                  </a:lnTo>
                  <a:lnTo>
                    <a:pt x="3297" y="7279"/>
                  </a:lnTo>
                  <a:lnTo>
                    <a:pt x="3664" y="7303"/>
                  </a:lnTo>
                  <a:lnTo>
                    <a:pt x="4030" y="7279"/>
                  </a:lnTo>
                  <a:lnTo>
                    <a:pt x="4396" y="7230"/>
                  </a:lnTo>
                  <a:lnTo>
                    <a:pt x="4738" y="7132"/>
                  </a:lnTo>
                  <a:lnTo>
                    <a:pt x="5080" y="7010"/>
                  </a:lnTo>
                  <a:lnTo>
                    <a:pt x="5398" y="6864"/>
                  </a:lnTo>
                  <a:lnTo>
                    <a:pt x="5691" y="6668"/>
                  </a:lnTo>
                  <a:lnTo>
                    <a:pt x="5984" y="6473"/>
                  </a:lnTo>
                  <a:lnTo>
                    <a:pt x="6253" y="6229"/>
                  </a:lnTo>
                  <a:lnTo>
                    <a:pt x="6472" y="5960"/>
                  </a:lnTo>
                  <a:lnTo>
                    <a:pt x="6692" y="5691"/>
                  </a:lnTo>
                  <a:lnTo>
                    <a:pt x="6863" y="5398"/>
                  </a:lnTo>
                  <a:lnTo>
                    <a:pt x="7034" y="5081"/>
                  </a:lnTo>
                  <a:lnTo>
                    <a:pt x="7156" y="4739"/>
                  </a:lnTo>
                  <a:lnTo>
                    <a:pt x="7230" y="4373"/>
                  </a:lnTo>
                  <a:lnTo>
                    <a:pt x="7303" y="4031"/>
                  </a:lnTo>
                  <a:lnTo>
                    <a:pt x="7303" y="3640"/>
                  </a:lnTo>
                  <a:lnTo>
                    <a:pt x="7303" y="3396"/>
                  </a:lnTo>
                  <a:lnTo>
                    <a:pt x="7278" y="3176"/>
                  </a:lnTo>
                  <a:lnTo>
                    <a:pt x="7254" y="2932"/>
                  </a:lnTo>
                  <a:lnTo>
                    <a:pt x="7181" y="2712"/>
                  </a:lnTo>
                  <a:lnTo>
                    <a:pt x="7132" y="2492"/>
                  </a:lnTo>
                  <a:lnTo>
                    <a:pt x="7034" y="2272"/>
                  </a:lnTo>
                  <a:lnTo>
                    <a:pt x="6839" y="1857"/>
                  </a:lnTo>
                  <a:lnTo>
                    <a:pt x="5325" y="3347"/>
                  </a:lnTo>
                  <a:lnTo>
                    <a:pt x="5349" y="3640"/>
                  </a:lnTo>
                  <a:lnTo>
                    <a:pt x="5349" y="3811"/>
                  </a:lnTo>
                  <a:lnTo>
                    <a:pt x="5325" y="3982"/>
                  </a:lnTo>
                  <a:lnTo>
                    <a:pt x="5276" y="4153"/>
                  </a:lnTo>
                  <a:lnTo>
                    <a:pt x="5227" y="4299"/>
                  </a:lnTo>
                  <a:lnTo>
                    <a:pt x="5154" y="4446"/>
                  </a:lnTo>
                  <a:lnTo>
                    <a:pt x="5080" y="4592"/>
                  </a:lnTo>
                  <a:lnTo>
                    <a:pt x="4983" y="4739"/>
                  </a:lnTo>
                  <a:lnTo>
                    <a:pt x="4860" y="4861"/>
                  </a:lnTo>
                  <a:lnTo>
                    <a:pt x="4738" y="4959"/>
                  </a:lnTo>
                  <a:lnTo>
                    <a:pt x="4616" y="5056"/>
                  </a:lnTo>
                  <a:lnTo>
                    <a:pt x="4470" y="5154"/>
                  </a:lnTo>
                  <a:lnTo>
                    <a:pt x="4323" y="5203"/>
                  </a:lnTo>
                  <a:lnTo>
                    <a:pt x="4177" y="5276"/>
                  </a:lnTo>
                  <a:lnTo>
                    <a:pt x="4006" y="5301"/>
                  </a:lnTo>
                  <a:lnTo>
                    <a:pt x="3835" y="5349"/>
                  </a:lnTo>
                  <a:lnTo>
                    <a:pt x="3493" y="5349"/>
                  </a:lnTo>
                  <a:lnTo>
                    <a:pt x="3322" y="5301"/>
                  </a:lnTo>
                  <a:lnTo>
                    <a:pt x="3151" y="5276"/>
                  </a:lnTo>
                  <a:lnTo>
                    <a:pt x="3004" y="5203"/>
                  </a:lnTo>
                  <a:lnTo>
                    <a:pt x="2858" y="5154"/>
                  </a:lnTo>
                  <a:lnTo>
                    <a:pt x="2711" y="5056"/>
                  </a:lnTo>
                  <a:lnTo>
                    <a:pt x="2589" y="4959"/>
                  </a:lnTo>
                  <a:lnTo>
                    <a:pt x="2467" y="4861"/>
                  </a:lnTo>
                  <a:lnTo>
                    <a:pt x="2345" y="4739"/>
                  </a:lnTo>
                  <a:lnTo>
                    <a:pt x="2247" y="4592"/>
                  </a:lnTo>
                  <a:lnTo>
                    <a:pt x="2174" y="4446"/>
                  </a:lnTo>
                  <a:lnTo>
                    <a:pt x="2101" y="4299"/>
                  </a:lnTo>
                  <a:lnTo>
                    <a:pt x="2027" y="4153"/>
                  </a:lnTo>
                  <a:lnTo>
                    <a:pt x="2003" y="3982"/>
                  </a:lnTo>
                  <a:lnTo>
                    <a:pt x="1979" y="3811"/>
                  </a:lnTo>
                  <a:lnTo>
                    <a:pt x="1954" y="3640"/>
                  </a:lnTo>
                  <a:lnTo>
                    <a:pt x="1979" y="3469"/>
                  </a:lnTo>
                  <a:lnTo>
                    <a:pt x="2003" y="3298"/>
                  </a:lnTo>
                  <a:lnTo>
                    <a:pt x="2027" y="3151"/>
                  </a:lnTo>
                  <a:lnTo>
                    <a:pt x="2101" y="2980"/>
                  </a:lnTo>
                  <a:lnTo>
                    <a:pt x="2174" y="2834"/>
                  </a:lnTo>
                  <a:lnTo>
                    <a:pt x="2247" y="2687"/>
                  </a:lnTo>
                  <a:lnTo>
                    <a:pt x="2345" y="2565"/>
                  </a:lnTo>
                  <a:lnTo>
                    <a:pt x="2467" y="2443"/>
                  </a:lnTo>
                  <a:lnTo>
                    <a:pt x="2589" y="2345"/>
                  </a:lnTo>
                  <a:lnTo>
                    <a:pt x="2711" y="2248"/>
                  </a:lnTo>
                  <a:lnTo>
                    <a:pt x="2858" y="2150"/>
                  </a:lnTo>
                  <a:lnTo>
                    <a:pt x="3004" y="2077"/>
                  </a:lnTo>
                  <a:lnTo>
                    <a:pt x="3151" y="2028"/>
                  </a:lnTo>
                  <a:lnTo>
                    <a:pt x="3322" y="1979"/>
                  </a:lnTo>
                  <a:lnTo>
                    <a:pt x="3493" y="1955"/>
                  </a:lnTo>
                  <a:lnTo>
                    <a:pt x="3664" y="1955"/>
                  </a:lnTo>
                  <a:lnTo>
                    <a:pt x="3957" y="1979"/>
                  </a:lnTo>
                  <a:lnTo>
                    <a:pt x="5447" y="465"/>
                  </a:lnTo>
                  <a:lnTo>
                    <a:pt x="5056" y="269"/>
                  </a:lnTo>
                  <a:lnTo>
                    <a:pt x="4836" y="196"/>
                  </a:lnTo>
                  <a:lnTo>
                    <a:pt x="4616" y="123"/>
                  </a:lnTo>
                  <a:lnTo>
                    <a:pt x="4372" y="74"/>
                  </a:lnTo>
                  <a:lnTo>
                    <a:pt x="4152" y="25"/>
                  </a:lnTo>
                  <a:lnTo>
                    <a:pt x="39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8" name="Google Shape;778;p48"/>
            <p:cNvSpPr/>
            <p:nvPr/>
          </p:nvSpPr>
          <p:spPr>
            <a:xfrm>
              <a:off x="5981175" y="2005125"/>
              <a:ext cx="75125" cy="70850"/>
            </a:xfrm>
            <a:custGeom>
              <a:avLst/>
              <a:gdLst/>
              <a:ahLst/>
              <a:cxnLst/>
              <a:rect l="l" t="t" r="r" b="b"/>
              <a:pathLst>
                <a:path w="3005" h="2834" extrusionOk="0">
                  <a:moveTo>
                    <a:pt x="1466" y="0"/>
                  </a:moveTo>
                  <a:lnTo>
                    <a:pt x="294" y="1173"/>
                  </a:lnTo>
                  <a:lnTo>
                    <a:pt x="172" y="1319"/>
                  </a:lnTo>
                  <a:lnTo>
                    <a:pt x="74" y="1490"/>
                  </a:lnTo>
                  <a:lnTo>
                    <a:pt x="25" y="1661"/>
                  </a:lnTo>
                  <a:lnTo>
                    <a:pt x="1" y="1857"/>
                  </a:lnTo>
                  <a:lnTo>
                    <a:pt x="25" y="2052"/>
                  </a:lnTo>
                  <a:lnTo>
                    <a:pt x="74" y="2223"/>
                  </a:lnTo>
                  <a:lnTo>
                    <a:pt x="172" y="2394"/>
                  </a:lnTo>
                  <a:lnTo>
                    <a:pt x="294" y="2540"/>
                  </a:lnTo>
                  <a:lnTo>
                    <a:pt x="440" y="2663"/>
                  </a:lnTo>
                  <a:lnTo>
                    <a:pt x="611" y="2760"/>
                  </a:lnTo>
                  <a:lnTo>
                    <a:pt x="807" y="2809"/>
                  </a:lnTo>
                  <a:lnTo>
                    <a:pt x="978" y="2833"/>
                  </a:lnTo>
                  <a:lnTo>
                    <a:pt x="1173" y="2809"/>
                  </a:lnTo>
                  <a:lnTo>
                    <a:pt x="1344" y="2760"/>
                  </a:lnTo>
                  <a:lnTo>
                    <a:pt x="1515" y="2663"/>
                  </a:lnTo>
                  <a:lnTo>
                    <a:pt x="1686" y="2540"/>
                  </a:lnTo>
                  <a:lnTo>
                    <a:pt x="2858" y="1368"/>
                  </a:lnTo>
                  <a:lnTo>
                    <a:pt x="3005" y="1197"/>
                  </a:lnTo>
                  <a:lnTo>
                    <a:pt x="2590" y="928"/>
                  </a:lnTo>
                  <a:lnTo>
                    <a:pt x="2199" y="635"/>
                  </a:lnTo>
                  <a:lnTo>
                    <a:pt x="1808" y="342"/>
                  </a:lnTo>
                  <a:lnTo>
                    <a:pt x="14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79" name="Google Shape;779;p48"/>
            <p:cNvSpPr/>
            <p:nvPr/>
          </p:nvSpPr>
          <p:spPr>
            <a:xfrm>
              <a:off x="6263875" y="2005125"/>
              <a:ext cx="74525" cy="70850"/>
            </a:xfrm>
            <a:custGeom>
              <a:avLst/>
              <a:gdLst/>
              <a:ahLst/>
              <a:cxnLst/>
              <a:rect l="l" t="t" r="r" b="b"/>
              <a:pathLst>
                <a:path w="2981" h="2834" extrusionOk="0">
                  <a:moveTo>
                    <a:pt x="1539" y="0"/>
                  </a:moveTo>
                  <a:lnTo>
                    <a:pt x="1173" y="342"/>
                  </a:lnTo>
                  <a:lnTo>
                    <a:pt x="807" y="635"/>
                  </a:lnTo>
                  <a:lnTo>
                    <a:pt x="416" y="928"/>
                  </a:lnTo>
                  <a:lnTo>
                    <a:pt x="1" y="1197"/>
                  </a:lnTo>
                  <a:lnTo>
                    <a:pt x="123" y="1368"/>
                  </a:lnTo>
                  <a:lnTo>
                    <a:pt x="1319" y="2540"/>
                  </a:lnTo>
                  <a:lnTo>
                    <a:pt x="1466" y="2663"/>
                  </a:lnTo>
                  <a:lnTo>
                    <a:pt x="1637" y="2760"/>
                  </a:lnTo>
                  <a:lnTo>
                    <a:pt x="1832" y="2809"/>
                  </a:lnTo>
                  <a:lnTo>
                    <a:pt x="2003" y="2833"/>
                  </a:lnTo>
                  <a:lnTo>
                    <a:pt x="2199" y="2809"/>
                  </a:lnTo>
                  <a:lnTo>
                    <a:pt x="2370" y="2760"/>
                  </a:lnTo>
                  <a:lnTo>
                    <a:pt x="2541" y="2663"/>
                  </a:lnTo>
                  <a:lnTo>
                    <a:pt x="2712" y="2540"/>
                  </a:lnTo>
                  <a:lnTo>
                    <a:pt x="2834" y="2394"/>
                  </a:lnTo>
                  <a:lnTo>
                    <a:pt x="2931" y="2223"/>
                  </a:lnTo>
                  <a:lnTo>
                    <a:pt x="2980" y="2052"/>
                  </a:lnTo>
                  <a:lnTo>
                    <a:pt x="2980" y="1857"/>
                  </a:lnTo>
                  <a:lnTo>
                    <a:pt x="2980" y="1661"/>
                  </a:lnTo>
                  <a:lnTo>
                    <a:pt x="2931" y="1490"/>
                  </a:lnTo>
                  <a:lnTo>
                    <a:pt x="2834" y="1319"/>
                  </a:lnTo>
                  <a:lnTo>
                    <a:pt x="2712" y="1173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0" name="Google Shape;780;p48"/>
            <p:cNvSpPr/>
            <p:nvPr/>
          </p:nvSpPr>
          <p:spPr>
            <a:xfrm>
              <a:off x="6147875" y="1619250"/>
              <a:ext cx="251575" cy="255850"/>
            </a:xfrm>
            <a:custGeom>
              <a:avLst/>
              <a:gdLst/>
              <a:ahLst/>
              <a:cxnLst/>
              <a:rect l="l" t="t" r="r" b="b"/>
              <a:pathLst>
                <a:path w="10063" h="10234" extrusionOk="0">
                  <a:moveTo>
                    <a:pt x="7352" y="0"/>
                  </a:moveTo>
                  <a:lnTo>
                    <a:pt x="7254" y="24"/>
                  </a:lnTo>
                  <a:lnTo>
                    <a:pt x="7181" y="73"/>
                  </a:lnTo>
                  <a:lnTo>
                    <a:pt x="7083" y="147"/>
                  </a:lnTo>
                  <a:lnTo>
                    <a:pt x="5447" y="1758"/>
                  </a:lnTo>
                  <a:lnTo>
                    <a:pt x="5373" y="1856"/>
                  </a:lnTo>
                  <a:lnTo>
                    <a:pt x="5300" y="1978"/>
                  </a:lnTo>
                  <a:lnTo>
                    <a:pt x="5227" y="2125"/>
                  </a:lnTo>
                  <a:lnTo>
                    <a:pt x="5178" y="2247"/>
                  </a:lnTo>
                  <a:lnTo>
                    <a:pt x="5154" y="2393"/>
                  </a:lnTo>
                  <a:lnTo>
                    <a:pt x="5129" y="2540"/>
                  </a:lnTo>
                  <a:lnTo>
                    <a:pt x="5129" y="2687"/>
                  </a:lnTo>
                  <a:lnTo>
                    <a:pt x="5129" y="2809"/>
                  </a:lnTo>
                  <a:lnTo>
                    <a:pt x="5349" y="3981"/>
                  </a:lnTo>
                  <a:lnTo>
                    <a:pt x="5398" y="4152"/>
                  </a:lnTo>
                  <a:lnTo>
                    <a:pt x="147" y="9403"/>
                  </a:lnTo>
                  <a:lnTo>
                    <a:pt x="74" y="9476"/>
                  </a:lnTo>
                  <a:lnTo>
                    <a:pt x="25" y="9574"/>
                  </a:lnTo>
                  <a:lnTo>
                    <a:pt x="0" y="9672"/>
                  </a:lnTo>
                  <a:lnTo>
                    <a:pt x="0" y="9745"/>
                  </a:lnTo>
                  <a:lnTo>
                    <a:pt x="0" y="9843"/>
                  </a:lnTo>
                  <a:lnTo>
                    <a:pt x="25" y="9940"/>
                  </a:lnTo>
                  <a:lnTo>
                    <a:pt x="74" y="10013"/>
                  </a:lnTo>
                  <a:lnTo>
                    <a:pt x="147" y="10087"/>
                  </a:lnTo>
                  <a:lnTo>
                    <a:pt x="220" y="10160"/>
                  </a:lnTo>
                  <a:lnTo>
                    <a:pt x="293" y="10209"/>
                  </a:lnTo>
                  <a:lnTo>
                    <a:pt x="391" y="10233"/>
                  </a:lnTo>
                  <a:lnTo>
                    <a:pt x="586" y="10233"/>
                  </a:lnTo>
                  <a:lnTo>
                    <a:pt x="660" y="10209"/>
                  </a:lnTo>
                  <a:lnTo>
                    <a:pt x="757" y="10160"/>
                  </a:lnTo>
                  <a:lnTo>
                    <a:pt x="831" y="10087"/>
                  </a:lnTo>
                  <a:lnTo>
                    <a:pt x="6204" y="4738"/>
                  </a:lnTo>
                  <a:lnTo>
                    <a:pt x="7254" y="4909"/>
                  </a:lnTo>
                  <a:lnTo>
                    <a:pt x="7376" y="4933"/>
                  </a:lnTo>
                  <a:lnTo>
                    <a:pt x="7523" y="4933"/>
                  </a:lnTo>
                  <a:lnTo>
                    <a:pt x="7645" y="4909"/>
                  </a:lnTo>
                  <a:lnTo>
                    <a:pt x="7791" y="4860"/>
                  </a:lnTo>
                  <a:lnTo>
                    <a:pt x="7938" y="4811"/>
                  </a:lnTo>
                  <a:lnTo>
                    <a:pt x="8060" y="4763"/>
                  </a:lnTo>
                  <a:lnTo>
                    <a:pt x="8182" y="4689"/>
                  </a:lnTo>
                  <a:lnTo>
                    <a:pt x="8280" y="4592"/>
                  </a:lnTo>
                  <a:lnTo>
                    <a:pt x="9916" y="2955"/>
                  </a:lnTo>
                  <a:lnTo>
                    <a:pt x="9989" y="2882"/>
                  </a:lnTo>
                  <a:lnTo>
                    <a:pt x="10038" y="2784"/>
                  </a:lnTo>
                  <a:lnTo>
                    <a:pt x="10063" y="2711"/>
                  </a:lnTo>
                  <a:lnTo>
                    <a:pt x="10038" y="2613"/>
                  </a:lnTo>
                  <a:lnTo>
                    <a:pt x="10014" y="2564"/>
                  </a:lnTo>
                  <a:lnTo>
                    <a:pt x="9940" y="2491"/>
                  </a:lnTo>
                  <a:lnTo>
                    <a:pt x="9843" y="2442"/>
                  </a:lnTo>
                  <a:lnTo>
                    <a:pt x="9745" y="2418"/>
                  </a:lnTo>
                  <a:lnTo>
                    <a:pt x="8695" y="2223"/>
                  </a:lnTo>
                  <a:lnTo>
                    <a:pt x="9721" y="1197"/>
                  </a:lnTo>
                  <a:lnTo>
                    <a:pt x="9794" y="1123"/>
                  </a:lnTo>
                  <a:lnTo>
                    <a:pt x="9843" y="1026"/>
                  </a:lnTo>
                  <a:lnTo>
                    <a:pt x="9867" y="953"/>
                  </a:lnTo>
                  <a:lnTo>
                    <a:pt x="9867" y="855"/>
                  </a:lnTo>
                  <a:lnTo>
                    <a:pt x="9867" y="757"/>
                  </a:lnTo>
                  <a:lnTo>
                    <a:pt x="9843" y="659"/>
                  </a:lnTo>
                  <a:lnTo>
                    <a:pt x="9794" y="586"/>
                  </a:lnTo>
                  <a:lnTo>
                    <a:pt x="9721" y="513"/>
                  </a:lnTo>
                  <a:lnTo>
                    <a:pt x="9647" y="440"/>
                  </a:lnTo>
                  <a:lnTo>
                    <a:pt x="9574" y="391"/>
                  </a:lnTo>
                  <a:lnTo>
                    <a:pt x="9476" y="366"/>
                  </a:lnTo>
                  <a:lnTo>
                    <a:pt x="9281" y="366"/>
                  </a:lnTo>
                  <a:lnTo>
                    <a:pt x="9208" y="391"/>
                  </a:lnTo>
                  <a:lnTo>
                    <a:pt x="9110" y="440"/>
                  </a:lnTo>
                  <a:lnTo>
                    <a:pt x="9037" y="513"/>
                  </a:lnTo>
                  <a:lnTo>
                    <a:pt x="7889" y="1661"/>
                  </a:lnTo>
                  <a:lnTo>
                    <a:pt x="7840" y="1490"/>
                  </a:lnTo>
                  <a:lnTo>
                    <a:pt x="7620" y="318"/>
                  </a:lnTo>
                  <a:lnTo>
                    <a:pt x="7596" y="195"/>
                  </a:lnTo>
                  <a:lnTo>
                    <a:pt x="7547" y="98"/>
                  </a:lnTo>
                  <a:lnTo>
                    <a:pt x="7498" y="49"/>
                  </a:lnTo>
                  <a:lnTo>
                    <a:pt x="74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1" name="Google Shape;781;p48"/>
          <p:cNvGrpSpPr/>
          <p:nvPr/>
        </p:nvGrpSpPr>
        <p:grpSpPr>
          <a:xfrm>
            <a:off x="5279215" y="1637713"/>
            <a:ext cx="371013" cy="338489"/>
            <a:chOff x="6625350" y="1613750"/>
            <a:chExt cx="480525" cy="438400"/>
          </a:xfrm>
        </p:grpSpPr>
        <p:sp>
          <p:nvSpPr>
            <p:cNvPr id="782" name="Google Shape;782;p48"/>
            <p:cNvSpPr/>
            <p:nvPr/>
          </p:nvSpPr>
          <p:spPr>
            <a:xfrm>
              <a:off x="6670525" y="1887275"/>
              <a:ext cx="117875" cy="164875"/>
            </a:xfrm>
            <a:custGeom>
              <a:avLst/>
              <a:gdLst/>
              <a:ahLst/>
              <a:cxnLst/>
              <a:rect l="l" t="t" r="r" b="b"/>
              <a:pathLst>
                <a:path w="4715" h="6595" extrusionOk="0">
                  <a:moveTo>
                    <a:pt x="0" y="1"/>
                  </a:moveTo>
                  <a:lnTo>
                    <a:pt x="538" y="6058"/>
                  </a:lnTo>
                  <a:lnTo>
                    <a:pt x="562" y="6180"/>
                  </a:lnTo>
                  <a:lnTo>
                    <a:pt x="587" y="6277"/>
                  </a:lnTo>
                  <a:lnTo>
                    <a:pt x="660" y="6351"/>
                  </a:lnTo>
                  <a:lnTo>
                    <a:pt x="733" y="6448"/>
                  </a:lnTo>
                  <a:lnTo>
                    <a:pt x="806" y="6497"/>
                  </a:lnTo>
                  <a:lnTo>
                    <a:pt x="904" y="6546"/>
                  </a:lnTo>
                  <a:lnTo>
                    <a:pt x="1002" y="6571"/>
                  </a:lnTo>
                  <a:lnTo>
                    <a:pt x="1124" y="6595"/>
                  </a:lnTo>
                  <a:lnTo>
                    <a:pt x="4128" y="6595"/>
                  </a:lnTo>
                  <a:lnTo>
                    <a:pt x="4274" y="6571"/>
                  </a:lnTo>
                  <a:lnTo>
                    <a:pt x="4397" y="6522"/>
                  </a:lnTo>
                  <a:lnTo>
                    <a:pt x="4494" y="6473"/>
                  </a:lnTo>
                  <a:lnTo>
                    <a:pt x="4592" y="6375"/>
                  </a:lnTo>
                  <a:lnTo>
                    <a:pt x="4665" y="6253"/>
                  </a:lnTo>
                  <a:lnTo>
                    <a:pt x="4714" y="6155"/>
                  </a:lnTo>
                  <a:lnTo>
                    <a:pt x="4714" y="6009"/>
                  </a:lnTo>
                  <a:lnTo>
                    <a:pt x="4714" y="5887"/>
                  </a:lnTo>
                  <a:lnTo>
                    <a:pt x="3713" y="123"/>
                  </a:lnTo>
                  <a:lnTo>
                    <a:pt x="2589" y="50"/>
                  </a:lnTo>
                  <a:lnTo>
                    <a:pt x="1637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48"/>
            <p:cNvSpPr/>
            <p:nvPr/>
          </p:nvSpPr>
          <p:spPr>
            <a:xfrm>
              <a:off x="7075950" y="1754175"/>
              <a:ext cx="29925" cy="99550"/>
            </a:xfrm>
            <a:custGeom>
              <a:avLst/>
              <a:gdLst/>
              <a:ahLst/>
              <a:cxnLst/>
              <a:rect l="l" t="t" r="r" b="b"/>
              <a:pathLst>
                <a:path w="1197" h="3982" extrusionOk="0">
                  <a:moveTo>
                    <a:pt x="0" y="1"/>
                  </a:moveTo>
                  <a:lnTo>
                    <a:pt x="0" y="3981"/>
                  </a:lnTo>
                  <a:lnTo>
                    <a:pt x="269" y="3811"/>
                  </a:lnTo>
                  <a:lnTo>
                    <a:pt x="489" y="3615"/>
                  </a:lnTo>
                  <a:lnTo>
                    <a:pt x="684" y="3420"/>
                  </a:lnTo>
                  <a:lnTo>
                    <a:pt x="855" y="3176"/>
                  </a:lnTo>
                  <a:lnTo>
                    <a:pt x="1002" y="2907"/>
                  </a:lnTo>
                  <a:lnTo>
                    <a:pt x="1099" y="2614"/>
                  </a:lnTo>
                  <a:lnTo>
                    <a:pt x="1173" y="2296"/>
                  </a:lnTo>
                  <a:lnTo>
                    <a:pt x="1197" y="1979"/>
                  </a:lnTo>
                  <a:lnTo>
                    <a:pt x="1173" y="1661"/>
                  </a:lnTo>
                  <a:lnTo>
                    <a:pt x="1099" y="1368"/>
                  </a:lnTo>
                  <a:lnTo>
                    <a:pt x="1002" y="1075"/>
                  </a:lnTo>
                  <a:lnTo>
                    <a:pt x="855" y="806"/>
                  </a:lnTo>
                  <a:lnTo>
                    <a:pt x="684" y="562"/>
                  </a:lnTo>
                  <a:lnTo>
                    <a:pt x="489" y="342"/>
                  </a:lnTo>
                  <a:lnTo>
                    <a:pt x="269" y="1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" name="Google Shape;784;p48"/>
            <p:cNvSpPr/>
            <p:nvPr/>
          </p:nvSpPr>
          <p:spPr>
            <a:xfrm>
              <a:off x="6625350" y="1729750"/>
              <a:ext cx="97700" cy="147175"/>
            </a:xfrm>
            <a:custGeom>
              <a:avLst/>
              <a:gdLst/>
              <a:ahLst/>
              <a:cxnLst/>
              <a:rect l="l" t="t" r="r" b="b"/>
              <a:pathLst>
                <a:path w="3908" h="5887" extrusionOk="0">
                  <a:moveTo>
                    <a:pt x="3908" y="1"/>
                  </a:moveTo>
                  <a:lnTo>
                    <a:pt x="2711" y="25"/>
                  </a:lnTo>
                  <a:lnTo>
                    <a:pt x="1759" y="25"/>
                  </a:lnTo>
                  <a:lnTo>
                    <a:pt x="1588" y="49"/>
                  </a:lnTo>
                  <a:lnTo>
                    <a:pt x="1417" y="74"/>
                  </a:lnTo>
                  <a:lnTo>
                    <a:pt x="1246" y="123"/>
                  </a:lnTo>
                  <a:lnTo>
                    <a:pt x="1099" y="172"/>
                  </a:lnTo>
                  <a:lnTo>
                    <a:pt x="953" y="245"/>
                  </a:lnTo>
                  <a:lnTo>
                    <a:pt x="806" y="343"/>
                  </a:lnTo>
                  <a:lnTo>
                    <a:pt x="660" y="440"/>
                  </a:lnTo>
                  <a:lnTo>
                    <a:pt x="537" y="562"/>
                  </a:lnTo>
                  <a:lnTo>
                    <a:pt x="415" y="684"/>
                  </a:lnTo>
                  <a:lnTo>
                    <a:pt x="318" y="831"/>
                  </a:lnTo>
                  <a:lnTo>
                    <a:pt x="220" y="978"/>
                  </a:lnTo>
                  <a:lnTo>
                    <a:pt x="147" y="1124"/>
                  </a:lnTo>
                  <a:lnTo>
                    <a:pt x="73" y="1295"/>
                  </a:lnTo>
                  <a:lnTo>
                    <a:pt x="49" y="1442"/>
                  </a:lnTo>
                  <a:lnTo>
                    <a:pt x="0" y="1613"/>
                  </a:lnTo>
                  <a:lnTo>
                    <a:pt x="0" y="1783"/>
                  </a:lnTo>
                  <a:lnTo>
                    <a:pt x="0" y="4128"/>
                  </a:lnTo>
                  <a:lnTo>
                    <a:pt x="0" y="4299"/>
                  </a:lnTo>
                  <a:lnTo>
                    <a:pt x="49" y="4446"/>
                  </a:lnTo>
                  <a:lnTo>
                    <a:pt x="73" y="4617"/>
                  </a:lnTo>
                  <a:lnTo>
                    <a:pt x="147" y="4763"/>
                  </a:lnTo>
                  <a:lnTo>
                    <a:pt x="220" y="4934"/>
                  </a:lnTo>
                  <a:lnTo>
                    <a:pt x="318" y="5081"/>
                  </a:lnTo>
                  <a:lnTo>
                    <a:pt x="415" y="5203"/>
                  </a:lnTo>
                  <a:lnTo>
                    <a:pt x="537" y="5325"/>
                  </a:lnTo>
                  <a:lnTo>
                    <a:pt x="660" y="5447"/>
                  </a:lnTo>
                  <a:lnTo>
                    <a:pt x="806" y="5545"/>
                  </a:lnTo>
                  <a:lnTo>
                    <a:pt x="953" y="5642"/>
                  </a:lnTo>
                  <a:lnTo>
                    <a:pt x="1099" y="5716"/>
                  </a:lnTo>
                  <a:lnTo>
                    <a:pt x="1246" y="5789"/>
                  </a:lnTo>
                  <a:lnTo>
                    <a:pt x="1417" y="5838"/>
                  </a:lnTo>
                  <a:lnTo>
                    <a:pt x="1588" y="5862"/>
                  </a:lnTo>
                  <a:lnTo>
                    <a:pt x="1759" y="5862"/>
                  </a:lnTo>
                  <a:lnTo>
                    <a:pt x="2711" y="5887"/>
                  </a:lnTo>
                  <a:lnTo>
                    <a:pt x="3908" y="5887"/>
                  </a:lnTo>
                  <a:lnTo>
                    <a:pt x="39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48"/>
            <p:cNvSpPr/>
            <p:nvPr/>
          </p:nvSpPr>
          <p:spPr>
            <a:xfrm>
              <a:off x="6736475" y="1638175"/>
              <a:ext cx="279650" cy="330325"/>
            </a:xfrm>
            <a:custGeom>
              <a:avLst/>
              <a:gdLst/>
              <a:ahLst/>
              <a:cxnLst/>
              <a:rect l="l" t="t" r="r" b="b"/>
              <a:pathLst>
                <a:path w="11186" h="13213" extrusionOk="0">
                  <a:moveTo>
                    <a:pt x="11186" y="0"/>
                  </a:moveTo>
                  <a:lnTo>
                    <a:pt x="10771" y="342"/>
                  </a:lnTo>
                  <a:lnTo>
                    <a:pt x="10380" y="635"/>
                  </a:lnTo>
                  <a:lnTo>
                    <a:pt x="9940" y="904"/>
                  </a:lnTo>
                  <a:lnTo>
                    <a:pt x="9525" y="1172"/>
                  </a:lnTo>
                  <a:lnTo>
                    <a:pt x="9110" y="1417"/>
                  </a:lnTo>
                  <a:lnTo>
                    <a:pt x="8695" y="1661"/>
                  </a:lnTo>
                  <a:lnTo>
                    <a:pt x="7840" y="2052"/>
                  </a:lnTo>
                  <a:lnTo>
                    <a:pt x="7034" y="2418"/>
                  </a:lnTo>
                  <a:lnTo>
                    <a:pt x="6228" y="2687"/>
                  </a:lnTo>
                  <a:lnTo>
                    <a:pt x="5471" y="2931"/>
                  </a:lnTo>
                  <a:lnTo>
                    <a:pt x="4763" y="3126"/>
                  </a:lnTo>
                  <a:lnTo>
                    <a:pt x="4225" y="3248"/>
                  </a:lnTo>
                  <a:lnTo>
                    <a:pt x="3664" y="3346"/>
                  </a:lnTo>
                  <a:lnTo>
                    <a:pt x="3077" y="3419"/>
                  </a:lnTo>
                  <a:lnTo>
                    <a:pt x="2467" y="3493"/>
                  </a:lnTo>
                  <a:lnTo>
                    <a:pt x="1221" y="3590"/>
                  </a:lnTo>
                  <a:lnTo>
                    <a:pt x="0" y="3664"/>
                  </a:lnTo>
                  <a:lnTo>
                    <a:pt x="0" y="9574"/>
                  </a:lnTo>
                  <a:lnTo>
                    <a:pt x="1221" y="9623"/>
                  </a:lnTo>
                  <a:lnTo>
                    <a:pt x="2467" y="9721"/>
                  </a:lnTo>
                  <a:lnTo>
                    <a:pt x="3077" y="9794"/>
                  </a:lnTo>
                  <a:lnTo>
                    <a:pt x="3664" y="9891"/>
                  </a:lnTo>
                  <a:lnTo>
                    <a:pt x="4225" y="9989"/>
                  </a:lnTo>
                  <a:lnTo>
                    <a:pt x="4763" y="10111"/>
                  </a:lnTo>
                  <a:lnTo>
                    <a:pt x="5471" y="10307"/>
                  </a:lnTo>
                  <a:lnTo>
                    <a:pt x="6228" y="10526"/>
                  </a:lnTo>
                  <a:lnTo>
                    <a:pt x="7034" y="10820"/>
                  </a:lnTo>
                  <a:lnTo>
                    <a:pt x="7840" y="11161"/>
                  </a:lnTo>
                  <a:lnTo>
                    <a:pt x="8695" y="11577"/>
                  </a:lnTo>
                  <a:lnTo>
                    <a:pt x="9110" y="11796"/>
                  </a:lnTo>
                  <a:lnTo>
                    <a:pt x="9525" y="12041"/>
                  </a:lnTo>
                  <a:lnTo>
                    <a:pt x="9940" y="12309"/>
                  </a:lnTo>
                  <a:lnTo>
                    <a:pt x="10380" y="12602"/>
                  </a:lnTo>
                  <a:lnTo>
                    <a:pt x="10771" y="12896"/>
                  </a:lnTo>
                  <a:lnTo>
                    <a:pt x="11186" y="13213"/>
                  </a:lnTo>
                  <a:lnTo>
                    <a:pt x="111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" name="Google Shape;786;p48"/>
            <p:cNvSpPr/>
            <p:nvPr/>
          </p:nvSpPr>
          <p:spPr>
            <a:xfrm>
              <a:off x="7029550" y="1613750"/>
              <a:ext cx="34200" cy="379800"/>
            </a:xfrm>
            <a:custGeom>
              <a:avLst/>
              <a:gdLst/>
              <a:ahLst/>
              <a:cxnLst/>
              <a:rect l="l" t="t" r="r" b="b"/>
              <a:pathLst>
                <a:path w="1368" h="15192" extrusionOk="0">
                  <a:moveTo>
                    <a:pt x="684" y="0"/>
                  </a:moveTo>
                  <a:lnTo>
                    <a:pt x="562" y="25"/>
                  </a:lnTo>
                  <a:lnTo>
                    <a:pt x="464" y="98"/>
                  </a:lnTo>
                  <a:lnTo>
                    <a:pt x="366" y="171"/>
                  </a:lnTo>
                  <a:lnTo>
                    <a:pt x="0" y="513"/>
                  </a:lnTo>
                  <a:lnTo>
                    <a:pt x="0" y="14654"/>
                  </a:lnTo>
                  <a:lnTo>
                    <a:pt x="366" y="15020"/>
                  </a:lnTo>
                  <a:lnTo>
                    <a:pt x="464" y="15094"/>
                  </a:lnTo>
                  <a:lnTo>
                    <a:pt x="562" y="15143"/>
                  </a:lnTo>
                  <a:lnTo>
                    <a:pt x="684" y="15191"/>
                  </a:lnTo>
                  <a:lnTo>
                    <a:pt x="904" y="15191"/>
                  </a:lnTo>
                  <a:lnTo>
                    <a:pt x="1001" y="15143"/>
                  </a:lnTo>
                  <a:lnTo>
                    <a:pt x="1148" y="15045"/>
                  </a:lnTo>
                  <a:lnTo>
                    <a:pt x="1270" y="14923"/>
                  </a:lnTo>
                  <a:lnTo>
                    <a:pt x="1343" y="14776"/>
                  </a:lnTo>
                  <a:lnTo>
                    <a:pt x="1368" y="14605"/>
                  </a:lnTo>
                  <a:lnTo>
                    <a:pt x="1368" y="586"/>
                  </a:lnTo>
                  <a:lnTo>
                    <a:pt x="1343" y="415"/>
                  </a:lnTo>
                  <a:lnTo>
                    <a:pt x="1270" y="244"/>
                  </a:lnTo>
                  <a:lnTo>
                    <a:pt x="1148" y="122"/>
                  </a:lnTo>
                  <a:lnTo>
                    <a:pt x="1001" y="2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87" name="Google Shape;787;p48"/>
          <p:cNvGrpSpPr/>
          <p:nvPr/>
        </p:nvGrpSpPr>
        <p:grpSpPr>
          <a:xfrm>
            <a:off x="635671" y="2188336"/>
            <a:ext cx="280041" cy="300791"/>
            <a:chOff x="611175" y="2326900"/>
            <a:chExt cx="362700" cy="389575"/>
          </a:xfrm>
        </p:grpSpPr>
        <p:sp>
          <p:nvSpPr>
            <p:cNvPr id="788" name="Google Shape;788;p48"/>
            <p:cNvSpPr/>
            <p:nvPr/>
          </p:nvSpPr>
          <p:spPr>
            <a:xfrm>
              <a:off x="611175" y="2326900"/>
              <a:ext cx="362700" cy="389575"/>
            </a:xfrm>
            <a:custGeom>
              <a:avLst/>
              <a:gdLst/>
              <a:ahLst/>
              <a:cxnLst/>
              <a:rect l="l" t="t" r="r" b="b"/>
              <a:pathLst>
                <a:path w="14508" h="15583" extrusionOk="0">
                  <a:moveTo>
                    <a:pt x="9647" y="489"/>
                  </a:moveTo>
                  <a:lnTo>
                    <a:pt x="9769" y="513"/>
                  </a:lnTo>
                  <a:lnTo>
                    <a:pt x="9916" y="562"/>
                  </a:lnTo>
                  <a:lnTo>
                    <a:pt x="10014" y="660"/>
                  </a:lnTo>
                  <a:lnTo>
                    <a:pt x="10087" y="782"/>
                  </a:lnTo>
                  <a:lnTo>
                    <a:pt x="10111" y="928"/>
                  </a:lnTo>
                  <a:lnTo>
                    <a:pt x="10111" y="1075"/>
                  </a:lnTo>
                  <a:lnTo>
                    <a:pt x="10063" y="1197"/>
                  </a:lnTo>
                  <a:lnTo>
                    <a:pt x="9989" y="1319"/>
                  </a:lnTo>
                  <a:lnTo>
                    <a:pt x="9281" y="2003"/>
                  </a:lnTo>
                  <a:lnTo>
                    <a:pt x="9232" y="2076"/>
                  </a:lnTo>
                  <a:lnTo>
                    <a:pt x="9183" y="2174"/>
                  </a:lnTo>
                  <a:lnTo>
                    <a:pt x="9159" y="2247"/>
                  </a:lnTo>
                  <a:lnTo>
                    <a:pt x="9159" y="2345"/>
                  </a:lnTo>
                  <a:lnTo>
                    <a:pt x="9159" y="6497"/>
                  </a:lnTo>
                  <a:lnTo>
                    <a:pt x="9183" y="6643"/>
                  </a:lnTo>
                  <a:lnTo>
                    <a:pt x="9232" y="6790"/>
                  </a:lnTo>
                  <a:lnTo>
                    <a:pt x="10575" y="8671"/>
                  </a:lnTo>
                  <a:lnTo>
                    <a:pt x="3932" y="8671"/>
                  </a:lnTo>
                  <a:lnTo>
                    <a:pt x="5276" y="6790"/>
                  </a:lnTo>
                  <a:lnTo>
                    <a:pt x="5324" y="6643"/>
                  </a:lnTo>
                  <a:lnTo>
                    <a:pt x="5349" y="6497"/>
                  </a:lnTo>
                  <a:lnTo>
                    <a:pt x="5349" y="2345"/>
                  </a:lnTo>
                  <a:lnTo>
                    <a:pt x="5349" y="2247"/>
                  </a:lnTo>
                  <a:lnTo>
                    <a:pt x="5324" y="2174"/>
                  </a:lnTo>
                  <a:lnTo>
                    <a:pt x="5276" y="2076"/>
                  </a:lnTo>
                  <a:lnTo>
                    <a:pt x="5227" y="2003"/>
                  </a:lnTo>
                  <a:lnTo>
                    <a:pt x="4519" y="1319"/>
                  </a:lnTo>
                  <a:lnTo>
                    <a:pt x="4445" y="1197"/>
                  </a:lnTo>
                  <a:lnTo>
                    <a:pt x="4396" y="1075"/>
                  </a:lnTo>
                  <a:lnTo>
                    <a:pt x="4396" y="928"/>
                  </a:lnTo>
                  <a:lnTo>
                    <a:pt x="4421" y="782"/>
                  </a:lnTo>
                  <a:lnTo>
                    <a:pt x="4494" y="660"/>
                  </a:lnTo>
                  <a:lnTo>
                    <a:pt x="4592" y="562"/>
                  </a:lnTo>
                  <a:lnTo>
                    <a:pt x="4738" y="513"/>
                  </a:lnTo>
                  <a:lnTo>
                    <a:pt x="4860" y="489"/>
                  </a:lnTo>
                  <a:close/>
                  <a:moveTo>
                    <a:pt x="6717" y="9574"/>
                  </a:moveTo>
                  <a:lnTo>
                    <a:pt x="6912" y="9647"/>
                  </a:lnTo>
                  <a:lnTo>
                    <a:pt x="7083" y="9745"/>
                  </a:lnTo>
                  <a:lnTo>
                    <a:pt x="7254" y="9892"/>
                  </a:lnTo>
                  <a:lnTo>
                    <a:pt x="7376" y="10038"/>
                  </a:lnTo>
                  <a:lnTo>
                    <a:pt x="7474" y="10234"/>
                  </a:lnTo>
                  <a:lnTo>
                    <a:pt x="7547" y="10429"/>
                  </a:lnTo>
                  <a:lnTo>
                    <a:pt x="7571" y="10649"/>
                  </a:lnTo>
                  <a:lnTo>
                    <a:pt x="7547" y="10869"/>
                  </a:lnTo>
                  <a:lnTo>
                    <a:pt x="7474" y="11064"/>
                  </a:lnTo>
                  <a:lnTo>
                    <a:pt x="7376" y="11259"/>
                  </a:lnTo>
                  <a:lnTo>
                    <a:pt x="7254" y="11406"/>
                  </a:lnTo>
                  <a:lnTo>
                    <a:pt x="7083" y="11552"/>
                  </a:lnTo>
                  <a:lnTo>
                    <a:pt x="6912" y="11650"/>
                  </a:lnTo>
                  <a:lnTo>
                    <a:pt x="6717" y="11699"/>
                  </a:lnTo>
                  <a:lnTo>
                    <a:pt x="6497" y="11723"/>
                  </a:lnTo>
                  <a:lnTo>
                    <a:pt x="6277" y="11699"/>
                  </a:lnTo>
                  <a:lnTo>
                    <a:pt x="6057" y="11650"/>
                  </a:lnTo>
                  <a:lnTo>
                    <a:pt x="5886" y="11552"/>
                  </a:lnTo>
                  <a:lnTo>
                    <a:pt x="5715" y="11406"/>
                  </a:lnTo>
                  <a:lnTo>
                    <a:pt x="5593" y="11259"/>
                  </a:lnTo>
                  <a:lnTo>
                    <a:pt x="5495" y="11064"/>
                  </a:lnTo>
                  <a:lnTo>
                    <a:pt x="5422" y="10869"/>
                  </a:lnTo>
                  <a:lnTo>
                    <a:pt x="5398" y="10649"/>
                  </a:lnTo>
                  <a:lnTo>
                    <a:pt x="5422" y="10429"/>
                  </a:lnTo>
                  <a:lnTo>
                    <a:pt x="5495" y="10234"/>
                  </a:lnTo>
                  <a:lnTo>
                    <a:pt x="5593" y="10038"/>
                  </a:lnTo>
                  <a:lnTo>
                    <a:pt x="5715" y="9892"/>
                  </a:lnTo>
                  <a:lnTo>
                    <a:pt x="5886" y="9745"/>
                  </a:lnTo>
                  <a:lnTo>
                    <a:pt x="6057" y="9647"/>
                  </a:lnTo>
                  <a:lnTo>
                    <a:pt x="6277" y="9574"/>
                  </a:lnTo>
                  <a:close/>
                  <a:moveTo>
                    <a:pt x="8475" y="11894"/>
                  </a:moveTo>
                  <a:lnTo>
                    <a:pt x="8597" y="11919"/>
                  </a:lnTo>
                  <a:lnTo>
                    <a:pt x="8695" y="11943"/>
                  </a:lnTo>
                  <a:lnTo>
                    <a:pt x="8817" y="11992"/>
                  </a:lnTo>
                  <a:lnTo>
                    <a:pt x="8915" y="12065"/>
                  </a:lnTo>
                  <a:lnTo>
                    <a:pt x="8988" y="12163"/>
                  </a:lnTo>
                  <a:lnTo>
                    <a:pt x="9037" y="12285"/>
                  </a:lnTo>
                  <a:lnTo>
                    <a:pt x="9086" y="12383"/>
                  </a:lnTo>
                  <a:lnTo>
                    <a:pt x="9086" y="12529"/>
                  </a:lnTo>
                  <a:lnTo>
                    <a:pt x="9086" y="12652"/>
                  </a:lnTo>
                  <a:lnTo>
                    <a:pt x="9037" y="12749"/>
                  </a:lnTo>
                  <a:lnTo>
                    <a:pt x="8988" y="12871"/>
                  </a:lnTo>
                  <a:lnTo>
                    <a:pt x="8915" y="12969"/>
                  </a:lnTo>
                  <a:lnTo>
                    <a:pt x="8817" y="13042"/>
                  </a:lnTo>
                  <a:lnTo>
                    <a:pt x="8695" y="13091"/>
                  </a:lnTo>
                  <a:lnTo>
                    <a:pt x="8597" y="13140"/>
                  </a:lnTo>
                  <a:lnTo>
                    <a:pt x="8329" y="13140"/>
                  </a:lnTo>
                  <a:lnTo>
                    <a:pt x="8231" y="13091"/>
                  </a:lnTo>
                  <a:lnTo>
                    <a:pt x="8109" y="13042"/>
                  </a:lnTo>
                  <a:lnTo>
                    <a:pt x="8011" y="12969"/>
                  </a:lnTo>
                  <a:lnTo>
                    <a:pt x="7938" y="12871"/>
                  </a:lnTo>
                  <a:lnTo>
                    <a:pt x="7889" y="12749"/>
                  </a:lnTo>
                  <a:lnTo>
                    <a:pt x="7864" y="12652"/>
                  </a:lnTo>
                  <a:lnTo>
                    <a:pt x="7840" y="12529"/>
                  </a:lnTo>
                  <a:lnTo>
                    <a:pt x="7864" y="12383"/>
                  </a:lnTo>
                  <a:lnTo>
                    <a:pt x="7889" y="12285"/>
                  </a:lnTo>
                  <a:lnTo>
                    <a:pt x="7938" y="12163"/>
                  </a:lnTo>
                  <a:lnTo>
                    <a:pt x="8011" y="12065"/>
                  </a:lnTo>
                  <a:lnTo>
                    <a:pt x="8109" y="11992"/>
                  </a:lnTo>
                  <a:lnTo>
                    <a:pt x="8231" y="11943"/>
                  </a:lnTo>
                  <a:lnTo>
                    <a:pt x="8329" y="11919"/>
                  </a:lnTo>
                  <a:lnTo>
                    <a:pt x="8475" y="11894"/>
                  </a:lnTo>
                  <a:close/>
                  <a:moveTo>
                    <a:pt x="6741" y="13360"/>
                  </a:moveTo>
                  <a:lnTo>
                    <a:pt x="6814" y="13384"/>
                  </a:lnTo>
                  <a:lnTo>
                    <a:pt x="6912" y="13433"/>
                  </a:lnTo>
                  <a:lnTo>
                    <a:pt x="6985" y="13482"/>
                  </a:lnTo>
                  <a:lnTo>
                    <a:pt x="7034" y="13555"/>
                  </a:lnTo>
                  <a:lnTo>
                    <a:pt x="7083" y="13653"/>
                  </a:lnTo>
                  <a:lnTo>
                    <a:pt x="7107" y="13726"/>
                  </a:lnTo>
                  <a:lnTo>
                    <a:pt x="7107" y="13824"/>
                  </a:lnTo>
                  <a:lnTo>
                    <a:pt x="7107" y="13922"/>
                  </a:lnTo>
                  <a:lnTo>
                    <a:pt x="7083" y="14019"/>
                  </a:lnTo>
                  <a:lnTo>
                    <a:pt x="7034" y="14117"/>
                  </a:lnTo>
                  <a:lnTo>
                    <a:pt x="6985" y="14166"/>
                  </a:lnTo>
                  <a:lnTo>
                    <a:pt x="6912" y="14239"/>
                  </a:lnTo>
                  <a:lnTo>
                    <a:pt x="6814" y="14288"/>
                  </a:lnTo>
                  <a:lnTo>
                    <a:pt x="6741" y="14312"/>
                  </a:lnTo>
                  <a:lnTo>
                    <a:pt x="6546" y="14312"/>
                  </a:lnTo>
                  <a:lnTo>
                    <a:pt x="6448" y="14288"/>
                  </a:lnTo>
                  <a:lnTo>
                    <a:pt x="6375" y="14239"/>
                  </a:lnTo>
                  <a:lnTo>
                    <a:pt x="6301" y="14166"/>
                  </a:lnTo>
                  <a:lnTo>
                    <a:pt x="6228" y="14117"/>
                  </a:lnTo>
                  <a:lnTo>
                    <a:pt x="6179" y="14019"/>
                  </a:lnTo>
                  <a:lnTo>
                    <a:pt x="6155" y="13922"/>
                  </a:lnTo>
                  <a:lnTo>
                    <a:pt x="6155" y="13824"/>
                  </a:lnTo>
                  <a:lnTo>
                    <a:pt x="6155" y="13726"/>
                  </a:lnTo>
                  <a:lnTo>
                    <a:pt x="6179" y="13653"/>
                  </a:lnTo>
                  <a:lnTo>
                    <a:pt x="6228" y="13555"/>
                  </a:lnTo>
                  <a:lnTo>
                    <a:pt x="6301" y="13482"/>
                  </a:lnTo>
                  <a:lnTo>
                    <a:pt x="6375" y="13433"/>
                  </a:lnTo>
                  <a:lnTo>
                    <a:pt x="6448" y="13384"/>
                  </a:lnTo>
                  <a:lnTo>
                    <a:pt x="6546" y="13360"/>
                  </a:lnTo>
                  <a:close/>
                  <a:moveTo>
                    <a:pt x="4860" y="0"/>
                  </a:moveTo>
                  <a:lnTo>
                    <a:pt x="4714" y="25"/>
                  </a:lnTo>
                  <a:lnTo>
                    <a:pt x="4592" y="49"/>
                  </a:lnTo>
                  <a:lnTo>
                    <a:pt x="4445" y="98"/>
                  </a:lnTo>
                  <a:lnTo>
                    <a:pt x="4323" y="171"/>
                  </a:lnTo>
                  <a:lnTo>
                    <a:pt x="4225" y="245"/>
                  </a:lnTo>
                  <a:lnTo>
                    <a:pt x="4128" y="367"/>
                  </a:lnTo>
                  <a:lnTo>
                    <a:pt x="4030" y="464"/>
                  </a:lnTo>
                  <a:lnTo>
                    <a:pt x="3981" y="611"/>
                  </a:lnTo>
                  <a:lnTo>
                    <a:pt x="3932" y="733"/>
                  </a:lnTo>
                  <a:lnTo>
                    <a:pt x="3908" y="880"/>
                  </a:lnTo>
                  <a:lnTo>
                    <a:pt x="3908" y="1026"/>
                  </a:lnTo>
                  <a:lnTo>
                    <a:pt x="3908" y="1173"/>
                  </a:lnTo>
                  <a:lnTo>
                    <a:pt x="3957" y="1295"/>
                  </a:lnTo>
                  <a:lnTo>
                    <a:pt x="4006" y="1441"/>
                  </a:lnTo>
                  <a:lnTo>
                    <a:pt x="4079" y="1563"/>
                  </a:lnTo>
                  <a:lnTo>
                    <a:pt x="4177" y="1661"/>
                  </a:lnTo>
                  <a:lnTo>
                    <a:pt x="4860" y="2345"/>
                  </a:lnTo>
                  <a:lnTo>
                    <a:pt x="4860" y="6497"/>
                  </a:lnTo>
                  <a:lnTo>
                    <a:pt x="196" y="13067"/>
                  </a:lnTo>
                  <a:lnTo>
                    <a:pt x="122" y="13189"/>
                  </a:lnTo>
                  <a:lnTo>
                    <a:pt x="49" y="13311"/>
                  </a:lnTo>
                  <a:lnTo>
                    <a:pt x="25" y="13433"/>
                  </a:lnTo>
                  <a:lnTo>
                    <a:pt x="0" y="13555"/>
                  </a:lnTo>
                  <a:lnTo>
                    <a:pt x="0" y="13677"/>
                  </a:lnTo>
                  <a:lnTo>
                    <a:pt x="25" y="13824"/>
                  </a:lnTo>
                  <a:lnTo>
                    <a:pt x="49" y="13946"/>
                  </a:lnTo>
                  <a:lnTo>
                    <a:pt x="98" y="14068"/>
                  </a:lnTo>
                  <a:lnTo>
                    <a:pt x="586" y="15045"/>
                  </a:lnTo>
                  <a:lnTo>
                    <a:pt x="660" y="15167"/>
                  </a:lnTo>
                  <a:lnTo>
                    <a:pt x="757" y="15265"/>
                  </a:lnTo>
                  <a:lnTo>
                    <a:pt x="831" y="15362"/>
                  </a:lnTo>
                  <a:lnTo>
                    <a:pt x="953" y="15436"/>
                  </a:lnTo>
                  <a:lnTo>
                    <a:pt x="1075" y="15485"/>
                  </a:lnTo>
                  <a:lnTo>
                    <a:pt x="1197" y="15533"/>
                  </a:lnTo>
                  <a:lnTo>
                    <a:pt x="1319" y="15582"/>
                  </a:lnTo>
                  <a:lnTo>
                    <a:pt x="13189" y="15582"/>
                  </a:lnTo>
                  <a:lnTo>
                    <a:pt x="13311" y="15533"/>
                  </a:lnTo>
                  <a:lnTo>
                    <a:pt x="13433" y="15485"/>
                  </a:lnTo>
                  <a:lnTo>
                    <a:pt x="13555" y="15436"/>
                  </a:lnTo>
                  <a:lnTo>
                    <a:pt x="13677" y="15362"/>
                  </a:lnTo>
                  <a:lnTo>
                    <a:pt x="13750" y="15265"/>
                  </a:lnTo>
                  <a:lnTo>
                    <a:pt x="13848" y="15167"/>
                  </a:lnTo>
                  <a:lnTo>
                    <a:pt x="13921" y="15045"/>
                  </a:lnTo>
                  <a:lnTo>
                    <a:pt x="14410" y="14068"/>
                  </a:lnTo>
                  <a:lnTo>
                    <a:pt x="14459" y="13946"/>
                  </a:lnTo>
                  <a:lnTo>
                    <a:pt x="14483" y="13824"/>
                  </a:lnTo>
                  <a:lnTo>
                    <a:pt x="14508" y="13677"/>
                  </a:lnTo>
                  <a:lnTo>
                    <a:pt x="14508" y="13555"/>
                  </a:lnTo>
                  <a:lnTo>
                    <a:pt x="14483" y="13433"/>
                  </a:lnTo>
                  <a:lnTo>
                    <a:pt x="14459" y="13311"/>
                  </a:lnTo>
                  <a:lnTo>
                    <a:pt x="14385" y="13189"/>
                  </a:lnTo>
                  <a:lnTo>
                    <a:pt x="14312" y="13067"/>
                  </a:lnTo>
                  <a:lnTo>
                    <a:pt x="9647" y="6497"/>
                  </a:lnTo>
                  <a:lnTo>
                    <a:pt x="9647" y="2345"/>
                  </a:lnTo>
                  <a:lnTo>
                    <a:pt x="10331" y="1661"/>
                  </a:lnTo>
                  <a:lnTo>
                    <a:pt x="10429" y="1563"/>
                  </a:lnTo>
                  <a:lnTo>
                    <a:pt x="10502" y="1441"/>
                  </a:lnTo>
                  <a:lnTo>
                    <a:pt x="10551" y="1295"/>
                  </a:lnTo>
                  <a:lnTo>
                    <a:pt x="10600" y="1173"/>
                  </a:lnTo>
                  <a:lnTo>
                    <a:pt x="10600" y="1026"/>
                  </a:lnTo>
                  <a:lnTo>
                    <a:pt x="10600" y="880"/>
                  </a:lnTo>
                  <a:lnTo>
                    <a:pt x="10575" y="733"/>
                  </a:lnTo>
                  <a:lnTo>
                    <a:pt x="10527" y="611"/>
                  </a:lnTo>
                  <a:lnTo>
                    <a:pt x="10478" y="464"/>
                  </a:lnTo>
                  <a:lnTo>
                    <a:pt x="10380" y="367"/>
                  </a:lnTo>
                  <a:lnTo>
                    <a:pt x="10282" y="245"/>
                  </a:lnTo>
                  <a:lnTo>
                    <a:pt x="10185" y="171"/>
                  </a:lnTo>
                  <a:lnTo>
                    <a:pt x="10063" y="98"/>
                  </a:lnTo>
                  <a:lnTo>
                    <a:pt x="9916" y="49"/>
                  </a:lnTo>
                  <a:lnTo>
                    <a:pt x="9794" y="25"/>
                  </a:lnTo>
                  <a:lnTo>
                    <a:pt x="96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48"/>
            <p:cNvSpPr/>
            <p:nvPr/>
          </p:nvSpPr>
          <p:spPr>
            <a:xfrm>
              <a:off x="794950" y="2500900"/>
              <a:ext cx="24450" cy="23850"/>
            </a:xfrm>
            <a:custGeom>
              <a:avLst/>
              <a:gdLst/>
              <a:ahLst/>
              <a:cxnLst/>
              <a:rect l="l" t="t" r="r" b="b"/>
              <a:pathLst>
                <a:path w="978" h="954" extrusionOk="0">
                  <a:moveTo>
                    <a:pt x="391" y="1"/>
                  </a:moveTo>
                  <a:lnTo>
                    <a:pt x="294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98" y="196"/>
                  </a:lnTo>
                  <a:lnTo>
                    <a:pt x="49" y="294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25" y="563"/>
                  </a:lnTo>
                  <a:lnTo>
                    <a:pt x="49" y="660"/>
                  </a:lnTo>
                  <a:lnTo>
                    <a:pt x="98" y="734"/>
                  </a:lnTo>
                  <a:lnTo>
                    <a:pt x="147" y="807"/>
                  </a:lnTo>
                  <a:lnTo>
                    <a:pt x="220" y="880"/>
                  </a:lnTo>
                  <a:lnTo>
                    <a:pt x="294" y="905"/>
                  </a:lnTo>
                  <a:lnTo>
                    <a:pt x="391" y="953"/>
                  </a:lnTo>
                  <a:lnTo>
                    <a:pt x="587" y="953"/>
                  </a:lnTo>
                  <a:lnTo>
                    <a:pt x="684" y="905"/>
                  </a:lnTo>
                  <a:lnTo>
                    <a:pt x="758" y="880"/>
                  </a:lnTo>
                  <a:lnTo>
                    <a:pt x="831" y="807"/>
                  </a:lnTo>
                  <a:lnTo>
                    <a:pt x="880" y="734"/>
                  </a:lnTo>
                  <a:lnTo>
                    <a:pt x="929" y="660"/>
                  </a:lnTo>
                  <a:lnTo>
                    <a:pt x="953" y="563"/>
                  </a:lnTo>
                  <a:lnTo>
                    <a:pt x="978" y="465"/>
                  </a:lnTo>
                  <a:lnTo>
                    <a:pt x="953" y="367"/>
                  </a:lnTo>
                  <a:lnTo>
                    <a:pt x="929" y="294"/>
                  </a:lnTo>
                  <a:lnTo>
                    <a:pt x="880" y="196"/>
                  </a:lnTo>
                  <a:lnTo>
                    <a:pt x="831" y="123"/>
                  </a:lnTo>
                  <a:lnTo>
                    <a:pt x="758" y="74"/>
                  </a:lnTo>
                  <a:lnTo>
                    <a:pt x="684" y="25"/>
                  </a:lnTo>
                  <a:lnTo>
                    <a:pt x="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48"/>
            <p:cNvSpPr/>
            <p:nvPr/>
          </p:nvSpPr>
          <p:spPr>
            <a:xfrm>
              <a:off x="754650" y="2381250"/>
              <a:ext cx="75750" cy="14050"/>
            </a:xfrm>
            <a:custGeom>
              <a:avLst/>
              <a:gdLst/>
              <a:ahLst/>
              <a:cxnLst/>
              <a:rect l="l" t="t" r="r" b="b"/>
              <a:pathLst>
                <a:path w="3030" h="562" extrusionOk="0">
                  <a:moveTo>
                    <a:pt x="294" y="0"/>
                  </a:moveTo>
                  <a:lnTo>
                    <a:pt x="172" y="24"/>
                  </a:lnTo>
                  <a:lnTo>
                    <a:pt x="74" y="73"/>
                  </a:lnTo>
                  <a:lnTo>
                    <a:pt x="25" y="171"/>
                  </a:lnTo>
                  <a:lnTo>
                    <a:pt x="1" y="269"/>
                  </a:lnTo>
                  <a:lnTo>
                    <a:pt x="25" y="391"/>
                  </a:lnTo>
                  <a:lnTo>
                    <a:pt x="74" y="488"/>
                  </a:lnTo>
                  <a:lnTo>
                    <a:pt x="172" y="537"/>
                  </a:lnTo>
                  <a:lnTo>
                    <a:pt x="294" y="562"/>
                  </a:lnTo>
                  <a:lnTo>
                    <a:pt x="2736" y="562"/>
                  </a:lnTo>
                  <a:lnTo>
                    <a:pt x="2858" y="537"/>
                  </a:lnTo>
                  <a:lnTo>
                    <a:pt x="2956" y="488"/>
                  </a:lnTo>
                  <a:lnTo>
                    <a:pt x="3005" y="391"/>
                  </a:lnTo>
                  <a:lnTo>
                    <a:pt x="3029" y="269"/>
                  </a:lnTo>
                  <a:lnTo>
                    <a:pt x="3005" y="171"/>
                  </a:lnTo>
                  <a:lnTo>
                    <a:pt x="2956" y="73"/>
                  </a:lnTo>
                  <a:lnTo>
                    <a:pt x="2858" y="24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48"/>
            <p:cNvSpPr/>
            <p:nvPr/>
          </p:nvSpPr>
          <p:spPr>
            <a:xfrm>
              <a:off x="765025" y="2453900"/>
              <a:ext cx="31175" cy="31150"/>
            </a:xfrm>
            <a:custGeom>
              <a:avLst/>
              <a:gdLst/>
              <a:ahLst/>
              <a:cxnLst/>
              <a:rect l="l" t="t" r="r" b="b"/>
              <a:pathLst>
                <a:path w="1247" h="1246" extrusionOk="0">
                  <a:moveTo>
                    <a:pt x="611" y="0"/>
                  </a:moveTo>
                  <a:lnTo>
                    <a:pt x="489" y="25"/>
                  </a:lnTo>
                  <a:lnTo>
                    <a:pt x="367" y="49"/>
                  </a:lnTo>
                  <a:lnTo>
                    <a:pt x="270" y="122"/>
                  </a:lnTo>
                  <a:lnTo>
                    <a:pt x="172" y="196"/>
                  </a:lnTo>
                  <a:lnTo>
                    <a:pt x="99" y="269"/>
                  </a:lnTo>
                  <a:lnTo>
                    <a:pt x="50" y="391"/>
                  </a:lnTo>
                  <a:lnTo>
                    <a:pt x="1" y="513"/>
                  </a:lnTo>
                  <a:lnTo>
                    <a:pt x="1" y="635"/>
                  </a:lnTo>
                  <a:lnTo>
                    <a:pt x="1" y="757"/>
                  </a:lnTo>
                  <a:lnTo>
                    <a:pt x="50" y="880"/>
                  </a:lnTo>
                  <a:lnTo>
                    <a:pt x="99" y="977"/>
                  </a:lnTo>
                  <a:lnTo>
                    <a:pt x="172" y="1075"/>
                  </a:lnTo>
                  <a:lnTo>
                    <a:pt x="270" y="1148"/>
                  </a:lnTo>
                  <a:lnTo>
                    <a:pt x="367" y="1197"/>
                  </a:lnTo>
                  <a:lnTo>
                    <a:pt x="489" y="1246"/>
                  </a:lnTo>
                  <a:lnTo>
                    <a:pt x="734" y="1246"/>
                  </a:lnTo>
                  <a:lnTo>
                    <a:pt x="856" y="1197"/>
                  </a:lnTo>
                  <a:lnTo>
                    <a:pt x="978" y="1148"/>
                  </a:lnTo>
                  <a:lnTo>
                    <a:pt x="1051" y="1075"/>
                  </a:lnTo>
                  <a:lnTo>
                    <a:pt x="1149" y="977"/>
                  </a:lnTo>
                  <a:lnTo>
                    <a:pt x="1198" y="880"/>
                  </a:lnTo>
                  <a:lnTo>
                    <a:pt x="1222" y="757"/>
                  </a:lnTo>
                  <a:lnTo>
                    <a:pt x="1246" y="635"/>
                  </a:lnTo>
                  <a:lnTo>
                    <a:pt x="1222" y="513"/>
                  </a:lnTo>
                  <a:lnTo>
                    <a:pt x="1198" y="391"/>
                  </a:lnTo>
                  <a:lnTo>
                    <a:pt x="1149" y="269"/>
                  </a:lnTo>
                  <a:lnTo>
                    <a:pt x="1051" y="196"/>
                  </a:lnTo>
                  <a:lnTo>
                    <a:pt x="978" y="122"/>
                  </a:lnTo>
                  <a:lnTo>
                    <a:pt x="856" y="49"/>
                  </a:lnTo>
                  <a:lnTo>
                    <a:pt x="734" y="25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92" name="Google Shape;792;p48"/>
          <p:cNvSpPr/>
          <p:nvPr/>
        </p:nvSpPr>
        <p:spPr>
          <a:xfrm>
            <a:off x="1148655" y="2191296"/>
            <a:ext cx="295135" cy="295135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308" y="10210"/>
                </a:moveTo>
                <a:lnTo>
                  <a:pt x="11406" y="10234"/>
                </a:lnTo>
                <a:lnTo>
                  <a:pt x="11479" y="10259"/>
                </a:lnTo>
                <a:lnTo>
                  <a:pt x="11577" y="10307"/>
                </a:lnTo>
                <a:lnTo>
                  <a:pt x="11650" y="10356"/>
                </a:lnTo>
                <a:lnTo>
                  <a:pt x="11699" y="10430"/>
                </a:lnTo>
                <a:lnTo>
                  <a:pt x="11748" y="10527"/>
                </a:lnTo>
                <a:lnTo>
                  <a:pt x="11772" y="10625"/>
                </a:lnTo>
                <a:lnTo>
                  <a:pt x="11797" y="10698"/>
                </a:lnTo>
                <a:lnTo>
                  <a:pt x="11772" y="10796"/>
                </a:lnTo>
                <a:lnTo>
                  <a:pt x="11748" y="10894"/>
                </a:lnTo>
                <a:lnTo>
                  <a:pt x="11699" y="10967"/>
                </a:lnTo>
                <a:lnTo>
                  <a:pt x="11650" y="11065"/>
                </a:lnTo>
                <a:lnTo>
                  <a:pt x="11235" y="11431"/>
                </a:lnTo>
                <a:lnTo>
                  <a:pt x="10795" y="11773"/>
                </a:lnTo>
                <a:lnTo>
                  <a:pt x="10307" y="12041"/>
                </a:lnTo>
                <a:lnTo>
                  <a:pt x="9819" y="12286"/>
                </a:lnTo>
                <a:lnTo>
                  <a:pt x="9281" y="12457"/>
                </a:lnTo>
                <a:lnTo>
                  <a:pt x="8768" y="12603"/>
                </a:lnTo>
                <a:lnTo>
                  <a:pt x="8207" y="12676"/>
                </a:lnTo>
                <a:lnTo>
                  <a:pt x="7645" y="12701"/>
                </a:lnTo>
                <a:lnTo>
                  <a:pt x="7083" y="12676"/>
                </a:lnTo>
                <a:lnTo>
                  <a:pt x="6521" y="12603"/>
                </a:lnTo>
                <a:lnTo>
                  <a:pt x="6009" y="12457"/>
                </a:lnTo>
                <a:lnTo>
                  <a:pt x="5471" y="12286"/>
                </a:lnTo>
                <a:lnTo>
                  <a:pt x="4983" y="12041"/>
                </a:lnTo>
                <a:lnTo>
                  <a:pt x="4494" y="11773"/>
                </a:lnTo>
                <a:lnTo>
                  <a:pt x="4055" y="11431"/>
                </a:lnTo>
                <a:lnTo>
                  <a:pt x="3640" y="11065"/>
                </a:lnTo>
                <a:lnTo>
                  <a:pt x="3591" y="10967"/>
                </a:lnTo>
                <a:lnTo>
                  <a:pt x="3542" y="10894"/>
                </a:lnTo>
                <a:lnTo>
                  <a:pt x="3517" y="10796"/>
                </a:lnTo>
                <a:lnTo>
                  <a:pt x="3493" y="10698"/>
                </a:lnTo>
                <a:lnTo>
                  <a:pt x="3517" y="10625"/>
                </a:lnTo>
                <a:lnTo>
                  <a:pt x="3542" y="10527"/>
                </a:lnTo>
                <a:lnTo>
                  <a:pt x="3591" y="10430"/>
                </a:lnTo>
                <a:lnTo>
                  <a:pt x="3640" y="10356"/>
                </a:lnTo>
                <a:lnTo>
                  <a:pt x="3713" y="10307"/>
                </a:lnTo>
                <a:lnTo>
                  <a:pt x="3811" y="10259"/>
                </a:lnTo>
                <a:lnTo>
                  <a:pt x="3884" y="10234"/>
                </a:lnTo>
                <a:lnTo>
                  <a:pt x="3981" y="10210"/>
                </a:lnTo>
                <a:lnTo>
                  <a:pt x="4079" y="10234"/>
                </a:lnTo>
                <a:lnTo>
                  <a:pt x="4177" y="10259"/>
                </a:lnTo>
                <a:lnTo>
                  <a:pt x="4250" y="10307"/>
                </a:lnTo>
                <a:lnTo>
                  <a:pt x="4323" y="10356"/>
                </a:lnTo>
                <a:lnTo>
                  <a:pt x="4690" y="10674"/>
                </a:lnTo>
                <a:lnTo>
                  <a:pt x="5056" y="10942"/>
                </a:lnTo>
                <a:lnTo>
                  <a:pt x="5447" y="11187"/>
                </a:lnTo>
                <a:lnTo>
                  <a:pt x="5862" y="11382"/>
                </a:lnTo>
                <a:lnTo>
                  <a:pt x="6277" y="11529"/>
                </a:lnTo>
                <a:lnTo>
                  <a:pt x="6717" y="11651"/>
                </a:lnTo>
                <a:lnTo>
                  <a:pt x="7181" y="11700"/>
                </a:lnTo>
                <a:lnTo>
                  <a:pt x="7645" y="11724"/>
                </a:lnTo>
                <a:lnTo>
                  <a:pt x="8109" y="11700"/>
                </a:lnTo>
                <a:lnTo>
                  <a:pt x="8573" y="11651"/>
                </a:lnTo>
                <a:lnTo>
                  <a:pt x="9013" y="11529"/>
                </a:lnTo>
                <a:lnTo>
                  <a:pt x="9428" y="11382"/>
                </a:lnTo>
                <a:lnTo>
                  <a:pt x="9843" y="11187"/>
                </a:lnTo>
                <a:lnTo>
                  <a:pt x="10234" y="10942"/>
                </a:lnTo>
                <a:lnTo>
                  <a:pt x="10600" y="10674"/>
                </a:lnTo>
                <a:lnTo>
                  <a:pt x="10966" y="10356"/>
                </a:lnTo>
                <a:lnTo>
                  <a:pt x="11040" y="10307"/>
                </a:lnTo>
                <a:lnTo>
                  <a:pt x="11113" y="10259"/>
                </a:lnTo>
                <a:lnTo>
                  <a:pt x="11211" y="10234"/>
                </a:lnTo>
                <a:lnTo>
                  <a:pt x="11308" y="10210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0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0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3" name="Google Shape;793;p48"/>
          <p:cNvSpPr/>
          <p:nvPr/>
        </p:nvSpPr>
        <p:spPr>
          <a:xfrm>
            <a:off x="1669149" y="2191296"/>
            <a:ext cx="295135" cy="295135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1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1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7645" y="10063"/>
                </a:moveTo>
                <a:lnTo>
                  <a:pt x="8207" y="10112"/>
                </a:lnTo>
                <a:lnTo>
                  <a:pt x="8768" y="10185"/>
                </a:lnTo>
                <a:lnTo>
                  <a:pt x="9281" y="10307"/>
                </a:lnTo>
                <a:lnTo>
                  <a:pt x="9819" y="10503"/>
                </a:lnTo>
                <a:lnTo>
                  <a:pt x="10307" y="10747"/>
                </a:lnTo>
                <a:lnTo>
                  <a:pt x="10796" y="11016"/>
                </a:lnTo>
                <a:lnTo>
                  <a:pt x="11235" y="11358"/>
                </a:lnTo>
                <a:lnTo>
                  <a:pt x="11650" y="11724"/>
                </a:lnTo>
                <a:lnTo>
                  <a:pt x="11699" y="11797"/>
                </a:lnTo>
                <a:lnTo>
                  <a:pt x="11748" y="11895"/>
                </a:lnTo>
                <a:lnTo>
                  <a:pt x="11772" y="11993"/>
                </a:lnTo>
                <a:lnTo>
                  <a:pt x="11797" y="12066"/>
                </a:lnTo>
                <a:lnTo>
                  <a:pt x="11772" y="12164"/>
                </a:lnTo>
                <a:lnTo>
                  <a:pt x="11748" y="12261"/>
                </a:lnTo>
                <a:lnTo>
                  <a:pt x="11699" y="12335"/>
                </a:lnTo>
                <a:lnTo>
                  <a:pt x="11650" y="12432"/>
                </a:lnTo>
                <a:lnTo>
                  <a:pt x="11577" y="12481"/>
                </a:lnTo>
                <a:lnTo>
                  <a:pt x="11479" y="12530"/>
                </a:lnTo>
                <a:lnTo>
                  <a:pt x="11406" y="12554"/>
                </a:lnTo>
                <a:lnTo>
                  <a:pt x="11211" y="12554"/>
                </a:lnTo>
                <a:lnTo>
                  <a:pt x="11113" y="12530"/>
                </a:lnTo>
                <a:lnTo>
                  <a:pt x="11040" y="12481"/>
                </a:lnTo>
                <a:lnTo>
                  <a:pt x="10966" y="12432"/>
                </a:lnTo>
                <a:lnTo>
                  <a:pt x="10600" y="12115"/>
                </a:lnTo>
                <a:lnTo>
                  <a:pt x="10234" y="11846"/>
                </a:lnTo>
                <a:lnTo>
                  <a:pt x="9843" y="11602"/>
                </a:lnTo>
                <a:lnTo>
                  <a:pt x="9428" y="11406"/>
                </a:lnTo>
                <a:lnTo>
                  <a:pt x="9013" y="11260"/>
                </a:lnTo>
                <a:lnTo>
                  <a:pt x="8573" y="11138"/>
                </a:lnTo>
                <a:lnTo>
                  <a:pt x="8109" y="11065"/>
                </a:lnTo>
                <a:lnTo>
                  <a:pt x="7645" y="11040"/>
                </a:lnTo>
                <a:lnTo>
                  <a:pt x="7181" y="11065"/>
                </a:lnTo>
                <a:lnTo>
                  <a:pt x="6717" y="11138"/>
                </a:lnTo>
                <a:lnTo>
                  <a:pt x="6277" y="11260"/>
                </a:lnTo>
                <a:lnTo>
                  <a:pt x="5862" y="11406"/>
                </a:lnTo>
                <a:lnTo>
                  <a:pt x="5447" y="11602"/>
                </a:lnTo>
                <a:lnTo>
                  <a:pt x="5056" y="11846"/>
                </a:lnTo>
                <a:lnTo>
                  <a:pt x="4690" y="12115"/>
                </a:lnTo>
                <a:lnTo>
                  <a:pt x="4323" y="12432"/>
                </a:lnTo>
                <a:lnTo>
                  <a:pt x="4250" y="12481"/>
                </a:lnTo>
                <a:lnTo>
                  <a:pt x="4177" y="12530"/>
                </a:lnTo>
                <a:lnTo>
                  <a:pt x="4079" y="12554"/>
                </a:lnTo>
                <a:lnTo>
                  <a:pt x="3884" y="12554"/>
                </a:lnTo>
                <a:lnTo>
                  <a:pt x="3811" y="12530"/>
                </a:lnTo>
                <a:lnTo>
                  <a:pt x="3713" y="12481"/>
                </a:lnTo>
                <a:lnTo>
                  <a:pt x="3640" y="12432"/>
                </a:lnTo>
                <a:lnTo>
                  <a:pt x="3591" y="12335"/>
                </a:lnTo>
                <a:lnTo>
                  <a:pt x="3542" y="12261"/>
                </a:lnTo>
                <a:lnTo>
                  <a:pt x="3517" y="12164"/>
                </a:lnTo>
                <a:lnTo>
                  <a:pt x="3493" y="12066"/>
                </a:lnTo>
                <a:lnTo>
                  <a:pt x="3517" y="11993"/>
                </a:lnTo>
                <a:lnTo>
                  <a:pt x="3542" y="11895"/>
                </a:lnTo>
                <a:lnTo>
                  <a:pt x="3591" y="11797"/>
                </a:lnTo>
                <a:lnTo>
                  <a:pt x="3640" y="11724"/>
                </a:lnTo>
                <a:lnTo>
                  <a:pt x="4055" y="11358"/>
                </a:lnTo>
                <a:lnTo>
                  <a:pt x="4494" y="11016"/>
                </a:lnTo>
                <a:lnTo>
                  <a:pt x="4983" y="10747"/>
                </a:lnTo>
                <a:lnTo>
                  <a:pt x="5471" y="10503"/>
                </a:lnTo>
                <a:lnTo>
                  <a:pt x="6009" y="10307"/>
                </a:lnTo>
                <a:lnTo>
                  <a:pt x="6521" y="10185"/>
                </a:lnTo>
                <a:lnTo>
                  <a:pt x="7083" y="10112"/>
                </a:lnTo>
                <a:lnTo>
                  <a:pt x="7645" y="1006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6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6" y="14533"/>
                </a:lnTo>
                <a:lnTo>
                  <a:pt x="11284" y="14362"/>
                </a:lnTo>
                <a:lnTo>
                  <a:pt x="11601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1" y="1100"/>
                </a:lnTo>
                <a:lnTo>
                  <a:pt x="11284" y="929"/>
                </a:lnTo>
                <a:lnTo>
                  <a:pt x="10966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6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94" name="Google Shape;794;p48"/>
          <p:cNvSpPr/>
          <p:nvPr/>
        </p:nvSpPr>
        <p:spPr>
          <a:xfrm>
            <a:off x="2189643" y="2191296"/>
            <a:ext cx="295135" cy="295135"/>
          </a:xfrm>
          <a:custGeom>
            <a:avLst/>
            <a:gdLst/>
            <a:ahLst/>
            <a:cxnLst/>
            <a:rect l="l" t="t" r="r" b="b"/>
            <a:pathLst>
              <a:path w="15290" h="15290" extrusionOk="0">
                <a:moveTo>
                  <a:pt x="4519" y="6815"/>
                </a:moveTo>
                <a:lnTo>
                  <a:pt x="4690" y="6839"/>
                </a:lnTo>
                <a:lnTo>
                  <a:pt x="4861" y="6888"/>
                </a:lnTo>
                <a:lnTo>
                  <a:pt x="5007" y="6986"/>
                </a:lnTo>
                <a:lnTo>
                  <a:pt x="5154" y="7084"/>
                </a:lnTo>
                <a:lnTo>
                  <a:pt x="5252" y="7230"/>
                </a:lnTo>
                <a:lnTo>
                  <a:pt x="5325" y="7401"/>
                </a:lnTo>
                <a:lnTo>
                  <a:pt x="5374" y="7572"/>
                </a:lnTo>
                <a:lnTo>
                  <a:pt x="5398" y="7767"/>
                </a:lnTo>
                <a:lnTo>
                  <a:pt x="5374" y="7963"/>
                </a:lnTo>
                <a:lnTo>
                  <a:pt x="5325" y="8134"/>
                </a:lnTo>
                <a:lnTo>
                  <a:pt x="5252" y="8305"/>
                </a:lnTo>
                <a:lnTo>
                  <a:pt x="5154" y="8451"/>
                </a:lnTo>
                <a:lnTo>
                  <a:pt x="5007" y="8549"/>
                </a:lnTo>
                <a:lnTo>
                  <a:pt x="4861" y="8647"/>
                </a:lnTo>
                <a:lnTo>
                  <a:pt x="4690" y="8696"/>
                </a:lnTo>
                <a:lnTo>
                  <a:pt x="4519" y="8720"/>
                </a:lnTo>
                <a:lnTo>
                  <a:pt x="4348" y="8696"/>
                </a:lnTo>
                <a:lnTo>
                  <a:pt x="4177" y="8647"/>
                </a:lnTo>
                <a:lnTo>
                  <a:pt x="4030" y="8549"/>
                </a:lnTo>
                <a:lnTo>
                  <a:pt x="3884" y="8451"/>
                </a:lnTo>
                <a:lnTo>
                  <a:pt x="3786" y="8305"/>
                </a:lnTo>
                <a:lnTo>
                  <a:pt x="3713" y="8134"/>
                </a:lnTo>
                <a:lnTo>
                  <a:pt x="3664" y="7963"/>
                </a:lnTo>
                <a:lnTo>
                  <a:pt x="3640" y="7767"/>
                </a:lnTo>
                <a:lnTo>
                  <a:pt x="3664" y="7572"/>
                </a:lnTo>
                <a:lnTo>
                  <a:pt x="3713" y="7401"/>
                </a:lnTo>
                <a:lnTo>
                  <a:pt x="3786" y="7230"/>
                </a:lnTo>
                <a:lnTo>
                  <a:pt x="3884" y="7084"/>
                </a:lnTo>
                <a:lnTo>
                  <a:pt x="4030" y="6986"/>
                </a:lnTo>
                <a:lnTo>
                  <a:pt x="4177" y="6888"/>
                </a:lnTo>
                <a:lnTo>
                  <a:pt x="4348" y="6839"/>
                </a:lnTo>
                <a:lnTo>
                  <a:pt x="4519" y="6815"/>
                </a:lnTo>
                <a:close/>
                <a:moveTo>
                  <a:pt x="10771" y="6815"/>
                </a:moveTo>
                <a:lnTo>
                  <a:pt x="10942" y="6839"/>
                </a:lnTo>
                <a:lnTo>
                  <a:pt x="11113" y="6888"/>
                </a:lnTo>
                <a:lnTo>
                  <a:pt x="11260" y="6986"/>
                </a:lnTo>
                <a:lnTo>
                  <a:pt x="11406" y="7084"/>
                </a:lnTo>
                <a:lnTo>
                  <a:pt x="11504" y="7230"/>
                </a:lnTo>
                <a:lnTo>
                  <a:pt x="11577" y="7401"/>
                </a:lnTo>
                <a:lnTo>
                  <a:pt x="11626" y="7572"/>
                </a:lnTo>
                <a:lnTo>
                  <a:pt x="11650" y="7767"/>
                </a:lnTo>
                <a:lnTo>
                  <a:pt x="11626" y="7963"/>
                </a:lnTo>
                <a:lnTo>
                  <a:pt x="11577" y="8134"/>
                </a:lnTo>
                <a:lnTo>
                  <a:pt x="11504" y="8305"/>
                </a:lnTo>
                <a:lnTo>
                  <a:pt x="11406" y="8451"/>
                </a:lnTo>
                <a:lnTo>
                  <a:pt x="11260" y="8549"/>
                </a:lnTo>
                <a:lnTo>
                  <a:pt x="11113" y="8647"/>
                </a:lnTo>
                <a:lnTo>
                  <a:pt x="10942" y="8696"/>
                </a:lnTo>
                <a:lnTo>
                  <a:pt x="10771" y="8720"/>
                </a:lnTo>
                <a:lnTo>
                  <a:pt x="10600" y="8696"/>
                </a:lnTo>
                <a:lnTo>
                  <a:pt x="10429" y="8647"/>
                </a:lnTo>
                <a:lnTo>
                  <a:pt x="10283" y="8549"/>
                </a:lnTo>
                <a:lnTo>
                  <a:pt x="10136" y="8451"/>
                </a:lnTo>
                <a:lnTo>
                  <a:pt x="10038" y="8305"/>
                </a:lnTo>
                <a:lnTo>
                  <a:pt x="9965" y="8134"/>
                </a:lnTo>
                <a:lnTo>
                  <a:pt x="9916" y="7963"/>
                </a:lnTo>
                <a:lnTo>
                  <a:pt x="9892" y="7767"/>
                </a:lnTo>
                <a:lnTo>
                  <a:pt x="9916" y="7572"/>
                </a:lnTo>
                <a:lnTo>
                  <a:pt x="9965" y="7401"/>
                </a:lnTo>
                <a:lnTo>
                  <a:pt x="10038" y="7230"/>
                </a:lnTo>
                <a:lnTo>
                  <a:pt x="10136" y="7084"/>
                </a:lnTo>
                <a:lnTo>
                  <a:pt x="10283" y="6986"/>
                </a:lnTo>
                <a:lnTo>
                  <a:pt x="10429" y="6888"/>
                </a:lnTo>
                <a:lnTo>
                  <a:pt x="10600" y="6839"/>
                </a:lnTo>
                <a:lnTo>
                  <a:pt x="10771" y="6815"/>
                </a:lnTo>
                <a:close/>
                <a:moveTo>
                  <a:pt x="11699" y="10503"/>
                </a:moveTo>
                <a:lnTo>
                  <a:pt x="11797" y="10527"/>
                </a:lnTo>
                <a:lnTo>
                  <a:pt x="11895" y="10576"/>
                </a:lnTo>
                <a:lnTo>
                  <a:pt x="11968" y="10625"/>
                </a:lnTo>
                <a:lnTo>
                  <a:pt x="12041" y="10674"/>
                </a:lnTo>
                <a:lnTo>
                  <a:pt x="12090" y="10771"/>
                </a:lnTo>
                <a:lnTo>
                  <a:pt x="12114" y="10845"/>
                </a:lnTo>
                <a:lnTo>
                  <a:pt x="12139" y="10942"/>
                </a:lnTo>
                <a:lnTo>
                  <a:pt x="12139" y="11040"/>
                </a:lnTo>
                <a:lnTo>
                  <a:pt x="12114" y="11138"/>
                </a:lnTo>
                <a:lnTo>
                  <a:pt x="12090" y="11236"/>
                </a:lnTo>
                <a:lnTo>
                  <a:pt x="12041" y="11309"/>
                </a:lnTo>
                <a:lnTo>
                  <a:pt x="11968" y="11382"/>
                </a:lnTo>
                <a:lnTo>
                  <a:pt x="11895" y="11431"/>
                </a:lnTo>
                <a:lnTo>
                  <a:pt x="11797" y="11455"/>
                </a:lnTo>
                <a:lnTo>
                  <a:pt x="7792" y="12701"/>
                </a:lnTo>
                <a:lnTo>
                  <a:pt x="7645" y="12725"/>
                </a:lnTo>
                <a:lnTo>
                  <a:pt x="7498" y="12701"/>
                </a:lnTo>
                <a:lnTo>
                  <a:pt x="7352" y="12628"/>
                </a:lnTo>
                <a:lnTo>
                  <a:pt x="7254" y="12530"/>
                </a:lnTo>
                <a:lnTo>
                  <a:pt x="7181" y="12383"/>
                </a:lnTo>
                <a:lnTo>
                  <a:pt x="7157" y="12286"/>
                </a:lnTo>
                <a:lnTo>
                  <a:pt x="7157" y="12188"/>
                </a:lnTo>
                <a:lnTo>
                  <a:pt x="7181" y="12090"/>
                </a:lnTo>
                <a:lnTo>
                  <a:pt x="7205" y="12017"/>
                </a:lnTo>
                <a:lnTo>
                  <a:pt x="7254" y="11919"/>
                </a:lnTo>
                <a:lnTo>
                  <a:pt x="7327" y="11871"/>
                </a:lnTo>
                <a:lnTo>
                  <a:pt x="7401" y="11797"/>
                </a:lnTo>
                <a:lnTo>
                  <a:pt x="7498" y="11773"/>
                </a:lnTo>
                <a:lnTo>
                  <a:pt x="11504" y="10527"/>
                </a:lnTo>
                <a:lnTo>
                  <a:pt x="11602" y="10503"/>
                </a:lnTo>
                <a:close/>
                <a:moveTo>
                  <a:pt x="7254" y="1"/>
                </a:moveTo>
                <a:lnTo>
                  <a:pt x="6863" y="50"/>
                </a:lnTo>
                <a:lnTo>
                  <a:pt x="6473" y="99"/>
                </a:lnTo>
                <a:lnTo>
                  <a:pt x="6106" y="147"/>
                </a:lnTo>
                <a:lnTo>
                  <a:pt x="5740" y="245"/>
                </a:lnTo>
                <a:lnTo>
                  <a:pt x="5374" y="343"/>
                </a:lnTo>
                <a:lnTo>
                  <a:pt x="5007" y="465"/>
                </a:lnTo>
                <a:lnTo>
                  <a:pt x="4665" y="611"/>
                </a:lnTo>
                <a:lnTo>
                  <a:pt x="4323" y="758"/>
                </a:lnTo>
                <a:lnTo>
                  <a:pt x="4006" y="929"/>
                </a:lnTo>
                <a:lnTo>
                  <a:pt x="3688" y="1100"/>
                </a:lnTo>
                <a:lnTo>
                  <a:pt x="3371" y="1295"/>
                </a:lnTo>
                <a:lnTo>
                  <a:pt x="3078" y="1515"/>
                </a:lnTo>
                <a:lnTo>
                  <a:pt x="2785" y="1735"/>
                </a:lnTo>
                <a:lnTo>
                  <a:pt x="2516" y="1979"/>
                </a:lnTo>
                <a:lnTo>
                  <a:pt x="2247" y="2248"/>
                </a:lnTo>
                <a:lnTo>
                  <a:pt x="1979" y="2516"/>
                </a:lnTo>
                <a:lnTo>
                  <a:pt x="1735" y="2785"/>
                </a:lnTo>
                <a:lnTo>
                  <a:pt x="1515" y="3078"/>
                </a:lnTo>
                <a:lnTo>
                  <a:pt x="1295" y="3371"/>
                </a:lnTo>
                <a:lnTo>
                  <a:pt x="1100" y="3689"/>
                </a:lnTo>
                <a:lnTo>
                  <a:pt x="929" y="4006"/>
                </a:lnTo>
                <a:lnTo>
                  <a:pt x="758" y="4324"/>
                </a:lnTo>
                <a:lnTo>
                  <a:pt x="611" y="4666"/>
                </a:lnTo>
                <a:lnTo>
                  <a:pt x="465" y="5008"/>
                </a:lnTo>
                <a:lnTo>
                  <a:pt x="342" y="5374"/>
                </a:lnTo>
                <a:lnTo>
                  <a:pt x="245" y="5740"/>
                </a:lnTo>
                <a:lnTo>
                  <a:pt x="147" y="6107"/>
                </a:lnTo>
                <a:lnTo>
                  <a:pt x="98" y="6473"/>
                </a:lnTo>
                <a:lnTo>
                  <a:pt x="49" y="6864"/>
                </a:lnTo>
                <a:lnTo>
                  <a:pt x="1" y="7255"/>
                </a:lnTo>
                <a:lnTo>
                  <a:pt x="1" y="7645"/>
                </a:lnTo>
                <a:lnTo>
                  <a:pt x="1" y="8036"/>
                </a:lnTo>
                <a:lnTo>
                  <a:pt x="49" y="8427"/>
                </a:lnTo>
                <a:lnTo>
                  <a:pt x="98" y="8818"/>
                </a:lnTo>
                <a:lnTo>
                  <a:pt x="147" y="9184"/>
                </a:lnTo>
                <a:lnTo>
                  <a:pt x="245" y="9550"/>
                </a:lnTo>
                <a:lnTo>
                  <a:pt x="342" y="9917"/>
                </a:lnTo>
                <a:lnTo>
                  <a:pt x="465" y="10283"/>
                </a:lnTo>
                <a:lnTo>
                  <a:pt x="611" y="10625"/>
                </a:lnTo>
                <a:lnTo>
                  <a:pt x="758" y="10967"/>
                </a:lnTo>
                <a:lnTo>
                  <a:pt x="929" y="11284"/>
                </a:lnTo>
                <a:lnTo>
                  <a:pt x="1100" y="11602"/>
                </a:lnTo>
                <a:lnTo>
                  <a:pt x="1295" y="11919"/>
                </a:lnTo>
                <a:lnTo>
                  <a:pt x="1515" y="12212"/>
                </a:lnTo>
                <a:lnTo>
                  <a:pt x="1735" y="12506"/>
                </a:lnTo>
                <a:lnTo>
                  <a:pt x="1979" y="12774"/>
                </a:lnTo>
                <a:lnTo>
                  <a:pt x="2247" y="13043"/>
                </a:lnTo>
                <a:lnTo>
                  <a:pt x="2516" y="13311"/>
                </a:lnTo>
                <a:lnTo>
                  <a:pt x="2785" y="13556"/>
                </a:lnTo>
                <a:lnTo>
                  <a:pt x="3078" y="13776"/>
                </a:lnTo>
                <a:lnTo>
                  <a:pt x="3371" y="13995"/>
                </a:lnTo>
                <a:lnTo>
                  <a:pt x="3688" y="14191"/>
                </a:lnTo>
                <a:lnTo>
                  <a:pt x="4006" y="14362"/>
                </a:lnTo>
                <a:lnTo>
                  <a:pt x="4323" y="14533"/>
                </a:lnTo>
                <a:lnTo>
                  <a:pt x="4665" y="14679"/>
                </a:lnTo>
                <a:lnTo>
                  <a:pt x="5007" y="14826"/>
                </a:lnTo>
                <a:lnTo>
                  <a:pt x="5374" y="14948"/>
                </a:lnTo>
                <a:lnTo>
                  <a:pt x="5740" y="15046"/>
                </a:lnTo>
                <a:lnTo>
                  <a:pt x="6106" y="15143"/>
                </a:lnTo>
                <a:lnTo>
                  <a:pt x="6473" y="15192"/>
                </a:lnTo>
                <a:lnTo>
                  <a:pt x="6863" y="15241"/>
                </a:lnTo>
                <a:lnTo>
                  <a:pt x="7254" y="15290"/>
                </a:lnTo>
                <a:lnTo>
                  <a:pt x="8036" y="15290"/>
                </a:lnTo>
                <a:lnTo>
                  <a:pt x="8427" y="15241"/>
                </a:lnTo>
                <a:lnTo>
                  <a:pt x="8817" y="15192"/>
                </a:lnTo>
                <a:lnTo>
                  <a:pt x="9184" y="15143"/>
                </a:lnTo>
                <a:lnTo>
                  <a:pt x="9550" y="15046"/>
                </a:lnTo>
                <a:lnTo>
                  <a:pt x="9916" y="14948"/>
                </a:lnTo>
                <a:lnTo>
                  <a:pt x="10283" y="14826"/>
                </a:lnTo>
                <a:lnTo>
                  <a:pt x="10625" y="14679"/>
                </a:lnTo>
                <a:lnTo>
                  <a:pt x="10967" y="14533"/>
                </a:lnTo>
                <a:lnTo>
                  <a:pt x="11284" y="14362"/>
                </a:lnTo>
                <a:lnTo>
                  <a:pt x="11602" y="14191"/>
                </a:lnTo>
                <a:lnTo>
                  <a:pt x="11919" y="13995"/>
                </a:lnTo>
                <a:lnTo>
                  <a:pt x="12212" y="13776"/>
                </a:lnTo>
                <a:lnTo>
                  <a:pt x="12505" y="13556"/>
                </a:lnTo>
                <a:lnTo>
                  <a:pt x="12774" y="13311"/>
                </a:lnTo>
                <a:lnTo>
                  <a:pt x="13042" y="13043"/>
                </a:lnTo>
                <a:lnTo>
                  <a:pt x="13311" y="12774"/>
                </a:lnTo>
                <a:lnTo>
                  <a:pt x="13555" y="12506"/>
                </a:lnTo>
                <a:lnTo>
                  <a:pt x="13775" y="12212"/>
                </a:lnTo>
                <a:lnTo>
                  <a:pt x="13995" y="11919"/>
                </a:lnTo>
                <a:lnTo>
                  <a:pt x="14190" y="11602"/>
                </a:lnTo>
                <a:lnTo>
                  <a:pt x="14361" y="11284"/>
                </a:lnTo>
                <a:lnTo>
                  <a:pt x="14532" y="10967"/>
                </a:lnTo>
                <a:lnTo>
                  <a:pt x="14679" y="10625"/>
                </a:lnTo>
                <a:lnTo>
                  <a:pt x="14825" y="10283"/>
                </a:lnTo>
                <a:lnTo>
                  <a:pt x="14947" y="9917"/>
                </a:lnTo>
                <a:lnTo>
                  <a:pt x="15045" y="9550"/>
                </a:lnTo>
                <a:lnTo>
                  <a:pt x="15143" y="9184"/>
                </a:lnTo>
                <a:lnTo>
                  <a:pt x="15192" y="8818"/>
                </a:lnTo>
                <a:lnTo>
                  <a:pt x="15241" y="8427"/>
                </a:lnTo>
                <a:lnTo>
                  <a:pt x="15289" y="8036"/>
                </a:lnTo>
                <a:lnTo>
                  <a:pt x="15289" y="7645"/>
                </a:lnTo>
                <a:lnTo>
                  <a:pt x="15289" y="7255"/>
                </a:lnTo>
                <a:lnTo>
                  <a:pt x="15241" y="6864"/>
                </a:lnTo>
                <a:lnTo>
                  <a:pt x="15192" y="6473"/>
                </a:lnTo>
                <a:lnTo>
                  <a:pt x="15143" y="6107"/>
                </a:lnTo>
                <a:lnTo>
                  <a:pt x="15045" y="5740"/>
                </a:lnTo>
                <a:lnTo>
                  <a:pt x="14947" y="5374"/>
                </a:lnTo>
                <a:lnTo>
                  <a:pt x="14825" y="5008"/>
                </a:lnTo>
                <a:lnTo>
                  <a:pt x="14679" y="4666"/>
                </a:lnTo>
                <a:lnTo>
                  <a:pt x="14532" y="4324"/>
                </a:lnTo>
                <a:lnTo>
                  <a:pt x="14361" y="4006"/>
                </a:lnTo>
                <a:lnTo>
                  <a:pt x="14190" y="3689"/>
                </a:lnTo>
                <a:lnTo>
                  <a:pt x="13995" y="3371"/>
                </a:lnTo>
                <a:lnTo>
                  <a:pt x="13775" y="3078"/>
                </a:lnTo>
                <a:lnTo>
                  <a:pt x="13555" y="2785"/>
                </a:lnTo>
                <a:lnTo>
                  <a:pt x="13311" y="2516"/>
                </a:lnTo>
                <a:lnTo>
                  <a:pt x="13042" y="2248"/>
                </a:lnTo>
                <a:lnTo>
                  <a:pt x="12774" y="1979"/>
                </a:lnTo>
                <a:lnTo>
                  <a:pt x="12505" y="1735"/>
                </a:lnTo>
                <a:lnTo>
                  <a:pt x="12212" y="1515"/>
                </a:lnTo>
                <a:lnTo>
                  <a:pt x="11919" y="1295"/>
                </a:lnTo>
                <a:lnTo>
                  <a:pt x="11602" y="1100"/>
                </a:lnTo>
                <a:lnTo>
                  <a:pt x="11284" y="929"/>
                </a:lnTo>
                <a:lnTo>
                  <a:pt x="10967" y="758"/>
                </a:lnTo>
                <a:lnTo>
                  <a:pt x="10625" y="611"/>
                </a:lnTo>
                <a:lnTo>
                  <a:pt x="10283" y="465"/>
                </a:lnTo>
                <a:lnTo>
                  <a:pt x="9916" y="343"/>
                </a:lnTo>
                <a:lnTo>
                  <a:pt x="9550" y="245"/>
                </a:lnTo>
                <a:lnTo>
                  <a:pt x="9184" y="147"/>
                </a:lnTo>
                <a:lnTo>
                  <a:pt x="8817" y="99"/>
                </a:lnTo>
                <a:lnTo>
                  <a:pt x="8427" y="50"/>
                </a:lnTo>
                <a:lnTo>
                  <a:pt x="80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795" name="Google Shape;795;p48"/>
          <p:cNvGrpSpPr/>
          <p:nvPr/>
        </p:nvGrpSpPr>
        <p:grpSpPr>
          <a:xfrm>
            <a:off x="2778770" y="2140254"/>
            <a:ext cx="157470" cy="393192"/>
            <a:chOff x="3386850" y="2264625"/>
            <a:chExt cx="203950" cy="509250"/>
          </a:xfrm>
        </p:grpSpPr>
        <p:sp>
          <p:nvSpPr>
            <p:cNvPr id="796" name="Google Shape;796;p48"/>
            <p:cNvSpPr/>
            <p:nvPr/>
          </p:nvSpPr>
          <p:spPr>
            <a:xfrm>
              <a:off x="3386850" y="2370850"/>
              <a:ext cx="203950" cy="403025"/>
            </a:xfrm>
            <a:custGeom>
              <a:avLst/>
              <a:gdLst/>
              <a:ahLst/>
              <a:cxnLst/>
              <a:rect l="l" t="t" r="r" b="b"/>
              <a:pathLst>
                <a:path w="8158" h="16121" extrusionOk="0">
                  <a:moveTo>
                    <a:pt x="3249" y="1"/>
                  </a:moveTo>
                  <a:lnTo>
                    <a:pt x="3004" y="50"/>
                  </a:lnTo>
                  <a:lnTo>
                    <a:pt x="2785" y="99"/>
                  </a:lnTo>
                  <a:lnTo>
                    <a:pt x="2565" y="172"/>
                  </a:lnTo>
                  <a:lnTo>
                    <a:pt x="2369" y="269"/>
                  </a:lnTo>
                  <a:lnTo>
                    <a:pt x="2174" y="367"/>
                  </a:lnTo>
                  <a:lnTo>
                    <a:pt x="1979" y="465"/>
                  </a:lnTo>
                  <a:lnTo>
                    <a:pt x="1808" y="587"/>
                  </a:lnTo>
                  <a:lnTo>
                    <a:pt x="1637" y="734"/>
                  </a:lnTo>
                  <a:lnTo>
                    <a:pt x="1490" y="880"/>
                  </a:lnTo>
                  <a:lnTo>
                    <a:pt x="1344" y="1027"/>
                  </a:lnTo>
                  <a:lnTo>
                    <a:pt x="1075" y="1369"/>
                  </a:lnTo>
                  <a:lnTo>
                    <a:pt x="855" y="1784"/>
                  </a:lnTo>
                  <a:lnTo>
                    <a:pt x="660" y="2199"/>
                  </a:lnTo>
                  <a:lnTo>
                    <a:pt x="489" y="2687"/>
                  </a:lnTo>
                  <a:lnTo>
                    <a:pt x="342" y="3176"/>
                  </a:lnTo>
                  <a:lnTo>
                    <a:pt x="245" y="3738"/>
                  </a:lnTo>
                  <a:lnTo>
                    <a:pt x="147" y="4299"/>
                  </a:lnTo>
                  <a:lnTo>
                    <a:pt x="74" y="4910"/>
                  </a:lnTo>
                  <a:lnTo>
                    <a:pt x="49" y="5545"/>
                  </a:lnTo>
                  <a:lnTo>
                    <a:pt x="25" y="6204"/>
                  </a:lnTo>
                  <a:lnTo>
                    <a:pt x="0" y="6888"/>
                  </a:lnTo>
                  <a:lnTo>
                    <a:pt x="25" y="7035"/>
                  </a:lnTo>
                  <a:lnTo>
                    <a:pt x="49" y="7181"/>
                  </a:lnTo>
                  <a:lnTo>
                    <a:pt x="98" y="7328"/>
                  </a:lnTo>
                  <a:lnTo>
                    <a:pt x="171" y="7425"/>
                  </a:lnTo>
                  <a:lnTo>
                    <a:pt x="269" y="7523"/>
                  </a:lnTo>
                  <a:lnTo>
                    <a:pt x="391" y="7596"/>
                  </a:lnTo>
                  <a:lnTo>
                    <a:pt x="513" y="7645"/>
                  </a:lnTo>
                  <a:lnTo>
                    <a:pt x="660" y="7670"/>
                  </a:lnTo>
                  <a:lnTo>
                    <a:pt x="806" y="7645"/>
                  </a:lnTo>
                  <a:lnTo>
                    <a:pt x="928" y="7596"/>
                  </a:lnTo>
                  <a:lnTo>
                    <a:pt x="1051" y="7523"/>
                  </a:lnTo>
                  <a:lnTo>
                    <a:pt x="1148" y="7425"/>
                  </a:lnTo>
                  <a:lnTo>
                    <a:pt x="1222" y="7328"/>
                  </a:lnTo>
                  <a:lnTo>
                    <a:pt x="1270" y="7181"/>
                  </a:lnTo>
                  <a:lnTo>
                    <a:pt x="1295" y="7035"/>
                  </a:lnTo>
                  <a:lnTo>
                    <a:pt x="1319" y="6888"/>
                  </a:lnTo>
                  <a:lnTo>
                    <a:pt x="1344" y="6278"/>
                  </a:lnTo>
                  <a:lnTo>
                    <a:pt x="1417" y="5569"/>
                  </a:lnTo>
                  <a:lnTo>
                    <a:pt x="1515" y="4861"/>
                  </a:lnTo>
                  <a:lnTo>
                    <a:pt x="1637" y="4153"/>
                  </a:lnTo>
                  <a:lnTo>
                    <a:pt x="1759" y="3542"/>
                  </a:lnTo>
                  <a:lnTo>
                    <a:pt x="1881" y="3029"/>
                  </a:lnTo>
                  <a:lnTo>
                    <a:pt x="2003" y="2687"/>
                  </a:lnTo>
                  <a:lnTo>
                    <a:pt x="2052" y="2614"/>
                  </a:lnTo>
                  <a:lnTo>
                    <a:pt x="2101" y="2590"/>
                  </a:lnTo>
                  <a:lnTo>
                    <a:pt x="2101" y="2639"/>
                  </a:lnTo>
                  <a:lnTo>
                    <a:pt x="2125" y="2736"/>
                  </a:lnTo>
                  <a:lnTo>
                    <a:pt x="2125" y="3151"/>
                  </a:lnTo>
                  <a:lnTo>
                    <a:pt x="2076" y="4568"/>
                  </a:lnTo>
                  <a:lnTo>
                    <a:pt x="1954" y="6595"/>
                  </a:lnTo>
                  <a:lnTo>
                    <a:pt x="1832" y="8866"/>
                  </a:lnTo>
                  <a:lnTo>
                    <a:pt x="1539" y="13165"/>
                  </a:lnTo>
                  <a:lnTo>
                    <a:pt x="1392" y="15119"/>
                  </a:lnTo>
                  <a:lnTo>
                    <a:pt x="1392" y="15290"/>
                  </a:lnTo>
                  <a:lnTo>
                    <a:pt x="1417" y="15461"/>
                  </a:lnTo>
                  <a:lnTo>
                    <a:pt x="1466" y="15607"/>
                  </a:lnTo>
                  <a:lnTo>
                    <a:pt x="1563" y="15754"/>
                  </a:lnTo>
                  <a:lnTo>
                    <a:pt x="1661" y="15900"/>
                  </a:lnTo>
                  <a:lnTo>
                    <a:pt x="1783" y="15998"/>
                  </a:lnTo>
                  <a:lnTo>
                    <a:pt x="1930" y="16071"/>
                  </a:lnTo>
                  <a:lnTo>
                    <a:pt x="2101" y="16120"/>
                  </a:lnTo>
                  <a:lnTo>
                    <a:pt x="2394" y="16120"/>
                  </a:lnTo>
                  <a:lnTo>
                    <a:pt x="2516" y="16071"/>
                  </a:lnTo>
                  <a:lnTo>
                    <a:pt x="2662" y="15998"/>
                  </a:lnTo>
                  <a:lnTo>
                    <a:pt x="2785" y="15925"/>
                  </a:lnTo>
                  <a:lnTo>
                    <a:pt x="2882" y="15803"/>
                  </a:lnTo>
                  <a:lnTo>
                    <a:pt x="2956" y="15680"/>
                  </a:lnTo>
                  <a:lnTo>
                    <a:pt x="3029" y="15534"/>
                  </a:lnTo>
                  <a:lnTo>
                    <a:pt x="3053" y="15387"/>
                  </a:lnTo>
                  <a:lnTo>
                    <a:pt x="3713" y="8549"/>
                  </a:lnTo>
                  <a:lnTo>
                    <a:pt x="3737" y="8476"/>
                  </a:lnTo>
                  <a:lnTo>
                    <a:pt x="3786" y="8354"/>
                  </a:lnTo>
                  <a:lnTo>
                    <a:pt x="3835" y="8305"/>
                  </a:lnTo>
                  <a:lnTo>
                    <a:pt x="3884" y="8231"/>
                  </a:lnTo>
                  <a:lnTo>
                    <a:pt x="3981" y="8207"/>
                  </a:lnTo>
                  <a:lnTo>
                    <a:pt x="4079" y="8183"/>
                  </a:lnTo>
                  <a:lnTo>
                    <a:pt x="4177" y="8207"/>
                  </a:lnTo>
                  <a:lnTo>
                    <a:pt x="4274" y="8231"/>
                  </a:lnTo>
                  <a:lnTo>
                    <a:pt x="4323" y="8305"/>
                  </a:lnTo>
                  <a:lnTo>
                    <a:pt x="4372" y="8354"/>
                  </a:lnTo>
                  <a:lnTo>
                    <a:pt x="4421" y="8476"/>
                  </a:lnTo>
                  <a:lnTo>
                    <a:pt x="4445" y="8549"/>
                  </a:lnTo>
                  <a:lnTo>
                    <a:pt x="5105" y="15387"/>
                  </a:lnTo>
                  <a:lnTo>
                    <a:pt x="5129" y="15534"/>
                  </a:lnTo>
                  <a:lnTo>
                    <a:pt x="5202" y="15680"/>
                  </a:lnTo>
                  <a:lnTo>
                    <a:pt x="5276" y="15803"/>
                  </a:lnTo>
                  <a:lnTo>
                    <a:pt x="5373" y="15925"/>
                  </a:lnTo>
                  <a:lnTo>
                    <a:pt x="5496" y="15998"/>
                  </a:lnTo>
                  <a:lnTo>
                    <a:pt x="5642" y="16071"/>
                  </a:lnTo>
                  <a:lnTo>
                    <a:pt x="5764" y="16120"/>
                  </a:lnTo>
                  <a:lnTo>
                    <a:pt x="6057" y="16120"/>
                  </a:lnTo>
                  <a:lnTo>
                    <a:pt x="6228" y="16071"/>
                  </a:lnTo>
                  <a:lnTo>
                    <a:pt x="6375" y="15998"/>
                  </a:lnTo>
                  <a:lnTo>
                    <a:pt x="6497" y="15900"/>
                  </a:lnTo>
                  <a:lnTo>
                    <a:pt x="6595" y="15754"/>
                  </a:lnTo>
                  <a:lnTo>
                    <a:pt x="6692" y="15607"/>
                  </a:lnTo>
                  <a:lnTo>
                    <a:pt x="6741" y="15461"/>
                  </a:lnTo>
                  <a:lnTo>
                    <a:pt x="6766" y="15290"/>
                  </a:lnTo>
                  <a:lnTo>
                    <a:pt x="6766" y="15119"/>
                  </a:lnTo>
                  <a:lnTo>
                    <a:pt x="6619" y="13165"/>
                  </a:lnTo>
                  <a:lnTo>
                    <a:pt x="6350" y="8915"/>
                  </a:lnTo>
                  <a:lnTo>
                    <a:pt x="6204" y="6619"/>
                  </a:lnTo>
                  <a:lnTo>
                    <a:pt x="6106" y="4617"/>
                  </a:lnTo>
                  <a:lnTo>
                    <a:pt x="6057" y="3176"/>
                  </a:lnTo>
                  <a:lnTo>
                    <a:pt x="6057" y="2761"/>
                  </a:lnTo>
                  <a:lnTo>
                    <a:pt x="6057" y="2590"/>
                  </a:lnTo>
                  <a:lnTo>
                    <a:pt x="6106" y="2590"/>
                  </a:lnTo>
                  <a:lnTo>
                    <a:pt x="6155" y="2687"/>
                  </a:lnTo>
                  <a:lnTo>
                    <a:pt x="6253" y="3005"/>
                  </a:lnTo>
                  <a:lnTo>
                    <a:pt x="6399" y="3493"/>
                  </a:lnTo>
                  <a:lnTo>
                    <a:pt x="6521" y="4128"/>
                  </a:lnTo>
                  <a:lnTo>
                    <a:pt x="6643" y="4837"/>
                  </a:lnTo>
                  <a:lnTo>
                    <a:pt x="6741" y="5569"/>
                  </a:lnTo>
                  <a:lnTo>
                    <a:pt x="6814" y="6278"/>
                  </a:lnTo>
                  <a:lnTo>
                    <a:pt x="6839" y="6888"/>
                  </a:lnTo>
                  <a:lnTo>
                    <a:pt x="6863" y="7035"/>
                  </a:lnTo>
                  <a:lnTo>
                    <a:pt x="6888" y="7181"/>
                  </a:lnTo>
                  <a:lnTo>
                    <a:pt x="6936" y="7328"/>
                  </a:lnTo>
                  <a:lnTo>
                    <a:pt x="7010" y="7425"/>
                  </a:lnTo>
                  <a:lnTo>
                    <a:pt x="7107" y="7523"/>
                  </a:lnTo>
                  <a:lnTo>
                    <a:pt x="7230" y="7596"/>
                  </a:lnTo>
                  <a:lnTo>
                    <a:pt x="7352" y="7645"/>
                  </a:lnTo>
                  <a:lnTo>
                    <a:pt x="7498" y="7670"/>
                  </a:lnTo>
                  <a:lnTo>
                    <a:pt x="7645" y="7645"/>
                  </a:lnTo>
                  <a:lnTo>
                    <a:pt x="7767" y="7596"/>
                  </a:lnTo>
                  <a:lnTo>
                    <a:pt x="7889" y="7523"/>
                  </a:lnTo>
                  <a:lnTo>
                    <a:pt x="7987" y="7425"/>
                  </a:lnTo>
                  <a:lnTo>
                    <a:pt x="8060" y="7328"/>
                  </a:lnTo>
                  <a:lnTo>
                    <a:pt x="8109" y="7181"/>
                  </a:lnTo>
                  <a:lnTo>
                    <a:pt x="8133" y="7035"/>
                  </a:lnTo>
                  <a:lnTo>
                    <a:pt x="8158" y="6888"/>
                  </a:lnTo>
                  <a:lnTo>
                    <a:pt x="8133" y="5520"/>
                  </a:lnTo>
                  <a:lnTo>
                    <a:pt x="8109" y="4885"/>
                  </a:lnTo>
                  <a:lnTo>
                    <a:pt x="8060" y="4299"/>
                  </a:lnTo>
                  <a:lnTo>
                    <a:pt x="7987" y="3713"/>
                  </a:lnTo>
                  <a:lnTo>
                    <a:pt x="7889" y="3176"/>
                  </a:lnTo>
                  <a:lnTo>
                    <a:pt x="7767" y="2663"/>
                  </a:lnTo>
                  <a:lnTo>
                    <a:pt x="7620" y="2174"/>
                  </a:lnTo>
                  <a:lnTo>
                    <a:pt x="7425" y="1759"/>
                  </a:lnTo>
                  <a:lnTo>
                    <a:pt x="7205" y="1369"/>
                  </a:lnTo>
                  <a:lnTo>
                    <a:pt x="7083" y="1173"/>
                  </a:lnTo>
                  <a:lnTo>
                    <a:pt x="6936" y="1002"/>
                  </a:lnTo>
                  <a:lnTo>
                    <a:pt x="6790" y="856"/>
                  </a:lnTo>
                  <a:lnTo>
                    <a:pt x="6643" y="709"/>
                  </a:lnTo>
                  <a:lnTo>
                    <a:pt x="6472" y="563"/>
                  </a:lnTo>
                  <a:lnTo>
                    <a:pt x="6277" y="440"/>
                  </a:lnTo>
                  <a:lnTo>
                    <a:pt x="6082" y="343"/>
                  </a:lnTo>
                  <a:lnTo>
                    <a:pt x="5886" y="245"/>
                  </a:lnTo>
                  <a:lnTo>
                    <a:pt x="5666" y="172"/>
                  </a:lnTo>
                  <a:lnTo>
                    <a:pt x="5422" y="99"/>
                  </a:lnTo>
                  <a:lnTo>
                    <a:pt x="5178" y="50"/>
                  </a:lnTo>
                  <a:lnTo>
                    <a:pt x="4909" y="1"/>
                  </a:lnTo>
                  <a:lnTo>
                    <a:pt x="4714" y="74"/>
                  </a:lnTo>
                  <a:lnTo>
                    <a:pt x="4519" y="147"/>
                  </a:lnTo>
                  <a:lnTo>
                    <a:pt x="4299" y="196"/>
                  </a:lnTo>
                  <a:lnTo>
                    <a:pt x="3859" y="196"/>
                  </a:lnTo>
                  <a:lnTo>
                    <a:pt x="3664" y="147"/>
                  </a:lnTo>
                  <a:lnTo>
                    <a:pt x="3444" y="99"/>
                  </a:lnTo>
                  <a:lnTo>
                    <a:pt x="32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48"/>
            <p:cNvSpPr/>
            <p:nvPr/>
          </p:nvSpPr>
          <p:spPr>
            <a:xfrm>
              <a:off x="3446075" y="2264625"/>
              <a:ext cx="85500" cy="94050"/>
            </a:xfrm>
            <a:custGeom>
              <a:avLst/>
              <a:gdLst/>
              <a:ahLst/>
              <a:cxnLst/>
              <a:rect l="l" t="t" r="r" b="b"/>
              <a:pathLst>
                <a:path w="3420" h="3762" extrusionOk="0">
                  <a:moveTo>
                    <a:pt x="1539" y="0"/>
                  </a:moveTo>
                  <a:lnTo>
                    <a:pt x="1368" y="25"/>
                  </a:lnTo>
                  <a:lnTo>
                    <a:pt x="1197" y="49"/>
                  </a:lnTo>
                  <a:lnTo>
                    <a:pt x="1051" y="122"/>
                  </a:lnTo>
                  <a:lnTo>
                    <a:pt x="904" y="171"/>
                  </a:lnTo>
                  <a:lnTo>
                    <a:pt x="757" y="269"/>
                  </a:lnTo>
                  <a:lnTo>
                    <a:pt x="611" y="342"/>
                  </a:lnTo>
                  <a:lnTo>
                    <a:pt x="489" y="464"/>
                  </a:lnTo>
                  <a:lnTo>
                    <a:pt x="391" y="586"/>
                  </a:lnTo>
                  <a:lnTo>
                    <a:pt x="293" y="708"/>
                  </a:lnTo>
                  <a:lnTo>
                    <a:pt x="196" y="855"/>
                  </a:lnTo>
                  <a:lnTo>
                    <a:pt x="122" y="1002"/>
                  </a:lnTo>
                  <a:lnTo>
                    <a:pt x="74" y="1148"/>
                  </a:lnTo>
                  <a:lnTo>
                    <a:pt x="25" y="1319"/>
                  </a:lnTo>
                  <a:lnTo>
                    <a:pt x="0" y="1514"/>
                  </a:lnTo>
                  <a:lnTo>
                    <a:pt x="0" y="1710"/>
                  </a:lnTo>
                  <a:lnTo>
                    <a:pt x="0" y="1905"/>
                  </a:lnTo>
                  <a:lnTo>
                    <a:pt x="25" y="2101"/>
                  </a:lnTo>
                  <a:lnTo>
                    <a:pt x="74" y="2272"/>
                  </a:lnTo>
                  <a:lnTo>
                    <a:pt x="122" y="2467"/>
                  </a:lnTo>
                  <a:lnTo>
                    <a:pt x="196" y="2638"/>
                  </a:lnTo>
                  <a:lnTo>
                    <a:pt x="293" y="2809"/>
                  </a:lnTo>
                  <a:lnTo>
                    <a:pt x="391" y="2980"/>
                  </a:lnTo>
                  <a:lnTo>
                    <a:pt x="489" y="3126"/>
                  </a:lnTo>
                  <a:lnTo>
                    <a:pt x="611" y="3273"/>
                  </a:lnTo>
                  <a:lnTo>
                    <a:pt x="757" y="3395"/>
                  </a:lnTo>
                  <a:lnTo>
                    <a:pt x="904" y="3493"/>
                  </a:lnTo>
                  <a:lnTo>
                    <a:pt x="1051" y="3590"/>
                  </a:lnTo>
                  <a:lnTo>
                    <a:pt x="1197" y="3664"/>
                  </a:lnTo>
                  <a:lnTo>
                    <a:pt x="1368" y="3713"/>
                  </a:lnTo>
                  <a:lnTo>
                    <a:pt x="1539" y="3761"/>
                  </a:lnTo>
                  <a:lnTo>
                    <a:pt x="1881" y="3761"/>
                  </a:lnTo>
                  <a:lnTo>
                    <a:pt x="2052" y="3713"/>
                  </a:lnTo>
                  <a:lnTo>
                    <a:pt x="2223" y="3664"/>
                  </a:lnTo>
                  <a:lnTo>
                    <a:pt x="2369" y="3590"/>
                  </a:lnTo>
                  <a:lnTo>
                    <a:pt x="2516" y="3493"/>
                  </a:lnTo>
                  <a:lnTo>
                    <a:pt x="2662" y="3395"/>
                  </a:lnTo>
                  <a:lnTo>
                    <a:pt x="2809" y="3273"/>
                  </a:lnTo>
                  <a:lnTo>
                    <a:pt x="2931" y="3126"/>
                  </a:lnTo>
                  <a:lnTo>
                    <a:pt x="3029" y="2980"/>
                  </a:lnTo>
                  <a:lnTo>
                    <a:pt x="3127" y="2809"/>
                  </a:lnTo>
                  <a:lnTo>
                    <a:pt x="3224" y="2638"/>
                  </a:lnTo>
                  <a:lnTo>
                    <a:pt x="3297" y="2467"/>
                  </a:lnTo>
                  <a:lnTo>
                    <a:pt x="3346" y="2272"/>
                  </a:lnTo>
                  <a:lnTo>
                    <a:pt x="3395" y="2101"/>
                  </a:lnTo>
                  <a:lnTo>
                    <a:pt x="3420" y="1905"/>
                  </a:lnTo>
                  <a:lnTo>
                    <a:pt x="3420" y="1710"/>
                  </a:lnTo>
                  <a:lnTo>
                    <a:pt x="3420" y="1514"/>
                  </a:lnTo>
                  <a:lnTo>
                    <a:pt x="3395" y="1319"/>
                  </a:lnTo>
                  <a:lnTo>
                    <a:pt x="3346" y="1148"/>
                  </a:lnTo>
                  <a:lnTo>
                    <a:pt x="3297" y="1002"/>
                  </a:lnTo>
                  <a:lnTo>
                    <a:pt x="3224" y="855"/>
                  </a:lnTo>
                  <a:lnTo>
                    <a:pt x="3127" y="708"/>
                  </a:lnTo>
                  <a:lnTo>
                    <a:pt x="3029" y="586"/>
                  </a:lnTo>
                  <a:lnTo>
                    <a:pt x="2931" y="464"/>
                  </a:lnTo>
                  <a:lnTo>
                    <a:pt x="2809" y="342"/>
                  </a:lnTo>
                  <a:lnTo>
                    <a:pt x="2662" y="269"/>
                  </a:lnTo>
                  <a:lnTo>
                    <a:pt x="2516" y="171"/>
                  </a:lnTo>
                  <a:lnTo>
                    <a:pt x="2369" y="122"/>
                  </a:lnTo>
                  <a:lnTo>
                    <a:pt x="2223" y="49"/>
                  </a:lnTo>
                  <a:lnTo>
                    <a:pt x="2052" y="25"/>
                  </a:lnTo>
                  <a:lnTo>
                    <a:pt x="18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8" name="Google Shape;798;p48"/>
          <p:cNvGrpSpPr/>
          <p:nvPr/>
        </p:nvGrpSpPr>
        <p:grpSpPr>
          <a:xfrm>
            <a:off x="3833825" y="2190228"/>
            <a:ext cx="129172" cy="293244"/>
            <a:chOff x="4753325" y="2329350"/>
            <a:chExt cx="167300" cy="379800"/>
          </a:xfrm>
        </p:grpSpPr>
        <p:sp>
          <p:nvSpPr>
            <p:cNvPr id="799" name="Google Shape;799;p48"/>
            <p:cNvSpPr/>
            <p:nvPr/>
          </p:nvSpPr>
          <p:spPr>
            <a:xfrm>
              <a:off x="4753325" y="2424600"/>
              <a:ext cx="167300" cy="284550"/>
            </a:xfrm>
            <a:custGeom>
              <a:avLst/>
              <a:gdLst/>
              <a:ahLst/>
              <a:cxnLst/>
              <a:rect l="l" t="t" r="r" b="b"/>
              <a:pathLst>
                <a:path w="6692" h="11382" extrusionOk="0">
                  <a:moveTo>
                    <a:pt x="4030" y="0"/>
                  </a:moveTo>
                  <a:lnTo>
                    <a:pt x="3883" y="73"/>
                  </a:lnTo>
                  <a:lnTo>
                    <a:pt x="3712" y="122"/>
                  </a:lnTo>
                  <a:lnTo>
                    <a:pt x="3517" y="171"/>
                  </a:lnTo>
                  <a:lnTo>
                    <a:pt x="3175" y="171"/>
                  </a:lnTo>
                  <a:lnTo>
                    <a:pt x="3004" y="147"/>
                  </a:lnTo>
                  <a:lnTo>
                    <a:pt x="2833" y="73"/>
                  </a:lnTo>
                  <a:lnTo>
                    <a:pt x="2662" y="24"/>
                  </a:lnTo>
                  <a:lnTo>
                    <a:pt x="2418" y="24"/>
                  </a:lnTo>
                  <a:lnTo>
                    <a:pt x="2174" y="98"/>
                  </a:lnTo>
                  <a:lnTo>
                    <a:pt x="1954" y="171"/>
                  </a:lnTo>
                  <a:lnTo>
                    <a:pt x="1710" y="318"/>
                  </a:lnTo>
                  <a:lnTo>
                    <a:pt x="1490" y="489"/>
                  </a:lnTo>
                  <a:lnTo>
                    <a:pt x="1246" y="684"/>
                  </a:lnTo>
                  <a:lnTo>
                    <a:pt x="1050" y="928"/>
                  </a:lnTo>
                  <a:lnTo>
                    <a:pt x="855" y="1197"/>
                  </a:lnTo>
                  <a:lnTo>
                    <a:pt x="660" y="1514"/>
                  </a:lnTo>
                  <a:lnTo>
                    <a:pt x="513" y="1856"/>
                  </a:lnTo>
                  <a:lnTo>
                    <a:pt x="366" y="2223"/>
                  </a:lnTo>
                  <a:lnTo>
                    <a:pt x="244" y="2638"/>
                  </a:lnTo>
                  <a:lnTo>
                    <a:pt x="122" y="3102"/>
                  </a:lnTo>
                  <a:lnTo>
                    <a:pt x="49" y="3590"/>
                  </a:lnTo>
                  <a:lnTo>
                    <a:pt x="0" y="4103"/>
                  </a:lnTo>
                  <a:lnTo>
                    <a:pt x="0" y="4665"/>
                  </a:lnTo>
                  <a:lnTo>
                    <a:pt x="0" y="4787"/>
                  </a:lnTo>
                  <a:lnTo>
                    <a:pt x="25" y="4909"/>
                  </a:lnTo>
                  <a:lnTo>
                    <a:pt x="73" y="5007"/>
                  </a:lnTo>
                  <a:lnTo>
                    <a:pt x="147" y="5104"/>
                  </a:lnTo>
                  <a:lnTo>
                    <a:pt x="220" y="5178"/>
                  </a:lnTo>
                  <a:lnTo>
                    <a:pt x="318" y="5251"/>
                  </a:lnTo>
                  <a:lnTo>
                    <a:pt x="415" y="5275"/>
                  </a:lnTo>
                  <a:lnTo>
                    <a:pt x="537" y="5300"/>
                  </a:lnTo>
                  <a:lnTo>
                    <a:pt x="660" y="5275"/>
                  </a:lnTo>
                  <a:lnTo>
                    <a:pt x="757" y="5251"/>
                  </a:lnTo>
                  <a:lnTo>
                    <a:pt x="855" y="5178"/>
                  </a:lnTo>
                  <a:lnTo>
                    <a:pt x="928" y="5104"/>
                  </a:lnTo>
                  <a:lnTo>
                    <a:pt x="1001" y="5007"/>
                  </a:lnTo>
                  <a:lnTo>
                    <a:pt x="1026" y="4909"/>
                  </a:lnTo>
                  <a:lnTo>
                    <a:pt x="1050" y="4787"/>
                  </a:lnTo>
                  <a:lnTo>
                    <a:pt x="1075" y="4665"/>
                  </a:lnTo>
                  <a:lnTo>
                    <a:pt x="1099" y="4201"/>
                  </a:lnTo>
                  <a:lnTo>
                    <a:pt x="1148" y="3737"/>
                  </a:lnTo>
                  <a:lnTo>
                    <a:pt x="1221" y="3322"/>
                  </a:lnTo>
                  <a:lnTo>
                    <a:pt x="1319" y="2931"/>
                  </a:lnTo>
                  <a:lnTo>
                    <a:pt x="1441" y="2589"/>
                  </a:lnTo>
                  <a:lnTo>
                    <a:pt x="1539" y="2345"/>
                  </a:lnTo>
                  <a:lnTo>
                    <a:pt x="1636" y="2174"/>
                  </a:lnTo>
                  <a:lnTo>
                    <a:pt x="1685" y="2149"/>
                  </a:lnTo>
                  <a:lnTo>
                    <a:pt x="1710" y="2149"/>
                  </a:lnTo>
                  <a:lnTo>
                    <a:pt x="1734" y="2247"/>
                  </a:lnTo>
                  <a:lnTo>
                    <a:pt x="1734" y="2516"/>
                  </a:lnTo>
                  <a:lnTo>
                    <a:pt x="1685" y="3493"/>
                  </a:lnTo>
                  <a:lnTo>
                    <a:pt x="1612" y="4836"/>
                  </a:lnTo>
                  <a:lnTo>
                    <a:pt x="1490" y="6374"/>
                  </a:lnTo>
                  <a:lnTo>
                    <a:pt x="1246" y="9256"/>
                  </a:lnTo>
                  <a:lnTo>
                    <a:pt x="1148" y="10551"/>
                  </a:lnTo>
                  <a:lnTo>
                    <a:pt x="1148" y="10697"/>
                  </a:lnTo>
                  <a:lnTo>
                    <a:pt x="1148" y="10844"/>
                  </a:lnTo>
                  <a:lnTo>
                    <a:pt x="1197" y="10966"/>
                  </a:lnTo>
                  <a:lnTo>
                    <a:pt x="1270" y="11088"/>
                  </a:lnTo>
                  <a:lnTo>
                    <a:pt x="1343" y="11186"/>
                  </a:lnTo>
                  <a:lnTo>
                    <a:pt x="1465" y="11284"/>
                  </a:lnTo>
                  <a:lnTo>
                    <a:pt x="1588" y="11357"/>
                  </a:lnTo>
                  <a:lnTo>
                    <a:pt x="1710" y="11381"/>
                  </a:lnTo>
                  <a:lnTo>
                    <a:pt x="1954" y="11381"/>
                  </a:lnTo>
                  <a:lnTo>
                    <a:pt x="2076" y="11357"/>
                  </a:lnTo>
                  <a:lnTo>
                    <a:pt x="2174" y="11284"/>
                  </a:lnTo>
                  <a:lnTo>
                    <a:pt x="2271" y="11210"/>
                  </a:lnTo>
                  <a:lnTo>
                    <a:pt x="2345" y="11137"/>
                  </a:lnTo>
                  <a:lnTo>
                    <a:pt x="2418" y="11039"/>
                  </a:lnTo>
                  <a:lnTo>
                    <a:pt x="2467" y="10917"/>
                  </a:lnTo>
                  <a:lnTo>
                    <a:pt x="2516" y="10795"/>
                  </a:lnTo>
                  <a:lnTo>
                    <a:pt x="3053" y="7034"/>
                  </a:lnTo>
                  <a:lnTo>
                    <a:pt x="3053" y="6985"/>
                  </a:lnTo>
                  <a:lnTo>
                    <a:pt x="3102" y="6887"/>
                  </a:lnTo>
                  <a:lnTo>
                    <a:pt x="3151" y="6839"/>
                  </a:lnTo>
                  <a:lnTo>
                    <a:pt x="3200" y="6790"/>
                  </a:lnTo>
                  <a:lnTo>
                    <a:pt x="3273" y="6765"/>
                  </a:lnTo>
                  <a:lnTo>
                    <a:pt x="3346" y="6741"/>
                  </a:lnTo>
                  <a:lnTo>
                    <a:pt x="3419" y="6765"/>
                  </a:lnTo>
                  <a:lnTo>
                    <a:pt x="3493" y="6790"/>
                  </a:lnTo>
                  <a:lnTo>
                    <a:pt x="3541" y="6839"/>
                  </a:lnTo>
                  <a:lnTo>
                    <a:pt x="3590" y="6887"/>
                  </a:lnTo>
                  <a:lnTo>
                    <a:pt x="3639" y="6985"/>
                  </a:lnTo>
                  <a:lnTo>
                    <a:pt x="3639" y="7034"/>
                  </a:lnTo>
                  <a:lnTo>
                    <a:pt x="4176" y="10795"/>
                  </a:lnTo>
                  <a:lnTo>
                    <a:pt x="4225" y="10917"/>
                  </a:lnTo>
                  <a:lnTo>
                    <a:pt x="4274" y="11039"/>
                  </a:lnTo>
                  <a:lnTo>
                    <a:pt x="4347" y="11137"/>
                  </a:lnTo>
                  <a:lnTo>
                    <a:pt x="4421" y="11210"/>
                  </a:lnTo>
                  <a:lnTo>
                    <a:pt x="4518" y="11284"/>
                  </a:lnTo>
                  <a:lnTo>
                    <a:pt x="4616" y="11357"/>
                  </a:lnTo>
                  <a:lnTo>
                    <a:pt x="4738" y="11381"/>
                  </a:lnTo>
                  <a:lnTo>
                    <a:pt x="4982" y="11381"/>
                  </a:lnTo>
                  <a:lnTo>
                    <a:pt x="5104" y="11357"/>
                  </a:lnTo>
                  <a:lnTo>
                    <a:pt x="5227" y="11284"/>
                  </a:lnTo>
                  <a:lnTo>
                    <a:pt x="5349" y="11186"/>
                  </a:lnTo>
                  <a:lnTo>
                    <a:pt x="5422" y="11088"/>
                  </a:lnTo>
                  <a:lnTo>
                    <a:pt x="5495" y="10966"/>
                  </a:lnTo>
                  <a:lnTo>
                    <a:pt x="5544" y="10844"/>
                  </a:lnTo>
                  <a:lnTo>
                    <a:pt x="5544" y="10697"/>
                  </a:lnTo>
                  <a:lnTo>
                    <a:pt x="5544" y="10551"/>
                  </a:lnTo>
                  <a:lnTo>
                    <a:pt x="5202" y="6399"/>
                  </a:lnTo>
                  <a:lnTo>
                    <a:pt x="5007" y="3517"/>
                  </a:lnTo>
                  <a:lnTo>
                    <a:pt x="4958" y="2540"/>
                  </a:lnTo>
                  <a:lnTo>
                    <a:pt x="4958" y="2247"/>
                  </a:lnTo>
                  <a:lnTo>
                    <a:pt x="4982" y="2149"/>
                  </a:lnTo>
                  <a:lnTo>
                    <a:pt x="5007" y="2149"/>
                  </a:lnTo>
                  <a:lnTo>
                    <a:pt x="5056" y="2174"/>
                  </a:lnTo>
                  <a:lnTo>
                    <a:pt x="5153" y="2320"/>
                  </a:lnTo>
                  <a:lnTo>
                    <a:pt x="5251" y="2564"/>
                  </a:lnTo>
                  <a:lnTo>
                    <a:pt x="5349" y="2906"/>
                  </a:lnTo>
                  <a:lnTo>
                    <a:pt x="5446" y="3297"/>
                  </a:lnTo>
                  <a:lnTo>
                    <a:pt x="5544" y="3737"/>
                  </a:lnTo>
                  <a:lnTo>
                    <a:pt x="5593" y="4201"/>
                  </a:lnTo>
                  <a:lnTo>
                    <a:pt x="5617" y="4665"/>
                  </a:lnTo>
                  <a:lnTo>
                    <a:pt x="5642" y="4787"/>
                  </a:lnTo>
                  <a:lnTo>
                    <a:pt x="5666" y="4909"/>
                  </a:lnTo>
                  <a:lnTo>
                    <a:pt x="5691" y="5007"/>
                  </a:lnTo>
                  <a:lnTo>
                    <a:pt x="5764" y="5104"/>
                  </a:lnTo>
                  <a:lnTo>
                    <a:pt x="5837" y="5178"/>
                  </a:lnTo>
                  <a:lnTo>
                    <a:pt x="5935" y="5251"/>
                  </a:lnTo>
                  <a:lnTo>
                    <a:pt x="6033" y="5275"/>
                  </a:lnTo>
                  <a:lnTo>
                    <a:pt x="6155" y="5300"/>
                  </a:lnTo>
                  <a:lnTo>
                    <a:pt x="6277" y="5275"/>
                  </a:lnTo>
                  <a:lnTo>
                    <a:pt x="6374" y="5251"/>
                  </a:lnTo>
                  <a:lnTo>
                    <a:pt x="6472" y="5178"/>
                  </a:lnTo>
                  <a:lnTo>
                    <a:pt x="6545" y="5104"/>
                  </a:lnTo>
                  <a:lnTo>
                    <a:pt x="6619" y="5007"/>
                  </a:lnTo>
                  <a:lnTo>
                    <a:pt x="6668" y="4909"/>
                  </a:lnTo>
                  <a:lnTo>
                    <a:pt x="6692" y="4787"/>
                  </a:lnTo>
                  <a:lnTo>
                    <a:pt x="6692" y="4665"/>
                  </a:lnTo>
                  <a:lnTo>
                    <a:pt x="6692" y="4103"/>
                  </a:lnTo>
                  <a:lnTo>
                    <a:pt x="6643" y="3566"/>
                  </a:lnTo>
                  <a:lnTo>
                    <a:pt x="6570" y="3077"/>
                  </a:lnTo>
                  <a:lnTo>
                    <a:pt x="6472" y="2638"/>
                  </a:lnTo>
                  <a:lnTo>
                    <a:pt x="6374" y="2223"/>
                  </a:lnTo>
                  <a:lnTo>
                    <a:pt x="6228" y="1832"/>
                  </a:lnTo>
                  <a:lnTo>
                    <a:pt x="6081" y="1490"/>
                  </a:lnTo>
                  <a:lnTo>
                    <a:pt x="5910" y="1172"/>
                  </a:lnTo>
                  <a:lnTo>
                    <a:pt x="5715" y="904"/>
                  </a:lnTo>
                  <a:lnTo>
                    <a:pt x="5520" y="659"/>
                  </a:lnTo>
                  <a:lnTo>
                    <a:pt x="5300" y="464"/>
                  </a:lnTo>
                  <a:lnTo>
                    <a:pt x="5056" y="293"/>
                  </a:lnTo>
                  <a:lnTo>
                    <a:pt x="4811" y="171"/>
                  </a:lnTo>
                  <a:lnTo>
                    <a:pt x="4567" y="73"/>
                  </a:lnTo>
                  <a:lnTo>
                    <a:pt x="4299" y="24"/>
                  </a:lnTo>
                  <a:lnTo>
                    <a:pt x="40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0" name="Google Shape;800;p48"/>
            <p:cNvSpPr/>
            <p:nvPr/>
          </p:nvSpPr>
          <p:spPr>
            <a:xfrm>
              <a:off x="4798500" y="2329350"/>
              <a:ext cx="76950" cy="84275"/>
            </a:xfrm>
            <a:custGeom>
              <a:avLst/>
              <a:gdLst/>
              <a:ahLst/>
              <a:cxnLst/>
              <a:rect l="l" t="t" r="r" b="b"/>
              <a:pathLst>
                <a:path w="3078" h="3371" extrusionOk="0">
                  <a:moveTo>
                    <a:pt x="1539" y="0"/>
                  </a:moveTo>
                  <a:lnTo>
                    <a:pt x="1222" y="24"/>
                  </a:lnTo>
                  <a:lnTo>
                    <a:pt x="953" y="98"/>
                  </a:lnTo>
                  <a:lnTo>
                    <a:pt x="684" y="220"/>
                  </a:lnTo>
                  <a:lnTo>
                    <a:pt x="464" y="415"/>
                  </a:lnTo>
                  <a:lnTo>
                    <a:pt x="367" y="513"/>
                  </a:lnTo>
                  <a:lnTo>
                    <a:pt x="269" y="635"/>
                  </a:lnTo>
                  <a:lnTo>
                    <a:pt x="196" y="757"/>
                  </a:lnTo>
                  <a:lnTo>
                    <a:pt x="123" y="879"/>
                  </a:lnTo>
                  <a:lnTo>
                    <a:pt x="74" y="1026"/>
                  </a:lnTo>
                  <a:lnTo>
                    <a:pt x="49" y="1172"/>
                  </a:lnTo>
                  <a:lnTo>
                    <a:pt x="25" y="1343"/>
                  </a:lnTo>
                  <a:lnTo>
                    <a:pt x="0" y="1514"/>
                  </a:lnTo>
                  <a:lnTo>
                    <a:pt x="25" y="1685"/>
                  </a:lnTo>
                  <a:lnTo>
                    <a:pt x="49" y="1856"/>
                  </a:lnTo>
                  <a:lnTo>
                    <a:pt x="123" y="2198"/>
                  </a:lnTo>
                  <a:lnTo>
                    <a:pt x="269" y="2516"/>
                  </a:lnTo>
                  <a:lnTo>
                    <a:pt x="464" y="2784"/>
                  </a:lnTo>
                  <a:lnTo>
                    <a:pt x="562" y="2906"/>
                  </a:lnTo>
                  <a:lnTo>
                    <a:pt x="684" y="3029"/>
                  </a:lnTo>
                  <a:lnTo>
                    <a:pt x="806" y="3126"/>
                  </a:lnTo>
                  <a:lnTo>
                    <a:pt x="953" y="3199"/>
                  </a:lnTo>
                  <a:lnTo>
                    <a:pt x="1075" y="3273"/>
                  </a:lnTo>
                  <a:lnTo>
                    <a:pt x="1222" y="3322"/>
                  </a:lnTo>
                  <a:lnTo>
                    <a:pt x="1393" y="3346"/>
                  </a:lnTo>
                  <a:lnTo>
                    <a:pt x="1539" y="3370"/>
                  </a:lnTo>
                  <a:lnTo>
                    <a:pt x="1686" y="3346"/>
                  </a:lnTo>
                  <a:lnTo>
                    <a:pt x="1857" y="3322"/>
                  </a:lnTo>
                  <a:lnTo>
                    <a:pt x="2003" y="3273"/>
                  </a:lnTo>
                  <a:lnTo>
                    <a:pt x="2125" y="3199"/>
                  </a:lnTo>
                  <a:lnTo>
                    <a:pt x="2272" y="3126"/>
                  </a:lnTo>
                  <a:lnTo>
                    <a:pt x="2394" y="3029"/>
                  </a:lnTo>
                  <a:lnTo>
                    <a:pt x="2516" y="2906"/>
                  </a:lnTo>
                  <a:lnTo>
                    <a:pt x="2614" y="2784"/>
                  </a:lnTo>
                  <a:lnTo>
                    <a:pt x="2809" y="2516"/>
                  </a:lnTo>
                  <a:lnTo>
                    <a:pt x="2956" y="2198"/>
                  </a:lnTo>
                  <a:lnTo>
                    <a:pt x="3029" y="1856"/>
                  </a:lnTo>
                  <a:lnTo>
                    <a:pt x="3053" y="1685"/>
                  </a:lnTo>
                  <a:lnTo>
                    <a:pt x="3078" y="1514"/>
                  </a:lnTo>
                  <a:lnTo>
                    <a:pt x="3053" y="1343"/>
                  </a:lnTo>
                  <a:lnTo>
                    <a:pt x="3029" y="1172"/>
                  </a:lnTo>
                  <a:lnTo>
                    <a:pt x="3004" y="1026"/>
                  </a:lnTo>
                  <a:lnTo>
                    <a:pt x="2956" y="879"/>
                  </a:lnTo>
                  <a:lnTo>
                    <a:pt x="2882" y="757"/>
                  </a:lnTo>
                  <a:lnTo>
                    <a:pt x="2809" y="635"/>
                  </a:lnTo>
                  <a:lnTo>
                    <a:pt x="2711" y="513"/>
                  </a:lnTo>
                  <a:lnTo>
                    <a:pt x="2614" y="415"/>
                  </a:lnTo>
                  <a:lnTo>
                    <a:pt x="2394" y="220"/>
                  </a:lnTo>
                  <a:lnTo>
                    <a:pt x="2125" y="98"/>
                  </a:lnTo>
                  <a:lnTo>
                    <a:pt x="1857" y="24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1" name="Google Shape;801;p48"/>
          <p:cNvGrpSpPr/>
          <p:nvPr/>
        </p:nvGrpSpPr>
        <p:grpSpPr>
          <a:xfrm>
            <a:off x="3310997" y="2142126"/>
            <a:ext cx="133921" cy="389428"/>
            <a:chOff x="4076175" y="2267050"/>
            <a:chExt cx="173450" cy="504375"/>
          </a:xfrm>
        </p:grpSpPr>
        <p:sp>
          <p:nvSpPr>
            <p:cNvPr id="802" name="Google Shape;802;p48"/>
            <p:cNvSpPr/>
            <p:nvPr/>
          </p:nvSpPr>
          <p:spPr>
            <a:xfrm>
              <a:off x="4122600" y="2267050"/>
              <a:ext cx="80600" cy="91625"/>
            </a:xfrm>
            <a:custGeom>
              <a:avLst/>
              <a:gdLst/>
              <a:ahLst/>
              <a:cxnLst/>
              <a:rect l="l" t="t" r="r" b="b"/>
              <a:pathLst>
                <a:path w="3224" h="3665" extrusionOk="0">
                  <a:moveTo>
                    <a:pt x="1441" y="1"/>
                  </a:moveTo>
                  <a:lnTo>
                    <a:pt x="1295" y="25"/>
                  </a:lnTo>
                  <a:lnTo>
                    <a:pt x="1124" y="74"/>
                  </a:lnTo>
                  <a:lnTo>
                    <a:pt x="977" y="123"/>
                  </a:lnTo>
                  <a:lnTo>
                    <a:pt x="855" y="172"/>
                  </a:lnTo>
                  <a:lnTo>
                    <a:pt x="708" y="245"/>
                  </a:lnTo>
                  <a:lnTo>
                    <a:pt x="586" y="343"/>
                  </a:lnTo>
                  <a:lnTo>
                    <a:pt x="464" y="441"/>
                  </a:lnTo>
                  <a:lnTo>
                    <a:pt x="366" y="563"/>
                  </a:lnTo>
                  <a:lnTo>
                    <a:pt x="269" y="685"/>
                  </a:lnTo>
                  <a:lnTo>
                    <a:pt x="195" y="831"/>
                  </a:lnTo>
                  <a:lnTo>
                    <a:pt x="122" y="978"/>
                  </a:lnTo>
                  <a:lnTo>
                    <a:pt x="73" y="1124"/>
                  </a:lnTo>
                  <a:lnTo>
                    <a:pt x="25" y="1295"/>
                  </a:lnTo>
                  <a:lnTo>
                    <a:pt x="0" y="1466"/>
                  </a:lnTo>
                  <a:lnTo>
                    <a:pt x="0" y="1662"/>
                  </a:lnTo>
                  <a:lnTo>
                    <a:pt x="0" y="1833"/>
                  </a:lnTo>
                  <a:lnTo>
                    <a:pt x="25" y="2028"/>
                  </a:lnTo>
                  <a:lnTo>
                    <a:pt x="73" y="2223"/>
                  </a:lnTo>
                  <a:lnTo>
                    <a:pt x="122" y="2394"/>
                  </a:lnTo>
                  <a:lnTo>
                    <a:pt x="195" y="2565"/>
                  </a:lnTo>
                  <a:lnTo>
                    <a:pt x="269" y="2736"/>
                  </a:lnTo>
                  <a:lnTo>
                    <a:pt x="366" y="2883"/>
                  </a:lnTo>
                  <a:lnTo>
                    <a:pt x="464" y="3029"/>
                  </a:lnTo>
                  <a:lnTo>
                    <a:pt x="586" y="3176"/>
                  </a:lnTo>
                  <a:lnTo>
                    <a:pt x="708" y="3298"/>
                  </a:lnTo>
                  <a:lnTo>
                    <a:pt x="855" y="3396"/>
                  </a:lnTo>
                  <a:lnTo>
                    <a:pt x="977" y="3493"/>
                  </a:lnTo>
                  <a:lnTo>
                    <a:pt x="1124" y="3567"/>
                  </a:lnTo>
                  <a:lnTo>
                    <a:pt x="1295" y="3616"/>
                  </a:lnTo>
                  <a:lnTo>
                    <a:pt x="1441" y="3640"/>
                  </a:lnTo>
                  <a:lnTo>
                    <a:pt x="1612" y="3664"/>
                  </a:lnTo>
                  <a:lnTo>
                    <a:pt x="1783" y="3640"/>
                  </a:lnTo>
                  <a:lnTo>
                    <a:pt x="1930" y="3616"/>
                  </a:lnTo>
                  <a:lnTo>
                    <a:pt x="2100" y="3567"/>
                  </a:lnTo>
                  <a:lnTo>
                    <a:pt x="2247" y="3493"/>
                  </a:lnTo>
                  <a:lnTo>
                    <a:pt x="2369" y="3396"/>
                  </a:lnTo>
                  <a:lnTo>
                    <a:pt x="2516" y="3298"/>
                  </a:lnTo>
                  <a:lnTo>
                    <a:pt x="2638" y="3176"/>
                  </a:lnTo>
                  <a:lnTo>
                    <a:pt x="2760" y="3029"/>
                  </a:lnTo>
                  <a:lnTo>
                    <a:pt x="2858" y="2883"/>
                  </a:lnTo>
                  <a:lnTo>
                    <a:pt x="2955" y="2736"/>
                  </a:lnTo>
                  <a:lnTo>
                    <a:pt x="3029" y="2565"/>
                  </a:lnTo>
                  <a:lnTo>
                    <a:pt x="3102" y="2394"/>
                  </a:lnTo>
                  <a:lnTo>
                    <a:pt x="3151" y="2223"/>
                  </a:lnTo>
                  <a:lnTo>
                    <a:pt x="3200" y="2028"/>
                  </a:lnTo>
                  <a:lnTo>
                    <a:pt x="3224" y="1833"/>
                  </a:lnTo>
                  <a:lnTo>
                    <a:pt x="3224" y="1662"/>
                  </a:lnTo>
                  <a:lnTo>
                    <a:pt x="3224" y="1466"/>
                  </a:lnTo>
                  <a:lnTo>
                    <a:pt x="3200" y="1295"/>
                  </a:lnTo>
                  <a:lnTo>
                    <a:pt x="3151" y="1124"/>
                  </a:lnTo>
                  <a:lnTo>
                    <a:pt x="3102" y="978"/>
                  </a:lnTo>
                  <a:lnTo>
                    <a:pt x="3029" y="831"/>
                  </a:lnTo>
                  <a:lnTo>
                    <a:pt x="2955" y="685"/>
                  </a:lnTo>
                  <a:lnTo>
                    <a:pt x="2858" y="563"/>
                  </a:lnTo>
                  <a:lnTo>
                    <a:pt x="2760" y="441"/>
                  </a:lnTo>
                  <a:lnTo>
                    <a:pt x="2638" y="343"/>
                  </a:lnTo>
                  <a:lnTo>
                    <a:pt x="2516" y="245"/>
                  </a:lnTo>
                  <a:lnTo>
                    <a:pt x="2369" y="172"/>
                  </a:lnTo>
                  <a:lnTo>
                    <a:pt x="2247" y="123"/>
                  </a:lnTo>
                  <a:lnTo>
                    <a:pt x="2100" y="74"/>
                  </a:lnTo>
                  <a:lnTo>
                    <a:pt x="1930" y="25"/>
                  </a:lnTo>
                  <a:lnTo>
                    <a:pt x="17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48"/>
            <p:cNvSpPr/>
            <p:nvPr/>
          </p:nvSpPr>
          <p:spPr>
            <a:xfrm>
              <a:off x="4076175" y="2370250"/>
              <a:ext cx="173450" cy="401175"/>
            </a:xfrm>
            <a:custGeom>
              <a:avLst/>
              <a:gdLst/>
              <a:ahLst/>
              <a:cxnLst/>
              <a:rect l="l" t="t" r="r" b="b"/>
              <a:pathLst>
                <a:path w="6938" h="16047" extrusionOk="0">
                  <a:moveTo>
                    <a:pt x="2736" y="0"/>
                  </a:moveTo>
                  <a:lnTo>
                    <a:pt x="2541" y="49"/>
                  </a:lnTo>
                  <a:lnTo>
                    <a:pt x="2346" y="123"/>
                  </a:lnTo>
                  <a:lnTo>
                    <a:pt x="2175" y="196"/>
                  </a:lnTo>
                  <a:lnTo>
                    <a:pt x="2028" y="293"/>
                  </a:lnTo>
                  <a:lnTo>
                    <a:pt x="1711" y="489"/>
                  </a:lnTo>
                  <a:lnTo>
                    <a:pt x="1442" y="758"/>
                  </a:lnTo>
                  <a:lnTo>
                    <a:pt x="1173" y="1075"/>
                  </a:lnTo>
                  <a:lnTo>
                    <a:pt x="953" y="1417"/>
                  </a:lnTo>
                  <a:lnTo>
                    <a:pt x="758" y="1808"/>
                  </a:lnTo>
                  <a:lnTo>
                    <a:pt x="587" y="2223"/>
                  </a:lnTo>
                  <a:lnTo>
                    <a:pt x="441" y="2711"/>
                  </a:lnTo>
                  <a:lnTo>
                    <a:pt x="318" y="3200"/>
                  </a:lnTo>
                  <a:lnTo>
                    <a:pt x="221" y="3737"/>
                  </a:lnTo>
                  <a:lnTo>
                    <a:pt x="147" y="4323"/>
                  </a:lnTo>
                  <a:lnTo>
                    <a:pt x="74" y="4909"/>
                  </a:lnTo>
                  <a:lnTo>
                    <a:pt x="25" y="5544"/>
                  </a:lnTo>
                  <a:lnTo>
                    <a:pt x="1" y="6204"/>
                  </a:lnTo>
                  <a:lnTo>
                    <a:pt x="1" y="6888"/>
                  </a:lnTo>
                  <a:lnTo>
                    <a:pt x="25" y="7034"/>
                  </a:lnTo>
                  <a:lnTo>
                    <a:pt x="50" y="7181"/>
                  </a:lnTo>
                  <a:lnTo>
                    <a:pt x="99" y="7327"/>
                  </a:lnTo>
                  <a:lnTo>
                    <a:pt x="172" y="7425"/>
                  </a:lnTo>
                  <a:lnTo>
                    <a:pt x="245" y="7523"/>
                  </a:lnTo>
                  <a:lnTo>
                    <a:pt x="318" y="7596"/>
                  </a:lnTo>
                  <a:lnTo>
                    <a:pt x="416" y="7645"/>
                  </a:lnTo>
                  <a:lnTo>
                    <a:pt x="636" y="7645"/>
                  </a:lnTo>
                  <a:lnTo>
                    <a:pt x="734" y="7596"/>
                  </a:lnTo>
                  <a:lnTo>
                    <a:pt x="807" y="7523"/>
                  </a:lnTo>
                  <a:lnTo>
                    <a:pt x="880" y="7425"/>
                  </a:lnTo>
                  <a:lnTo>
                    <a:pt x="929" y="7327"/>
                  </a:lnTo>
                  <a:lnTo>
                    <a:pt x="953" y="7181"/>
                  </a:lnTo>
                  <a:lnTo>
                    <a:pt x="978" y="6888"/>
                  </a:lnTo>
                  <a:lnTo>
                    <a:pt x="1002" y="6521"/>
                  </a:lnTo>
                  <a:lnTo>
                    <a:pt x="1027" y="6106"/>
                  </a:lnTo>
                  <a:lnTo>
                    <a:pt x="1149" y="5105"/>
                  </a:lnTo>
                  <a:lnTo>
                    <a:pt x="1295" y="4103"/>
                  </a:lnTo>
                  <a:lnTo>
                    <a:pt x="1369" y="3664"/>
                  </a:lnTo>
                  <a:lnTo>
                    <a:pt x="1466" y="3298"/>
                  </a:lnTo>
                  <a:lnTo>
                    <a:pt x="1417" y="3102"/>
                  </a:lnTo>
                  <a:lnTo>
                    <a:pt x="1393" y="2907"/>
                  </a:lnTo>
                  <a:lnTo>
                    <a:pt x="1393" y="2711"/>
                  </a:lnTo>
                  <a:lnTo>
                    <a:pt x="1417" y="2540"/>
                  </a:lnTo>
                  <a:lnTo>
                    <a:pt x="1442" y="2394"/>
                  </a:lnTo>
                  <a:lnTo>
                    <a:pt x="1515" y="2247"/>
                  </a:lnTo>
                  <a:lnTo>
                    <a:pt x="1588" y="2125"/>
                  </a:lnTo>
                  <a:lnTo>
                    <a:pt x="1662" y="2052"/>
                  </a:lnTo>
                  <a:lnTo>
                    <a:pt x="1588" y="2150"/>
                  </a:lnTo>
                  <a:lnTo>
                    <a:pt x="1540" y="2296"/>
                  </a:lnTo>
                  <a:lnTo>
                    <a:pt x="1491" y="2492"/>
                  </a:lnTo>
                  <a:lnTo>
                    <a:pt x="1491" y="2687"/>
                  </a:lnTo>
                  <a:lnTo>
                    <a:pt x="1515" y="2882"/>
                  </a:lnTo>
                  <a:lnTo>
                    <a:pt x="1564" y="3078"/>
                  </a:lnTo>
                  <a:lnTo>
                    <a:pt x="1613" y="3175"/>
                  </a:lnTo>
                  <a:lnTo>
                    <a:pt x="1686" y="3273"/>
                  </a:lnTo>
                  <a:lnTo>
                    <a:pt x="1759" y="3346"/>
                  </a:lnTo>
                  <a:lnTo>
                    <a:pt x="1857" y="3420"/>
                  </a:lnTo>
                  <a:lnTo>
                    <a:pt x="1906" y="3786"/>
                  </a:lnTo>
                  <a:lnTo>
                    <a:pt x="1930" y="3981"/>
                  </a:lnTo>
                  <a:lnTo>
                    <a:pt x="1955" y="4201"/>
                  </a:lnTo>
                  <a:lnTo>
                    <a:pt x="1930" y="4445"/>
                  </a:lnTo>
                  <a:lnTo>
                    <a:pt x="1906" y="4738"/>
                  </a:lnTo>
                  <a:lnTo>
                    <a:pt x="1833" y="5032"/>
                  </a:lnTo>
                  <a:lnTo>
                    <a:pt x="1711" y="5398"/>
                  </a:lnTo>
                  <a:lnTo>
                    <a:pt x="1515" y="5911"/>
                  </a:lnTo>
                  <a:lnTo>
                    <a:pt x="1369" y="6399"/>
                  </a:lnTo>
                  <a:lnTo>
                    <a:pt x="1271" y="6839"/>
                  </a:lnTo>
                  <a:lnTo>
                    <a:pt x="1222" y="7230"/>
                  </a:lnTo>
                  <a:lnTo>
                    <a:pt x="1173" y="7620"/>
                  </a:lnTo>
                  <a:lnTo>
                    <a:pt x="1173" y="8011"/>
                  </a:lnTo>
                  <a:lnTo>
                    <a:pt x="1198" y="8817"/>
                  </a:lnTo>
                  <a:lnTo>
                    <a:pt x="1247" y="9989"/>
                  </a:lnTo>
                  <a:lnTo>
                    <a:pt x="1295" y="11162"/>
                  </a:lnTo>
                  <a:lnTo>
                    <a:pt x="1320" y="13238"/>
                  </a:lnTo>
                  <a:lnTo>
                    <a:pt x="1344" y="14728"/>
                  </a:lnTo>
                  <a:lnTo>
                    <a:pt x="1344" y="15314"/>
                  </a:lnTo>
                  <a:lnTo>
                    <a:pt x="1369" y="15533"/>
                  </a:lnTo>
                  <a:lnTo>
                    <a:pt x="1417" y="15704"/>
                  </a:lnTo>
                  <a:lnTo>
                    <a:pt x="1491" y="15827"/>
                  </a:lnTo>
                  <a:lnTo>
                    <a:pt x="1588" y="15924"/>
                  </a:lnTo>
                  <a:lnTo>
                    <a:pt x="1662" y="15998"/>
                  </a:lnTo>
                  <a:lnTo>
                    <a:pt x="1735" y="16022"/>
                  </a:lnTo>
                  <a:lnTo>
                    <a:pt x="1833" y="16046"/>
                  </a:lnTo>
                  <a:lnTo>
                    <a:pt x="1955" y="16046"/>
                  </a:lnTo>
                  <a:lnTo>
                    <a:pt x="2077" y="15998"/>
                  </a:lnTo>
                  <a:lnTo>
                    <a:pt x="2175" y="15949"/>
                  </a:lnTo>
                  <a:lnTo>
                    <a:pt x="2248" y="15875"/>
                  </a:lnTo>
                  <a:lnTo>
                    <a:pt x="2321" y="15802"/>
                  </a:lnTo>
                  <a:lnTo>
                    <a:pt x="2394" y="15680"/>
                  </a:lnTo>
                  <a:lnTo>
                    <a:pt x="2419" y="15533"/>
                  </a:lnTo>
                  <a:lnTo>
                    <a:pt x="2468" y="15387"/>
                  </a:lnTo>
                  <a:lnTo>
                    <a:pt x="3152" y="8548"/>
                  </a:lnTo>
                  <a:lnTo>
                    <a:pt x="3152" y="8451"/>
                  </a:lnTo>
                  <a:lnTo>
                    <a:pt x="3200" y="8280"/>
                  </a:lnTo>
                  <a:lnTo>
                    <a:pt x="3249" y="8182"/>
                  </a:lnTo>
                  <a:lnTo>
                    <a:pt x="3298" y="8084"/>
                  </a:lnTo>
                  <a:lnTo>
                    <a:pt x="3371" y="8011"/>
                  </a:lnTo>
                  <a:lnTo>
                    <a:pt x="3469" y="7987"/>
                  </a:lnTo>
                  <a:lnTo>
                    <a:pt x="3567" y="8011"/>
                  </a:lnTo>
                  <a:lnTo>
                    <a:pt x="3640" y="8084"/>
                  </a:lnTo>
                  <a:lnTo>
                    <a:pt x="3689" y="8182"/>
                  </a:lnTo>
                  <a:lnTo>
                    <a:pt x="3738" y="8280"/>
                  </a:lnTo>
                  <a:lnTo>
                    <a:pt x="3787" y="8451"/>
                  </a:lnTo>
                  <a:lnTo>
                    <a:pt x="3787" y="8548"/>
                  </a:lnTo>
                  <a:lnTo>
                    <a:pt x="4470" y="15387"/>
                  </a:lnTo>
                  <a:lnTo>
                    <a:pt x="4519" y="15533"/>
                  </a:lnTo>
                  <a:lnTo>
                    <a:pt x="4544" y="15680"/>
                  </a:lnTo>
                  <a:lnTo>
                    <a:pt x="4617" y="15802"/>
                  </a:lnTo>
                  <a:lnTo>
                    <a:pt x="4690" y="15875"/>
                  </a:lnTo>
                  <a:lnTo>
                    <a:pt x="4763" y="15949"/>
                  </a:lnTo>
                  <a:lnTo>
                    <a:pt x="4861" y="15998"/>
                  </a:lnTo>
                  <a:lnTo>
                    <a:pt x="4983" y="16046"/>
                  </a:lnTo>
                  <a:lnTo>
                    <a:pt x="5105" y="16046"/>
                  </a:lnTo>
                  <a:lnTo>
                    <a:pt x="5203" y="16022"/>
                  </a:lnTo>
                  <a:lnTo>
                    <a:pt x="5276" y="15998"/>
                  </a:lnTo>
                  <a:lnTo>
                    <a:pt x="5350" y="15924"/>
                  </a:lnTo>
                  <a:lnTo>
                    <a:pt x="5447" y="15827"/>
                  </a:lnTo>
                  <a:lnTo>
                    <a:pt x="5521" y="15704"/>
                  </a:lnTo>
                  <a:lnTo>
                    <a:pt x="5569" y="15533"/>
                  </a:lnTo>
                  <a:lnTo>
                    <a:pt x="5594" y="15314"/>
                  </a:lnTo>
                  <a:lnTo>
                    <a:pt x="5594" y="14728"/>
                  </a:lnTo>
                  <a:lnTo>
                    <a:pt x="5618" y="13238"/>
                  </a:lnTo>
                  <a:lnTo>
                    <a:pt x="5643" y="11162"/>
                  </a:lnTo>
                  <a:lnTo>
                    <a:pt x="5692" y="9989"/>
                  </a:lnTo>
                  <a:lnTo>
                    <a:pt x="5740" y="8817"/>
                  </a:lnTo>
                  <a:lnTo>
                    <a:pt x="5765" y="8011"/>
                  </a:lnTo>
                  <a:lnTo>
                    <a:pt x="5765" y="7620"/>
                  </a:lnTo>
                  <a:lnTo>
                    <a:pt x="5716" y="7230"/>
                  </a:lnTo>
                  <a:lnTo>
                    <a:pt x="5667" y="6839"/>
                  </a:lnTo>
                  <a:lnTo>
                    <a:pt x="5569" y="6399"/>
                  </a:lnTo>
                  <a:lnTo>
                    <a:pt x="5423" y="5911"/>
                  </a:lnTo>
                  <a:lnTo>
                    <a:pt x="5227" y="5398"/>
                  </a:lnTo>
                  <a:lnTo>
                    <a:pt x="5105" y="5032"/>
                  </a:lnTo>
                  <a:lnTo>
                    <a:pt x="5032" y="4738"/>
                  </a:lnTo>
                  <a:lnTo>
                    <a:pt x="5008" y="4445"/>
                  </a:lnTo>
                  <a:lnTo>
                    <a:pt x="4983" y="4201"/>
                  </a:lnTo>
                  <a:lnTo>
                    <a:pt x="5008" y="3981"/>
                  </a:lnTo>
                  <a:lnTo>
                    <a:pt x="5032" y="3786"/>
                  </a:lnTo>
                  <a:lnTo>
                    <a:pt x="5081" y="3420"/>
                  </a:lnTo>
                  <a:lnTo>
                    <a:pt x="5179" y="3346"/>
                  </a:lnTo>
                  <a:lnTo>
                    <a:pt x="5252" y="3273"/>
                  </a:lnTo>
                  <a:lnTo>
                    <a:pt x="5325" y="3175"/>
                  </a:lnTo>
                  <a:lnTo>
                    <a:pt x="5374" y="3078"/>
                  </a:lnTo>
                  <a:lnTo>
                    <a:pt x="5423" y="2882"/>
                  </a:lnTo>
                  <a:lnTo>
                    <a:pt x="5447" y="2687"/>
                  </a:lnTo>
                  <a:lnTo>
                    <a:pt x="5447" y="2492"/>
                  </a:lnTo>
                  <a:lnTo>
                    <a:pt x="5398" y="2296"/>
                  </a:lnTo>
                  <a:lnTo>
                    <a:pt x="5350" y="2150"/>
                  </a:lnTo>
                  <a:lnTo>
                    <a:pt x="5276" y="2052"/>
                  </a:lnTo>
                  <a:lnTo>
                    <a:pt x="5350" y="2125"/>
                  </a:lnTo>
                  <a:lnTo>
                    <a:pt x="5423" y="2247"/>
                  </a:lnTo>
                  <a:lnTo>
                    <a:pt x="5496" y="2394"/>
                  </a:lnTo>
                  <a:lnTo>
                    <a:pt x="5521" y="2540"/>
                  </a:lnTo>
                  <a:lnTo>
                    <a:pt x="5545" y="2711"/>
                  </a:lnTo>
                  <a:lnTo>
                    <a:pt x="5545" y="2907"/>
                  </a:lnTo>
                  <a:lnTo>
                    <a:pt x="5521" y="3102"/>
                  </a:lnTo>
                  <a:lnTo>
                    <a:pt x="5472" y="3298"/>
                  </a:lnTo>
                  <a:lnTo>
                    <a:pt x="5569" y="3664"/>
                  </a:lnTo>
                  <a:lnTo>
                    <a:pt x="5643" y="4103"/>
                  </a:lnTo>
                  <a:lnTo>
                    <a:pt x="5789" y="5105"/>
                  </a:lnTo>
                  <a:lnTo>
                    <a:pt x="5911" y="6106"/>
                  </a:lnTo>
                  <a:lnTo>
                    <a:pt x="5936" y="6521"/>
                  </a:lnTo>
                  <a:lnTo>
                    <a:pt x="5960" y="6888"/>
                  </a:lnTo>
                  <a:lnTo>
                    <a:pt x="5985" y="7181"/>
                  </a:lnTo>
                  <a:lnTo>
                    <a:pt x="6009" y="7327"/>
                  </a:lnTo>
                  <a:lnTo>
                    <a:pt x="6058" y="7425"/>
                  </a:lnTo>
                  <a:lnTo>
                    <a:pt x="6131" y="7523"/>
                  </a:lnTo>
                  <a:lnTo>
                    <a:pt x="6204" y="7596"/>
                  </a:lnTo>
                  <a:lnTo>
                    <a:pt x="6302" y="7645"/>
                  </a:lnTo>
                  <a:lnTo>
                    <a:pt x="6522" y="7645"/>
                  </a:lnTo>
                  <a:lnTo>
                    <a:pt x="6620" y="7596"/>
                  </a:lnTo>
                  <a:lnTo>
                    <a:pt x="6693" y="7523"/>
                  </a:lnTo>
                  <a:lnTo>
                    <a:pt x="6766" y="7425"/>
                  </a:lnTo>
                  <a:lnTo>
                    <a:pt x="6839" y="7327"/>
                  </a:lnTo>
                  <a:lnTo>
                    <a:pt x="6888" y="7181"/>
                  </a:lnTo>
                  <a:lnTo>
                    <a:pt x="6913" y="7034"/>
                  </a:lnTo>
                  <a:lnTo>
                    <a:pt x="6937" y="6888"/>
                  </a:lnTo>
                  <a:lnTo>
                    <a:pt x="6937" y="6204"/>
                  </a:lnTo>
                  <a:lnTo>
                    <a:pt x="6913" y="5544"/>
                  </a:lnTo>
                  <a:lnTo>
                    <a:pt x="6864" y="4909"/>
                  </a:lnTo>
                  <a:lnTo>
                    <a:pt x="6791" y="4323"/>
                  </a:lnTo>
                  <a:lnTo>
                    <a:pt x="6717" y="3737"/>
                  </a:lnTo>
                  <a:lnTo>
                    <a:pt x="6620" y="3200"/>
                  </a:lnTo>
                  <a:lnTo>
                    <a:pt x="6497" y="2711"/>
                  </a:lnTo>
                  <a:lnTo>
                    <a:pt x="6351" y="2223"/>
                  </a:lnTo>
                  <a:lnTo>
                    <a:pt x="6180" y="1808"/>
                  </a:lnTo>
                  <a:lnTo>
                    <a:pt x="5985" y="1417"/>
                  </a:lnTo>
                  <a:lnTo>
                    <a:pt x="5765" y="1075"/>
                  </a:lnTo>
                  <a:lnTo>
                    <a:pt x="5496" y="758"/>
                  </a:lnTo>
                  <a:lnTo>
                    <a:pt x="5227" y="489"/>
                  </a:lnTo>
                  <a:lnTo>
                    <a:pt x="4910" y="293"/>
                  </a:lnTo>
                  <a:lnTo>
                    <a:pt x="4763" y="196"/>
                  </a:lnTo>
                  <a:lnTo>
                    <a:pt x="4592" y="123"/>
                  </a:lnTo>
                  <a:lnTo>
                    <a:pt x="4397" y="49"/>
                  </a:lnTo>
                  <a:lnTo>
                    <a:pt x="4202" y="0"/>
                  </a:lnTo>
                  <a:lnTo>
                    <a:pt x="4031" y="98"/>
                  </a:lnTo>
                  <a:lnTo>
                    <a:pt x="3860" y="147"/>
                  </a:lnTo>
                  <a:lnTo>
                    <a:pt x="3664" y="196"/>
                  </a:lnTo>
                  <a:lnTo>
                    <a:pt x="3469" y="220"/>
                  </a:lnTo>
                  <a:lnTo>
                    <a:pt x="3274" y="196"/>
                  </a:lnTo>
                  <a:lnTo>
                    <a:pt x="3078" y="147"/>
                  </a:lnTo>
                  <a:lnTo>
                    <a:pt x="2907" y="98"/>
                  </a:lnTo>
                  <a:lnTo>
                    <a:pt x="27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04" name="Google Shape;804;p48"/>
          <p:cNvSpPr/>
          <p:nvPr/>
        </p:nvSpPr>
        <p:spPr>
          <a:xfrm>
            <a:off x="4271620" y="2183285"/>
            <a:ext cx="295135" cy="311156"/>
          </a:xfrm>
          <a:custGeom>
            <a:avLst/>
            <a:gdLst/>
            <a:ahLst/>
            <a:cxnLst/>
            <a:rect l="l" t="t" r="r" b="b"/>
            <a:pathLst>
              <a:path w="15290" h="16120" extrusionOk="0">
                <a:moveTo>
                  <a:pt x="7645" y="1"/>
                </a:moveTo>
                <a:lnTo>
                  <a:pt x="7303" y="25"/>
                </a:lnTo>
                <a:lnTo>
                  <a:pt x="7010" y="98"/>
                </a:lnTo>
                <a:lnTo>
                  <a:pt x="6766" y="172"/>
                </a:lnTo>
                <a:lnTo>
                  <a:pt x="6546" y="294"/>
                </a:lnTo>
                <a:lnTo>
                  <a:pt x="6351" y="391"/>
                </a:lnTo>
                <a:lnTo>
                  <a:pt x="6204" y="538"/>
                </a:lnTo>
                <a:lnTo>
                  <a:pt x="6058" y="660"/>
                </a:lnTo>
                <a:lnTo>
                  <a:pt x="5960" y="782"/>
                </a:lnTo>
                <a:lnTo>
                  <a:pt x="5569" y="856"/>
                </a:lnTo>
                <a:lnTo>
                  <a:pt x="5203" y="978"/>
                </a:lnTo>
                <a:lnTo>
                  <a:pt x="4885" y="1149"/>
                </a:lnTo>
                <a:lnTo>
                  <a:pt x="4617" y="1320"/>
                </a:lnTo>
                <a:lnTo>
                  <a:pt x="4372" y="1539"/>
                </a:lnTo>
                <a:lnTo>
                  <a:pt x="4177" y="1759"/>
                </a:lnTo>
                <a:lnTo>
                  <a:pt x="4030" y="2028"/>
                </a:lnTo>
                <a:lnTo>
                  <a:pt x="3908" y="2296"/>
                </a:lnTo>
                <a:lnTo>
                  <a:pt x="3811" y="2565"/>
                </a:lnTo>
                <a:lnTo>
                  <a:pt x="3737" y="2834"/>
                </a:lnTo>
                <a:lnTo>
                  <a:pt x="3689" y="3127"/>
                </a:lnTo>
                <a:lnTo>
                  <a:pt x="3640" y="3420"/>
                </a:lnTo>
                <a:lnTo>
                  <a:pt x="3640" y="3713"/>
                </a:lnTo>
                <a:lnTo>
                  <a:pt x="3640" y="3982"/>
                </a:lnTo>
                <a:lnTo>
                  <a:pt x="3689" y="4495"/>
                </a:lnTo>
                <a:lnTo>
                  <a:pt x="3689" y="4519"/>
                </a:lnTo>
                <a:lnTo>
                  <a:pt x="3566" y="4568"/>
                </a:lnTo>
                <a:lnTo>
                  <a:pt x="3469" y="4666"/>
                </a:lnTo>
                <a:lnTo>
                  <a:pt x="3395" y="4812"/>
                </a:lnTo>
                <a:lnTo>
                  <a:pt x="3322" y="4983"/>
                </a:lnTo>
                <a:lnTo>
                  <a:pt x="3273" y="5178"/>
                </a:lnTo>
                <a:lnTo>
                  <a:pt x="3249" y="5398"/>
                </a:lnTo>
                <a:lnTo>
                  <a:pt x="3224" y="5642"/>
                </a:lnTo>
                <a:lnTo>
                  <a:pt x="3249" y="5887"/>
                </a:lnTo>
                <a:lnTo>
                  <a:pt x="3298" y="6155"/>
                </a:lnTo>
                <a:lnTo>
                  <a:pt x="3347" y="6400"/>
                </a:lnTo>
                <a:lnTo>
                  <a:pt x="3444" y="6619"/>
                </a:lnTo>
                <a:lnTo>
                  <a:pt x="3542" y="6790"/>
                </a:lnTo>
                <a:lnTo>
                  <a:pt x="3640" y="6961"/>
                </a:lnTo>
                <a:lnTo>
                  <a:pt x="3762" y="7059"/>
                </a:lnTo>
                <a:lnTo>
                  <a:pt x="3884" y="7132"/>
                </a:lnTo>
                <a:lnTo>
                  <a:pt x="4030" y="7132"/>
                </a:lnTo>
                <a:lnTo>
                  <a:pt x="4104" y="7108"/>
                </a:lnTo>
                <a:lnTo>
                  <a:pt x="4275" y="7523"/>
                </a:lnTo>
                <a:lnTo>
                  <a:pt x="4494" y="7889"/>
                </a:lnTo>
                <a:lnTo>
                  <a:pt x="4714" y="8256"/>
                </a:lnTo>
                <a:lnTo>
                  <a:pt x="4983" y="8598"/>
                </a:lnTo>
                <a:lnTo>
                  <a:pt x="5252" y="8891"/>
                </a:lnTo>
                <a:lnTo>
                  <a:pt x="5545" y="9159"/>
                </a:lnTo>
                <a:lnTo>
                  <a:pt x="5862" y="9404"/>
                </a:lnTo>
                <a:lnTo>
                  <a:pt x="6180" y="9623"/>
                </a:lnTo>
                <a:lnTo>
                  <a:pt x="6180" y="10698"/>
                </a:lnTo>
                <a:lnTo>
                  <a:pt x="5667" y="10747"/>
                </a:lnTo>
                <a:lnTo>
                  <a:pt x="5081" y="10845"/>
                </a:lnTo>
                <a:lnTo>
                  <a:pt x="4519" y="10967"/>
                </a:lnTo>
                <a:lnTo>
                  <a:pt x="3957" y="11089"/>
                </a:lnTo>
                <a:lnTo>
                  <a:pt x="3420" y="11260"/>
                </a:lnTo>
                <a:lnTo>
                  <a:pt x="2931" y="11455"/>
                </a:lnTo>
                <a:lnTo>
                  <a:pt x="2467" y="11675"/>
                </a:lnTo>
                <a:lnTo>
                  <a:pt x="2028" y="11919"/>
                </a:lnTo>
                <a:lnTo>
                  <a:pt x="1637" y="12188"/>
                </a:lnTo>
                <a:lnTo>
                  <a:pt x="1271" y="12456"/>
                </a:lnTo>
                <a:lnTo>
                  <a:pt x="953" y="12774"/>
                </a:lnTo>
                <a:lnTo>
                  <a:pt x="684" y="13116"/>
                </a:lnTo>
                <a:lnTo>
                  <a:pt x="440" y="13458"/>
                </a:lnTo>
                <a:lnTo>
                  <a:pt x="269" y="13849"/>
                </a:lnTo>
                <a:lnTo>
                  <a:pt x="123" y="14239"/>
                </a:lnTo>
                <a:lnTo>
                  <a:pt x="49" y="14679"/>
                </a:lnTo>
                <a:lnTo>
                  <a:pt x="1" y="15119"/>
                </a:lnTo>
                <a:lnTo>
                  <a:pt x="49" y="15167"/>
                </a:lnTo>
                <a:lnTo>
                  <a:pt x="245" y="15265"/>
                </a:lnTo>
                <a:lnTo>
                  <a:pt x="416" y="15338"/>
                </a:lnTo>
                <a:lnTo>
                  <a:pt x="636" y="15436"/>
                </a:lnTo>
                <a:lnTo>
                  <a:pt x="904" y="15534"/>
                </a:lnTo>
                <a:lnTo>
                  <a:pt x="1271" y="15607"/>
                </a:lnTo>
                <a:lnTo>
                  <a:pt x="1710" y="15705"/>
                </a:lnTo>
                <a:lnTo>
                  <a:pt x="2223" y="15802"/>
                </a:lnTo>
                <a:lnTo>
                  <a:pt x="2834" y="15876"/>
                </a:lnTo>
                <a:lnTo>
                  <a:pt x="3566" y="15973"/>
                </a:lnTo>
                <a:lnTo>
                  <a:pt x="4397" y="16022"/>
                </a:lnTo>
                <a:lnTo>
                  <a:pt x="5325" y="16071"/>
                </a:lnTo>
                <a:lnTo>
                  <a:pt x="6399" y="16096"/>
                </a:lnTo>
                <a:lnTo>
                  <a:pt x="7621" y="16120"/>
                </a:lnTo>
                <a:lnTo>
                  <a:pt x="8817" y="16096"/>
                </a:lnTo>
                <a:lnTo>
                  <a:pt x="9892" y="16071"/>
                </a:lnTo>
                <a:lnTo>
                  <a:pt x="10844" y="16022"/>
                </a:lnTo>
                <a:lnTo>
                  <a:pt x="11675" y="15973"/>
                </a:lnTo>
                <a:lnTo>
                  <a:pt x="12408" y="15876"/>
                </a:lnTo>
                <a:lnTo>
                  <a:pt x="13018" y="15802"/>
                </a:lnTo>
                <a:lnTo>
                  <a:pt x="13555" y="15705"/>
                </a:lnTo>
                <a:lnTo>
                  <a:pt x="13995" y="15607"/>
                </a:lnTo>
                <a:lnTo>
                  <a:pt x="14361" y="15534"/>
                </a:lnTo>
                <a:lnTo>
                  <a:pt x="14654" y="15436"/>
                </a:lnTo>
                <a:lnTo>
                  <a:pt x="14874" y="15338"/>
                </a:lnTo>
                <a:lnTo>
                  <a:pt x="15045" y="15265"/>
                </a:lnTo>
                <a:lnTo>
                  <a:pt x="15216" y="15167"/>
                </a:lnTo>
                <a:lnTo>
                  <a:pt x="15289" y="15119"/>
                </a:lnTo>
                <a:lnTo>
                  <a:pt x="15241" y="14655"/>
                </a:lnTo>
                <a:lnTo>
                  <a:pt x="15167" y="14215"/>
                </a:lnTo>
                <a:lnTo>
                  <a:pt x="15045" y="13800"/>
                </a:lnTo>
                <a:lnTo>
                  <a:pt x="14874" y="13409"/>
                </a:lnTo>
                <a:lnTo>
                  <a:pt x="14630" y="13043"/>
                </a:lnTo>
                <a:lnTo>
                  <a:pt x="14361" y="12701"/>
                </a:lnTo>
                <a:lnTo>
                  <a:pt x="14044" y="12408"/>
                </a:lnTo>
                <a:lnTo>
                  <a:pt x="13678" y="12115"/>
                </a:lnTo>
                <a:lnTo>
                  <a:pt x="13287" y="11846"/>
                </a:lnTo>
                <a:lnTo>
                  <a:pt x="12847" y="11626"/>
                </a:lnTo>
                <a:lnTo>
                  <a:pt x="12359" y="11406"/>
                </a:lnTo>
                <a:lnTo>
                  <a:pt x="11846" y="11235"/>
                </a:lnTo>
                <a:lnTo>
                  <a:pt x="11284" y="11064"/>
                </a:lnTo>
                <a:lnTo>
                  <a:pt x="10698" y="10942"/>
                </a:lnTo>
                <a:lnTo>
                  <a:pt x="10063" y="10820"/>
                </a:lnTo>
                <a:lnTo>
                  <a:pt x="9428" y="10747"/>
                </a:lnTo>
                <a:lnTo>
                  <a:pt x="9110" y="10722"/>
                </a:lnTo>
                <a:lnTo>
                  <a:pt x="9110" y="9623"/>
                </a:lnTo>
                <a:lnTo>
                  <a:pt x="9428" y="9404"/>
                </a:lnTo>
                <a:lnTo>
                  <a:pt x="9745" y="9159"/>
                </a:lnTo>
                <a:lnTo>
                  <a:pt x="10039" y="8891"/>
                </a:lnTo>
                <a:lnTo>
                  <a:pt x="10332" y="8598"/>
                </a:lnTo>
                <a:lnTo>
                  <a:pt x="10576" y="8256"/>
                </a:lnTo>
                <a:lnTo>
                  <a:pt x="10796" y="7889"/>
                </a:lnTo>
                <a:lnTo>
                  <a:pt x="11015" y="7523"/>
                </a:lnTo>
                <a:lnTo>
                  <a:pt x="11186" y="7108"/>
                </a:lnTo>
                <a:lnTo>
                  <a:pt x="11260" y="7132"/>
                </a:lnTo>
                <a:lnTo>
                  <a:pt x="11406" y="7132"/>
                </a:lnTo>
                <a:lnTo>
                  <a:pt x="11528" y="7059"/>
                </a:lnTo>
                <a:lnTo>
                  <a:pt x="11650" y="6961"/>
                </a:lnTo>
                <a:lnTo>
                  <a:pt x="11748" y="6790"/>
                </a:lnTo>
                <a:lnTo>
                  <a:pt x="11846" y="6619"/>
                </a:lnTo>
                <a:lnTo>
                  <a:pt x="11944" y="6400"/>
                </a:lnTo>
                <a:lnTo>
                  <a:pt x="11992" y="6155"/>
                </a:lnTo>
                <a:lnTo>
                  <a:pt x="12041" y="5887"/>
                </a:lnTo>
                <a:lnTo>
                  <a:pt x="12066" y="5642"/>
                </a:lnTo>
                <a:lnTo>
                  <a:pt x="12041" y="5398"/>
                </a:lnTo>
                <a:lnTo>
                  <a:pt x="12017" y="5203"/>
                </a:lnTo>
                <a:lnTo>
                  <a:pt x="11968" y="5007"/>
                </a:lnTo>
                <a:lnTo>
                  <a:pt x="11919" y="4836"/>
                </a:lnTo>
                <a:lnTo>
                  <a:pt x="11846" y="4690"/>
                </a:lnTo>
                <a:lnTo>
                  <a:pt x="11748" y="4592"/>
                </a:lnTo>
                <a:lnTo>
                  <a:pt x="11626" y="4519"/>
                </a:lnTo>
                <a:lnTo>
                  <a:pt x="11699" y="4153"/>
                </a:lnTo>
                <a:lnTo>
                  <a:pt x="11724" y="3811"/>
                </a:lnTo>
                <a:lnTo>
                  <a:pt x="11724" y="3493"/>
                </a:lnTo>
                <a:lnTo>
                  <a:pt x="11724" y="3200"/>
                </a:lnTo>
                <a:lnTo>
                  <a:pt x="11699" y="2907"/>
                </a:lnTo>
                <a:lnTo>
                  <a:pt x="11650" y="2638"/>
                </a:lnTo>
                <a:lnTo>
                  <a:pt x="11577" y="2394"/>
                </a:lnTo>
                <a:lnTo>
                  <a:pt x="11504" y="2150"/>
                </a:lnTo>
                <a:lnTo>
                  <a:pt x="11406" y="1930"/>
                </a:lnTo>
                <a:lnTo>
                  <a:pt x="11309" y="1710"/>
                </a:lnTo>
                <a:lnTo>
                  <a:pt x="11186" y="1515"/>
                </a:lnTo>
                <a:lnTo>
                  <a:pt x="11040" y="1344"/>
                </a:lnTo>
                <a:lnTo>
                  <a:pt x="10893" y="1173"/>
                </a:lnTo>
                <a:lnTo>
                  <a:pt x="10747" y="1026"/>
                </a:lnTo>
                <a:lnTo>
                  <a:pt x="10429" y="758"/>
                </a:lnTo>
                <a:lnTo>
                  <a:pt x="10063" y="562"/>
                </a:lnTo>
                <a:lnTo>
                  <a:pt x="9697" y="367"/>
                </a:lnTo>
                <a:lnTo>
                  <a:pt x="9330" y="245"/>
                </a:lnTo>
                <a:lnTo>
                  <a:pt x="8964" y="147"/>
                </a:lnTo>
                <a:lnTo>
                  <a:pt x="8598" y="74"/>
                </a:lnTo>
                <a:lnTo>
                  <a:pt x="8256" y="25"/>
                </a:lnTo>
                <a:lnTo>
                  <a:pt x="793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05" name="Google Shape;805;p48"/>
          <p:cNvGrpSpPr/>
          <p:nvPr/>
        </p:nvGrpSpPr>
        <p:grpSpPr>
          <a:xfrm>
            <a:off x="4777138" y="2188800"/>
            <a:ext cx="324359" cy="299845"/>
            <a:chOff x="5975075" y="2327500"/>
            <a:chExt cx="420100" cy="388350"/>
          </a:xfrm>
        </p:grpSpPr>
        <p:sp>
          <p:nvSpPr>
            <p:cNvPr id="806" name="Google Shape;806;p48"/>
            <p:cNvSpPr/>
            <p:nvPr/>
          </p:nvSpPr>
          <p:spPr>
            <a:xfrm>
              <a:off x="5975075" y="2474650"/>
              <a:ext cx="98325" cy="220450"/>
            </a:xfrm>
            <a:custGeom>
              <a:avLst/>
              <a:gdLst/>
              <a:ahLst/>
              <a:cxnLst/>
              <a:rect l="l" t="t" r="r" b="b"/>
              <a:pathLst>
                <a:path w="3933" h="8818" extrusionOk="0">
                  <a:moveTo>
                    <a:pt x="2418" y="1002"/>
                  </a:moveTo>
                  <a:lnTo>
                    <a:pt x="2565" y="1027"/>
                  </a:lnTo>
                  <a:lnTo>
                    <a:pt x="2687" y="1075"/>
                  </a:lnTo>
                  <a:lnTo>
                    <a:pt x="2809" y="1124"/>
                  </a:lnTo>
                  <a:lnTo>
                    <a:pt x="2907" y="1222"/>
                  </a:lnTo>
                  <a:lnTo>
                    <a:pt x="3005" y="1320"/>
                  </a:lnTo>
                  <a:lnTo>
                    <a:pt x="3078" y="1442"/>
                  </a:lnTo>
                  <a:lnTo>
                    <a:pt x="3102" y="1564"/>
                  </a:lnTo>
                  <a:lnTo>
                    <a:pt x="3127" y="1710"/>
                  </a:lnTo>
                  <a:lnTo>
                    <a:pt x="3102" y="1857"/>
                  </a:lnTo>
                  <a:lnTo>
                    <a:pt x="3078" y="1979"/>
                  </a:lnTo>
                  <a:lnTo>
                    <a:pt x="3005" y="2101"/>
                  </a:lnTo>
                  <a:lnTo>
                    <a:pt x="2907" y="2223"/>
                  </a:lnTo>
                  <a:lnTo>
                    <a:pt x="2809" y="2297"/>
                  </a:lnTo>
                  <a:lnTo>
                    <a:pt x="2687" y="2370"/>
                  </a:lnTo>
                  <a:lnTo>
                    <a:pt x="2565" y="2394"/>
                  </a:lnTo>
                  <a:lnTo>
                    <a:pt x="2418" y="2419"/>
                  </a:lnTo>
                  <a:lnTo>
                    <a:pt x="2272" y="2394"/>
                  </a:lnTo>
                  <a:lnTo>
                    <a:pt x="2150" y="2370"/>
                  </a:lnTo>
                  <a:lnTo>
                    <a:pt x="2028" y="2297"/>
                  </a:lnTo>
                  <a:lnTo>
                    <a:pt x="1930" y="2223"/>
                  </a:lnTo>
                  <a:lnTo>
                    <a:pt x="1832" y="2101"/>
                  </a:lnTo>
                  <a:lnTo>
                    <a:pt x="1759" y="1979"/>
                  </a:lnTo>
                  <a:lnTo>
                    <a:pt x="1735" y="1857"/>
                  </a:lnTo>
                  <a:lnTo>
                    <a:pt x="1710" y="1710"/>
                  </a:lnTo>
                  <a:lnTo>
                    <a:pt x="1735" y="1564"/>
                  </a:lnTo>
                  <a:lnTo>
                    <a:pt x="1759" y="1442"/>
                  </a:lnTo>
                  <a:lnTo>
                    <a:pt x="1832" y="1320"/>
                  </a:lnTo>
                  <a:lnTo>
                    <a:pt x="1930" y="1222"/>
                  </a:lnTo>
                  <a:lnTo>
                    <a:pt x="2028" y="1124"/>
                  </a:lnTo>
                  <a:lnTo>
                    <a:pt x="2150" y="1075"/>
                  </a:lnTo>
                  <a:lnTo>
                    <a:pt x="2272" y="1027"/>
                  </a:lnTo>
                  <a:lnTo>
                    <a:pt x="2418" y="1002"/>
                  </a:lnTo>
                  <a:close/>
                  <a:moveTo>
                    <a:pt x="1" y="1"/>
                  </a:moveTo>
                  <a:lnTo>
                    <a:pt x="1" y="8817"/>
                  </a:lnTo>
                  <a:lnTo>
                    <a:pt x="3933" y="8817"/>
                  </a:lnTo>
                  <a:lnTo>
                    <a:pt x="39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7" name="Google Shape;807;p48"/>
            <p:cNvSpPr/>
            <p:nvPr/>
          </p:nvSpPr>
          <p:spPr>
            <a:xfrm>
              <a:off x="6088025" y="2327500"/>
              <a:ext cx="307150" cy="388350"/>
            </a:xfrm>
            <a:custGeom>
              <a:avLst/>
              <a:gdLst/>
              <a:ahLst/>
              <a:cxnLst/>
              <a:rect l="l" t="t" r="r" b="b"/>
              <a:pathLst>
                <a:path w="12286" h="15534" extrusionOk="0">
                  <a:moveTo>
                    <a:pt x="6326" y="1"/>
                  </a:moveTo>
                  <a:lnTo>
                    <a:pt x="5960" y="25"/>
                  </a:lnTo>
                  <a:lnTo>
                    <a:pt x="5716" y="74"/>
                  </a:lnTo>
                  <a:lnTo>
                    <a:pt x="5520" y="147"/>
                  </a:lnTo>
                  <a:lnTo>
                    <a:pt x="5374" y="221"/>
                  </a:lnTo>
                  <a:lnTo>
                    <a:pt x="4983" y="1466"/>
                  </a:lnTo>
                  <a:lnTo>
                    <a:pt x="4788" y="2028"/>
                  </a:lnTo>
                  <a:lnTo>
                    <a:pt x="4592" y="2541"/>
                  </a:lnTo>
                  <a:lnTo>
                    <a:pt x="4397" y="3005"/>
                  </a:lnTo>
                  <a:lnTo>
                    <a:pt x="4202" y="3396"/>
                  </a:lnTo>
                  <a:lnTo>
                    <a:pt x="4031" y="3689"/>
                  </a:lnTo>
                  <a:lnTo>
                    <a:pt x="3884" y="3933"/>
                  </a:lnTo>
                  <a:lnTo>
                    <a:pt x="3664" y="4153"/>
                  </a:lnTo>
                  <a:lnTo>
                    <a:pt x="3322" y="4495"/>
                  </a:lnTo>
                  <a:lnTo>
                    <a:pt x="2516" y="5252"/>
                  </a:lnTo>
                  <a:lnTo>
                    <a:pt x="1442" y="6229"/>
                  </a:lnTo>
                  <a:lnTo>
                    <a:pt x="1" y="6229"/>
                  </a:lnTo>
                  <a:lnTo>
                    <a:pt x="1" y="13433"/>
                  </a:lnTo>
                  <a:lnTo>
                    <a:pt x="1515" y="13433"/>
                  </a:lnTo>
                  <a:lnTo>
                    <a:pt x="2004" y="13678"/>
                  </a:lnTo>
                  <a:lnTo>
                    <a:pt x="2687" y="13971"/>
                  </a:lnTo>
                  <a:lnTo>
                    <a:pt x="3567" y="14313"/>
                  </a:lnTo>
                  <a:lnTo>
                    <a:pt x="4544" y="14679"/>
                  </a:lnTo>
                  <a:lnTo>
                    <a:pt x="5594" y="14997"/>
                  </a:lnTo>
                  <a:lnTo>
                    <a:pt x="6131" y="15143"/>
                  </a:lnTo>
                  <a:lnTo>
                    <a:pt x="6668" y="15265"/>
                  </a:lnTo>
                  <a:lnTo>
                    <a:pt x="7181" y="15387"/>
                  </a:lnTo>
                  <a:lnTo>
                    <a:pt x="7694" y="15461"/>
                  </a:lnTo>
                  <a:lnTo>
                    <a:pt x="8158" y="15509"/>
                  </a:lnTo>
                  <a:lnTo>
                    <a:pt x="8622" y="15534"/>
                  </a:lnTo>
                  <a:lnTo>
                    <a:pt x="9404" y="15534"/>
                  </a:lnTo>
                  <a:lnTo>
                    <a:pt x="9819" y="15509"/>
                  </a:lnTo>
                  <a:lnTo>
                    <a:pt x="10210" y="15461"/>
                  </a:lnTo>
                  <a:lnTo>
                    <a:pt x="10552" y="15363"/>
                  </a:lnTo>
                  <a:lnTo>
                    <a:pt x="10723" y="15314"/>
                  </a:lnTo>
                  <a:lnTo>
                    <a:pt x="10845" y="15265"/>
                  </a:lnTo>
                  <a:lnTo>
                    <a:pt x="10967" y="15192"/>
                  </a:lnTo>
                  <a:lnTo>
                    <a:pt x="11064" y="15094"/>
                  </a:lnTo>
                  <a:lnTo>
                    <a:pt x="11113" y="14997"/>
                  </a:lnTo>
                  <a:lnTo>
                    <a:pt x="11162" y="14874"/>
                  </a:lnTo>
                  <a:lnTo>
                    <a:pt x="11235" y="14166"/>
                  </a:lnTo>
                  <a:lnTo>
                    <a:pt x="11211" y="13995"/>
                  </a:lnTo>
                  <a:lnTo>
                    <a:pt x="11162" y="13849"/>
                  </a:lnTo>
                  <a:lnTo>
                    <a:pt x="11064" y="13702"/>
                  </a:lnTo>
                  <a:lnTo>
                    <a:pt x="10918" y="13580"/>
                  </a:lnTo>
                  <a:lnTo>
                    <a:pt x="11040" y="13556"/>
                  </a:lnTo>
                  <a:lnTo>
                    <a:pt x="11162" y="13507"/>
                  </a:lnTo>
                  <a:lnTo>
                    <a:pt x="11284" y="13458"/>
                  </a:lnTo>
                  <a:lnTo>
                    <a:pt x="11382" y="13360"/>
                  </a:lnTo>
                  <a:lnTo>
                    <a:pt x="11455" y="13263"/>
                  </a:lnTo>
                  <a:lnTo>
                    <a:pt x="11528" y="13140"/>
                  </a:lnTo>
                  <a:lnTo>
                    <a:pt x="11577" y="12994"/>
                  </a:lnTo>
                  <a:lnTo>
                    <a:pt x="11602" y="12872"/>
                  </a:lnTo>
                  <a:lnTo>
                    <a:pt x="11675" y="11993"/>
                  </a:lnTo>
                  <a:lnTo>
                    <a:pt x="11675" y="11870"/>
                  </a:lnTo>
                  <a:lnTo>
                    <a:pt x="11675" y="11773"/>
                  </a:lnTo>
                  <a:lnTo>
                    <a:pt x="11651" y="11651"/>
                  </a:lnTo>
                  <a:lnTo>
                    <a:pt x="11602" y="11553"/>
                  </a:lnTo>
                  <a:lnTo>
                    <a:pt x="11480" y="11382"/>
                  </a:lnTo>
                  <a:lnTo>
                    <a:pt x="11406" y="11309"/>
                  </a:lnTo>
                  <a:lnTo>
                    <a:pt x="11333" y="11235"/>
                  </a:lnTo>
                  <a:lnTo>
                    <a:pt x="11455" y="11211"/>
                  </a:lnTo>
                  <a:lnTo>
                    <a:pt x="11553" y="11162"/>
                  </a:lnTo>
                  <a:lnTo>
                    <a:pt x="11651" y="11089"/>
                  </a:lnTo>
                  <a:lnTo>
                    <a:pt x="11748" y="10991"/>
                  </a:lnTo>
                  <a:lnTo>
                    <a:pt x="11822" y="10893"/>
                  </a:lnTo>
                  <a:lnTo>
                    <a:pt x="11870" y="10796"/>
                  </a:lnTo>
                  <a:lnTo>
                    <a:pt x="11919" y="10674"/>
                  </a:lnTo>
                  <a:lnTo>
                    <a:pt x="11944" y="10527"/>
                  </a:lnTo>
                  <a:lnTo>
                    <a:pt x="12017" y="9672"/>
                  </a:lnTo>
                  <a:lnTo>
                    <a:pt x="12017" y="9550"/>
                  </a:lnTo>
                  <a:lnTo>
                    <a:pt x="12017" y="9428"/>
                  </a:lnTo>
                  <a:lnTo>
                    <a:pt x="11993" y="9306"/>
                  </a:lnTo>
                  <a:lnTo>
                    <a:pt x="11944" y="9208"/>
                  </a:lnTo>
                  <a:lnTo>
                    <a:pt x="11895" y="9111"/>
                  </a:lnTo>
                  <a:lnTo>
                    <a:pt x="11822" y="9037"/>
                  </a:lnTo>
                  <a:lnTo>
                    <a:pt x="11748" y="8964"/>
                  </a:lnTo>
                  <a:lnTo>
                    <a:pt x="11651" y="8891"/>
                  </a:lnTo>
                  <a:lnTo>
                    <a:pt x="11748" y="8866"/>
                  </a:lnTo>
                  <a:lnTo>
                    <a:pt x="11846" y="8793"/>
                  </a:lnTo>
                  <a:lnTo>
                    <a:pt x="11944" y="8720"/>
                  </a:lnTo>
                  <a:lnTo>
                    <a:pt x="12017" y="8647"/>
                  </a:lnTo>
                  <a:lnTo>
                    <a:pt x="12090" y="8549"/>
                  </a:lnTo>
                  <a:lnTo>
                    <a:pt x="12139" y="8451"/>
                  </a:lnTo>
                  <a:lnTo>
                    <a:pt x="12163" y="8329"/>
                  </a:lnTo>
                  <a:lnTo>
                    <a:pt x="12188" y="8207"/>
                  </a:lnTo>
                  <a:lnTo>
                    <a:pt x="12286" y="7328"/>
                  </a:lnTo>
                  <a:lnTo>
                    <a:pt x="12261" y="7206"/>
                  </a:lnTo>
                  <a:lnTo>
                    <a:pt x="12237" y="7083"/>
                  </a:lnTo>
                  <a:lnTo>
                    <a:pt x="12188" y="6986"/>
                  </a:lnTo>
                  <a:lnTo>
                    <a:pt x="12139" y="6888"/>
                  </a:lnTo>
                  <a:lnTo>
                    <a:pt x="12066" y="6790"/>
                  </a:lnTo>
                  <a:lnTo>
                    <a:pt x="11968" y="6717"/>
                  </a:lnTo>
                  <a:lnTo>
                    <a:pt x="11748" y="6571"/>
                  </a:lnTo>
                  <a:lnTo>
                    <a:pt x="11504" y="6448"/>
                  </a:lnTo>
                  <a:lnTo>
                    <a:pt x="11211" y="6351"/>
                  </a:lnTo>
                  <a:lnTo>
                    <a:pt x="10893" y="6278"/>
                  </a:lnTo>
                  <a:lnTo>
                    <a:pt x="10576" y="6229"/>
                  </a:lnTo>
                  <a:lnTo>
                    <a:pt x="9892" y="6131"/>
                  </a:lnTo>
                  <a:lnTo>
                    <a:pt x="8842" y="6033"/>
                  </a:lnTo>
                  <a:lnTo>
                    <a:pt x="7596" y="5960"/>
                  </a:lnTo>
                  <a:lnTo>
                    <a:pt x="6326" y="5887"/>
                  </a:lnTo>
                  <a:lnTo>
                    <a:pt x="6497" y="5594"/>
                  </a:lnTo>
                  <a:lnTo>
                    <a:pt x="6644" y="5252"/>
                  </a:lnTo>
                  <a:lnTo>
                    <a:pt x="6790" y="4885"/>
                  </a:lnTo>
                  <a:lnTo>
                    <a:pt x="6888" y="4495"/>
                  </a:lnTo>
                  <a:lnTo>
                    <a:pt x="6986" y="4104"/>
                  </a:lnTo>
                  <a:lnTo>
                    <a:pt x="7083" y="3689"/>
                  </a:lnTo>
                  <a:lnTo>
                    <a:pt x="7181" y="2883"/>
                  </a:lnTo>
                  <a:lnTo>
                    <a:pt x="7254" y="2150"/>
                  </a:lnTo>
                  <a:lnTo>
                    <a:pt x="7303" y="1539"/>
                  </a:lnTo>
                  <a:lnTo>
                    <a:pt x="7303" y="978"/>
                  </a:lnTo>
                  <a:lnTo>
                    <a:pt x="7303" y="807"/>
                  </a:lnTo>
                  <a:lnTo>
                    <a:pt x="7230" y="611"/>
                  </a:lnTo>
                  <a:lnTo>
                    <a:pt x="7157" y="465"/>
                  </a:lnTo>
                  <a:lnTo>
                    <a:pt x="7035" y="318"/>
                  </a:lnTo>
                  <a:lnTo>
                    <a:pt x="6888" y="172"/>
                  </a:lnTo>
                  <a:lnTo>
                    <a:pt x="6717" y="98"/>
                  </a:lnTo>
                  <a:lnTo>
                    <a:pt x="6522" y="25"/>
                  </a:lnTo>
                  <a:lnTo>
                    <a:pt x="63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8" name="Google Shape;808;p48"/>
          <p:cNvGrpSpPr/>
          <p:nvPr/>
        </p:nvGrpSpPr>
        <p:grpSpPr>
          <a:xfrm>
            <a:off x="5360286" y="2179843"/>
            <a:ext cx="198970" cy="324359"/>
            <a:chOff x="6730350" y="2315900"/>
            <a:chExt cx="257700" cy="420100"/>
          </a:xfrm>
        </p:grpSpPr>
        <p:sp>
          <p:nvSpPr>
            <p:cNvPr id="809" name="Google Shape;809;p48"/>
            <p:cNvSpPr/>
            <p:nvPr/>
          </p:nvSpPr>
          <p:spPr>
            <a:xfrm>
              <a:off x="6807900" y="26712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48"/>
            <p:cNvSpPr/>
            <p:nvPr/>
          </p:nvSpPr>
          <p:spPr>
            <a:xfrm>
              <a:off x="6807900" y="2636450"/>
              <a:ext cx="102600" cy="22625"/>
            </a:xfrm>
            <a:custGeom>
              <a:avLst/>
              <a:gdLst/>
              <a:ahLst/>
              <a:cxnLst/>
              <a:rect l="l" t="t" r="r" b="b"/>
              <a:pathLst>
                <a:path w="4104" h="905" extrusionOk="0">
                  <a:moveTo>
                    <a:pt x="1" y="1"/>
                  </a:moveTo>
                  <a:lnTo>
                    <a:pt x="1" y="905"/>
                  </a:lnTo>
                  <a:lnTo>
                    <a:pt x="4104" y="905"/>
                  </a:lnTo>
                  <a:lnTo>
                    <a:pt x="4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48"/>
            <p:cNvSpPr/>
            <p:nvPr/>
          </p:nvSpPr>
          <p:spPr>
            <a:xfrm>
              <a:off x="6807900" y="2706075"/>
              <a:ext cx="102600" cy="29925"/>
            </a:xfrm>
            <a:custGeom>
              <a:avLst/>
              <a:gdLst/>
              <a:ahLst/>
              <a:cxnLst/>
              <a:rect l="l" t="t" r="r" b="b"/>
              <a:pathLst>
                <a:path w="4104" h="1197" extrusionOk="0">
                  <a:moveTo>
                    <a:pt x="1" y="0"/>
                  </a:moveTo>
                  <a:lnTo>
                    <a:pt x="1" y="171"/>
                  </a:lnTo>
                  <a:lnTo>
                    <a:pt x="25" y="318"/>
                  </a:lnTo>
                  <a:lnTo>
                    <a:pt x="98" y="464"/>
                  </a:lnTo>
                  <a:lnTo>
                    <a:pt x="196" y="586"/>
                  </a:lnTo>
                  <a:lnTo>
                    <a:pt x="343" y="660"/>
                  </a:lnTo>
                  <a:lnTo>
                    <a:pt x="1881" y="1172"/>
                  </a:lnTo>
                  <a:lnTo>
                    <a:pt x="2052" y="1197"/>
                  </a:lnTo>
                  <a:lnTo>
                    <a:pt x="2223" y="1172"/>
                  </a:lnTo>
                  <a:lnTo>
                    <a:pt x="3762" y="660"/>
                  </a:lnTo>
                  <a:lnTo>
                    <a:pt x="3908" y="586"/>
                  </a:lnTo>
                  <a:lnTo>
                    <a:pt x="4006" y="464"/>
                  </a:lnTo>
                  <a:lnTo>
                    <a:pt x="4079" y="318"/>
                  </a:lnTo>
                  <a:lnTo>
                    <a:pt x="4104" y="171"/>
                  </a:lnTo>
                  <a:lnTo>
                    <a:pt x="41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48"/>
            <p:cNvSpPr/>
            <p:nvPr/>
          </p:nvSpPr>
          <p:spPr>
            <a:xfrm>
              <a:off x="6811575" y="2463675"/>
              <a:ext cx="95275" cy="160600"/>
            </a:xfrm>
            <a:custGeom>
              <a:avLst/>
              <a:gdLst/>
              <a:ahLst/>
              <a:cxnLst/>
              <a:rect l="l" t="t" r="r" b="b"/>
              <a:pathLst>
                <a:path w="3811" h="6424" extrusionOk="0">
                  <a:moveTo>
                    <a:pt x="1905" y="0"/>
                  </a:moveTo>
                  <a:lnTo>
                    <a:pt x="928" y="831"/>
                  </a:lnTo>
                  <a:lnTo>
                    <a:pt x="855" y="879"/>
                  </a:lnTo>
                  <a:lnTo>
                    <a:pt x="782" y="904"/>
                  </a:lnTo>
                  <a:lnTo>
                    <a:pt x="684" y="879"/>
                  </a:lnTo>
                  <a:lnTo>
                    <a:pt x="611" y="831"/>
                  </a:lnTo>
                  <a:lnTo>
                    <a:pt x="0" y="318"/>
                  </a:lnTo>
                  <a:lnTo>
                    <a:pt x="1319" y="6423"/>
                  </a:lnTo>
                  <a:lnTo>
                    <a:pt x="2491" y="6423"/>
                  </a:lnTo>
                  <a:lnTo>
                    <a:pt x="3810" y="318"/>
                  </a:lnTo>
                  <a:lnTo>
                    <a:pt x="3200" y="831"/>
                  </a:lnTo>
                  <a:lnTo>
                    <a:pt x="3126" y="879"/>
                  </a:lnTo>
                  <a:lnTo>
                    <a:pt x="3029" y="904"/>
                  </a:lnTo>
                  <a:lnTo>
                    <a:pt x="2955" y="879"/>
                  </a:lnTo>
                  <a:lnTo>
                    <a:pt x="2882" y="83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3" name="Google Shape;813;p48"/>
            <p:cNvSpPr/>
            <p:nvPr/>
          </p:nvSpPr>
          <p:spPr>
            <a:xfrm>
              <a:off x="6730350" y="2315900"/>
              <a:ext cx="257700" cy="308375"/>
            </a:xfrm>
            <a:custGeom>
              <a:avLst/>
              <a:gdLst/>
              <a:ahLst/>
              <a:cxnLst/>
              <a:rect l="l" t="t" r="r" b="b"/>
              <a:pathLst>
                <a:path w="10308" h="12335" extrusionOk="0">
                  <a:moveTo>
                    <a:pt x="5154" y="1"/>
                  </a:moveTo>
                  <a:lnTo>
                    <a:pt x="4617" y="25"/>
                  </a:lnTo>
                  <a:lnTo>
                    <a:pt x="4128" y="98"/>
                  </a:lnTo>
                  <a:lnTo>
                    <a:pt x="3615" y="245"/>
                  </a:lnTo>
                  <a:lnTo>
                    <a:pt x="3151" y="416"/>
                  </a:lnTo>
                  <a:lnTo>
                    <a:pt x="2712" y="636"/>
                  </a:lnTo>
                  <a:lnTo>
                    <a:pt x="2272" y="880"/>
                  </a:lnTo>
                  <a:lnTo>
                    <a:pt x="1881" y="1173"/>
                  </a:lnTo>
                  <a:lnTo>
                    <a:pt x="1515" y="1515"/>
                  </a:lnTo>
                  <a:lnTo>
                    <a:pt x="1198" y="1881"/>
                  </a:lnTo>
                  <a:lnTo>
                    <a:pt x="880" y="2272"/>
                  </a:lnTo>
                  <a:lnTo>
                    <a:pt x="636" y="2687"/>
                  </a:lnTo>
                  <a:lnTo>
                    <a:pt x="416" y="3151"/>
                  </a:lnTo>
                  <a:lnTo>
                    <a:pt x="245" y="3615"/>
                  </a:lnTo>
                  <a:lnTo>
                    <a:pt x="123" y="4104"/>
                  </a:lnTo>
                  <a:lnTo>
                    <a:pt x="50" y="4617"/>
                  </a:lnTo>
                  <a:lnTo>
                    <a:pt x="1" y="5154"/>
                  </a:lnTo>
                  <a:lnTo>
                    <a:pt x="25" y="5423"/>
                  </a:lnTo>
                  <a:lnTo>
                    <a:pt x="50" y="5691"/>
                  </a:lnTo>
                  <a:lnTo>
                    <a:pt x="123" y="6204"/>
                  </a:lnTo>
                  <a:lnTo>
                    <a:pt x="245" y="6693"/>
                  </a:lnTo>
                  <a:lnTo>
                    <a:pt x="416" y="7132"/>
                  </a:lnTo>
                  <a:lnTo>
                    <a:pt x="636" y="7572"/>
                  </a:lnTo>
                  <a:lnTo>
                    <a:pt x="856" y="7963"/>
                  </a:lnTo>
                  <a:lnTo>
                    <a:pt x="1100" y="8353"/>
                  </a:lnTo>
                  <a:lnTo>
                    <a:pt x="1369" y="8744"/>
                  </a:lnTo>
                  <a:lnTo>
                    <a:pt x="1906" y="9526"/>
                  </a:lnTo>
                  <a:lnTo>
                    <a:pt x="2150" y="9941"/>
                  </a:lnTo>
                  <a:lnTo>
                    <a:pt x="2394" y="10356"/>
                  </a:lnTo>
                  <a:lnTo>
                    <a:pt x="2614" y="10796"/>
                  </a:lnTo>
                  <a:lnTo>
                    <a:pt x="2810" y="11284"/>
                  </a:lnTo>
                  <a:lnTo>
                    <a:pt x="2980" y="11797"/>
                  </a:lnTo>
                  <a:lnTo>
                    <a:pt x="3103" y="12334"/>
                  </a:lnTo>
                  <a:lnTo>
                    <a:pt x="4079" y="12334"/>
                  </a:lnTo>
                  <a:lnTo>
                    <a:pt x="3249" y="8500"/>
                  </a:lnTo>
                  <a:lnTo>
                    <a:pt x="2663" y="5642"/>
                  </a:lnTo>
                  <a:lnTo>
                    <a:pt x="2663" y="5520"/>
                  </a:lnTo>
                  <a:lnTo>
                    <a:pt x="2712" y="5423"/>
                  </a:lnTo>
                  <a:lnTo>
                    <a:pt x="2785" y="5374"/>
                  </a:lnTo>
                  <a:lnTo>
                    <a:pt x="2883" y="5349"/>
                  </a:lnTo>
                  <a:lnTo>
                    <a:pt x="2956" y="5349"/>
                  </a:lnTo>
                  <a:lnTo>
                    <a:pt x="3054" y="5398"/>
                  </a:lnTo>
                  <a:lnTo>
                    <a:pt x="4031" y="6253"/>
                  </a:lnTo>
                  <a:lnTo>
                    <a:pt x="4983" y="5398"/>
                  </a:lnTo>
                  <a:lnTo>
                    <a:pt x="5081" y="5349"/>
                  </a:lnTo>
                  <a:lnTo>
                    <a:pt x="5227" y="5349"/>
                  </a:lnTo>
                  <a:lnTo>
                    <a:pt x="5325" y="5398"/>
                  </a:lnTo>
                  <a:lnTo>
                    <a:pt x="6278" y="6253"/>
                  </a:lnTo>
                  <a:lnTo>
                    <a:pt x="7254" y="5398"/>
                  </a:lnTo>
                  <a:lnTo>
                    <a:pt x="7352" y="5349"/>
                  </a:lnTo>
                  <a:lnTo>
                    <a:pt x="7425" y="5349"/>
                  </a:lnTo>
                  <a:lnTo>
                    <a:pt x="7523" y="5374"/>
                  </a:lnTo>
                  <a:lnTo>
                    <a:pt x="7596" y="5423"/>
                  </a:lnTo>
                  <a:lnTo>
                    <a:pt x="7645" y="5520"/>
                  </a:lnTo>
                  <a:lnTo>
                    <a:pt x="7645" y="5642"/>
                  </a:lnTo>
                  <a:lnTo>
                    <a:pt x="7059" y="8500"/>
                  </a:lnTo>
                  <a:lnTo>
                    <a:pt x="6229" y="12334"/>
                  </a:lnTo>
                  <a:lnTo>
                    <a:pt x="7206" y="12334"/>
                  </a:lnTo>
                  <a:lnTo>
                    <a:pt x="7328" y="11797"/>
                  </a:lnTo>
                  <a:lnTo>
                    <a:pt x="7499" y="11284"/>
                  </a:lnTo>
                  <a:lnTo>
                    <a:pt x="7694" y="10796"/>
                  </a:lnTo>
                  <a:lnTo>
                    <a:pt x="7914" y="10356"/>
                  </a:lnTo>
                  <a:lnTo>
                    <a:pt x="8158" y="9941"/>
                  </a:lnTo>
                  <a:lnTo>
                    <a:pt x="8402" y="9526"/>
                  </a:lnTo>
                  <a:lnTo>
                    <a:pt x="8940" y="8744"/>
                  </a:lnTo>
                  <a:lnTo>
                    <a:pt x="9208" y="8353"/>
                  </a:lnTo>
                  <a:lnTo>
                    <a:pt x="9453" y="7963"/>
                  </a:lnTo>
                  <a:lnTo>
                    <a:pt x="9672" y="7572"/>
                  </a:lnTo>
                  <a:lnTo>
                    <a:pt x="9892" y="7132"/>
                  </a:lnTo>
                  <a:lnTo>
                    <a:pt x="10063" y="6693"/>
                  </a:lnTo>
                  <a:lnTo>
                    <a:pt x="10185" y="6204"/>
                  </a:lnTo>
                  <a:lnTo>
                    <a:pt x="10259" y="5691"/>
                  </a:lnTo>
                  <a:lnTo>
                    <a:pt x="10283" y="5423"/>
                  </a:lnTo>
                  <a:lnTo>
                    <a:pt x="10307" y="5154"/>
                  </a:lnTo>
                  <a:lnTo>
                    <a:pt x="10259" y="4617"/>
                  </a:lnTo>
                  <a:lnTo>
                    <a:pt x="10185" y="4104"/>
                  </a:lnTo>
                  <a:lnTo>
                    <a:pt x="10063" y="3615"/>
                  </a:lnTo>
                  <a:lnTo>
                    <a:pt x="9892" y="3151"/>
                  </a:lnTo>
                  <a:lnTo>
                    <a:pt x="9672" y="2687"/>
                  </a:lnTo>
                  <a:lnTo>
                    <a:pt x="9428" y="2272"/>
                  </a:lnTo>
                  <a:lnTo>
                    <a:pt x="9111" y="1881"/>
                  </a:lnTo>
                  <a:lnTo>
                    <a:pt x="8793" y="1515"/>
                  </a:lnTo>
                  <a:lnTo>
                    <a:pt x="8427" y="1173"/>
                  </a:lnTo>
                  <a:lnTo>
                    <a:pt x="8036" y="880"/>
                  </a:lnTo>
                  <a:lnTo>
                    <a:pt x="7596" y="636"/>
                  </a:lnTo>
                  <a:lnTo>
                    <a:pt x="7157" y="416"/>
                  </a:lnTo>
                  <a:lnTo>
                    <a:pt x="6693" y="245"/>
                  </a:lnTo>
                  <a:lnTo>
                    <a:pt x="6180" y="98"/>
                  </a:lnTo>
                  <a:lnTo>
                    <a:pt x="5691" y="25"/>
                  </a:lnTo>
                  <a:lnTo>
                    <a:pt x="515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14" name="Google Shape;814;p48"/>
          <p:cNvGrpSpPr/>
          <p:nvPr/>
        </p:nvGrpSpPr>
        <p:grpSpPr>
          <a:xfrm>
            <a:off x="725235" y="2675319"/>
            <a:ext cx="100913" cy="367732"/>
            <a:chOff x="727175" y="2957625"/>
            <a:chExt cx="130700" cy="476275"/>
          </a:xfrm>
        </p:grpSpPr>
        <p:sp>
          <p:nvSpPr>
            <p:cNvPr id="815" name="Google Shape;815;p48"/>
            <p:cNvSpPr/>
            <p:nvPr/>
          </p:nvSpPr>
          <p:spPr>
            <a:xfrm>
              <a:off x="727175" y="2957625"/>
              <a:ext cx="130700" cy="476275"/>
            </a:xfrm>
            <a:custGeom>
              <a:avLst/>
              <a:gdLst/>
              <a:ahLst/>
              <a:cxnLst/>
              <a:rect l="l" t="t" r="r" b="b"/>
              <a:pathLst>
                <a:path w="5228" h="19051" extrusionOk="0">
                  <a:moveTo>
                    <a:pt x="2614" y="489"/>
                  </a:moveTo>
                  <a:lnTo>
                    <a:pt x="2858" y="538"/>
                  </a:lnTo>
                  <a:lnTo>
                    <a:pt x="3102" y="611"/>
                  </a:lnTo>
                  <a:lnTo>
                    <a:pt x="3322" y="709"/>
                  </a:lnTo>
                  <a:lnTo>
                    <a:pt x="3493" y="880"/>
                  </a:lnTo>
                  <a:lnTo>
                    <a:pt x="3664" y="1051"/>
                  </a:lnTo>
                  <a:lnTo>
                    <a:pt x="3762" y="1270"/>
                  </a:lnTo>
                  <a:lnTo>
                    <a:pt x="3835" y="1490"/>
                  </a:lnTo>
                  <a:lnTo>
                    <a:pt x="3859" y="1759"/>
                  </a:lnTo>
                  <a:lnTo>
                    <a:pt x="3859" y="14483"/>
                  </a:lnTo>
                  <a:lnTo>
                    <a:pt x="3884" y="14581"/>
                  </a:lnTo>
                  <a:lnTo>
                    <a:pt x="3908" y="14679"/>
                  </a:lnTo>
                  <a:lnTo>
                    <a:pt x="3957" y="14776"/>
                  </a:lnTo>
                  <a:lnTo>
                    <a:pt x="4030" y="14850"/>
                  </a:lnTo>
                  <a:lnTo>
                    <a:pt x="4177" y="14996"/>
                  </a:lnTo>
                  <a:lnTo>
                    <a:pt x="4324" y="15167"/>
                  </a:lnTo>
                  <a:lnTo>
                    <a:pt x="4446" y="15363"/>
                  </a:lnTo>
                  <a:lnTo>
                    <a:pt x="4543" y="15558"/>
                  </a:lnTo>
                  <a:lnTo>
                    <a:pt x="4641" y="15778"/>
                  </a:lnTo>
                  <a:lnTo>
                    <a:pt x="4690" y="15973"/>
                  </a:lnTo>
                  <a:lnTo>
                    <a:pt x="4714" y="16193"/>
                  </a:lnTo>
                  <a:lnTo>
                    <a:pt x="4739" y="16437"/>
                  </a:lnTo>
                  <a:lnTo>
                    <a:pt x="4714" y="16633"/>
                  </a:lnTo>
                  <a:lnTo>
                    <a:pt x="4690" y="16852"/>
                  </a:lnTo>
                  <a:lnTo>
                    <a:pt x="4641" y="17048"/>
                  </a:lnTo>
                  <a:lnTo>
                    <a:pt x="4568" y="17243"/>
                  </a:lnTo>
                  <a:lnTo>
                    <a:pt x="4470" y="17438"/>
                  </a:lnTo>
                  <a:lnTo>
                    <a:pt x="4372" y="17609"/>
                  </a:lnTo>
                  <a:lnTo>
                    <a:pt x="4250" y="17780"/>
                  </a:lnTo>
                  <a:lnTo>
                    <a:pt x="4104" y="17927"/>
                  </a:lnTo>
                  <a:lnTo>
                    <a:pt x="3957" y="18073"/>
                  </a:lnTo>
                  <a:lnTo>
                    <a:pt x="3811" y="18196"/>
                  </a:lnTo>
                  <a:lnTo>
                    <a:pt x="3615" y="18293"/>
                  </a:lnTo>
                  <a:lnTo>
                    <a:pt x="3444" y="18391"/>
                  </a:lnTo>
                  <a:lnTo>
                    <a:pt x="3249" y="18464"/>
                  </a:lnTo>
                  <a:lnTo>
                    <a:pt x="3029" y="18513"/>
                  </a:lnTo>
                  <a:lnTo>
                    <a:pt x="2834" y="18538"/>
                  </a:lnTo>
                  <a:lnTo>
                    <a:pt x="2614" y="18562"/>
                  </a:lnTo>
                  <a:lnTo>
                    <a:pt x="2394" y="18538"/>
                  </a:lnTo>
                  <a:lnTo>
                    <a:pt x="2174" y="18513"/>
                  </a:lnTo>
                  <a:lnTo>
                    <a:pt x="1979" y="18464"/>
                  </a:lnTo>
                  <a:lnTo>
                    <a:pt x="1784" y="18391"/>
                  </a:lnTo>
                  <a:lnTo>
                    <a:pt x="1613" y="18293"/>
                  </a:lnTo>
                  <a:lnTo>
                    <a:pt x="1417" y="18196"/>
                  </a:lnTo>
                  <a:lnTo>
                    <a:pt x="1271" y="18073"/>
                  </a:lnTo>
                  <a:lnTo>
                    <a:pt x="1124" y="17927"/>
                  </a:lnTo>
                  <a:lnTo>
                    <a:pt x="978" y="17780"/>
                  </a:lnTo>
                  <a:lnTo>
                    <a:pt x="855" y="17609"/>
                  </a:lnTo>
                  <a:lnTo>
                    <a:pt x="758" y="17438"/>
                  </a:lnTo>
                  <a:lnTo>
                    <a:pt x="660" y="17243"/>
                  </a:lnTo>
                  <a:lnTo>
                    <a:pt x="587" y="17048"/>
                  </a:lnTo>
                  <a:lnTo>
                    <a:pt x="538" y="16852"/>
                  </a:lnTo>
                  <a:lnTo>
                    <a:pt x="514" y="16633"/>
                  </a:lnTo>
                  <a:lnTo>
                    <a:pt x="489" y="16437"/>
                  </a:lnTo>
                  <a:lnTo>
                    <a:pt x="514" y="16193"/>
                  </a:lnTo>
                  <a:lnTo>
                    <a:pt x="538" y="15973"/>
                  </a:lnTo>
                  <a:lnTo>
                    <a:pt x="587" y="15778"/>
                  </a:lnTo>
                  <a:lnTo>
                    <a:pt x="684" y="15558"/>
                  </a:lnTo>
                  <a:lnTo>
                    <a:pt x="782" y="15363"/>
                  </a:lnTo>
                  <a:lnTo>
                    <a:pt x="904" y="15167"/>
                  </a:lnTo>
                  <a:lnTo>
                    <a:pt x="1051" y="14996"/>
                  </a:lnTo>
                  <a:lnTo>
                    <a:pt x="1197" y="14850"/>
                  </a:lnTo>
                  <a:lnTo>
                    <a:pt x="1271" y="14776"/>
                  </a:lnTo>
                  <a:lnTo>
                    <a:pt x="1319" y="14679"/>
                  </a:lnTo>
                  <a:lnTo>
                    <a:pt x="1344" y="14581"/>
                  </a:lnTo>
                  <a:lnTo>
                    <a:pt x="1368" y="14483"/>
                  </a:lnTo>
                  <a:lnTo>
                    <a:pt x="1368" y="1759"/>
                  </a:lnTo>
                  <a:lnTo>
                    <a:pt x="1393" y="1490"/>
                  </a:lnTo>
                  <a:lnTo>
                    <a:pt x="1466" y="1270"/>
                  </a:lnTo>
                  <a:lnTo>
                    <a:pt x="1564" y="1051"/>
                  </a:lnTo>
                  <a:lnTo>
                    <a:pt x="1735" y="880"/>
                  </a:lnTo>
                  <a:lnTo>
                    <a:pt x="1906" y="709"/>
                  </a:lnTo>
                  <a:lnTo>
                    <a:pt x="2125" y="611"/>
                  </a:lnTo>
                  <a:lnTo>
                    <a:pt x="2370" y="538"/>
                  </a:lnTo>
                  <a:lnTo>
                    <a:pt x="2614" y="489"/>
                  </a:lnTo>
                  <a:close/>
                  <a:moveTo>
                    <a:pt x="2614" y="0"/>
                  </a:moveTo>
                  <a:lnTo>
                    <a:pt x="2443" y="25"/>
                  </a:lnTo>
                  <a:lnTo>
                    <a:pt x="2272" y="49"/>
                  </a:lnTo>
                  <a:lnTo>
                    <a:pt x="2101" y="98"/>
                  </a:lnTo>
                  <a:lnTo>
                    <a:pt x="1930" y="147"/>
                  </a:lnTo>
                  <a:lnTo>
                    <a:pt x="1784" y="220"/>
                  </a:lnTo>
                  <a:lnTo>
                    <a:pt x="1637" y="318"/>
                  </a:lnTo>
                  <a:lnTo>
                    <a:pt x="1515" y="416"/>
                  </a:lnTo>
                  <a:lnTo>
                    <a:pt x="1393" y="513"/>
                  </a:lnTo>
                  <a:lnTo>
                    <a:pt x="1271" y="635"/>
                  </a:lnTo>
                  <a:lnTo>
                    <a:pt x="1173" y="782"/>
                  </a:lnTo>
                  <a:lnTo>
                    <a:pt x="1075" y="928"/>
                  </a:lnTo>
                  <a:lnTo>
                    <a:pt x="1002" y="1075"/>
                  </a:lnTo>
                  <a:lnTo>
                    <a:pt x="953" y="1246"/>
                  </a:lnTo>
                  <a:lnTo>
                    <a:pt x="904" y="1393"/>
                  </a:lnTo>
                  <a:lnTo>
                    <a:pt x="880" y="1588"/>
                  </a:lnTo>
                  <a:lnTo>
                    <a:pt x="880" y="1759"/>
                  </a:lnTo>
                  <a:lnTo>
                    <a:pt x="880" y="14483"/>
                  </a:lnTo>
                  <a:lnTo>
                    <a:pt x="684" y="14679"/>
                  </a:lnTo>
                  <a:lnTo>
                    <a:pt x="514" y="14874"/>
                  </a:lnTo>
                  <a:lnTo>
                    <a:pt x="367" y="15094"/>
                  </a:lnTo>
                  <a:lnTo>
                    <a:pt x="245" y="15338"/>
                  </a:lnTo>
                  <a:lnTo>
                    <a:pt x="147" y="15607"/>
                  </a:lnTo>
                  <a:lnTo>
                    <a:pt x="74" y="15875"/>
                  </a:lnTo>
                  <a:lnTo>
                    <a:pt x="25" y="16144"/>
                  </a:lnTo>
                  <a:lnTo>
                    <a:pt x="1" y="16437"/>
                  </a:lnTo>
                  <a:lnTo>
                    <a:pt x="25" y="16681"/>
                  </a:lnTo>
                  <a:lnTo>
                    <a:pt x="49" y="16950"/>
                  </a:lnTo>
                  <a:lnTo>
                    <a:pt x="123" y="17194"/>
                  </a:lnTo>
                  <a:lnTo>
                    <a:pt x="196" y="17438"/>
                  </a:lnTo>
                  <a:lnTo>
                    <a:pt x="318" y="17683"/>
                  </a:lnTo>
                  <a:lnTo>
                    <a:pt x="440" y="17878"/>
                  </a:lnTo>
                  <a:lnTo>
                    <a:pt x="611" y="18098"/>
                  </a:lnTo>
                  <a:lnTo>
                    <a:pt x="758" y="18269"/>
                  </a:lnTo>
                  <a:lnTo>
                    <a:pt x="953" y="18440"/>
                  </a:lnTo>
                  <a:lnTo>
                    <a:pt x="1149" y="18586"/>
                  </a:lnTo>
                  <a:lnTo>
                    <a:pt x="1368" y="18733"/>
                  </a:lnTo>
                  <a:lnTo>
                    <a:pt x="1588" y="18831"/>
                  </a:lnTo>
                  <a:lnTo>
                    <a:pt x="1832" y="18928"/>
                  </a:lnTo>
                  <a:lnTo>
                    <a:pt x="2077" y="18977"/>
                  </a:lnTo>
                  <a:lnTo>
                    <a:pt x="2345" y="19026"/>
                  </a:lnTo>
                  <a:lnTo>
                    <a:pt x="2614" y="19050"/>
                  </a:lnTo>
                  <a:lnTo>
                    <a:pt x="2883" y="19026"/>
                  </a:lnTo>
                  <a:lnTo>
                    <a:pt x="3151" y="18977"/>
                  </a:lnTo>
                  <a:lnTo>
                    <a:pt x="3395" y="18928"/>
                  </a:lnTo>
                  <a:lnTo>
                    <a:pt x="3640" y="18831"/>
                  </a:lnTo>
                  <a:lnTo>
                    <a:pt x="3859" y="18733"/>
                  </a:lnTo>
                  <a:lnTo>
                    <a:pt x="4079" y="18586"/>
                  </a:lnTo>
                  <a:lnTo>
                    <a:pt x="4275" y="18440"/>
                  </a:lnTo>
                  <a:lnTo>
                    <a:pt x="4470" y="18269"/>
                  </a:lnTo>
                  <a:lnTo>
                    <a:pt x="4617" y="18098"/>
                  </a:lnTo>
                  <a:lnTo>
                    <a:pt x="4788" y="17878"/>
                  </a:lnTo>
                  <a:lnTo>
                    <a:pt x="4910" y="17683"/>
                  </a:lnTo>
                  <a:lnTo>
                    <a:pt x="5032" y="17438"/>
                  </a:lnTo>
                  <a:lnTo>
                    <a:pt x="5105" y="17194"/>
                  </a:lnTo>
                  <a:lnTo>
                    <a:pt x="5178" y="16950"/>
                  </a:lnTo>
                  <a:lnTo>
                    <a:pt x="5203" y="16681"/>
                  </a:lnTo>
                  <a:lnTo>
                    <a:pt x="5227" y="16437"/>
                  </a:lnTo>
                  <a:lnTo>
                    <a:pt x="5203" y="16144"/>
                  </a:lnTo>
                  <a:lnTo>
                    <a:pt x="5154" y="15875"/>
                  </a:lnTo>
                  <a:lnTo>
                    <a:pt x="5081" y="15607"/>
                  </a:lnTo>
                  <a:lnTo>
                    <a:pt x="4983" y="15338"/>
                  </a:lnTo>
                  <a:lnTo>
                    <a:pt x="4861" y="15094"/>
                  </a:lnTo>
                  <a:lnTo>
                    <a:pt x="4714" y="14874"/>
                  </a:lnTo>
                  <a:lnTo>
                    <a:pt x="4543" y="14679"/>
                  </a:lnTo>
                  <a:lnTo>
                    <a:pt x="4348" y="14483"/>
                  </a:lnTo>
                  <a:lnTo>
                    <a:pt x="4348" y="1759"/>
                  </a:lnTo>
                  <a:lnTo>
                    <a:pt x="4348" y="1588"/>
                  </a:lnTo>
                  <a:lnTo>
                    <a:pt x="4324" y="1393"/>
                  </a:lnTo>
                  <a:lnTo>
                    <a:pt x="4275" y="1246"/>
                  </a:lnTo>
                  <a:lnTo>
                    <a:pt x="4226" y="1075"/>
                  </a:lnTo>
                  <a:lnTo>
                    <a:pt x="4153" y="928"/>
                  </a:lnTo>
                  <a:lnTo>
                    <a:pt x="4055" y="782"/>
                  </a:lnTo>
                  <a:lnTo>
                    <a:pt x="3957" y="635"/>
                  </a:lnTo>
                  <a:lnTo>
                    <a:pt x="3835" y="513"/>
                  </a:lnTo>
                  <a:lnTo>
                    <a:pt x="3713" y="416"/>
                  </a:lnTo>
                  <a:lnTo>
                    <a:pt x="3591" y="318"/>
                  </a:lnTo>
                  <a:lnTo>
                    <a:pt x="3444" y="220"/>
                  </a:lnTo>
                  <a:lnTo>
                    <a:pt x="3298" y="147"/>
                  </a:lnTo>
                  <a:lnTo>
                    <a:pt x="3127" y="98"/>
                  </a:lnTo>
                  <a:lnTo>
                    <a:pt x="2956" y="49"/>
                  </a:lnTo>
                  <a:lnTo>
                    <a:pt x="2785" y="25"/>
                  </a:lnTo>
                  <a:lnTo>
                    <a:pt x="2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" name="Google Shape;816;p48"/>
            <p:cNvSpPr/>
            <p:nvPr/>
          </p:nvSpPr>
          <p:spPr>
            <a:xfrm>
              <a:off x="751600" y="3090125"/>
              <a:ext cx="81850" cy="319350"/>
            </a:xfrm>
            <a:custGeom>
              <a:avLst/>
              <a:gdLst/>
              <a:ahLst/>
              <a:cxnLst/>
              <a:rect l="l" t="t" r="r" b="b"/>
              <a:pathLst>
                <a:path w="3274" h="12774" extrusionOk="0">
                  <a:moveTo>
                    <a:pt x="880" y="0"/>
                  </a:moveTo>
                  <a:lnTo>
                    <a:pt x="880" y="9183"/>
                  </a:lnTo>
                  <a:lnTo>
                    <a:pt x="855" y="9379"/>
                  </a:lnTo>
                  <a:lnTo>
                    <a:pt x="782" y="9574"/>
                  </a:lnTo>
                  <a:lnTo>
                    <a:pt x="684" y="9745"/>
                  </a:lnTo>
                  <a:lnTo>
                    <a:pt x="538" y="9916"/>
                  </a:lnTo>
                  <a:lnTo>
                    <a:pt x="416" y="10038"/>
                  </a:lnTo>
                  <a:lnTo>
                    <a:pt x="318" y="10160"/>
                  </a:lnTo>
                  <a:lnTo>
                    <a:pt x="220" y="10307"/>
                  </a:lnTo>
                  <a:lnTo>
                    <a:pt x="147" y="10453"/>
                  </a:lnTo>
                  <a:lnTo>
                    <a:pt x="74" y="10624"/>
                  </a:lnTo>
                  <a:lnTo>
                    <a:pt x="49" y="10795"/>
                  </a:lnTo>
                  <a:lnTo>
                    <a:pt x="1" y="10966"/>
                  </a:lnTo>
                  <a:lnTo>
                    <a:pt x="1" y="11137"/>
                  </a:lnTo>
                  <a:lnTo>
                    <a:pt x="1" y="11284"/>
                  </a:lnTo>
                  <a:lnTo>
                    <a:pt x="25" y="11455"/>
                  </a:lnTo>
                  <a:lnTo>
                    <a:pt x="74" y="11601"/>
                  </a:lnTo>
                  <a:lnTo>
                    <a:pt x="123" y="11772"/>
                  </a:lnTo>
                  <a:lnTo>
                    <a:pt x="196" y="11894"/>
                  </a:lnTo>
                  <a:lnTo>
                    <a:pt x="294" y="12041"/>
                  </a:lnTo>
                  <a:lnTo>
                    <a:pt x="367" y="12163"/>
                  </a:lnTo>
                  <a:lnTo>
                    <a:pt x="489" y="12285"/>
                  </a:lnTo>
                  <a:lnTo>
                    <a:pt x="587" y="12383"/>
                  </a:lnTo>
                  <a:lnTo>
                    <a:pt x="733" y="12480"/>
                  </a:lnTo>
                  <a:lnTo>
                    <a:pt x="855" y="12554"/>
                  </a:lnTo>
                  <a:lnTo>
                    <a:pt x="1002" y="12627"/>
                  </a:lnTo>
                  <a:lnTo>
                    <a:pt x="1148" y="12700"/>
                  </a:lnTo>
                  <a:lnTo>
                    <a:pt x="1319" y="12725"/>
                  </a:lnTo>
                  <a:lnTo>
                    <a:pt x="1466" y="12749"/>
                  </a:lnTo>
                  <a:lnTo>
                    <a:pt x="1637" y="12773"/>
                  </a:lnTo>
                  <a:lnTo>
                    <a:pt x="1808" y="12749"/>
                  </a:lnTo>
                  <a:lnTo>
                    <a:pt x="1954" y="12725"/>
                  </a:lnTo>
                  <a:lnTo>
                    <a:pt x="2125" y="12700"/>
                  </a:lnTo>
                  <a:lnTo>
                    <a:pt x="2272" y="12627"/>
                  </a:lnTo>
                  <a:lnTo>
                    <a:pt x="2418" y="12554"/>
                  </a:lnTo>
                  <a:lnTo>
                    <a:pt x="2541" y="12480"/>
                  </a:lnTo>
                  <a:lnTo>
                    <a:pt x="2687" y="12383"/>
                  </a:lnTo>
                  <a:lnTo>
                    <a:pt x="2785" y="12285"/>
                  </a:lnTo>
                  <a:lnTo>
                    <a:pt x="2907" y="12163"/>
                  </a:lnTo>
                  <a:lnTo>
                    <a:pt x="2980" y="12041"/>
                  </a:lnTo>
                  <a:lnTo>
                    <a:pt x="3078" y="11894"/>
                  </a:lnTo>
                  <a:lnTo>
                    <a:pt x="3151" y="11772"/>
                  </a:lnTo>
                  <a:lnTo>
                    <a:pt x="3200" y="11601"/>
                  </a:lnTo>
                  <a:lnTo>
                    <a:pt x="3249" y="11455"/>
                  </a:lnTo>
                  <a:lnTo>
                    <a:pt x="3273" y="11284"/>
                  </a:lnTo>
                  <a:lnTo>
                    <a:pt x="3273" y="11137"/>
                  </a:lnTo>
                  <a:lnTo>
                    <a:pt x="3273" y="10966"/>
                  </a:lnTo>
                  <a:lnTo>
                    <a:pt x="3224" y="10795"/>
                  </a:lnTo>
                  <a:lnTo>
                    <a:pt x="3200" y="10624"/>
                  </a:lnTo>
                  <a:lnTo>
                    <a:pt x="3127" y="10453"/>
                  </a:lnTo>
                  <a:lnTo>
                    <a:pt x="3053" y="10307"/>
                  </a:lnTo>
                  <a:lnTo>
                    <a:pt x="2956" y="10160"/>
                  </a:lnTo>
                  <a:lnTo>
                    <a:pt x="2858" y="10038"/>
                  </a:lnTo>
                  <a:lnTo>
                    <a:pt x="2736" y="9916"/>
                  </a:lnTo>
                  <a:lnTo>
                    <a:pt x="2589" y="9745"/>
                  </a:lnTo>
                  <a:lnTo>
                    <a:pt x="2492" y="9574"/>
                  </a:lnTo>
                  <a:lnTo>
                    <a:pt x="2418" y="9379"/>
                  </a:lnTo>
                  <a:lnTo>
                    <a:pt x="2394" y="9183"/>
                  </a:lnTo>
                  <a:lnTo>
                    <a:pt x="2394" y="8255"/>
                  </a:lnTo>
                  <a:lnTo>
                    <a:pt x="2052" y="8255"/>
                  </a:lnTo>
                  <a:lnTo>
                    <a:pt x="1954" y="8231"/>
                  </a:lnTo>
                  <a:lnTo>
                    <a:pt x="1881" y="8182"/>
                  </a:lnTo>
                  <a:lnTo>
                    <a:pt x="1832" y="8109"/>
                  </a:lnTo>
                  <a:lnTo>
                    <a:pt x="1808" y="8011"/>
                  </a:lnTo>
                  <a:lnTo>
                    <a:pt x="1832" y="7913"/>
                  </a:lnTo>
                  <a:lnTo>
                    <a:pt x="1881" y="7840"/>
                  </a:lnTo>
                  <a:lnTo>
                    <a:pt x="1954" y="7791"/>
                  </a:lnTo>
                  <a:lnTo>
                    <a:pt x="2052" y="7767"/>
                  </a:lnTo>
                  <a:lnTo>
                    <a:pt x="2394" y="7767"/>
                  </a:lnTo>
                  <a:lnTo>
                    <a:pt x="2394" y="6912"/>
                  </a:lnTo>
                  <a:lnTo>
                    <a:pt x="2052" y="6912"/>
                  </a:lnTo>
                  <a:lnTo>
                    <a:pt x="1954" y="6888"/>
                  </a:lnTo>
                  <a:lnTo>
                    <a:pt x="1881" y="6839"/>
                  </a:lnTo>
                  <a:lnTo>
                    <a:pt x="1832" y="6765"/>
                  </a:lnTo>
                  <a:lnTo>
                    <a:pt x="1808" y="6668"/>
                  </a:lnTo>
                  <a:lnTo>
                    <a:pt x="1832" y="6570"/>
                  </a:lnTo>
                  <a:lnTo>
                    <a:pt x="1881" y="6497"/>
                  </a:lnTo>
                  <a:lnTo>
                    <a:pt x="1954" y="6448"/>
                  </a:lnTo>
                  <a:lnTo>
                    <a:pt x="2052" y="6423"/>
                  </a:lnTo>
                  <a:lnTo>
                    <a:pt x="2394" y="6423"/>
                  </a:lnTo>
                  <a:lnTo>
                    <a:pt x="2394" y="5569"/>
                  </a:lnTo>
                  <a:lnTo>
                    <a:pt x="2052" y="5569"/>
                  </a:lnTo>
                  <a:lnTo>
                    <a:pt x="1954" y="5544"/>
                  </a:lnTo>
                  <a:lnTo>
                    <a:pt x="1881" y="5495"/>
                  </a:lnTo>
                  <a:lnTo>
                    <a:pt x="1832" y="5422"/>
                  </a:lnTo>
                  <a:lnTo>
                    <a:pt x="1808" y="5324"/>
                  </a:lnTo>
                  <a:lnTo>
                    <a:pt x="1832" y="5227"/>
                  </a:lnTo>
                  <a:lnTo>
                    <a:pt x="1881" y="5153"/>
                  </a:lnTo>
                  <a:lnTo>
                    <a:pt x="1954" y="5105"/>
                  </a:lnTo>
                  <a:lnTo>
                    <a:pt x="2052" y="5080"/>
                  </a:lnTo>
                  <a:lnTo>
                    <a:pt x="2394" y="5080"/>
                  </a:lnTo>
                  <a:lnTo>
                    <a:pt x="2394" y="4225"/>
                  </a:lnTo>
                  <a:lnTo>
                    <a:pt x="2052" y="4225"/>
                  </a:lnTo>
                  <a:lnTo>
                    <a:pt x="1954" y="4201"/>
                  </a:lnTo>
                  <a:lnTo>
                    <a:pt x="1881" y="4152"/>
                  </a:lnTo>
                  <a:lnTo>
                    <a:pt x="1832" y="4079"/>
                  </a:lnTo>
                  <a:lnTo>
                    <a:pt x="1808" y="3981"/>
                  </a:lnTo>
                  <a:lnTo>
                    <a:pt x="1832" y="3883"/>
                  </a:lnTo>
                  <a:lnTo>
                    <a:pt x="1881" y="3810"/>
                  </a:lnTo>
                  <a:lnTo>
                    <a:pt x="1954" y="3761"/>
                  </a:lnTo>
                  <a:lnTo>
                    <a:pt x="2052" y="3737"/>
                  </a:lnTo>
                  <a:lnTo>
                    <a:pt x="2394" y="3737"/>
                  </a:lnTo>
                  <a:lnTo>
                    <a:pt x="2394" y="2882"/>
                  </a:lnTo>
                  <a:lnTo>
                    <a:pt x="2052" y="2882"/>
                  </a:lnTo>
                  <a:lnTo>
                    <a:pt x="1954" y="2858"/>
                  </a:lnTo>
                  <a:lnTo>
                    <a:pt x="1881" y="2809"/>
                  </a:lnTo>
                  <a:lnTo>
                    <a:pt x="1832" y="2736"/>
                  </a:lnTo>
                  <a:lnTo>
                    <a:pt x="1808" y="2638"/>
                  </a:lnTo>
                  <a:lnTo>
                    <a:pt x="1832" y="2540"/>
                  </a:lnTo>
                  <a:lnTo>
                    <a:pt x="1881" y="2467"/>
                  </a:lnTo>
                  <a:lnTo>
                    <a:pt x="1954" y="2418"/>
                  </a:lnTo>
                  <a:lnTo>
                    <a:pt x="2052" y="2394"/>
                  </a:lnTo>
                  <a:lnTo>
                    <a:pt x="2394" y="2394"/>
                  </a:lnTo>
                  <a:lnTo>
                    <a:pt x="2394" y="1539"/>
                  </a:lnTo>
                  <a:lnTo>
                    <a:pt x="2052" y="1539"/>
                  </a:lnTo>
                  <a:lnTo>
                    <a:pt x="1954" y="1514"/>
                  </a:lnTo>
                  <a:lnTo>
                    <a:pt x="1881" y="1466"/>
                  </a:lnTo>
                  <a:lnTo>
                    <a:pt x="1832" y="1392"/>
                  </a:lnTo>
                  <a:lnTo>
                    <a:pt x="1808" y="1295"/>
                  </a:lnTo>
                  <a:lnTo>
                    <a:pt x="1832" y="1197"/>
                  </a:lnTo>
                  <a:lnTo>
                    <a:pt x="1881" y="1124"/>
                  </a:lnTo>
                  <a:lnTo>
                    <a:pt x="1954" y="1075"/>
                  </a:lnTo>
                  <a:lnTo>
                    <a:pt x="2052" y="1050"/>
                  </a:lnTo>
                  <a:lnTo>
                    <a:pt x="2394" y="1050"/>
                  </a:lnTo>
                  <a:lnTo>
                    <a:pt x="23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17" name="Google Shape;817;p48"/>
          <p:cNvSpPr/>
          <p:nvPr/>
        </p:nvSpPr>
        <p:spPr>
          <a:xfrm>
            <a:off x="1662083" y="2660886"/>
            <a:ext cx="309265" cy="396956"/>
          </a:xfrm>
          <a:custGeom>
            <a:avLst/>
            <a:gdLst/>
            <a:ahLst/>
            <a:cxnLst/>
            <a:rect l="l" t="t" r="r" b="b"/>
            <a:pathLst>
              <a:path w="16022" h="20565" extrusionOk="0">
                <a:moveTo>
                  <a:pt x="14434" y="1588"/>
                </a:moveTo>
                <a:lnTo>
                  <a:pt x="14434" y="17683"/>
                </a:lnTo>
                <a:lnTo>
                  <a:pt x="1588" y="17683"/>
                </a:lnTo>
                <a:lnTo>
                  <a:pt x="1588" y="1588"/>
                </a:lnTo>
                <a:close/>
                <a:moveTo>
                  <a:pt x="8011" y="18293"/>
                </a:moveTo>
                <a:lnTo>
                  <a:pt x="8182" y="18318"/>
                </a:lnTo>
                <a:lnTo>
                  <a:pt x="8328" y="18366"/>
                </a:lnTo>
                <a:lnTo>
                  <a:pt x="8475" y="18440"/>
                </a:lnTo>
                <a:lnTo>
                  <a:pt x="8597" y="18537"/>
                </a:lnTo>
                <a:lnTo>
                  <a:pt x="8695" y="18660"/>
                </a:lnTo>
                <a:lnTo>
                  <a:pt x="8768" y="18806"/>
                </a:lnTo>
                <a:lnTo>
                  <a:pt x="8817" y="18953"/>
                </a:lnTo>
                <a:lnTo>
                  <a:pt x="8841" y="19124"/>
                </a:lnTo>
                <a:lnTo>
                  <a:pt x="8817" y="19295"/>
                </a:lnTo>
                <a:lnTo>
                  <a:pt x="8768" y="19441"/>
                </a:lnTo>
                <a:lnTo>
                  <a:pt x="8695" y="19588"/>
                </a:lnTo>
                <a:lnTo>
                  <a:pt x="8597" y="19710"/>
                </a:lnTo>
                <a:lnTo>
                  <a:pt x="8475" y="19807"/>
                </a:lnTo>
                <a:lnTo>
                  <a:pt x="8328" y="19881"/>
                </a:lnTo>
                <a:lnTo>
                  <a:pt x="8182" y="19930"/>
                </a:lnTo>
                <a:lnTo>
                  <a:pt x="8011" y="19954"/>
                </a:lnTo>
                <a:lnTo>
                  <a:pt x="7840" y="19930"/>
                </a:lnTo>
                <a:lnTo>
                  <a:pt x="7693" y="19881"/>
                </a:lnTo>
                <a:lnTo>
                  <a:pt x="7547" y="19807"/>
                </a:lnTo>
                <a:lnTo>
                  <a:pt x="7425" y="19710"/>
                </a:lnTo>
                <a:lnTo>
                  <a:pt x="7327" y="19588"/>
                </a:lnTo>
                <a:lnTo>
                  <a:pt x="7254" y="19441"/>
                </a:lnTo>
                <a:lnTo>
                  <a:pt x="7205" y="19295"/>
                </a:lnTo>
                <a:lnTo>
                  <a:pt x="7181" y="19124"/>
                </a:lnTo>
                <a:lnTo>
                  <a:pt x="7205" y="18953"/>
                </a:lnTo>
                <a:lnTo>
                  <a:pt x="7254" y="18806"/>
                </a:lnTo>
                <a:lnTo>
                  <a:pt x="7327" y="18660"/>
                </a:lnTo>
                <a:lnTo>
                  <a:pt x="7425" y="18537"/>
                </a:lnTo>
                <a:lnTo>
                  <a:pt x="7547" y="18440"/>
                </a:lnTo>
                <a:lnTo>
                  <a:pt x="7693" y="18366"/>
                </a:lnTo>
                <a:lnTo>
                  <a:pt x="7840" y="18318"/>
                </a:lnTo>
                <a:lnTo>
                  <a:pt x="8011" y="18293"/>
                </a:lnTo>
                <a:close/>
                <a:moveTo>
                  <a:pt x="1270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7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7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70" y="20565"/>
                </a:lnTo>
                <a:lnTo>
                  <a:pt x="14752" y="20565"/>
                </a:lnTo>
                <a:lnTo>
                  <a:pt x="14996" y="20540"/>
                </a:lnTo>
                <a:lnTo>
                  <a:pt x="15240" y="20467"/>
                </a:lnTo>
                <a:lnTo>
                  <a:pt x="15460" y="20345"/>
                </a:lnTo>
                <a:lnTo>
                  <a:pt x="15655" y="20198"/>
                </a:lnTo>
                <a:lnTo>
                  <a:pt x="15802" y="20003"/>
                </a:lnTo>
                <a:lnTo>
                  <a:pt x="15924" y="19783"/>
                </a:lnTo>
                <a:lnTo>
                  <a:pt x="15997" y="19539"/>
                </a:lnTo>
                <a:lnTo>
                  <a:pt x="16022" y="19270"/>
                </a:lnTo>
                <a:lnTo>
                  <a:pt x="16022" y="1295"/>
                </a:lnTo>
                <a:lnTo>
                  <a:pt x="15997" y="1026"/>
                </a:lnTo>
                <a:lnTo>
                  <a:pt x="15924" y="782"/>
                </a:lnTo>
                <a:lnTo>
                  <a:pt x="15802" y="562"/>
                </a:lnTo>
                <a:lnTo>
                  <a:pt x="15655" y="367"/>
                </a:lnTo>
                <a:lnTo>
                  <a:pt x="15460" y="220"/>
                </a:lnTo>
                <a:lnTo>
                  <a:pt x="15240" y="98"/>
                </a:lnTo>
                <a:lnTo>
                  <a:pt x="14996" y="25"/>
                </a:lnTo>
                <a:lnTo>
                  <a:pt x="1475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8" name="Google Shape;818;p48"/>
          <p:cNvSpPr/>
          <p:nvPr/>
        </p:nvSpPr>
        <p:spPr>
          <a:xfrm>
            <a:off x="1181664" y="2660886"/>
            <a:ext cx="229121" cy="396956"/>
          </a:xfrm>
          <a:custGeom>
            <a:avLst/>
            <a:gdLst/>
            <a:ahLst/>
            <a:cxnLst/>
            <a:rect l="l" t="t" r="r" b="b"/>
            <a:pathLst>
              <a:path w="11870" h="20565" extrusionOk="0">
                <a:moveTo>
                  <a:pt x="6301" y="977"/>
                </a:moveTo>
                <a:lnTo>
                  <a:pt x="6423" y="1002"/>
                </a:lnTo>
                <a:lnTo>
                  <a:pt x="6497" y="1075"/>
                </a:lnTo>
                <a:lnTo>
                  <a:pt x="6570" y="1148"/>
                </a:lnTo>
                <a:lnTo>
                  <a:pt x="6594" y="1270"/>
                </a:lnTo>
                <a:lnTo>
                  <a:pt x="6570" y="1368"/>
                </a:lnTo>
                <a:lnTo>
                  <a:pt x="6497" y="1466"/>
                </a:lnTo>
                <a:lnTo>
                  <a:pt x="6423" y="1515"/>
                </a:lnTo>
                <a:lnTo>
                  <a:pt x="6301" y="1539"/>
                </a:lnTo>
                <a:lnTo>
                  <a:pt x="5569" y="1539"/>
                </a:lnTo>
                <a:lnTo>
                  <a:pt x="5446" y="1515"/>
                </a:lnTo>
                <a:lnTo>
                  <a:pt x="5373" y="1466"/>
                </a:lnTo>
                <a:lnTo>
                  <a:pt x="5300" y="1368"/>
                </a:lnTo>
                <a:lnTo>
                  <a:pt x="5276" y="1270"/>
                </a:lnTo>
                <a:lnTo>
                  <a:pt x="5300" y="1148"/>
                </a:lnTo>
                <a:lnTo>
                  <a:pt x="5373" y="1075"/>
                </a:lnTo>
                <a:lnTo>
                  <a:pt x="5446" y="1002"/>
                </a:lnTo>
                <a:lnTo>
                  <a:pt x="5569" y="977"/>
                </a:lnTo>
                <a:close/>
                <a:moveTo>
                  <a:pt x="10575" y="2565"/>
                </a:moveTo>
                <a:lnTo>
                  <a:pt x="10575" y="16706"/>
                </a:lnTo>
                <a:lnTo>
                  <a:pt x="1295" y="16706"/>
                </a:lnTo>
                <a:lnTo>
                  <a:pt x="1295" y="2565"/>
                </a:lnTo>
                <a:close/>
                <a:moveTo>
                  <a:pt x="5935" y="17780"/>
                </a:moveTo>
                <a:lnTo>
                  <a:pt x="6106" y="17805"/>
                </a:lnTo>
                <a:lnTo>
                  <a:pt x="6277" y="17854"/>
                </a:lnTo>
                <a:lnTo>
                  <a:pt x="6423" y="17927"/>
                </a:lnTo>
                <a:lnTo>
                  <a:pt x="6545" y="18025"/>
                </a:lnTo>
                <a:lnTo>
                  <a:pt x="6643" y="18147"/>
                </a:lnTo>
                <a:lnTo>
                  <a:pt x="6716" y="18293"/>
                </a:lnTo>
                <a:lnTo>
                  <a:pt x="6765" y="18464"/>
                </a:lnTo>
                <a:lnTo>
                  <a:pt x="6790" y="18635"/>
                </a:lnTo>
                <a:lnTo>
                  <a:pt x="6765" y="18806"/>
                </a:lnTo>
                <a:lnTo>
                  <a:pt x="6716" y="18977"/>
                </a:lnTo>
                <a:lnTo>
                  <a:pt x="6643" y="19124"/>
                </a:lnTo>
                <a:lnTo>
                  <a:pt x="6545" y="19246"/>
                </a:lnTo>
                <a:lnTo>
                  <a:pt x="6423" y="19343"/>
                </a:lnTo>
                <a:lnTo>
                  <a:pt x="6277" y="19417"/>
                </a:lnTo>
                <a:lnTo>
                  <a:pt x="6106" y="19465"/>
                </a:lnTo>
                <a:lnTo>
                  <a:pt x="5935" y="19490"/>
                </a:lnTo>
                <a:lnTo>
                  <a:pt x="5764" y="19465"/>
                </a:lnTo>
                <a:lnTo>
                  <a:pt x="5593" y="19417"/>
                </a:lnTo>
                <a:lnTo>
                  <a:pt x="5446" y="19343"/>
                </a:lnTo>
                <a:lnTo>
                  <a:pt x="5324" y="19246"/>
                </a:lnTo>
                <a:lnTo>
                  <a:pt x="5227" y="19124"/>
                </a:lnTo>
                <a:lnTo>
                  <a:pt x="5153" y="18977"/>
                </a:lnTo>
                <a:lnTo>
                  <a:pt x="5105" y="18806"/>
                </a:lnTo>
                <a:lnTo>
                  <a:pt x="5080" y="18635"/>
                </a:lnTo>
                <a:lnTo>
                  <a:pt x="5105" y="18464"/>
                </a:lnTo>
                <a:lnTo>
                  <a:pt x="5153" y="18293"/>
                </a:lnTo>
                <a:lnTo>
                  <a:pt x="5227" y="18147"/>
                </a:lnTo>
                <a:lnTo>
                  <a:pt x="5324" y="18025"/>
                </a:lnTo>
                <a:lnTo>
                  <a:pt x="5446" y="17927"/>
                </a:lnTo>
                <a:lnTo>
                  <a:pt x="5593" y="17854"/>
                </a:lnTo>
                <a:lnTo>
                  <a:pt x="5764" y="17805"/>
                </a:lnTo>
                <a:lnTo>
                  <a:pt x="5935" y="17780"/>
                </a:lnTo>
                <a:close/>
                <a:moveTo>
                  <a:pt x="1295" y="0"/>
                </a:moveTo>
                <a:lnTo>
                  <a:pt x="1026" y="25"/>
                </a:lnTo>
                <a:lnTo>
                  <a:pt x="782" y="98"/>
                </a:lnTo>
                <a:lnTo>
                  <a:pt x="562" y="220"/>
                </a:lnTo>
                <a:lnTo>
                  <a:pt x="366" y="367"/>
                </a:lnTo>
                <a:lnTo>
                  <a:pt x="220" y="562"/>
                </a:lnTo>
                <a:lnTo>
                  <a:pt x="98" y="782"/>
                </a:lnTo>
                <a:lnTo>
                  <a:pt x="25" y="1026"/>
                </a:lnTo>
                <a:lnTo>
                  <a:pt x="0" y="1295"/>
                </a:lnTo>
                <a:lnTo>
                  <a:pt x="0" y="19270"/>
                </a:lnTo>
                <a:lnTo>
                  <a:pt x="25" y="19539"/>
                </a:lnTo>
                <a:lnTo>
                  <a:pt x="98" y="19783"/>
                </a:lnTo>
                <a:lnTo>
                  <a:pt x="220" y="20003"/>
                </a:lnTo>
                <a:lnTo>
                  <a:pt x="366" y="20198"/>
                </a:lnTo>
                <a:lnTo>
                  <a:pt x="562" y="20345"/>
                </a:lnTo>
                <a:lnTo>
                  <a:pt x="782" y="20467"/>
                </a:lnTo>
                <a:lnTo>
                  <a:pt x="1026" y="20540"/>
                </a:lnTo>
                <a:lnTo>
                  <a:pt x="1295" y="20565"/>
                </a:lnTo>
                <a:lnTo>
                  <a:pt x="10575" y="20565"/>
                </a:lnTo>
                <a:lnTo>
                  <a:pt x="10844" y="20540"/>
                </a:lnTo>
                <a:lnTo>
                  <a:pt x="11088" y="20467"/>
                </a:lnTo>
                <a:lnTo>
                  <a:pt x="11308" y="20345"/>
                </a:lnTo>
                <a:lnTo>
                  <a:pt x="11503" y="20198"/>
                </a:lnTo>
                <a:lnTo>
                  <a:pt x="11650" y="20003"/>
                </a:lnTo>
                <a:lnTo>
                  <a:pt x="11772" y="19783"/>
                </a:lnTo>
                <a:lnTo>
                  <a:pt x="11845" y="19539"/>
                </a:lnTo>
                <a:lnTo>
                  <a:pt x="11870" y="19270"/>
                </a:lnTo>
                <a:lnTo>
                  <a:pt x="11870" y="1295"/>
                </a:lnTo>
                <a:lnTo>
                  <a:pt x="11845" y="1026"/>
                </a:lnTo>
                <a:lnTo>
                  <a:pt x="11772" y="782"/>
                </a:lnTo>
                <a:lnTo>
                  <a:pt x="11650" y="562"/>
                </a:lnTo>
                <a:lnTo>
                  <a:pt x="11503" y="367"/>
                </a:lnTo>
                <a:lnTo>
                  <a:pt x="11308" y="220"/>
                </a:lnTo>
                <a:lnTo>
                  <a:pt x="11088" y="98"/>
                </a:lnTo>
                <a:lnTo>
                  <a:pt x="10844" y="25"/>
                </a:lnTo>
                <a:lnTo>
                  <a:pt x="1057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19" name="Google Shape;819;p48"/>
          <p:cNvGrpSpPr/>
          <p:nvPr/>
        </p:nvGrpSpPr>
        <p:grpSpPr>
          <a:xfrm>
            <a:off x="2158368" y="2687094"/>
            <a:ext cx="357366" cy="344164"/>
            <a:chOff x="2583325" y="2972875"/>
            <a:chExt cx="462850" cy="445750"/>
          </a:xfrm>
        </p:grpSpPr>
        <p:sp>
          <p:nvSpPr>
            <p:cNvPr id="820" name="Google Shape;820;p48"/>
            <p:cNvSpPr/>
            <p:nvPr/>
          </p:nvSpPr>
          <p:spPr>
            <a:xfrm>
              <a:off x="2701775" y="3323350"/>
              <a:ext cx="225950" cy="95275"/>
            </a:xfrm>
            <a:custGeom>
              <a:avLst/>
              <a:gdLst/>
              <a:ahLst/>
              <a:cxnLst/>
              <a:rect l="l" t="t" r="r" b="b"/>
              <a:pathLst>
                <a:path w="9038" h="3811" extrusionOk="0">
                  <a:moveTo>
                    <a:pt x="2956" y="1"/>
                  </a:moveTo>
                  <a:lnTo>
                    <a:pt x="2956" y="2956"/>
                  </a:lnTo>
                  <a:lnTo>
                    <a:pt x="685" y="2956"/>
                  </a:lnTo>
                  <a:lnTo>
                    <a:pt x="514" y="3005"/>
                  </a:lnTo>
                  <a:lnTo>
                    <a:pt x="367" y="3103"/>
                  </a:lnTo>
                  <a:lnTo>
                    <a:pt x="245" y="3200"/>
                  </a:lnTo>
                  <a:lnTo>
                    <a:pt x="147" y="3322"/>
                  </a:lnTo>
                  <a:lnTo>
                    <a:pt x="50" y="3469"/>
                  </a:lnTo>
                  <a:lnTo>
                    <a:pt x="1" y="3640"/>
                  </a:lnTo>
                  <a:lnTo>
                    <a:pt x="1" y="3811"/>
                  </a:lnTo>
                  <a:lnTo>
                    <a:pt x="9037" y="3811"/>
                  </a:lnTo>
                  <a:lnTo>
                    <a:pt x="9037" y="3640"/>
                  </a:lnTo>
                  <a:lnTo>
                    <a:pt x="8988" y="3469"/>
                  </a:lnTo>
                  <a:lnTo>
                    <a:pt x="8891" y="3322"/>
                  </a:lnTo>
                  <a:lnTo>
                    <a:pt x="8793" y="3200"/>
                  </a:lnTo>
                  <a:lnTo>
                    <a:pt x="8671" y="3103"/>
                  </a:lnTo>
                  <a:lnTo>
                    <a:pt x="8524" y="3005"/>
                  </a:lnTo>
                  <a:lnTo>
                    <a:pt x="8353" y="2956"/>
                  </a:lnTo>
                  <a:lnTo>
                    <a:pt x="6082" y="2956"/>
                  </a:lnTo>
                  <a:lnTo>
                    <a:pt x="60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48"/>
            <p:cNvSpPr/>
            <p:nvPr/>
          </p:nvSpPr>
          <p:spPr>
            <a:xfrm>
              <a:off x="2583325" y="2972875"/>
              <a:ext cx="462850" cy="337075"/>
            </a:xfrm>
            <a:custGeom>
              <a:avLst/>
              <a:gdLst/>
              <a:ahLst/>
              <a:cxnLst/>
              <a:rect l="l" t="t" r="r" b="b"/>
              <a:pathLst>
                <a:path w="18514" h="13483" extrusionOk="0">
                  <a:moveTo>
                    <a:pt x="17048" y="1466"/>
                  </a:moveTo>
                  <a:lnTo>
                    <a:pt x="17048" y="12017"/>
                  </a:lnTo>
                  <a:lnTo>
                    <a:pt x="1466" y="12017"/>
                  </a:lnTo>
                  <a:lnTo>
                    <a:pt x="1466" y="1466"/>
                  </a:lnTo>
                  <a:close/>
                  <a:moveTo>
                    <a:pt x="391" y="1"/>
                  </a:moveTo>
                  <a:lnTo>
                    <a:pt x="318" y="50"/>
                  </a:lnTo>
                  <a:lnTo>
                    <a:pt x="220" y="74"/>
                  </a:lnTo>
                  <a:lnTo>
                    <a:pt x="147" y="148"/>
                  </a:lnTo>
                  <a:lnTo>
                    <a:pt x="98" y="221"/>
                  </a:lnTo>
                  <a:lnTo>
                    <a:pt x="49" y="294"/>
                  </a:lnTo>
                  <a:lnTo>
                    <a:pt x="25" y="392"/>
                  </a:lnTo>
                  <a:lnTo>
                    <a:pt x="1" y="489"/>
                  </a:lnTo>
                  <a:lnTo>
                    <a:pt x="1" y="12994"/>
                  </a:lnTo>
                  <a:lnTo>
                    <a:pt x="25" y="13092"/>
                  </a:lnTo>
                  <a:lnTo>
                    <a:pt x="49" y="13189"/>
                  </a:lnTo>
                  <a:lnTo>
                    <a:pt x="98" y="13263"/>
                  </a:lnTo>
                  <a:lnTo>
                    <a:pt x="147" y="13336"/>
                  </a:lnTo>
                  <a:lnTo>
                    <a:pt x="220" y="13409"/>
                  </a:lnTo>
                  <a:lnTo>
                    <a:pt x="318" y="13434"/>
                  </a:lnTo>
                  <a:lnTo>
                    <a:pt x="391" y="13483"/>
                  </a:lnTo>
                  <a:lnTo>
                    <a:pt x="18123" y="13483"/>
                  </a:lnTo>
                  <a:lnTo>
                    <a:pt x="18196" y="13434"/>
                  </a:lnTo>
                  <a:lnTo>
                    <a:pt x="18293" y="13409"/>
                  </a:lnTo>
                  <a:lnTo>
                    <a:pt x="18367" y="13336"/>
                  </a:lnTo>
                  <a:lnTo>
                    <a:pt x="18416" y="13263"/>
                  </a:lnTo>
                  <a:lnTo>
                    <a:pt x="18464" y="13189"/>
                  </a:lnTo>
                  <a:lnTo>
                    <a:pt x="18489" y="13092"/>
                  </a:lnTo>
                  <a:lnTo>
                    <a:pt x="18513" y="12994"/>
                  </a:lnTo>
                  <a:lnTo>
                    <a:pt x="18513" y="489"/>
                  </a:lnTo>
                  <a:lnTo>
                    <a:pt x="18489" y="392"/>
                  </a:lnTo>
                  <a:lnTo>
                    <a:pt x="18464" y="294"/>
                  </a:lnTo>
                  <a:lnTo>
                    <a:pt x="18416" y="221"/>
                  </a:lnTo>
                  <a:lnTo>
                    <a:pt x="18367" y="148"/>
                  </a:lnTo>
                  <a:lnTo>
                    <a:pt x="18293" y="74"/>
                  </a:lnTo>
                  <a:lnTo>
                    <a:pt x="18196" y="50"/>
                  </a:lnTo>
                  <a:lnTo>
                    <a:pt x="18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2" name="Google Shape;822;p48"/>
          <p:cNvGrpSpPr/>
          <p:nvPr/>
        </p:nvGrpSpPr>
        <p:grpSpPr>
          <a:xfrm>
            <a:off x="2666564" y="2738496"/>
            <a:ext cx="381881" cy="241378"/>
            <a:chOff x="3241525" y="3039450"/>
            <a:chExt cx="494600" cy="312625"/>
          </a:xfrm>
        </p:grpSpPr>
        <p:sp>
          <p:nvSpPr>
            <p:cNvPr id="823" name="Google Shape;823;p48"/>
            <p:cNvSpPr/>
            <p:nvPr/>
          </p:nvSpPr>
          <p:spPr>
            <a:xfrm>
              <a:off x="3241525" y="3039450"/>
              <a:ext cx="494600" cy="312625"/>
            </a:xfrm>
            <a:custGeom>
              <a:avLst/>
              <a:gdLst/>
              <a:ahLst/>
              <a:cxnLst/>
              <a:rect l="l" t="t" r="r" b="b"/>
              <a:pathLst>
                <a:path w="19784" h="12505" extrusionOk="0">
                  <a:moveTo>
                    <a:pt x="9892" y="977"/>
                  </a:moveTo>
                  <a:lnTo>
                    <a:pt x="10356" y="1001"/>
                  </a:lnTo>
                  <a:lnTo>
                    <a:pt x="10796" y="1050"/>
                  </a:lnTo>
                  <a:lnTo>
                    <a:pt x="11235" y="1124"/>
                  </a:lnTo>
                  <a:lnTo>
                    <a:pt x="11675" y="1221"/>
                  </a:lnTo>
                  <a:lnTo>
                    <a:pt x="12090" y="1343"/>
                  </a:lnTo>
                  <a:lnTo>
                    <a:pt x="12505" y="1490"/>
                  </a:lnTo>
                  <a:lnTo>
                    <a:pt x="12920" y="1661"/>
                  </a:lnTo>
                  <a:lnTo>
                    <a:pt x="13311" y="1832"/>
                  </a:lnTo>
                  <a:lnTo>
                    <a:pt x="13702" y="2027"/>
                  </a:lnTo>
                  <a:lnTo>
                    <a:pt x="14068" y="2223"/>
                  </a:lnTo>
                  <a:lnTo>
                    <a:pt x="14752" y="2662"/>
                  </a:lnTo>
                  <a:lnTo>
                    <a:pt x="15412" y="3126"/>
                  </a:lnTo>
                  <a:lnTo>
                    <a:pt x="15973" y="3590"/>
                  </a:lnTo>
                  <a:lnTo>
                    <a:pt x="16462" y="4005"/>
                  </a:lnTo>
                  <a:lnTo>
                    <a:pt x="16901" y="4421"/>
                  </a:lnTo>
                  <a:lnTo>
                    <a:pt x="17292" y="4811"/>
                  </a:lnTo>
                  <a:lnTo>
                    <a:pt x="17634" y="5178"/>
                  </a:lnTo>
                  <a:lnTo>
                    <a:pt x="18196" y="5813"/>
                  </a:lnTo>
                  <a:lnTo>
                    <a:pt x="18562" y="6252"/>
                  </a:lnTo>
                  <a:lnTo>
                    <a:pt x="18196" y="6692"/>
                  </a:lnTo>
                  <a:lnTo>
                    <a:pt x="17634" y="7327"/>
                  </a:lnTo>
                  <a:lnTo>
                    <a:pt x="17292" y="7693"/>
                  </a:lnTo>
                  <a:lnTo>
                    <a:pt x="16901" y="8084"/>
                  </a:lnTo>
                  <a:lnTo>
                    <a:pt x="16462" y="8499"/>
                  </a:lnTo>
                  <a:lnTo>
                    <a:pt x="15973" y="8915"/>
                  </a:lnTo>
                  <a:lnTo>
                    <a:pt x="15412" y="9379"/>
                  </a:lnTo>
                  <a:lnTo>
                    <a:pt x="14752" y="9843"/>
                  </a:lnTo>
                  <a:lnTo>
                    <a:pt x="14068" y="10282"/>
                  </a:lnTo>
                  <a:lnTo>
                    <a:pt x="13702" y="10478"/>
                  </a:lnTo>
                  <a:lnTo>
                    <a:pt x="13311" y="10673"/>
                  </a:lnTo>
                  <a:lnTo>
                    <a:pt x="12920" y="10844"/>
                  </a:lnTo>
                  <a:lnTo>
                    <a:pt x="12505" y="11015"/>
                  </a:lnTo>
                  <a:lnTo>
                    <a:pt x="12090" y="11161"/>
                  </a:lnTo>
                  <a:lnTo>
                    <a:pt x="11675" y="11284"/>
                  </a:lnTo>
                  <a:lnTo>
                    <a:pt x="11235" y="11381"/>
                  </a:lnTo>
                  <a:lnTo>
                    <a:pt x="10796" y="11455"/>
                  </a:lnTo>
                  <a:lnTo>
                    <a:pt x="10356" y="11503"/>
                  </a:lnTo>
                  <a:lnTo>
                    <a:pt x="9892" y="11528"/>
                  </a:lnTo>
                  <a:lnTo>
                    <a:pt x="9477" y="11528"/>
                  </a:lnTo>
                  <a:lnTo>
                    <a:pt x="9086" y="11479"/>
                  </a:lnTo>
                  <a:lnTo>
                    <a:pt x="8695" y="11430"/>
                  </a:lnTo>
                  <a:lnTo>
                    <a:pt x="8304" y="11332"/>
                  </a:lnTo>
                  <a:lnTo>
                    <a:pt x="7914" y="11235"/>
                  </a:lnTo>
                  <a:lnTo>
                    <a:pt x="7523" y="11113"/>
                  </a:lnTo>
                  <a:lnTo>
                    <a:pt x="7157" y="10990"/>
                  </a:lnTo>
                  <a:lnTo>
                    <a:pt x="6790" y="10844"/>
                  </a:lnTo>
                  <a:lnTo>
                    <a:pt x="6448" y="10673"/>
                  </a:lnTo>
                  <a:lnTo>
                    <a:pt x="6082" y="10502"/>
                  </a:lnTo>
                  <a:lnTo>
                    <a:pt x="5423" y="10111"/>
                  </a:lnTo>
                  <a:lnTo>
                    <a:pt x="4788" y="9696"/>
                  </a:lnTo>
                  <a:lnTo>
                    <a:pt x="4201" y="9232"/>
                  </a:lnTo>
                  <a:lnTo>
                    <a:pt x="3640" y="8792"/>
                  </a:lnTo>
                  <a:lnTo>
                    <a:pt x="3127" y="8328"/>
                  </a:lnTo>
                  <a:lnTo>
                    <a:pt x="2663" y="7889"/>
                  </a:lnTo>
                  <a:lnTo>
                    <a:pt x="2272" y="7474"/>
                  </a:lnTo>
                  <a:lnTo>
                    <a:pt x="1613" y="6741"/>
                  </a:lnTo>
                  <a:lnTo>
                    <a:pt x="1222" y="6252"/>
                  </a:lnTo>
                  <a:lnTo>
                    <a:pt x="1613" y="5764"/>
                  </a:lnTo>
                  <a:lnTo>
                    <a:pt x="2272" y="5031"/>
                  </a:lnTo>
                  <a:lnTo>
                    <a:pt x="2663" y="4616"/>
                  </a:lnTo>
                  <a:lnTo>
                    <a:pt x="3127" y="4176"/>
                  </a:lnTo>
                  <a:lnTo>
                    <a:pt x="3640" y="3712"/>
                  </a:lnTo>
                  <a:lnTo>
                    <a:pt x="4201" y="3273"/>
                  </a:lnTo>
                  <a:lnTo>
                    <a:pt x="4788" y="2833"/>
                  </a:lnTo>
                  <a:lnTo>
                    <a:pt x="5423" y="2394"/>
                  </a:lnTo>
                  <a:lnTo>
                    <a:pt x="6082" y="2003"/>
                  </a:lnTo>
                  <a:lnTo>
                    <a:pt x="6448" y="1832"/>
                  </a:lnTo>
                  <a:lnTo>
                    <a:pt x="6790" y="1661"/>
                  </a:lnTo>
                  <a:lnTo>
                    <a:pt x="7157" y="1514"/>
                  </a:lnTo>
                  <a:lnTo>
                    <a:pt x="7523" y="1392"/>
                  </a:lnTo>
                  <a:lnTo>
                    <a:pt x="7914" y="1270"/>
                  </a:lnTo>
                  <a:lnTo>
                    <a:pt x="8304" y="1172"/>
                  </a:lnTo>
                  <a:lnTo>
                    <a:pt x="8695" y="1075"/>
                  </a:lnTo>
                  <a:lnTo>
                    <a:pt x="9086" y="1026"/>
                  </a:lnTo>
                  <a:lnTo>
                    <a:pt x="9477" y="977"/>
                  </a:lnTo>
                  <a:close/>
                  <a:moveTo>
                    <a:pt x="9892" y="0"/>
                  </a:moveTo>
                  <a:lnTo>
                    <a:pt x="9404" y="25"/>
                  </a:lnTo>
                  <a:lnTo>
                    <a:pt x="8915" y="73"/>
                  </a:lnTo>
                  <a:lnTo>
                    <a:pt x="8451" y="147"/>
                  </a:lnTo>
                  <a:lnTo>
                    <a:pt x="7963" y="244"/>
                  </a:lnTo>
                  <a:lnTo>
                    <a:pt x="7523" y="366"/>
                  </a:lnTo>
                  <a:lnTo>
                    <a:pt x="7059" y="513"/>
                  </a:lnTo>
                  <a:lnTo>
                    <a:pt x="6619" y="684"/>
                  </a:lnTo>
                  <a:lnTo>
                    <a:pt x="6204" y="879"/>
                  </a:lnTo>
                  <a:lnTo>
                    <a:pt x="5765" y="1075"/>
                  </a:lnTo>
                  <a:lnTo>
                    <a:pt x="5374" y="1295"/>
                  </a:lnTo>
                  <a:lnTo>
                    <a:pt x="4959" y="1539"/>
                  </a:lnTo>
                  <a:lnTo>
                    <a:pt x="4592" y="1783"/>
                  </a:lnTo>
                  <a:lnTo>
                    <a:pt x="3860" y="2296"/>
                  </a:lnTo>
                  <a:lnTo>
                    <a:pt x="3176" y="2833"/>
                  </a:lnTo>
                  <a:lnTo>
                    <a:pt x="2565" y="3370"/>
                  </a:lnTo>
                  <a:lnTo>
                    <a:pt x="2028" y="3883"/>
                  </a:lnTo>
                  <a:lnTo>
                    <a:pt x="1539" y="4372"/>
                  </a:lnTo>
                  <a:lnTo>
                    <a:pt x="1149" y="4836"/>
                  </a:lnTo>
                  <a:lnTo>
                    <a:pt x="562" y="5520"/>
                  </a:lnTo>
                  <a:lnTo>
                    <a:pt x="318" y="5837"/>
                  </a:lnTo>
                  <a:lnTo>
                    <a:pt x="1" y="6252"/>
                  </a:lnTo>
                  <a:lnTo>
                    <a:pt x="318" y="6668"/>
                  </a:lnTo>
                  <a:lnTo>
                    <a:pt x="562" y="6985"/>
                  </a:lnTo>
                  <a:lnTo>
                    <a:pt x="1149" y="7669"/>
                  </a:lnTo>
                  <a:lnTo>
                    <a:pt x="1539" y="8133"/>
                  </a:lnTo>
                  <a:lnTo>
                    <a:pt x="2028" y="8621"/>
                  </a:lnTo>
                  <a:lnTo>
                    <a:pt x="2565" y="9134"/>
                  </a:lnTo>
                  <a:lnTo>
                    <a:pt x="3176" y="9672"/>
                  </a:lnTo>
                  <a:lnTo>
                    <a:pt x="3860" y="10209"/>
                  </a:lnTo>
                  <a:lnTo>
                    <a:pt x="4592" y="10722"/>
                  </a:lnTo>
                  <a:lnTo>
                    <a:pt x="4959" y="10966"/>
                  </a:lnTo>
                  <a:lnTo>
                    <a:pt x="5374" y="11210"/>
                  </a:lnTo>
                  <a:lnTo>
                    <a:pt x="5765" y="11430"/>
                  </a:lnTo>
                  <a:lnTo>
                    <a:pt x="6204" y="11625"/>
                  </a:lnTo>
                  <a:lnTo>
                    <a:pt x="6619" y="11821"/>
                  </a:lnTo>
                  <a:lnTo>
                    <a:pt x="7059" y="11992"/>
                  </a:lnTo>
                  <a:lnTo>
                    <a:pt x="7523" y="12138"/>
                  </a:lnTo>
                  <a:lnTo>
                    <a:pt x="7963" y="12260"/>
                  </a:lnTo>
                  <a:lnTo>
                    <a:pt x="8451" y="12358"/>
                  </a:lnTo>
                  <a:lnTo>
                    <a:pt x="8915" y="12431"/>
                  </a:lnTo>
                  <a:lnTo>
                    <a:pt x="9404" y="12480"/>
                  </a:lnTo>
                  <a:lnTo>
                    <a:pt x="9892" y="12505"/>
                  </a:lnTo>
                  <a:lnTo>
                    <a:pt x="10380" y="12480"/>
                  </a:lnTo>
                  <a:lnTo>
                    <a:pt x="10869" y="12431"/>
                  </a:lnTo>
                  <a:lnTo>
                    <a:pt x="11333" y="12358"/>
                  </a:lnTo>
                  <a:lnTo>
                    <a:pt x="11821" y="12260"/>
                  </a:lnTo>
                  <a:lnTo>
                    <a:pt x="12261" y="12138"/>
                  </a:lnTo>
                  <a:lnTo>
                    <a:pt x="12725" y="11992"/>
                  </a:lnTo>
                  <a:lnTo>
                    <a:pt x="13165" y="11821"/>
                  </a:lnTo>
                  <a:lnTo>
                    <a:pt x="13580" y="11625"/>
                  </a:lnTo>
                  <a:lnTo>
                    <a:pt x="14019" y="11430"/>
                  </a:lnTo>
                  <a:lnTo>
                    <a:pt x="14410" y="11210"/>
                  </a:lnTo>
                  <a:lnTo>
                    <a:pt x="14825" y="10966"/>
                  </a:lnTo>
                  <a:lnTo>
                    <a:pt x="15192" y="10722"/>
                  </a:lnTo>
                  <a:lnTo>
                    <a:pt x="15924" y="10209"/>
                  </a:lnTo>
                  <a:lnTo>
                    <a:pt x="16608" y="9672"/>
                  </a:lnTo>
                  <a:lnTo>
                    <a:pt x="17219" y="9134"/>
                  </a:lnTo>
                  <a:lnTo>
                    <a:pt x="17756" y="8621"/>
                  </a:lnTo>
                  <a:lnTo>
                    <a:pt x="18245" y="8133"/>
                  </a:lnTo>
                  <a:lnTo>
                    <a:pt x="18635" y="7669"/>
                  </a:lnTo>
                  <a:lnTo>
                    <a:pt x="19222" y="6985"/>
                  </a:lnTo>
                  <a:lnTo>
                    <a:pt x="19466" y="6668"/>
                  </a:lnTo>
                  <a:lnTo>
                    <a:pt x="19783" y="6252"/>
                  </a:lnTo>
                  <a:lnTo>
                    <a:pt x="19466" y="5837"/>
                  </a:lnTo>
                  <a:lnTo>
                    <a:pt x="19222" y="5520"/>
                  </a:lnTo>
                  <a:lnTo>
                    <a:pt x="18635" y="4836"/>
                  </a:lnTo>
                  <a:lnTo>
                    <a:pt x="18245" y="4372"/>
                  </a:lnTo>
                  <a:lnTo>
                    <a:pt x="17756" y="3883"/>
                  </a:lnTo>
                  <a:lnTo>
                    <a:pt x="17219" y="3370"/>
                  </a:lnTo>
                  <a:lnTo>
                    <a:pt x="16608" y="2833"/>
                  </a:lnTo>
                  <a:lnTo>
                    <a:pt x="15924" y="2296"/>
                  </a:lnTo>
                  <a:lnTo>
                    <a:pt x="15192" y="1783"/>
                  </a:lnTo>
                  <a:lnTo>
                    <a:pt x="14825" y="1539"/>
                  </a:lnTo>
                  <a:lnTo>
                    <a:pt x="14410" y="1295"/>
                  </a:lnTo>
                  <a:lnTo>
                    <a:pt x="14019" y="1075"/>
                  </a:lnTo>
                  <a:lnTo>
                    <a:pt x="13580" y="879"/>
                  </a:lnTo>
                  <a:lnTo>
                    <a:pt x="13165" y="684"/>
                  </a:lnTo>
                  <a:lnTo>
                    <a:pt x="12725" y="513"/>
                  </a:lnTo>
                  <a:lnTo>
                    <a:pt x="12261" y="366"/>
                  </a:lnTo>
                  <a:lnTo>
                    <a:pt x="11821" y="244"/>
                  </a:lnTo>
                  <a:lnTo>
                    <a:pt x="11333" y="147"/>
                  </a:lnTo>
                  <a:lnTo>
                    <a:pt x="10869" y="73"/>
                  </a:lnTo>
                  <a:lnTo>
                    <a:pt x="10380" y="25"/>
                  </a:lnTo>
                  <a:lnTo>
                    <a:pt x="98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48"/>
            <p:cNvSpPr/>
            <p:nvPr/>
          </p:nvSpPr>
          <p:spPr>
            <a:xfrm>
              <a:off x="3384400" y="3091350"/>
              <a:ext cx="208850" cy="208825"/>
            </a:xfrm>
            <a:custGeom>
              <a:avLst/>
              <a:gdLst/>
              <a:ahLst/>
              <a:cxnLst/>
              <a:rect l="l" t="t" r="r" b="b"/>
              <a:pathLst>
                <a:path w="8354" h="8353" extrusionOk="0">
                  <a:moveTo>
                    <a:pt x="4177" y="0"/>
                  </a:moveTo>
                  <a:lnTo>
                    <a:pt x="3762" y="24"/>
                  </a:lnTo>
                  <a:lnTo>
                    <a:pt x="3347" y="73"/>
                  </a:lnTo>
                  <a:lnTo>
                    <a:pt x="2931" y="195"/>
                  </a:lnTo>
                  <a:lnTo>
                    <a:pt x="2541" y="318"/>
                  </a:lnTo>
                  <a:lnTo>
                    <a:pt x="2174" y="513"/>
                  </a:lnTo>
                  <a:lnTo>
                    <a:pt x="1832" y="708"/>
                  </a:lnTo>
                  <a:lnTo>
                    <a:pt x="1515" y="953"/>
                  </a:lnTo>
                  <a:lnTo>
                    <a:pt x="1222" y="1221"/>
                  </a:lnTo>
                  <a:lnTo>
                    <a:pt x="953" y="1514"/>
                  </a:lnTo>
                  <a:lnTo>
                    <a:pt x="709" y="1832"/>
                  </a:lnTo>
                  <a:lnTo>
                    <a:pt x="514" y="2174"/>
                  </a:lnTo>
                  <a:lnTo>
                    <a:pt x="318" y="2540"/>
                  </a:lnTo>
                  <a:lnTo>
                    <a:pt x="196" y="2931"/>
                  </a:lnTo>
                  <a:lnTo>
                    <a:pt x="74" y="3346"/>
                  </a:lnTo>
                  <a:lnTo>
                    <a:pt x="25" y="3761"/>
                  </a:lnTo>
                  <a:lnTo>
                    <a:pt x="1" y="4176"/>
                  </a:lnTo>
                  <a:lnTo>
                    <a:pt x="25" y="4592"/>
                  </a:lnTo>
                  <a:lnTo>
                    <a:pt x="74" y="5007"/>
                  </a:lnTo>
                  <a:lnTo>
                    <a:pt x="196" y="5422"/>
                  </a:lnTo>
                  <a:lnTo>
                    <a:pt x="318" y="5813"/>
                  </a:lnTo>
                  <a:lnTo>
                    <a:pt x="514" y="6179"/>
                  </a:lnTo>
                  <a:lnTo>
                    <a:pt x="709" y="6521"/>
                  </a:lnTo>
                  <a:lnTo>
                    <a:pt x="953" y="6839"/>
                  </a:lnTo>
                  <a:lnTo>
                    <a:pt x="1222" y="7132"/>
                  </a:lnTo>
                  <a:lnTo>
                    <a:pt x="1515" y="7400"/>
                  </a:lnTo>
                  <a:lnTo>
                    <a:pt x="1832" y="7644"/>
                  </a:lnTo>
                  <a:lnTo>
                    <a:pt x="2174" y="7840"/>
                  </a:lnTo>
                  <a:lnTo>
                    <a:pt x="2541" y="8035"/>
                  </a:lnTo>
                  <a:lnTo>
                    <a:pt x="2931" y="8157"/>
                  </a:lnTo>
                  <a:lnTo>
                    <a:pt x="3347" y="8279"/>
                  </a:lnTo>
                  <a:lnTo>
                    <a:pt x="3762" y="8328"/>
                  </a:lnTo>
                  <a:lnTo>
                    <a:pt x="4177" y="8353"/>
                  </a:lnTo>
                  <a:lnTo>
                    <a:pt x="4592" y="8328"/>
                  </a:lnTo>
                  <a:lnTo>
                    <a:pt x="5007" y="8279"/>
                  </a:lnTo>
                  <a:lnTo>
                    <a:pt x="5423" y="8157"/>
                  </a:lnTo>
                  <a:lnTo>
                    <a:pt x="5813" y="8035"/>
                  </a:lnTo>
                  <a:lnTo>
                    <a:pt x="6180" y="7840"/>
                  </a:lnTo>
                  <a:lnTo>
                    <a:pt x="6522" y="7644"/>
                  </a:lnTo>
                  <a:lnTo>
                    <a:pt x="6839" y="7400"/>
                  </a:lnTo>
                  <a:lnTo>
                    <a:pt x="7132" y="7132"/>
                  </a:lnTo>
                  <a:lnTo>
                    <a:pt x="7401" y="6839"/>
                  </a:lnTo>
                  <a:lnTo>
                    <a:pt x="7645" y="6521"/>
                  </a:lnTo>
                  <a:lnTo>
                    <a:pt x="7840" y="6179"/>
                  </a:lnTo>
                  <a:lnTo>
                    <a:pt x="8036" y="5813"/>
                  </a:lnTo>
                  <a:lnTo>
                    <a:pt x="8158" y="5422"/>
                  </a:lnTo>
                  <a:lnTo>
                    <a:pt x="8280" y="5007"/>
                  </a:lnTo>
                  <a:lnTo>
                    <a:pt x="8329" y="4592"/>
                  </a:lnTo>
                  <a:lnTo>
                    <a:pt x="8353" y="4176"/>
                  </a:lnTo>
                  <a:lnTo>
                    <a:pt x="8329" y="3737"/>
                  </a:lnTo>
                  <a:lnTo>
                    <a:pt x="8256" y="3297"/>
                  </a:lnTo>
                  <a:lnTo>
                    <a:pt x="8134" y="3517"/>
                  </a:lnTo>
                  <a:lnTo>
                    <a:pt x="8011" y="3688"/>
                  </a:lnTo>
                  <a:lnTo>
                    <a:pt x="7840" y="3859"/>
                  </a:lnTo>
                  <a:lnTo>
                    <a:pt x="7645" y="4005"/>
                  </a:lnTo>
                  <a:lnTo>
                    <a:pt x="7425" y="4128"/>
                  </a:lnTo>
                  <a:lnTo>
                    <a:pt x="7205" y="4201"/>
                  </a:lnTo>
                  <a:lnTo>
                    <a:pt x="6961" y="4250"/>
                  </a:lnTo>
                  <a:lnTo>
                    <a:pt x="6717" y="4274"/>
                  </a:lnTo>
                  <a:lnTo>
                    <a:pt x="6546" y="4274"/>
                  </a:lnTo>
                  <a:lnTo>
                    <a:pt x="6375" y="4250"/>
                  </a:lnTo>
                  <a:lnTo>
                    <a:pt x="6204" y="4201"/>
                  </a:lnTo>
                  <a:lnTo>
                    <a:pt x="6058" y="4152"/>
                  </a:lnTo>
                  <a:lnTo>
                    <a:pt x="5887" y="4079"/>
                  </a:lnTo>
                  <a:lnTo>
                    <a:pt x="5764" y="3981"/>
                  </a:lnTo>
                  <a:lnTo>
                    <a:pt x="5618" y="3883"/>
                  </a:lnTo>
                  <a:lnTo>
                    <a:pt x="5496" y="3786"/>
                  </a:lnTo>
                  <a:lnTo>
                    <a:pt x="5398" y="3664"/>
                  </a:lnTo>
                  <a:lnTo>
                    <a:pt x="5300" y="3517"/>
                  </a:lnTo>
                  <a:lnTo>
                    <a:pt x="5203" y="3395"/>
                  </a:lnTo>
                  <a:lnTo>
                    <a:pt x="5129" y="3224"/>
                  </a:lnTo>
                  <a:lnTo>
                    <a:pt x="5081" y="3077"/>
                  </a:lnTo>
                  <a:lnTo>
                    <a:pt x="5032" y="2906"/>
                  </a:lnTo>
                  <a:lnTo>
                    <a:pt x="5007" y="2735"/>
                  </a:lnTo>
                  <a:lnTo>
                    <a:pt x="5007" y="2564"/>
                  </a:lnTo>
                  <a:lnTo>
                    <a:pt x="5007" y="2394"/>
                  </a:lnTo>
                  <a:lnTo>
                    <a:pt x="5032" y="2223"/>
                  </a:lnTo>
                  <a:lnTo>
                    <a:pt x="5081" y="2052"/>
                  </a:lnTo>
                  <a:lnTo>
                    <a:pt x="5129" y="1905"/>
                  </a:lnTo>
                  <a:lnTo>
                    <a:pt x="5203" y="1759"/>
                  </a:lnTo>
                  <a:lnTo>
                    <a:pt x="5300" y="1612"/>
                  </a:lnTo>
                  <a:lnTo>
                    <a:pt x="5398" y="1490"/>
                  </a:lnTo>
                  <a:lnTo>
                    <a:pt x="5496" y="1368"/>
                  </a:lnTo>
                  <a:lnTo>
                    <a:pt x="5618" y="1246"/>
                  </a:lnTo>
                  <a:lnTo>
                    <a:pt x="5764" y="1148"/>
                  </a:lnTo>
                  <a:lnTo>
                    <a:pt x="5887" y="1075"/>
                  </a:lnTo>
                  <a:lnTo>
                    <a:pt x="6033" y="1001"/>
                  </a:lnTo>
                  <a:lnTo>
                    <a:pt x="6204" y="928"/>
                  </a:lnTo>
                  <a:lnTo>
                    <a:pt x="6375" y="879"/>
                  </a:lnTo>
                  <a:lnTo>
                    <a:pt x="6522" y="855"/>
                  </a:lnTo>
                  <a:lnTo>
                    <a:pt x="6717" y="855"/>
                  </a:lnTo>
                  <a:lnTo>
                    <a:pt x="6448" y="659"/>
                  </a:lnTo>
                  <a:lnTo>
                    <a:pt x="6155" y="489"/>
                  </a:lnTo>
                  <a:lnTo>
                    <a:pt x="5838" y="342"/>
                  </a:lnTo>
                  <a:lnTo>
                    <a:pt x="5545" y="220"/>
                  </a:lnTo>
                  <a:lnTo>
                    <a:pt x="5203" y="122"/>
                  </a:lnTo>
                  <a:lnTo>
                    <a:pt x="4885" y="49"/>
                  </a:lnTo>
                  <a:lnTo>
                    <a:pt x="4519" y="24"/>
                  </a:lnTo>
                  <a:lnTo>
                    <a:pt x="41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25" name="Google Shape;825;p48"/>
          <p:cNvSpPr/>
          <p:nvPr/>
        </p:nvSpPr>
        <p:spPr>
          <a:xfrm>
            <a:off x="3734621" y="2695305"/>
            <a:ext cx="328143" cy="328123"/>
          </a:xfrm>
          <a:custGeom>
            <a:avLst/>
            <a:gdLst/>
            <a:ahLst/>
            <a:cxnLst/>
            <a:rect l="l" t="t" r="r" b="b"/>
            <a:pathLst>
              <a:path w="17000" h="16999" extrusionOk="0">
                <a:moveTo>
                  <a:pt x="8769" y="5740"/>
                </a:moveTo>
                <a:lnTo>
                  <a:pt x="9037" y="5788"/>
                </a:lnTo>
                <a:lnTo>
                  <a:pt x="9282" y="5862"/>
                </a:lnTo>
                <a:lnTo>
                  <a:pt x="9550" y="5935"/>
                </a:lnTo>
                <a:lnTo>
                  <a:pt x="9794" y="6057"/>
                </a:lnTo>
                <a:lnTo>
                  <a:pt x="10014" y="6204"/>
                </a:lnTo>
                <a:lnTo>
                  <a:pt x="10234" y="6350"/>
                </a:lnTo>
                <a:lnTo>
                  <a:pt x="10454" y="6546"/>
                </a:lnTo>
                <a:lnTo>
                  <a:pt x="10649" y="6765"/>
                </a:lnTo>
                <a:lnTo>
                  <a:pt x="10796" y="6985"/>
                </a:lnTo>
                <a:lnTo>
                  <a:pt x="10942" y="7205"/>
                </a:lnTo>
                <a:lnTo>
                  <a:pt x="11064" y="7449"/>
                </a:lnTo>
                <a:lnTo>
                  <a:pt x="11138" y="7718"/>
                </a:lnTo>
                <a:lnTo>
                  <a:pt x="11211" y="7962"/>
                </a:lnTo>
                <a:lnTo>
                  <a:pt x="11260" y="8231"/>
                </a:lnTo>
                <a:lnTo>
                  <a:pt x="11260" y="8499"/>
                </a:lnTo>
                <a:lnTo>
                  <a:pt x="11260" y="8768"/>
                </a:lnTo>
                <a:lnTo>
                  <a:pt x="11211" y="9037"/>
                </a:lnTo>
                <a:lnTo>
                  <a:pt x="11138" y="9281"/>
                </a:lnTo>
                <a:lnTo>
                  <a:pt x="11064" y="9550"/>
                </a:lnTo>
                <a:lnTo>
                  <a:pt x="10942" y="9794"/>
                </a:lnTo>
                <a:lnTo>
                  <a:pt x="10796" y="10014"/>
                </a:lnTo>
                <a:lnTo>
                  <a:pt x="10649" y="10233"/>
                </a:lnTo>
                <a:lnTo>
                  <a:pt x="10454" y="10453"/>
                </a:lnTo>
                <a:lnTo>
                  <a:pt x="10234" y="10649"/>
                </a:lnTo>
                <a:lnTo>
                  <a:pt x="10014" y="10795"/>
                </a:lnTo>
                <a:lnTo>
                  <a:pt x="9794" y="10942"/>
                </a:lnTo>
                <a:lnTo>
                  <a:pt x="9550" y="11064"/>
                </a:lnTo>
                <a:lnTo>
                  <a:pt x="9282" y="11137"/>
                </a:lnTo>
                <a:lnTo>
                  <a:pt x="9037" y="11210"/>
                </a:lnTo>
                <a:lnTo>
                  <a:pt x="8769" y="11259"/>
                </a:lnTo>
                <a:lnTo>
                  <a:pt x="8231" y="11259"/>
                </a:lnTo>
                <a:lnTo>
                  <a:pt x="7963" y="11210"/>
                </a:lnTo>
                <a:lnTo>
                  <a:pt x="7719" y="11137"/>
                </a:lnTo>
                <a:lnTo>
                  <a:pt x="7450" y="11064"/>
                </a:lnTo>
                <a:lnTo>
                  <a:pt x="7206" y="10942"/>
                </a:lnTo>
                <a:lnTo>
                  <a:pt x="6986" y="10795"/>
                </a:lnTo>
                <a:lnTo>
                  <a:pt x="6766" y="10649"/>
                </a:lnTo>
                <a:lnTo>
                  <a:pt x="6546" y="10453"/>
                </a:lnTo>
                <a:lnTo>
                  <a:pt x="6351" y="10233"/>
                </a:lnTo>
                <a:lnTo>
                  <a:pt x="6204" y="10014"/>
                </a:lnTo>
                <a:lnTo>
                  <a:pt x="6058" y="9794"/>
                </a:lnTo>
                <a:lnTo>
                  <a:pt x="5936" y="9550"/>
                </a:lnTo>
                <a:lnTo>
                  <a:pt x="5862" y="9281"/>
                </a:lnTo>
                <a:lnTo>
                  <a:pt x="5789" y="9037"/>
                </a:lnTo>
                <a:lnTo>
                  <a:pt x="5740" y="8768"/>
                </a:lnTo>
                <a:lnTo>
                  <a:pt x="5740" y="8499"/>
                </a:lnTo>
                <a:lnTo>
                  <a:pt x="5740" y="8231"/>
                </a:lnTo>
                <a:lnTo>
                  <a:pt x="5789" y="7962"/>
                </a:lnTo>
                <a:lnTo>
                  <a:pt x="5862" y="7718"/>
                </a:lnTo>
                <a:lnTo>
                  <a:pt x="5936" y="7449"/>
                </a:lnTo>
                <a:lnTo>
                  <a:pt x="6058" y="7205"/>
                </a:lnTo>
                <a:lnTo>
                  <a:pt x="6204" y="6985"/>
                </a:lnTo>
                <a:lnTo>
                  <a:pt x="6351" y="6765"/>
                </a:lnTo>
                <a:lnTo>
                  <a:pt x="6546" y="6546"/>
                </a:lnTo>
                <a:lnTo>
                  <a:pt x="6766" y="6350"/>
                </a:lnTo>
                <a:lnTo>
                  <a:pt x="6986" y="6204"/>
                </a:lnTo>
                <a:lnTo>
                  <a:pt x="7206" y="6057"/>
                </a:lnTo>
                <a:lnTo>
                  <a:pt x="7450" y="5935"/>
                </a:lnTo>
                <a:lnTo>
                  <a:pt x="7719" y="5862"/>
                </a:lnTo>
                <a:lnTo>
                  <a:pt x="7963" y="5788"/>
                </a:lnTo>
                <a:lnTo>
                  <a:pt x="8231" y="5740"/>
                </a:lnTo>
                <a:close/>
                <a:moveTo>
                  <a:pt x="7914" y="0"/>
                </a:moveTo>
                <a:lnTo>
                  <a:pt x="7743" y="25"/>
                </a:lnTo>
                <a:lnTo>
                  <a:pt x="7596" y="73"/>
                </a:lnTo>
                <a:lnTo>
                  <a:pt x="7474" y="147"/>
                </a:lnTo>
                <a:lnTo>
                  <a:pt x="7328" y="244"/>
                </a:lnTo>
                <a:lnTo>
                  <a:pt x="7230" y="342"/>
                </a:lnTo>
                <a:lnTo>
                  <a:pt x="7132" y="489"/>
                </a:lnTo>
                <a:lnTo>
                  <a:pt x="7084" y="635"/>
                </a:lnTo>
                <a:lnTo>
                  <a:pt x="7035" y="782"/>
                </a:lnTo>
                <a:lnTo>
                  <a:pt x="6839" y="2540"/>
                </a:lnTo>
                <a:lnTo>
                  <a:pt x="6497" y="2638"/>
                </a:lnTo>
                <a:lnTo>
                  <a:pt x="6131" y="2784"/>
                </a:lnTo>
                <a:lnTo>
                  <a:pt x="5789" y="2931"/>
                </a:lnTo>
                <a:lnTo>
                  <a:pt x="5447" y="3102"/>
                </a:lnTo>
                <a:lnTo>
                  <a:pt x="4079" y="2027"/>
                </a:lnTo>
                <a:lnTo>
                  <a:pt x="3933" y="1930"/>
                </a:lnTo>
                <a:lnTo>
                  <a:pt x="3786" y="1881"/>
                </a:lnTo>
                <a:lnTo>
                  <a:pt x="3640" y="1832"/>
                </a:lnTo>
                <a:lnTo>
                  <a:pt x="3493" y="1832"/>
                </a:lnTo>
                <a:lnTo>
                  <a:pt x="3322" y="1856"/>
                </a:lnTo>
                <a:lnTo>
                  <a:pt x="3176" y="1905"/>
                </a:lnTo>
                <a:lnTo>
                  <a:pt x="3029" y="1978"/>
                </a:lnTo>
                <a:lnTo>
                  <a:pt x="2907" y="2076"/>
                </a:lnTo>
                <a:lnTo>
                  <a:pt x="2077" y="2907"/>
                </a:lnTo>
                <a:lnTo>
                  <a:pt x="1979" y="3029"/>
                </a:lnTo>
                <a:lnTo>
                  <a:pt x="1906" y="3175"/>
                </a:lnTo>
                <a:lnTo>
                  <a:pt x="1857" y="3322"/>
                </a:lnTo>
                <a:lnTo>
                  <a:pt x="1833" y="3493"/>
                </a:lnTo>
                <a:lnTo>
                  <a:pt x="1833" y="3639"/>
                </a:lnTo>
                <a:lnTo>
                  <a:pt x="1881" y="3786"/>
                </a:lnTo>
                <a:lnTo>
                  <a:pt x="1930" y="3932"/>
                </a:lnTo>
                <a:lnTo>
                  <a:pt x="2028" y="4079"/>
                </a:lnTo>
                <a:lnTo>
                  <a:pt x="3103" y="5447"/>
                </a:lnTo>
                <a:lnTo>
                  <a:pt x="2932" y="5788"/>
                </a:lnTo>
                <a:lnTo>
                  <a:pt x="2785" y="6130"/>
                </a:lnTo>
                <a:lnTo>
                  <a:pt x="2639" y="6497"/>
                </a:lnTo>
                <a:lnTo>
                  <a:pt x="2541" y="6839"/>
                </a:lnTo>
                <a:lnTo>
                  <a:pt x="782" y="7034"/>
                </a:lnTo>
                <a:lnTo>
                  <a:pt x="636" y="7083"/>
                </a:lnTo>
                <a:lnTo>
                  <a:pt x="489" y="7132"/>
                </a:lnTo>
                <a:lnTo>
                  <a:pt x="343" y="7229"/>
                </a:lnTo>
                <a:lnTo>
                  <a:pt x="245" y="7327"/>
                </a:lnTo>
                <a:lnTo>
                  <a:pt x="147" y="7474"/>
                </a:lnTo>
                <a:lnTo>
                  <a:pt x="74" y="7596"/>
                </a:lnTo>
                <a:lnTo>
                  <a:pt x="25" y="7742"/>
                </a:lnTo>
                <a:lnTo>
                  <a:pt x="1" y="7913"/>
                </a:lnTo>
                <a:lnTo>
                  <a:pt x="1" y="9086"/>
                </a:lnTo>
                <a:lnTo>
                  <a:pt x="25" y="9257"/>
                </a:lnTo>
                <a:lnTo>
                  <a:pt x="74" y="9403"/>
                </a:lnTo>
                <a:lnTo>
                  <a:pt x="147" y="9525"/>
                </a:lnTo>
                <a:lnTo>
                  <a:pt x="245" y="9672"/>
                </a:lnTo>
                <a:lnTo>
                  <a:pt x="343" y="9769"/>
                </a:lnTo>
                <a:lnTo>
                  <a:pt x="489" y="9867"/>
                </a:lnTo>
                <a:lnTo>
                  <a:pt x="636" y="9916"/>
                </a:lnTo>
                <a:lnTo>
                  <a:pt x="782" y="9965"/>
                </a:lnTo>
                <a:lnTo>
                  <a:pt x="2541" y="10160"/>
                </a:lnTo>
                <a:lnTo>
                  <a:pt x="2639" y="10502"/>
                </a:lnTo>
                <a:lnTo>
                  <a:pt x="2785" y="10868"/>
                </a:lnTo>
                <a:lnTo>
                  <a:pt x="2932" y="11210"/>
                </a:lnTo>
                <a:lnTo>
                  <a:pt x="3103" y="11552"/>
                </a:lnTo>
                <a:lnTo>
                  <a:pt x="2028" y="12920"/>
                </a:lnTo>
                <a:lnTo>
                  <a:pt x="1930" y="13067"/>
                </a:lnTo>
                <a:lnTo>
                  <a:pt x="1881" y="13213"/>
                </a:lnTo>
                <a:lnTo>
                  <a:pt x="1833" y="13360"/>
                </a:lnTo>
                <a:lnTo>
                  <a:pt x="1833" y="13506"/>
                </a:lnTo>
                <a:lnTo>
                  <a:pt x="1857" y="13677"/>
                </a:lnTo>
                <a:lnTo>
                  <a:pt x="1906" y="13824"/>
                </a:lnTo>
                <a:lnTo>
                  <a:pt x="1979" y="13970"/>
                </a:lnTo>
                <a:lnTo>
                  <a:pt x="2077" y="14092"/>
                </a:lnTo>
                <a:lnTo>
                  <a:pt x="2907" y="14923"/>
                </a:lnTo>
                <a:lnTo>
                  <a:pt x="3029" y="15020"/>
                </a:lnTo>
                <a:lnTo>
                  <a:pt x="3176" y="15094"/>
                </a:lnTo>
                <a:lnTo>
                  <a:pt x="3322" y="15142"/>
                </a:lnTo>
                <a:lnTo>
                  <a:pt x="3493" y="15167"/>
                </a:lnTo>
                <a:lnTo>
                  <a:pt x="3640" y="15167"/>
                </a:lnTo>
                <a:lnTo>
                  <a:pt x="3786" y="15118"/>
                </a:lnTo>
                <a:lnTo>
                  <a:pt x="3933" y="15069"/>
                </a:lnTo>
                <a:lnTo>
                  <a:pt x="4079" y="14996"/>
                </a:lnTo>
                <a:lnTo>
                  <a:pt x="5447" y="13897"/>
                </a:lnTo>
                <a:lnTo>
                  <a:pt x="5789" y="14068"/>
                </a:lnTo>
                <a:lnTo>
                  <a:pt x="6131" y="14214"/>
                </a:lnTo>
                <a:lnTo>
                  <a:pt x="6497" y="14361"/>
                </a:lnTo>
                <a:lnTo>
                  <a:pt x="6839" y="14459"/>
                </a:lnTo>
                <a:lnTo>
                  <a:pt x="7035" y="16217"/>
                </a:lnTo>
                <a:lnTo>
                  <a:pt x="7084" y="16364"/>
                </a:lnTo>
                <a:lnTo>
                  <a:pt x="7132" y="16510"/>
                </a:lnTo>
                <a:lnTo>
                  <a:pt x="7230" y="16657"/>
                </a:lnTo>
                <a:lnTo>
                  <a:pt x="7328" y="16754"/>
                </a:lnTo>
                <a:lnTo>
                  <a:pt x="7474" y="16852"/>
                </a:lnTo>
                <a:lnTo>
                  <a:pt x="7596" y="16925"/>
                </a:lnTo>
                <a:lnTo>
                  <a:pt x="7743" y="16974"/>
                </a:lnTo>
                <a:lnTo>
                  <a:pt x="7914" y="16999"/>
                </a:lnTo>
                <a:lnTo>
                  <a:pt x="9086" y="16999"/>
                </a:lnTo>
                <a:lnTo>
                  <a:pt x="9257" y="16974"/>
                </a:lnTo>
                <a:lnTo>
                  <a:pt x="9404" y="16925"/>
                </a:lnTo>
                <a:lnTo>
                  <a:pt x="9526" y="16852"/>
                </a:lnTo>
                <a:lnTo>
                  <a:pt x="9672" y="16754"/>
                </a:lnTo>
                <a:lnTo>
                  <a:pt x="9770" y="16657"/>
                </a:lnTo>
                <a:lnTo>
                  <a:pt x="9868" y="16510"/>
                </a:lnTo>
                <a:lnTo>
                  <a:pt x="9917" y="16364"/>
                </a:lnTo>
                <a:lnTo>
                  <a:pt x="9965" y="16217"/>
                </a:lnTo>
                <a:lnTo>
                  <a:pt x="10161" y="14459"/>
                </a:lnTo>
                <a:lnTo>
                  <a:pt x="10503" y="14361"/>
                </a:lnTo>
                <a:lnTo>
                  <a:pt x="10869" y="14214"/>
                </a:lnTo>
                <a:lnTo>
                  <a:pt x="11211" y="14068"/>
                </a:lnTo>
                <a:lnTo>
                  <a:pt x="11553" y="13897"/>
                </a:lnTo>
                <a:lnTo>
                  <a:pt x="12921" y="14996"/>
                </a:lnTo>
                <a:lnTo>
                  <a:pt x="13067" y="15069"/>
                </a:lnTo>
                <a:lnTo>
                  <a:pt x="13214" y="15118"/>
                </a:lnTo>
                <a:lnTo>
                  <a:pt x="13360" y="15167"/>
                </a:lnTo>
                <a:lnTo>
                  <a:pt x="13507" y="15167"/>
                </a:lnTo>
                <a:lnTo>
                  <a:pt x="13678" y="15142"/>
                </a:lnTo>
                <a:lnTo>
                  <a:pt x="13824" y="15094"/>
                </a:lnTo>
                <a:lnTo>
                  <a:pt x="13971" y="15020"/>
                </a:lnTo>
                <a:lnTo>
                  <a:pt x="14093" y="14923"/>
                </a:lnTo>
                <a:lnTo>
                  <a:pt x="14923" y="14092"/>
                </a:lnTo>
                <a:lnTo>
                  <a:pt x="15021" y="13970"/>
                </a:lnTo>
                <a:lnTo>
                  <a:pt x="15094" y="13824"/>
                </a:lnTo>
                <a:lnTo>
                  <a:pt x="15143" y="13677"/>
                </a:lnTo>
                <a:lnTo>
                  <a:pt x="15168" y="13506"/>
                </a:lnTo>
                <a:lnTo>
                  <a:pt x="15168" y="13360"/>
                </a:lnTo>
                <a:lnTo>
                  <a:pt x="15119" y="13213"/>
                </a:lnTo>
                <a:lnTo>
                  <a:pt x="15070" y="13067"/>
                </a:lnTo>
                <a:lnTo>
                  <a:pt x="14997" y="12920"/>
                </a:lnTo>
                <a:lnTo>
                  <a:pt x="13898" y="11552"/>
                </a:lnTo>
                <a:lnTo>
                  <a:pt x="14068" y="11210"/>
                </a:lnTo>
                <a:lnTo>
                  <a:pt x="14215" y="10868"/>
                </a:lnTo>
                <a:lnTo>
                  <a:pt x="14362" y="10502"/>
                </a:lnTo>
                <a:lnTo>
                  <a:pt x="14459" y="10160"/>
                </a:lnTo>
                <a:lnTo>
                  <a:pt x="16218" y="9965"/>
                </a:lnTo>
                <a:lnTo>
                  <a:pt x="16364" y="9916"/>
                </a:lnTo>
                <a:lnTo>
                  <a:pt x="16511" y="9867"/>
                </a:lnTo>
                <a:lnTo>
                  <a:pt x="16657" y="9769"/>
                </a:lnTo>
                <a:lnTo>
                  <a:pt x="16755" y="9672"/>
                </a:lnTo>
                <a:lnTo>
                  <a:pt x="16853" y="9525"/>
                </a:lnTo>
                <a:lnTo>
                  <a:pt x="16926" y="9403"/>
                </a:lnTo>
                <a:lnTo>
                  <a:pt x="16975" y="9257"/>
                </a:lnTo>
                <a:lnTo>
                  <a:pt x="16999" y="9086"/>
                </a:lnTo>
                <a:lnTo>
                  <a:pt x="16999" y="7913"/>
                </a:lnTo>
                <a:lnTo>
                  <a:pt x="16975" y="7742"/>
                </a:lnTo>
                <a:lnTo>
                  <a:pt x="16926" y="7596"/>
                </a:lnTo>
                <a:lnTo>
                  <a:pt x="16853" y="7474"/>
                </a:lnTo>
                <a:lnTo>
                  <a:pt x="16755" y="7327"/>
                </a:lnTo>
                <a:lnTo>
                  <a:pt x="16657" y="7229"/>
                </a:lnTo>
                <a:lnTo>
                  <a:pt x="16511" y="7132"/>
                </a:lnTo>
                <a:lnTo>
                  <a:pt x="16364" y="7083"/>
                </a:lnTo>
                <a:lnTo>
                  <a:pt x="16218" y="7034"/>
                </a:lnTo>
                <a:lnTo>
                  <a:pt x="14459" y="6839"/>
                </a:lnTo>
                <a:lnTo>
                  <a:pt x="14362" y="6497"/>
                </a:lnTo>
                <a:lnTo>
                  <a:pt x="14215" y="6130"/>
                </a:lnTo>
                <a:lnTo>
                  <a:pt x="14068" y="5788"/>
                </a:lnTo>
                <a:lnTo>
                  <a:pt x="13898" y="5447"/>
                </a:lnTo>
                <a:lnTo>
                  <a:pt x="14997" y="4079"/>
                </a:lnTo>
                <a:lnTo>
                  <a:pt x="15070" y="3932"/>
                </a:lnTo>
                <a:lnTo>
                  <a:pt x="15119" y="3786"/>
                </a:lnTo>
                <a:lnTo>
                  <a:pt x="15168" y="3639"/>
                </a:lnTo>
                <a:lnTo>
                  <a:pt x="15168" y="3493"/>
                </a:lnTo>
                <a:lnTo>
                  <a:pt x="15143" y="3322"/>
                </a:lnTo>
                <a:lnTo>
                  <a:pt x="15094" y="3175"/>
                </a:lnTo>
                <a:lnTo>
                  <a:pt x="15021" y="3029"/>
                </a:lnTo>
                <a:lnTo>
                  <a:pt x="14923" y="2907"/>
                </a:lnTo>
                <a:lnTo>
                  <a:pt x="14093" y="2076"/>
                </a:lnTo>
                <a:lnTo>
                  <a:pt x="13971" y="1978"/>
                </a:lnTo>
                <a:lnTo>
                  <a:pt x="13824" y="1905"/>
                </a:lnTo>
                <a:lnTo>
                  <a:pt x="13678" y="1856"/>
                </a:lnTo>
                <a:lnTo>
                  <a:pt x="13507" y="1832"/>
                </a:lnTo>
                <a:lnTo>
                  <a:pt x="13360" y="1832"/>
                </a:lnTo>
                <a:lnTo>
                  <a:pt x="13214" y="1881"/>
                </a:lnTo>
                <a:lnTo>
                  <a:pt x="13067" y="1930"/>
                </a:lnTo>
                <a:lnTo>
                  <a:pt x="12921" y="2027"/>
                </a:lnTo>
                <a:lnTo>
                  <a:pt x="11553" y="3102"/>
                </a:lnTo>
                <a:lnTo>
                  <a:pt x="11211" y="2931"/>
                </a:lnTo>
                <a:lnTo>
                  <a:pt x="10869" y="2784"/>
                </a:lnTo>
                <a:lnTo>
                  <a:pt x="10503" y="2638"/>
                </a:lnTo>
                <a:lnTo>
                  <a:pt x="10161" y="2540"/>
                </a:lnTo>
                <a:lnTo>
                  <a:pt x="9965" y="782"/>
                </a:lnTo>
                <a:lnTo>
                  <a:pt x="9917" y="635"/>
                </a:lnTo>
                <a:lnTo>
                  <a:pt x="9868" y="489"/>
                </a:lnTo>
                <a:lnTo>
                  <a:pt x="9770" y="342"/>
                </a:lnTo>
                <a:lnTo>
                  <a:pt x="9672" y="244"/>
                </a:lnTo>
                <a:lnTo>
                  <a:pt x="9526" y="147"/>
                </a:lnTo>
                <a:lnTo>
                  <a:pt x="9404" y="73"/>
                </a:lnTo>
                <a:lnTo>
                  <a:pt x="9257" y="25"/>
                </a:lnTo>
                <a:lnTo>
                  <a:pt x="908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26" name="Google Shape;826;p48"/>
          <p:cNvGrpSpPr/>
          <p:nvPr/>
        </p:nvGrpSpPr>
        <p:grpSpPr>
          <a:xfrm>
            <a:off x="4221323" y="2713036"/>
            <a:ext cx="395084" cy="292298"/>
            <a:chOff x="5255200" y="3006475"/>
            <a:chExt cx="511700" cy="378575"/>
          </a:xfrm>
        </p:grpSpPr>
        <p:sp>
          <p:nvSpPr>
            <p:cNvPr id="827" name="Google Shape;827;p48"/>
            <p:cNvSpPr/>
            <p:nvPr/>
          </p:nvSpPr>
          <p:spPr>
            <a:xfrm>
              <a:off x="5255200" y="3006475"/>
              <a:ext cx="349900" cy="349875"/>
            </a:xfrm>
            <a:custGeom>
              <a:avLst/>
              <a:gdLst/>
              <a:ahLst/>
              <a:cxnLst/>
              <a:rect l="l" t="t" r="r" b="b"/>
              <a:pathLst>
                <a:path w="13996" h="13995" extrusionOk="0">
                  <a:moveTo>
                    <a:pt x="6986" y="4714"/>
                  </a:moveTo>
                  <a:lnTo>
                    <a:pt x="7206" y="4738"/>
                  </a:lnTo>
                  <a:lnTo>
                    <a:pt x="7425" y="4763"/>
                  </a:lnTo>
                  <a:lnTo>
                    <a:pt x="7645" y="4812"/>
                  </a:lnTo>
                  <a:lnTo>
                    <a:pt x="7841" y="4885"/>
                  </a:lnTo>
                  <a:lnTo>
                    <a:pt x="8060" y="4983"/>
                  </a:lnTo>
                  <a:lnTo>
                    <a:pt x="8256" y="5105"/>
                  </a:lnTo>
                  <a:lnTo>
                    <a:pt x="8427" y="5227"/>
                  </a:lnTo>
                  <a:lnTo>
                    <a:pt x="8598" y="5398"/>
                  </a:lnTo>
                  <a:lnTo>
                    <a:pt x="8769" y="5569"/>
                  </a:lnTo>
                  <a:lnTo>
                    <a:pt x="8891" y="5740"/>
                  </a:lnTo>
                  <a:lnTo>
                    <a:pt x="9013" y="5935"/>
                  </a:lnTo>
                  <a:lnTo>
                    <a:pt x="9111" y="6155"/>
                  </a:lnTo>
                  <a:lnTo>
                    <a:pt x="9184" y="6350"/>
                  </a:lnTo>
                  <a:lnTo>
                    <a:pt x="9233" y="6570"/>
                  </a:lnTo>
                  <a:lnTo>
                    <a:pt x="9257" y="6790"/>
                  </a:lnTo>
                  <a:lnTo>
                    <a:pt x="9257" y="7010"/>
                  </a:lnTo>
                  <a:lnTo>
                    <a:pt x="9257" y="7229"/>
                  </a:lnTo>
                  <a:lnTo>
                    <a:pt x="9233" y="7425"/>
                  </a:lnTo>
                  <a:lnTo>
                    <a:pt x="9184" y="7645"/>
                  </a:lnTo>
                  <a:lnTo>
                    <a:pt x="9111" y="7864"/>
                  </a:lnTo>
                  <a:lnTo>
                    <a:pt x="9013" y="8060"/>
                  </a:lnTo>
                  <a:lnTo>
                    <a:pt x="8891" y="8255"/>
                  </a:lnTo>
                  <a:lnTo>
                    <a:pt x="8769" y="8451"/>
                  </a:lnTo>
                  <a:lnTo>
                    <a:pt x="8598" y="8622"/>
                  </a:lnTo>
                  <a:lnTo>
                    <a:pt x="8427" y="8768"/>
                  </a:lnTo>
                  <a:lnTo>
                    <a:pt x="8256" y="8915"/>
                  </a:lnTo>
                  <a:lnTo>
                    <a:pt x="8060" y="9012"/>
                  </a:lnTo>
                  <a:lnTo>
                    <a:pt x="7841" y="9110"/>
                  </a:lnTo>
                  <a:lnTo>
                    <a:pt x="7645" y="9183"/>
                  </a:lnTo>
                  <a:lnTo>
                    <a:pt x="7425" y="9232"/>
                  </a:lnTo>
                  <a:lnTo>
                    <a:pt x="7206" y="9257"/>
                  </a:lnTo>
                  <a:lnTo>
                    <a:pt x="6986" y="9281"/>
                  </a:lnTo>
                  <a:lnTo>
                    <a:pt x="6766" y="9257"/>
                  </a:lnTo>
                  <a:lnTo>
                    <a:pt x="6546" y="9232"/>
                  </a:lnTo>
                  <a:lnTo>
                    <a:pt x="6351" y="9183"/>
                  </a:lnTo>
                  <a:lnTo>
                    <a:pt x="6131" y="9110"/>
                  </a:lnTo>
                  <a:lnTo>
                    <a:pt x="5936" y="9012"/>
                  </a:lnTo>
                  <a:lnTo>
                    <a:pt x="5740" y="8915"/>
                  </a:lnTo>
                  <a:lnTo>
                    <a:pt x="5545" y="8768"/>
                  </a:lnTo>
                  <a:lnTo>
                    <a:pt x="5374" y="8622"/>
                  </a:lnTo>
                  <a:lnTo>
                    <a:pt x="5227" y="8451"/>
                  </a:lnTo>
                  <a:lnTo>
                    <a:pt x="5081" y="8255"/>
                  </a:lnTo>
                  <a:lnTo>
                    <a:pt x="4983" y="8060"/>
                  </a:lnTo>
                  <a:lnTo>
                    <a:pt x="4885" y="7864"/>
                  </a:lnTo>
                  <a:lnTo>
                    <a:pt x="4812" y="7645"/>
                  </a:lnTo>
                  <a:lnTo>
                    <a:pt x="4763" y="7425"/>
                  </a:lnTo>
                  <a:lnTo>
                    <a:pt x="4714" y="7229"/>
                  </a:lnTo>
                  <a:lnTo>
                    <a:pt x="4714" y="7010"/>
                  </a:lnTo>
                  <a:lnTo>
                    <a:pt x="4714" y="6790"/>
                  </a:lnTo>
                  <a:lnTo>
                    <a:pt x="4763" y="6570"/>
                  </a:lnTo>
                  <a:lnTo>
                    <a:pt x="4812" y="6350"/>
                  </a:lnTo>
                  <a:lnTo>
                    <a:pt x="4885" y="6155"/>
                  </a:lnTo>
                  <a:lnTo>
                    <a:pt x="4983" y="5935"/>
                  </a:lnTo>
                  <a:lnTo>
                    <a:pt x="5081" y="5740"/>
                  </a:lnTo>
                  <a:lnTo>
                    <a:pt x="5227" y="5569"/>
                  </a:lnTo>
                  <a:lnTo>
                    <a:pt x="5374" y="5398"/>
                  </a:lnTo>
                  <a:lnTo>
                    <a:pt x="5545" y="5227"/>
                  </a:lnTo>
                  <a:lnTo>
                    <a:pt x="5740" y="5105"/>
                  </a:lnTo>
                  <a:lnTo>
                    <a:pt x="5936" y="4983"/>
                  </a:lnTo>
                  <a:lnTo>
                    <a:pt x="6131" y="4885"/>
                  </a:lnTo>
                  <a:lnTo>
                    <a:pt x="6351" y="4812"/>
                  </a:lnTo>
                  <a:lnTo>
                    <a:pt x="6546" y="4763"/>
                  </a:lnTo>
                  <a:lnTo>
                    <a:pt x="6766" y="4738"/>
                  </a:lnTo>
                  <a:lnTo>
                    <a:pt x="6986" y="4714"/>
                  </a:lnTo>
                  <a:close/>
                  <a:moveTo>
                    <a:pt x="6497" y="0"/>
                  </a:moveTo>
                  <a:lnTo>
                    <a:pt x="6375" y="25"/>
                  </a:lnTo>
                  <a:lnTo>
                    <a:pt x="6253" y="49"/>
                  </a:lnTo>
                  <a:lnTo>
                    <a:pt x="6131" y="122"/>
                  </a:lnTo>
                  <a:lnTo>
                    <a:pt x="6033" y="196"/>
                  </a:lnTo>
                  <a:lnTo>
                    <a:pt x="5936" y="293"/>
                  </a:lnTo>
                  <a:lnTo>
                    <a:pt x="5862" y="391"/>
                  </a:lnTo>
                  <a:lnTo>
                    <a:pt x="5813" y="513"/>
                  </a:lnTo>
                  <a:lnTo>
                    <a:pt x="5789" y="635"/>
                  </a:lnTo>
                  <a:lnTo>
                    <a:pt x="5618" y="2076"/>
                  </a:lnTo>
                  <a:lnTo>
                    <a:pt x="5325" y="2174"/>
                  </a:lnTo>
                  <a:lnTo>
                    <a:pt x="5032" y="2296"/>
                  </a:lnTo>
                  <a:lnTo>
                    <a:pt x="4763" y="2418"/>
                  </a:lnTo>
                  <a:lnTo>
                    <a:pt x="4495" y="2565"/>
                  </a:lnTo>
                  <a:lnTo>
                    <a:pt x="3347" y="1661"/>
                  </a:lnTo>
                  <a:lnTo>
                    <a:pt x="3225" y="1588"/>
                  </a:lnTo>
                  <a:lnTo>
                    <a:pt x="3103" y="1539"/>
                  </a:lnTo>
                  <a:lnTo>
                    <a:pt x="2980" y="1514"/>
                  </a:lnTo>
                  <a:lnTo>
                    <a:pt x="2736" y="1514"/>
                  </a:lnTo>
                  <a:lnTo>
                    <a:pt x="2590" y="1563"/>
                  </a:lnTo>
                  <a:lnTo>
                    <a:pt x="2492" y="1637"/>
                  </a:lnTo>
                  <a:lnTo>
                    <a:pt x="2394" y="1710"/>
                  </a:lnTo>
                  <a:lnTo>
                    <a:pt x="1710" y="2394"/>
                  </a:lnTo>
                  <a:lnTo>
                    <a:pt x="1613" y="2491"/>
                  </a:lnTo>
                  <a:lnTo>
                    <a:pt x="1564" y="2614"/>
                  </a:lnTo>
                  <a:lnTo>
                    <a:pt x="1515" y="2736"/>
                  </a:lnTo>
                  <a:lnTo>
                    <a:pt x="1491" y="2858"/>
                  </a:lnTo>
                  <a:lnTo>
                    <a:pt x="1491" y="3004"/>
                  </a:lnTo>
                  <a:lnTo>
                    <a:pt x="1515" y="3126"/>
                  </a:lnTo>
                  <a:lnTo>
                    <a:pt x="1564" y="3249"/>
                  </a:lnTo>
                  <a:lnTo>
                    <a:pt x="1637" y="3346"/>
                  </a:lnTo>
                  <a:lnTo>
                    <a:pt x="2541" y="4494"/>
                  </a:lnTo>
                  <a:lnTo>
                    <a:pt x="2394" y="4763"/>
                  </a:lnTo>
                  <a:lnTo>
                    <a:pt x="2272" y="5056"/>
                  </a:lnTo>
                  <a:lnTo>
                    <a:pt x="2174" y="5349"/>
                  </a:lnTo>
                  <a:lnTo>
                    <a:pt x="2077" y="5642"/>
                  </a:lnTo>
                  <a:lnTo>
                    <a:pt x="636" y="5789"/>
                  </a:lnTo>
                  <a:lnTo>
                    <a:pt x="514" y="5837"/>
                  </a:lnTo>
                  <a:lnTo>
                    <a:pt x="392" y="5886"/>
                  </a:lnTo>
                  <a:lnTo>
                    <a:pt x="269" y="5959"/>
                  </a:lnTo>
                  <a:lnTo>
                    <a:pt x="172" y="6033"/>
                  </a:lnTo>
                  <a:lnTo>
                    <a:pt x="99" y="6155"/>
                  </a:lnTo>
                  <a:lnTo>
                    <a:pt x="50" y="6253"/>
                  </a:lnTo>
                  <a:lnTo>
                    <a:pt x="1" y="6399"/>
                  </a:lnTo>
                  <a:lnTo>
                    <a:pt x="1" y="6521"/>
                  </a:lnTo>
                  <a:lnTo>
                    <a:pt x="1" y="7474"/>
                  </a:lnTo>
                  <a:lnTo>
                    <a:pt x="1" y="7620"/>
                  </a:lnTo>
                  <a:lnTo>
                    <a:pt x="50" y="7742"/>
                  </a:lnTo>
                  <a:lnTo>
                    <a:pt x="99" y="7864"/>
                  </a:lnTo>
                  <a:lnTo>
                    <a:pt x="172" y="7962"/>
                  </a:lnTo>
                  <a:lnTo>
                    <a:pt x="269" y="8060"/>
                  </a:lnTo>
                  <a:lnTo>
                    <a:pt x="392" y="8133"/>
                  </a:lnTo>
                  <a:lnTo>
                    <a:pt x="514" y="8182"/>
                  </a:lnTo>
                  <a:lnTo>
                    <a:pt x="636" y="8206"/>
                  </a:lnTo>
                  <a:lnTo>
                    <a:pt x="2077" y="8377"/>
                  </a:lnTo>
                  <a:lnTo>
                    <a:pt x="2174" y="8670"/>
                  </a:lnTo>
                  <a:lnTo>
                    <a:pt x="2272" y="8939"/>
                  </a:lnTo>
                  <a:lnTo>
                    <a:pt x="2394" y="9232"/>
                  </a:lnTo>
                  <a:lnTo>
                    <a:pt x="2541" y="9501"/>
                  </a:lnTo>
                  <a:lnTo>
                    <a:pt x="1637" y="10649"/>
                  </a:lnTo>
                  <a:lnTo>
                    <a:pt x="1564" y="10771"/>
                  </a:lnTo>
                  <a:lnTo>
                    <a:pt x="1515" y="10893"/>
                  </a:lnTo>
                  <a:lnTo>
                    <a:pt x="1491" y="11015"/>
                  </a:lnTo>
                  <a:lnTo>
                    <a:pt x="1491" y="11137"/>
                  </a:lnTo>
                  <a:lnTo>
                    <a:pt x="1515" y="11259"/>
                  </a:lnTo>
                  <a:lnTo>
                    <a:pt x="1564" y="11381"/>
                  </a:lnTo>
                  <a:lnTo>
                    <a:pt x="1613" y="11504"/>
                  </a:lnTo>
                  <a:lnTo>
                    <a:pt x="1710" y="11601"/>
                  </a:lnTo>
                  <a:lnTo>
                    <a:pt x="2394" y="12285"/>
                  </a:lnTo>
                  <a:lnTo>
                    <a:pt x="2492" y="12383"/>
                  </a:lnTo>
                  <a:lnTo>
                    <a:pt x="2590" y="12432"/>
                  </a:lnTo>
                  <a:lnTo>
                    <a:pt x="2736" y="12480"/>
                  </a:lnTo>
                  <a:lnTo>
                    <a:pt x="2858" y="12505"/>
                  </a:lnTo>
                  <a:lnTo>
                    <a:pt x="2980" y="12505"/>
                  </a:lnTo>
                  <a:lnTo>
                    <a:pt x="3103" y="12456"/>
                  </a:lnTo>
                  <a:lnTo>
                    <a:pt x="3225" y="12407"/>
                  </a:lnTo>
                  <a:lnTo>
                    <a:pt x="3347" y="12358"/>
                  </a:lnTo>
                  <a:lnTo>
                    <a:pt x="4495" y="11455"/>
                  </a:lnTo>
                  <a:lnTo>
                    <a:pt x="4763" y="11577"/>
                  </a:lnTo>
                  <a:lnTo>
                    <a:pt x="5032" y="11723"/>
                  </a:lnTo>
                  <a:lnTo>
                    <a:pt x="5325" y="11821"/>
                  </a:lnTo>
                  <a:lnTo>
                    <a:pt x="5618" y="11919"/>
                  </a:lnTo>
                  <a:lnTo>
                    <a:pt x="5789" y="13360"/>
                  </a:lnTo>
                  <a:lnTo>
                    <a:pt x="5813" y="13482"/>
                  </a:lnTo>
                  <a:lnTo>
                    <a:pt x="5862" y="13604"/>
                  </a:lnTo>
                  <a:lnTo>
                    <a:pt x="5936" y="13726"/>
                  </a:lnTo>
                  <a:lnTo>
                    <a:pt x="6033" y="13824"/>
                  </a:lnTo>
                  <a:lnTo>
                    <a:pt x="6131" y="13897"/>
                  </a:lnTo>
                  <a:lnTo>
                    <a:pt x="6253" y="13946"/>
                  </a:lnTo>
                  <a:lnTo>
                    <a:pt x="6375" y="13995"/>
                  </a:lnTo>
                  <a:lnTo>
                    <a:pt x="7596" y="13995"/>
                  </a:lnTo>
                  <a:lnTo>
                    <a:pt x="7743" y="13946"/>
                  </a:lnTo>
                  <a:lnTo>
                    <a:pt x="7841" y="13897"/>
                  </a:lnTo>
                  <a:lnTo>
                    <a:pt x="7963" y="13824"/>
                  </a:lnTo>
                  <a:lnTo>
                    <a:pt x="8036" y="13726"/>
                  </a:lnTo>
                  <a:lnTo>
                    <a:pt x="8109" y="13604"/>
                  </a:lnTo>
                  <a:lnTo>
                    <a:pt x="8158" y="13482"/>
                  </a:lnTo>
                  <a:lnTo>
                    <a:pt x="8183" y="13360"/>
                  </a:lnTo>
                  <a:lnTo>
                    <a:pt x="8353" y="11919"/>
                  </a:lnTo>
                  <a:lnTo>
                    <a:pt x="8647" y="11821"/>
                  </a:lnTo>
                  <a:lnTo>
                    <a:pt x="8940" y="11723"/>
                  </a:lnTo>
                  <a:lnTo>
                    <a:pt x="9233" y="11577"/>
                  </a:lnTo>
                  <a:lnTo>
                    <a:pt x="9501" y="11455"/>
                  </a:lnTo>
                  <a:lnTo>
                    <a:pt x="10649" y="12358"/>
                  </a:lnTo>
                  <a:lnTo>
                    <a:pt x="10747" y="12407"/>
                  </a:lnTo>
                  <a:lnTo>
                    <a:pt x="10869" y="12456"/>
                  </a:lnTo>
                  <a:lnTo>
                    <a:pt x="10991" y="12505"/>
                  </a:lnTo>
                  <a:lnTo>
                    <a:pt x="11138" y="12505"/>
                  </a:lnTo>
                  <a:lnTo>
                    <a:pt x="11260" y="12480"/>
                  </a:lnTo>
                  <a:lnTo>
                    <a:pt x="11382" y="12432"/>
                  </a:lnTo>
                  <a:lnTo>
                    <a:pt x="11504" y="12383"/>
                  </a:lnTo>
                  <a:lnTo>
                    <a:pt x="11602" y="12285"/>
                  </a:lnTo>
                  <a:lnTo>
                    <a:pt x="12286" y="11601"/>
                  </a:lnTo>
                  <a:lnTo>
                    <a:pt x="12359" y="11504"/>
                  </a:lnTo>
                  <a:lnTo>
                    <a:pt x="12432" y="11381"/>
                  </a:lnTo>
                  <a:lnTo>
                    <a:pt x="12457" y="11259"/>
                  </a:lnTo>
                  <a:lnTo>
                    <a:pt x="12481" y="11137"/>
                  </a:lnTo>
                  <a:lnTo>
                    <a:pt x="12481" y="11015"/>
                  </a:lnTo>
                  <a:lnTo>
                    <a:pt x="12457" y="10893"/>
                  </a:lnTo>
                  <a:lnTo>
                    <a:pt x="12408" y="10771"/>
                  </a:lnTo>
                  <a:lnTo>
                    <a:pt x="12334" y="10649"/>
                  </a:lnTo>
                  <a:lnTo>
                    <a:pt x="11431" y="9501"/>
                  </a:lnTo>
                  <a:lnTo>
                    <a:pt x="11577" y="9232"/>
                  </a:lnTo>
                  <a:lnTo>
                    <a:pt x="11699" y="8939"/>
                  </a:lnTo>
                  <a:lnTo>
                    <a:pt x="11822" y="8670"/>
                  </a:lnTo>
                  <a:lnTo>
                    <a:pt x="11895" y="8377"/>
                  </a:lnTo>
                  <a:lnTo>
                    <a:pt x="13360" y="8206"/>
                  </a:lnTo>
                  <a:lnTo>
                    <a:pt x="13482" y="8182"/>
                  </a:lnTo>
                  <a:lnTo>
                    <a:pt x="13604" y="8133"/>
                  </a:lnTo>
                  <a:lnTo>
                    <a:pt x="13702" y="8060"/>
                  </a:lnTo>
                  <a:lnTo>
                    <a:pt x="13800" y="7962"/>
                  </a:lnTo>
                  <a:lnTo>
                    <a:pt x="13873" y="7864"/>
                  </a:lnTo>
                  <a:lnTo>
                    <a:pt x="13946" y="7742"/>
                  </a:lnTo>
                  <a:lnTo>
                    <a:pt x="13971" y="7620"/>
                  </a:lnTo>
                  <a:lnTo>
                    <a:pt x="13995" y="7474"/>
                  </a:lnTo>
                  <a:lnTo>
                    <a:pt x="13995" y="6521"/>
                  </a:lnTo>
                  <a:lnTo>
                    <a:pt x="13971" y="6399"/>
                  </a:lnTo>
                  <a:lnTo>
                    <a:pt x="13946" y="6253"/>
                  </a:lnTo>
                  <a:lnTo>
                    <a:pt x="13873" y="6155"/>
                  </a:lnTo>
                  <a:lnTo>
                    <a:pt x="13800" y="6033"/>
                  </a:lnTo>
                  <a:lnTo>
                    <a:pt x="13702" y="5959"/>
                  </a:lnTo>
                  <a:lnTo>
                    <a:pt x="13604" y="5886"/>
                  </a:lnTo>
                  <a:lnTo>
                    <a:pt x="13482" y="5837"/>
                  </a:lnTo>
                  <a:lnTo>
                    <a:pt x="13360" y="5789"/>
                  </a:lnTo>
                  <a:lnTo>
                    <a:pt x="11895" y="5642"/>
                  </a:lnTo>
                  <a:lnTo>
                    <a:pt x="11822" y="5349"/>
                  </a:lnTo>
                  <a:lnTo>
                    <a:pt x="11699" y="5056"/>
                  </a:lnTo>
                  <a:lnTo>
                    <a:pt x="11577" y="4763"/>
                  </a:lnTo>
                  <a:lnTo>
                    <a:pt x="11431" y="4494"/>
                  </a:lnTo>
                  <a:lnTo>
                    <a:pt x="12334" y="3346"/>
                  </a:lnTo>
                  <a:lnTo>
                    <a:pt x="12408" y="3249"/>
                  </a:lnTo>
                  <a:lnTo>
                    <a:pt x="12457" y="3126"/>
                  </a:lnTo>
                  <a:lnTo>
                    <a:pt x="12481" y="3004"/>
                  </a:lnTo>
                  <a:lnTo>
                    <a:pt x="12481" y="2858"/>
                  </a:lnTo>
                  <a:lnTo>
                    <a:pt x="12457" y="2736"/>
                  </a:lnTo>
                  <a:lnTo>
                    <a:pt x="12432" y="2614"/>
                  </a:lnTo>
                  <a:lnTo>
                    <a:pt x="12359" y="2491"/>
                  </a:lnTo>
                  <a:lnTo>
                    <a:pt x="12286" y="2394"/>
                  </a:lnTo>
                  <a:lnTo>
                    <a:pt x="11602" y="1710"/>
                  </a:lnTo>
                  <a:lnTo>
                    <a:pt x="11504" y="1637"/>
                  </a:lnTo>
                  <a:lnTo>
                    <a:pt x="11382" y="1563"/>
                  </a:lnTo>
                  <a:lnTo>
                    <a:pt x="11260" y="1514"/>
                  </a:lnTo>
                  <a:lnTo>
                    <a:pt x="10991" y="1514"/>
                  </a:lnTo>
                  <a:lnTo>
                    <a:pt x="10869" y="1539"/>
                  </a:lnTo>
                  <a:lnTo>
                    <a:pt x="10747" y="1588"/>
                  </a:lnTo>
                  <a:lnTo>
                    <a:pt x="10649" y="1661"/>
                  </a:lnTo>
                  <a:lnTo>
                    <a:pt x="9501" y="2565"/>
                  </a:lnTo>
                  <a:lnTo>
                    <a:pt x="9233" y="2418"/>
                  </a:lnTo>
                  <a:lnTo>
                    <a:pt x="8940" y="2296"/>
                  </a:lnTo>
                  <a:lnTo>
                    <a:pt x="8647" y="2174"/>
                  </a:lnTo>
                  <a:lnTo>
                    <a:pt x="8353" y="2076"/>
                  </a:lnTo>
                  <a:lnTo>
                    <a:pt x="8183" y="635"/>
                  </a:lnTo>
                  <a:lnTo>
                    <a:pt x="8158" y="513"/>
                  </a:lnTo>
                  <a:lnTo>
                    <a:pt x="8109" y="391"/>
                  </a:lnTo>
                  <a:lnTo>
                    <a:pt x="8036" y="293"/>
                  </a:lnTo>
                  <a:lnTo>
                    <a:pt x="7963" y="196"/>
                  </a:lnTo>
                  <a:lnTo>
                    <a:pt x="7841" y="122"/>
                  </a:lnTo>
                  <a:lnTo>
                    <a:pt x="7743" y="49"/>
                  </a:lnTo>
                  <a:lnTo>
                    <a:pt x="7596" y="25"/>
                  </a:lnTo>
                  <a:lnTo>
                    <a:pt x="747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8" name="Google Shape;828;p48"/>
            <p:cNvSpPr/>
            <p:nvPr/>
          </p:nvSpPr>
          <p:spPr>
            <a:xfrm>
              <a:off x="5567825" y="3185975"/>
              <a:ext cx="199075" cy="199075"/>
            </a:xfrm>
            <a:custGeom>
              <a:avLst/>
              <a:gdLst/>
              <a:ahLst/>
              <a:cxnLst/>
              <a:rect l="l" t="t" r="r" b="b"/>
              <a:pathLst>
                <a:path w="7963" h="7963" extrusionOk="0">
                  <a:moveTo>
                    <a:pt x="3933" y="2296"/>
                  </a:moveTo>
                  <a:lnTo>
                    <a:pt x="4103" y="2321"/>
                  </a:lnTo>
                  <a:lnTo>
                    <a:pt x="4274" y="2321"/>
                  </a:lnTo>
                  <a:lnTo>
                    <a:pt x="4421" y="2370"/>
                  </a:lnTo>
                  <a:lnTo>
                    <a:pt x="4592" y="2419"/>
                  </a:lnTo>
                  <a:lnTo>
                    <a:pt x="4738" y="2492"/>
                  </a:lnTo>
                  <a:lnTo>
                    <a:pt x="4885" y="2565"/>
                  </a:lnTo>
                  <a:lnTo>
                    <a:pt x="5032" y="2663"/>
                  </a:lnTo>
                  <a:lnTo>
                    <a:pt x="5154" y="2785"/>
                  </a:lnTo>
                  <a:lnTo>
                    <a:pt x="5276" y="2883"/>
                  </a:lnTo>
                  <a:lnTo>
                    <a:pt x="5373" y="3029"/>
                  </a:lnTo>
                  <a:lnTo>
                    <a:pt x="5447" y="3151"/>
                  </a:lnTo>
                  <a:lnTo>
                    <a:pt x="5520" y="3298"/>
                  </a:lnTo>
                  <a:lnTo>
                    <a:pt x="5593" y="3444"/>
                  </a:lnTo>
                  <a:lnTo>
                    <a:pt x="5618" y="3615"/>
                  </a:lnTo>
                  <a:lnTo>
                    <a:pt x="5642" y="3762"/>
                  </a:lnTo>
                  <a:lnTo>
                    <a:pt x="5667" y="3933"/>
                  </a:lnTo>
                  <a:lnTo>
                    <a:pt x="5667" y="4079"/>
                  </a:lnTo>
                  <a:lnTo>
                    <a:pt x="5642" y="4250"/>
                  </a:lnTo>
                  <a:lnTo>
                    <a:pt x="5618" y="4421"/>
                  </a:lnTo>
                  <a:lnTo>
                    <a:pt x="5569" y="4568"/>
                  </a:lnTo>
                  <a:lnTo>
                    <a:pt x="5496" y="4739"/>
                  </a:lnTo>
                  <a:lnTo>
                    <a:pt x="5398" y="4885"/>
                  </a:lnTo>
                  <a:lnTo>
                    <a:pt x="5300" y="5007"/>
                  </a:lnTo>
                  <a:lnTo>
                    <a:pt x="5203" y="5154"/>
                  </a:lnTo>
                  <a:lnTo>
                    <a:pt x="5080" y="5252"/>
                  </a:lnTo>
                  <a:lnTo>
                    <a:pt x="4958" y="5349"/>
                  </a:lnTo>
                  <a:lnTo>
                    <a:pt x="4812" y="5447"/>
                  </a:lnTo>
                  <a:lnTo>
                    <a:pt x="4665" y="5520"/>
                  </a:lnTo>
                  <a:lnTo>
                    <a:pt x="4519" y="5569"/>
                  </a:lnTo>
                  <a:lnTo>
                    <a:pt x="4372" y="5618"/>
                  </a:lnTo>
                  <a:lnTo>
                    <a:pt x="4201" y="5642"/>
                  </a:lnTo>
                  <a:lnTo>
                    <a:pt x="4055" y="5667"/>
                  </a:lnTo>
                  <a:lnTo>
                    <a:pt x="3884" y="5642"/>
                  </a:lnTo>
                  <a:lnTo>
                    <a:pt x="3713" y="5642"/>
                  </a:lnTo>
                  <a:lnTo>
                    <a:pt x="3566" y="5594"/>
                  </a:lnTo>
                  <a:lnTo>
                    <a:pt x="3395" y="5545"/>
                  </a:lnTo>
                  <a:lnTo>
                    <a:pt x="3249" y="5471"/>
                  </a:lnTo>
                  <a:lnTo>
                    <a:pt x="3102" y="5398"/>
                  </a:lnTo>
                  <a:lnTo>
                    <a:pt x="2956" y="5300"/>
                  </a:lnTo>
                  <a:lnTo>
                    <a:pt x="2833" y="5178"/>
                  </a:lnTo>
                  <a:lnTo>
                    <a:pt x="2711" y="5081"/>
                  </a:lnTo>
                  <a:lnTo>
                    <a:pt x="2614" y="4934"/>
                  </a:lnTo>
                  <a:lnTo>
                    <a:pt x="2540" y="4812"/>
                  </a:lnTo>
                  <a:lnTo>
                    <a:pt x="2467" y="4665"/>
                  </a:lnTo>
                  <a:lnTo>
                    <a:pt x="2394" y="4519"/>
                  </a:lnTo>
                  <a:lnTo>
                    <a:pt x="2369" y="4348"/>
                  </a:lnTo>
                  <a:lnTo>
                    <a:pt x="2321" y="4201"/>
                  </a:lnTo>
                  <a:lnTo>
                    <a:pt x="2321" y="4030"/>
                  </a:lnTo>
                  <a:lnTo>
                    <a:pt x="2321" y="3884"/>
                  </a:lnTo>
                  <a:lnTo>
                    <a:pt x="2345" y="3713"/>
                  </a:lnTo>
                  <a:lnTo>
                    <a:pt x="2369" y="3542"/>
                  </a:lnTo>
                  <a:lnTo>
                    <a:pt x="2418" y="3395"/>
                  </a:lnTo>
                  <a:lnTo>
                    <a:pt x="2492" y="3224"/>
                  </a:lnTo>
                  <a:lnTo>
                    <a:pt x="2589" y="3078"/>
                  </a:lnTo>
                  <a:lnTo>
                    <a:pt x="2687" y="2956"/>
                  </a:lnTo>
                  <a:lnTo>
                    <a:pt x="2785" y="2809"/>
                  </a:lnTo>
                  <a:lnTo>
                    <a:pt x="2907" y="2712"/>
                  </a:lnTo>
                  <a:lnTo>
                    <a:pt x="3029" y="2614"/>
                  </a:lnTo>
                  <a:lnTo>
                    <a:pt x="3175" y="2516"/>
                  </a:lnTo>
                  <a:lnTo>
                    <a:pt x="3322" y="2443"/>
                  </a:lnTo>
                  <a:lnTo>
                    <a:pt x="3468" y="2394"/>
                  </a:lnTo>
                  <a:lnTo>
                    <a:pt x="3615" y="2345"/>
                  </a:lnTo>
                  <a:lnTo>
                    <a:pt x="3786" y="2321"/>
                  </a:lnTo>
                  <a:lnTo>
                    <a:pt x="3933" y="2296"/>
                  </a:lnTo>
                  <a:close/>
                  <a:moveTo>
                    <a:pt x="3053" y="1"/>
                  </a:moveTo>
                  <a:lnTo>
                    <a:pt x="2980" y="25"/>
                  </a:lnTo>
                  <a:lnTo>
                    <a:pt x="2443" y="196"/>
                  </a:lnTo>
                  <a:lnTo>
                    <a:pt x="2369" y="220"/>
                  </a:lnTo>
                  <a:lnTo>
                    <a:pt x="2296" y="269"/>
                  </a:lnTo>
                  <a:lnTo>
                    <a:pt x="2198" y="391"/>
                  </a:lnTo>
                  <a:lnTo>
                    <a:pt x="2150" y="538"/>
                  </a:lnTo>
                  <a:lnTo>
                    <a:pt x="2150" y="611"/>
                  </a:lnTo>
                  <a:lnTo>
                    <a:pt x="2150" y="684"/>
                  </a:lnTo>
                  <a:lnTo>
                    <a:pt x="2394" y="1832"/>
                  </a:lnTo>
                  <a:lnTo>
                    <a:pt x="2223" y="1954"/>
                  </a:lnTo>
                  <a:lnTo>
                    <a:pt x="2076" y="2101"/>
                  </a:lnTo>
                  <a:lnTo>
                    <a:pt x="1002" y="1686"/>
                  </a:lnTo>
                  <a:lnTo>
                    <a:pt x="928" y="1686"/>
                  </a:lnTo>
                  <a:lnTo>
                    <a:pt x="831" y="1661"/>
                  </a:lnTo>
                  <a:lnTo>
                    <a:pt x="684" y="1710"/>
                  </a:lnTo>
                  <a:lnTo>
                    <a:pt x="562" y="1784"/>
                  </a:lnTo>
                  <a:lnTo>
                    <a:pt x="513" y="1832"/>
                  </a:lnTo>
                  <a:lnTo>
                    <a:pt x="464" y="1906"/>
                  </a:lnTo>
                  <a:lnTo>
                    <a:pt x="220" y="2394"/>
                  </a:lnTo>
                  <a:lnTo>
                    <a:pt x="196" y="2467"/>
                  </a:lnTo>
                  <a:lnTo>
                    <a:pt x="171" y="2541"/>
                  </a:lnTo>
                  <a:lnTo>
                    <a:pt x="196" y="2712"/>
                  </a:lnTo>
                  <a:lnTo>
                    <a:pt x="245" y="2834"/>
                  </a:lnTo>
                  <a:lnTo>
                    <a:pt x="293" y="2907"/>
                  </a:lnTo>
                  <a:lnTo>
                    <a:pt x="367" y="2956"/>
                  </a:lnTo>
                  <a:lnTo>
                    <a:pt x="1344" y="3591"/>
                  </a:lnTo>
                  <a:lnTo>
                    <a:pt x="1319" y="3786"/>
                  </a:lnTo>
                  <a:lnTo>
                    <a:pt x="1295" y="4006"/>
                  </a:lnTo>
                  <a:lnTo>
                    <a:pt x="245" y="4494"/>
                  </a:lnTo>
                  <a:lnTo>
                    <a:pt x="196" y="4519"/>
                  </a:lnTo>
                  <a:lnTo>
                    <a:pt x="123" y="4568"/>
                  </a:lnTo>
                  <a:lnTo>
                    <a:pt x="49" y="4714"/>
                  </a:lnTo>
                  <a:lnTo>
                    <a:pt x="0" y="4861"/>
                  </a:lnTo>
                  <a:lnTo>
                    <a:pt x="25" y="4934"/>
                  </a:lnTo>
                  <a:lnTo>
                    <a:pt x="25" y="5007"/>
                  </a:lnTo>
                  <a:lnTo>
                    <a:pt x="220" y="5545"/>
                  </a:lnTo>
                  <a:lnTo>
                    <a:pt x="245" y="5594"/>
                  </a:lnTo>
                  <a:lnTo>
                    <a:pt x="293" y="5667"/>
                  </a:lnTo>
                  <a:lnTo>
                    <a:pt x="391" y="5764"/>
                  </a:lnTo>
                  <a:lnTo>
                    <a:pt x="538" y="5813"/>
                  </a:lnTo>
                  <a:lnTo>
                    <a:pt x="684" y="5813"/>
                  </a:lnTo>
                  <a:lnTo>
                    <a:pt x="1832" y="5569"/>
                  </a:lnTo>
                  <a:lnTo>
                    <a:pt x="1954" y="5740"/>
                  </a:lnTo>
                  <a:lnTo>
                    <a:pt x="2101" y="5887"/>
                  </a:lnTo>
                  <a:lnTo>
                    <a:pt x="1710" y="6986"/>
                  </a:lnTo>
                  <a:lnTo>
                    <a:pt x="1686" y="7059"/>
                  </a:lnTo>
                  <a:lnTo>
                    <a:pt x="1686" y="7132"/>
                  </a:lnTo>
                  <a:lnTo>
                    <a:pt x="1710" y="7279"/>
                  </a:lnTo>
                  <a:lnTo>
                    <a:pt x="1783" y="7401"/>
                  </a:lnTo>
                  <a:lnTo>
                    <a:pt x="1857" y="7450"/>
                  </a:lnTo>
                  <a:lnTo>
                    <a:pt x="1905" y="7499"/>
                  </a:lnTo>
                  <a:lnTo>
                    <a:pt x="2418" y="7743"/>
                  </a:lnTo>
                  <a:lnTo>
                    <a:pt x="2492" y="7792"/>
                  </a:lnTo>
                  <a:lnTo>
                    <a:pt x="2711" y="7792"/>
                  </a:lnTo>
                  <a:lnTo>
                    <a:pt x="2858" y="7718"/>
                  </a:lnTo>
                  <a:lnTo>
                    <a:pt x="2907" y="7669"/>
                  </a:lnTo>
                  <a:lnTo>
                    <a:pt x="2956" y="7621"/>
                  </a:lnTo>
                  <a:lnTo>
                    <a:pt x="3591" y="6644"/>
                  </a:lnTo>
                  <a:lnTo>
                    <a:pt x="3810" y="6668"/>
                  </a:lnTo>
                  <a:lnTo>
                    <a:pt x="4006" y="6668"/>
                  </a:lnTo>
                  <a:lnTo>
                    <a:pt x="4494" y="7718"/>
                  </a:lnTo>
                  <a:lnTo>
                    <a:pt x="4543" y="7792"/>
                  </a:lnTo>
                  <a:lnTo>
                    <a:pt x="4592" y="7840"/>
                  </a:lnTo>
                  <a:lnTo>
                    <a:pt x="4714" y="7914"/>
                  </a:lnTo>
                  <a:lnTo>
                    <a:pt x="4861" y="7963"/>
                  </a:lnTo>
                  <a:lnTo>
                    <a:pt x="4934" y="7963"/>
                  </a:lnTo>
                  <a:lnTo>
                    <a:pt x="5007" y="7938"/>
                  </a:lnTo>
                  <a:lnTo>
                    <a:pt x="5544" y="7767"/>
                  </a:lnTo>
                  <a:lnTo>
                    <a:pt x="5618" y="7743"/>
                  </a:lnTo>
                  <a:lnTo>
                    <a:pt x="5667" y="7694"/>
                  </a:lnTo>
                  <a:lnTo>
                    <a:pt x="5764" y="7572"/>
                  </a:lnTo>
                  <a:lnTo>
                    <a:pt x="5838" y="7425"/>
                  </a:lnTo>
                  <a:lnTo>
                    <a:pt x="5838" y="7352"/>
                  </a:lnTo>
                  <a:lnTo>
                    <a:pt x="5838" y="7279"/>
                  </a:lnTo>
                  <a:lnTo>
                    <a:pt x="5593" y="6131"/>
                  </a:lnTo>
                  <a:lnTo>
                    <a:pt x="5740" y="6009"/>
                  </a:lnTo>
                  <a:lnTo>
                    <a:pt x="5911" y="5862"/>
                  </a:lnTo>
                  <a:lnTo>
                    <a:pt x="6985" y="6277"/>
                  </a:lnTo>
                  <a:lnTo>
                    <a:pt x="7059" y="6277"/>
                  </a:lnTo>
                  <a:lnTo>
                    <a:pt x="7132" y="6302"/>
                  </a:lnTo>
                  <a:lnTo>
                    <a:pt x="7278" y="6253"/>
                  </a:lnTo>
                  <a:lnTo>
                    <a:pt x="7425" y="6180"/>
                  </a:lnTo>
                  <a:lnTo>
                    <a:pt x="7474" y="6131"/>
                  </a:lnTo>
                  <a:lnTo>
                    <a:pt x="7523" y="6058"/>
                  </a:lnTo>
                  <a:lnTo>
                    <a:pt x="7767" y="5545"/>
                  </a:lnTo>
                  <a:lnTo>
                    <a:pt x="7791" y="5496"/>
                  </a:lnTo>
                  <a:lnTo>
                    <a:pt x="7816" y="5398"/>
                  </a:lnTo>
                  <a:lnTo>
                    <a:pt x="7791" y="5252"/>
                  </a:lnTo>
                  <a:lnTo>
                    <a:pt x="7718" y="5129"/>
                  </a:lnTo>
                  <a:lnTo>
                    <a:pt x="7669" y="5056"/>
                  </a:lnTo>
                  <a:lnTo>
                    <a:pt x="7620" y="5007"/>
                  </a:lnTo>
                  <a:lnTo>
                    <a:pt x="6643" y="4372"/>
                  </a:lnTo>
                  <a:lnTo>
                    <a:pt x="6668" y="4177"/>
                  </a:lnTo>
                  <a:lnTo>
                    <a:pt x="6668" y="3957"/>
                  </a:lnTo>
                  <a:lnTo>
                    <a:pt x="7718" y="3469"/>
                  </a:lnTo>
                  <a:lnTo>
                    <a:pt x="7791" y="3444"/>
                  </a:lnTo>
                  <a:lnTo>
                    <a:pt x="7865" y="3395"/>
                  </a:lnTo>
                  <a:lnTo>
                    <a:pt x="7938" y="3249"/>
                  </a:lnTo>
                  <a:lnTo>
                    <a:pt x="7962" y="3102"/>
                  </a:lnTo>
                  <a:lnTo>
                    <a:pt x="7962" y="3029"/>
                  </a:lnTo>
                  <a:lnTo>
                    <a:pt x="7962" y="2956"/>
                  </a:lnTo>
                  <a:lnTo>
                    <a:pt x="7767" y="2419"/>
                  </a:lnTo>
                  <a:lnTo>
                    <a:pt x="7743" y="2345"/>
                  </a:lnTo>
                  <a:lnTo>
                    <a:pt x="7694" y="2296"/>
                  </a:lnTo>
                  <a:lnTo>
                    <a:pt x="7572" y="2199"/>
                  </a:lnTo>
                  <a:lnTo>
                    <a:pt x="7449" y="2150"/>
                  </a:lnTo>
                  <a:lnTo>
                    <a:pt x="7278" y="2150"/>
                  </a:lnTo>
                  <a:lnTo>
                    <a:pt x="6155" y="2394"/>
                  </a:lnTo>
                  <a:lnTo>
                    <a:pt x="6033" y="2223"/>
                  </a:lnTo>
                  <a:lnTo>
                    <a:pt x="5886" y="2077"/>
                  </a:lnTo>
                  <a:lnTo>
                    <a:pt x="6277" y="978"/>
                  </a:lnTo>
                  <a:lnTo>
                    <a:pt x="6302" y="904"/>
                  </a:lnTo>
                  <a:lnTo>
                    <a:pt x="6302" y="831"/>
                  </a:lnTo>
                  <a:lnTo>
                    <a:pt x="6277" y="684"/>
                  </a:lnTo>
                  <a:lnTo>
                    <a:pt x="6179" y="562"/>
                  </a:lnTo>
                  <a:lnTo>
                    <a:pt x="6131" y="489"/>
                  </a:lnTo>
                  <a:lnTo>
                    <a:pt x="6082" y="465"/>
                  </a:lnTo>
                  <a:lnTo>
                    <a:pt x="5569" y="196"/>
                  </a:lnTo>
                  <a:lnTo>
                    <a:pt x="5496" y="172"/>
                  </a:lnTo>
                  <a:lnTo>
                    <a:pt x="5276" y="172"/>
                  </a:lnTo>
                  <a:lnTo>
                    <a:pt x="5129" y="245"/>
                  </a:lnTo>
                  <a:lnTo>
                    <a:pt x="5080" y="294"/>
                  </a:lnTo>
                  <a:lnTo>
                    <a:pt x="5032" y="343"/>
                  </a:lnTo>
                  <a:lnTo>
                    <a:pt x="4397" y="1319"/>
                  </a:lnTo>
                  <a:lnTo>
                    <a:pt x="4177" y="1295"/>
                  </a:lnTo>
                  <a:lnTo>
                    <a:pt x="3981" y="1295"/>
                  </a:lnTo>
                  <a:lnTo>
                    <a:pt x="3493" y="245"/>
                  </a:lnTo>
                  <a:lnTo>
                    <a:pt x="3444" y="172"/>
                  </a:lnTo>
                  <a:lnTo>
                    <a:pt x="3395" y="123"/>
                  </a:lnTo>
                  <a:lnTo>
                    <a:pt x="3273" y="49"/>
                  </a:lnTo>
                  <a:lnTo>
                    <a:pt x="31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9" name="Google Shape;829;p48"/>
          <p:cNvGrpSpPr/>
          <p:nvPr/>
        </p:nvGrpSpPr>
        <p:grpSpPr>
          <a:xfrm>
            <a:off x="3218133" y="2696069"/>
            <a:ext cx="319649" cy="326232"/>
            <a:chOff x="3955900" y="2984500"/>
            <a:chExt cx="414000" cy="422525"/>
          </a:xfrm>
        </p:grpSpPr>
        <p:sp>
          <p:nvSpPr>
            <p:cNvPr id="830" name="Google Shape;830;p48"/>
            <p:cNvSpPr/>
            <p:nvPr/>
          </p:nvSpPr>
          <p:spPr>
            <a:xfrm>
              <a:off x="3955900" y="2984500"/>
              <a:ext cx="315700" cy="315675"/>
            </a:xfrm>
            <a:custGeom>
              <a:avLst/>
              <a:gdLst/>
              <a:ahLst/>
              <a:cxnLst/>
              <a:rect l="l" t="t" r="r" b="b"/>
              <a:pathLst>
                <a:path w="12628" h="12627" extrusionOk="0">
                  <a:moveTo>
                    <a:pt x="6302" y="977"/>
                  </a:moveTo>
                  <a:lnTo>
                    <a:pt x="6863" y="1026"/>
                  </a:lnTo>
                  <a:lnTo>
                    <a:pt x="7376" y="1099"/>
                  </a:lnTo>
                  <a:lnTo>
                    <a:pt x="7889" y="1221"/>
                  </a:lnTo>
                  <a:lnTo>
                    <a:pt x="8378" y="1417"/>
                  </a:lnTo>
                  <a:lnTo>
                    <a:pt x="8842" y="1636"/>
                  </a:lnTo>
                  <a:lnTo>
                    <a:pt x="9281" y="1905"/>
                  </a:lnTo>
                  <a:lnTo>
                    <a:pt x="9697" y="2198"/>
                  </a:lnTo>
                  <a:lnTo>
                    <a:pt x="10087" y="2540"/>
                  </a:lnTo>
                  <a:lnTo>
                    <a:pt x="10429" y="2931"/>
                  </a:lnTo>
                  <a:lnTo>
                    <a:pt x="10722" y="3346"/>
                  </a:lnTo>
                  <a:lnTo>
                    <a:pt x="10991" y="3786"/>
                  </a:lnTo>
                  <a:lnTo>
                    <a:pt x="11211" y="4250"/>
                  </a:lnTo>
                  <a:lnTo>
                    <a:pt x="11406" y="4738"/>
                  </a:lnTo>
                  <a:lnTo>
                    <a:pt x="11528" y="5251"/>
                  </a:lnTo>
                  <a:lnTo>
                    <a:pt x="11626" y="5764"/>
                  </a:lnTo>
                  <a:lnTo>
                    <a:pt x="11650" y="6326"/>
                  </a:lnTo>
                  <a:lnTo>
                    <a:pt x="11626" y="6863"/>
                  </a:lnTo>
                  <a:lnTo>
                    <a:pt x="11528" y="7400"/>
                  </a:lnTo>
                  <a:lnTo>
                    <a:pt x="11406" y="7913"/>
                  </a:lnTo>
                  <a:lnTo>
                    <a:pt x="11211" y="8402"/>
                  </a:lnTo>
                  <a:lnTo>
                    <a:pt x="10991" y="8866"/>
                  </a:lnTo>
                  <a:lnTo>
                    <a:pt x="10722" y="9305"/>
                  </a:lnTo>
                  <a:lnTo>
                    <a:pt x="10429" y="9696"/>
                  </a:lnTo>
                  <a:lnTo>
                    <a:pt x="10087" y="10087"/>
                  </a:lnTo>
                  <a:lnTo>
                    <a:pt x="9697" y="10429"/>
                  </a:lnTo>
                  <a:lnTo>
                    <a:pt x="9281" y="10746"/>
                  </a:lnTo>
                  <a:lnTo>
                    <a:pt x="8842" y="11015"/>
                  </a:lnTo>
                  <a:lnTo>
                    <a:pt x="8378" y="11235"/>
                  </a:lnTo>
                  <a:lnTo>
                    <a:pt x="7889" y="11406"/>
                  </a:lnTo>
                  <a:lnTo>
                    <a:pt x="7376" y="11552"/>
                  </a:lnTo>
                  <a:lnTo>
                    <a:pt x="6863" y="11625"/>
                  </a:lnTo>
                  <a:lnTo>
                    <a:pt x="6302" y="11650"/>
                  </a:lnTo>
                  <a:lnTo>
                    <a:pt x="5764" y="11625"/>
                  </a:lnTo>
                  <a:lnTo>
                    <a:pt x="5227" y="11552"/>
                  </a:lnTo>
                  <a:lnTo>
                    <a:pt x="4714" y="11406"/>
                  </a:lnTo>
                  <a:lnTo>
                    <a:pt x="4226" y="11235"/>
                  </a:lnTo>
                  <a:lnTo>
                    <a:pt x="3762" y="11015"/>
                  </a:lnTo>
                  <a:lnTo>
                    <a:pt x="3322" y="10746"/>
                  </a:lnTo>
                  <a:lnTo>
                    <a:pt x="2931" y="10429"/>
                  </a:lnTo>
                  <a:lnTo>
                    <a:pt x="2541" y="10087"/>
                  </a:lnTo>
                  <a:lnTo>
                    <a:pt x="2199" y="9696"/>
                  </a:lnTo>
                  <a:lnTo>
                    <a:pt x="1881" y="9305"/>
                  </a:lnTo>
                  <a:lnTo>
                    <a:pt x="1613" y="8866"/>
                  </a:lnTo>
                  <a:lnTo>
                    <a:pt x="1393" y="8402"/>
                  </a:lnTo>
                  <a:lnTo>
                    <a:pt x="1222" y="7913"/>
                  </a:lnTo>
                  <a:lnTo>
                    <a:pt x="1075" y="7400"/>
                  </a:lnTo>
                  <a:lnTo>
                    <a:pt x="1002" y="6863"/>
                  </a:lnTo>
                  <a:lnTo>
                    <a:pt x="978" y="6326"/>
                  </a:lnTo>
                  <a:lnTo>
                    <a:pt x="1002" y="5764"/>
                  </a:lnTo>
                  <a:lnTo>
                    <a:pt x="1075" y="5251"/>
                  </a:lnTo>
                  <a:lnTo>
                    <a:pt x="1222" y="4738"/>
                  </a:lnTo>
                  <a:lnTo>
                    <a:pt x="1393" y="4250"/>
                  </a:lnTo>
                  <a:lnTo>
                    <a:pt x="1613" y="3786"/>
                  </a:lnTo>
                  <a:lnTo>
                    <a:pt x="1881" y="3346"/>
                  </a:lnTo>
                  <a:lnTo>
                    <a:pt x="2199" y="2931"/>
                  </a:lnTo>
                  <a:lnTo>
                    <a:pt x="2541" y="2540"/>
                  </a:lnTo>
                  <a:lnTo>
                    <a:pt x="2931" y="2198"/>
                  </a:lnTo>
                  <a:lnTo>
                    <a:pt x="3322" y="1905"/>
                  </a:lnTo>
                  <a:lnTo>
                    <a:pt x="3762" y="1636"/>
                  </a:lnTo>
                  <a:lnTo>
                    <a:pt x="4226" y="1417"/>
                  </a:lnTo>
                  <a:lnTo>
                    <a:pt x="4714" y="1221"/>
                  </a:lnTo>
                  <a:lnTo>
                    <a:pt x="5227" y="1099"/>
                  </a:lnTo>
                  <a:lnTo>
                    <a:pt x="5764" y="1026"/>
                  </a:lnTo>
                  <a:lnTo>
                    <a:pt x="6302" y="977"/>
                  </a:lnTo>
                  <a:close/>
                  <a:moveTo>
                    <a:pt x="6302" y="0"/>
                  </a:moveTo>
                  <a:lnTo>
                    <a:pt x="5984" y="24"/>
                  </a:lnTo>
                  <a:lnTo>
                    <a:pt x="5667" y="49"/>
                  </a:lnTo>
                  <a:lnTo>
                    <a:pt x="5349" y="73"/>
                  </a:lnTo>
                  <a:lnTo>
                    <a:pt x="5032" y="147"/>
                  </a:lnTo>
                  <a:lnTo>
                    <a:pt x="4739" y="220"/>
                  </a:lnTo>
                  <a:lnTo>
                    <a:pt x="4446" y="293"/>
                  </a:lnTo>
                  <a:lnTo>
                    <a:pt x="4153" y="391"/>
                  </a:lnTo>
                  <a:lnTo>
                    <a:pt x="3859" y="513"/>
                  </a:lnTo>
                  <a:lnTo>
                    <a:pt x="3566" y="635"/>
                  </a:lnTo>
                  <a:lnTo>
                    <a:pt x="3298" y="782"/>
                  </a:lnTo>
                  <a:lnTo>
                    <a:pt x="3029" y="928"/>
                  </a:lnTo>
                  <a:lnTo>
                    <a:pt x="2785" y="1075"/>
                  </a:lnTo>
                  <a:lnTo>
                    <a:pt x="2296" y="1441"/>
                  </a:lnTo>
                  <a:lnTo>
                    <a:pt x="1857" y="1856"/>
                  </a:lnTo>
                  <a:lnTo>
                    <a:pt x="1442" y="2296"/>
                  </a:lnTo>
                  <a:lnTo>
                    <a:pt x="1075" y="2784"/>
                  </a:lnTo>
                  <a:lnTo>
                    <a:pt x="904" y="3053"/>
                  </a:lnTo>
                  <a:lnTo>
                    <a:pt x="758" y="3322"/>
                  </a:lnTo>
                  <a:lnTo>
                    <a:pt x="611" y="3590"/>
                  </a:lnTo>
                  <a:lnTo>
                    <a:pt x="489" y="3859"/>
                  </a:lnTo>
                  <a:lnTo>
                    <a:pt x="391" y="4152"/>
                  </a:lnTo>
                  <a:lnTo>
                    <a:pt x="294" y="4445"/>
                  </a:lnTo>
                  <a:lnTo>
                    <a:pt x="196" y="4738"/>
                  </a:lnTo>
                  <a:lnTo>
                    <a:pt x="123" y="5056"/>
                  </a:lnTo>
                  <a:lnTo>
                    <a:pt x="74" y="5349"/>
                  </a:lnTo>
                  <a:lnTo>
                    <a:pt x="25" y="5666"/>
                  </a:lnTo>
                  <a:lnTo>
                    <a:pt x="1" y="5984"/>
                  </a:lnTo>
                  <a:lnTo>
                    <a:pt x="1" y="6326"/>
                  </a:lnTo>
                  <a:lnTo>
                    <a:pt x="1" y="6643"/>
                  </a:lnTo>
                  <a:lnTo>
                    <a:pt x="25" y="6961"/>
                  </a:lnTo>
                  <a:lnTo>
                    <a:pt x="74" y="7278"/>
                  </a:lnTo>
                  <a:lnTo>
                    <a:pt x="123" y="7596"/>
                  </a:lnTo>
                  <a:lnTo>
                    <a:pt x="196" y="7889"/>
                  </a:lnTo>
                  <a:lnTo>
                    <a:pt x="294" y="8206"/>
                  </a:lnTo>
                  <a:lnTo>
                    <a:pt x="391" y="8499"/>
                  </a:lnTo>
                  <a:lnTo>
                    <a:pt x="489" y="8768"/>
                  </a:lnTo>
                  <a:lnTo>
                    <a:pt x="611" y="9061"/>
                  </a:lnTo>
                  <a:lnTo>
                    <a:pt x="758" y="9330"/>
                  </a:lnTo>
                  <a:lnTo>
                    <a:pt x="904" y="9598"/>
                  </a:lnTo>
                  <a:lnTo>
                    <a:pt x="1075" y="9843"/>
                  </a:lnTo>
                  <a:lnTo>
                    <a:pt x="1442" y="10331"/>
                  </a:lnTo>
                  <a:lnTo>
                    <a:pt x="1857" y="10771"/>
                  </a:lnTo>
                  <a:lnTo>
                    <a:pt x="2296" y="11186"/>
                  </a:lnTo>
                  <a:lnTo>
                    <a:pt x="2785" y="11552"/>
                  </a:lnTo>
                  <a:lnTo>
                    <a:pt x="3029" y="11723"/>
                  </a:lnTo>
                  <a:lnTo>
                    <a:pt x="3298" y="11870"/>
                  </a:lnTo>
                  <a:lnTo>
                    <a:pt x="3566" y="12016"/>
                  </a:lnTo>
                  <a:lnTo>
                    <a:pt x="3859" y="12138"/>
                  </a:lnTo>
                  <a:lnTo>
                    <a:pt x="4153" y="12236"/>
                  </a:lnTo>
                  <a:lnTo>
                    <a:pt x="4446" y="12334"/>
                  </a:lnTo>
                  <a:lnTo>
                    <a:pt x="4739" y="12431"/>
                  </a:lnTo>
                  <a:lnTo>
                    <a:pt x="5032" y="12505"/>
                  </a:lnTo>
                  <a:lnTo>
                    <a:pt x="5349" y="12553"/>
                  </a:lnTo>
                  <a:lnTo>
                    <a:pt x="5667" y="12602"/>
                  </a:lnTo>
                  <a:lnTo>
                    <a:pt x="5984" y="12627"/>
                  </a:lnTo>
                  <a:lnTo>
                    <a:pt x="6644" y="12627"/>
                  </a:lnTo>
                  <a:lnTo>
                    <a:pt x="6961" y="12602"/>
                  </a:lnTo>
                  <a:lnTo>
                    <a:pt x="7279" y="12553"/>
                  </a:lnTo>
                  <a:lnTo>
                    <a:pt x="7572" y="12505"/>
                  </a:lnTo>
                  <a:lnTo>
                    <a:pt x="7889" y="12431"/>
                  </a:lnTo>
                  <a:lnTo>
                    <a:pt x="8182" y="12334"/>
                  </a:lnTo>
                  <a:lnTo>
                    <a:pt x="8475" y="12236"/>
                  </a:lnTo>
                  <a:lnTo>
                    <a:pt x="8768" y="12138"/>
                  </a:lnTo>
                  <a:lnTo>
                    <a:pt x="9037" y="12016"/>
                  </a:lnTo>
                  <a:lnTo>
                    <a:pt x="9306" y="11870"/>
                  </a:lnTo>
                  <a:lnTo>
                    <a:pt x="9574" y="11723"/>
                  </a:lnTo>
                  <a:lnTo>
                    <a:pt x="9843" y="11552"/>
                  </a:lnTo>
                  <a:lnTo>
                    <a:pt x="10332" y="11186"/>
                  </a:lnTo>
                  <a:lnTo>
                    <a:pt x="10771" y="10771"/>
                  </a:lnTo>
                  <a:lnTo>
                    <a:pt x="11186" y="10331"/>
                  </a:lnTo>
                  <a:lnTo>
                    <a:pt x="11553" y="9843"/>
                  </a:lnTo>
                  <a:lnTo>
                    <a:pt x="11699" y="9598"/>
                  </a:lnTo>
                  <a:lnTo>
                    <a:pt x="11846" y="9330"/>
                  </a:lnTo>
                  <a:lnTo>
                    <a:pt x="11992" y="9061"/>
                  </a:lnTo>
                  <a:lnTo>
                    <a:pt x="12114" y="8768"/>
                  </a:lnTo>
                  <a:lnTo>
                    <a:pt x="12237" y="8499"/>
                  </a:lnTo>
                  <a:lnTo>
                    <a:pt x="12334" y="8206"/>
                  </a:lnTo>
                  <a:lnTo>
                    <a:pt x="12432" y="7889"/>
                  </a:lnTo>
                  <a:lnTo>
                    <a:pt x="12481" y="7596"/>
                  </a:lnTo>
                  <a:lnTo>
                    <a:pt x="12554" y="7278"/>
                  </a:lnTo>
                  <a:lnTo>
                    <a:pt x="12578" y="6961"/>
                  </a:lnTo>
                  <a:lnTo>
                    <a:pt x="12603" y="6643"/>
                  </a:lnTo>
                  <a:lnTo>
                    <a:pt x="12627" y="6326"/>
                  </a:lnTo>
                  <a:lnTo>
                    <a:pt x="12603" y="5984"/>
                  </a:lnTo>
                  <a:lnTo>
                    <a:pt x="12578" y="5666"/>
                  </a:lnTo>
                  <a:lnTo>
                    <a:pt x="12554" y="5349"/>
                  </a:lnTo>
                  <a:lnTo>
                    <a:pt x="12481" y="5056"/>
                  </a:lnTo>
                  <a:lnTo>
                    <a:pt x="12432" y="4738"/>
                  </a:lnTo>
                  <a:lnTo>
                    <a:pt x="12334" y="4445"/>
                  </a:lnTo>
                  <a:lnTo>
                    <a:pt x="12237" y="4152"/>
                  </a:lnTo>
                  <a:lnTo>
                    <a:pt x="12114" y="3859"/>
                  </a:lnTo>
                  <a:lnTo>
                    <a:pt x="11992" y="3590"/>
                  </a:lnTo>
                  <a:lnTo>
                    <a:pt x="11846" y="3322"/>
                  </a:lnTo>
                  <a:lnTo>
                    <a:pt x="11699" y="3053"/>
                  </a:lnTo>
                  <a:lnTo>
                    <a:pt x="11553" y="2784"/>
                  </a:lnTo>
                  <a:lnTo>
                    <a:pt x="11186" y="2296"/>
                  </a:lnTo>
                  <a:lnTo>
                    <a:pt x="10771" y="1856"/>
                  </a:lnTo>
                  <a:lnTo>
                    <a:pt x="10332" y="1441"/>
                  </a:lnTo>
                  <a:lnTo>
                    <a:pt x="9843" y="1075"/>
                  </a:lnTo>
                  <a:lnTo>
                    <a:pt x="9574" y="928"/>
                  </a:lnTo>
                  <a:lnTo>
                    <a:pt x="9306" y="782"/>
                  </a:lnTo>
                  <a:lnTo>
                    <a:pt x="9037" y="635"/>
                  </a:lnTo>
                  <a:lnTo>
                    <a:pt x="8768" y="513"/>
                  </a:lnTo>
                  <a:lnTo>
                    <a:pt x="8475" y="391"/>
                  </a:lnTo>
                  <a:lnTo>
                    <a:pt x="8182" y="293"/>
                  </a:lnTo>
                  <a:lnTo>
                    <a:pt x="7889" y="220"/>
                  </a:lnTo>
                  <a:lnTo>
                    <a:pt x="7572" y="147"/>
                  </a:lnTo>
                  <a:lnTo>
                    <a:pt x="7279" y="73"/>
                  </a:lnTo>
                  <a:lnTo>
                    <a:pt x="6961" y="49"/>
                  </a:lnTo>
                  <a:lnTo>
                    <a:pt x="6644" y="24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1" name="Google Shape;831;p48"/>
            <p:cNvSpPr/>
            <p:nvPr/>
          </p:nvSpPr>
          <p:spPr>
            <a:xfrm>
              <a:off x="3992525" y="3021125"/>
              <a:ext cx="242425" cy="242425"/>
            </a:xfrm>
            <a:custGeom>
              <a:avLst/>
              <a:gdLst/>
              <a:ahLst/>
              <a:cxnLst/>
              <a:rect l="l" t="t" r="r" b="b"/>
              <a:pathLst>
                <a:path w="9697" h="9697" extrusionOk="0">
                  <a:moveTo>
                    <a:pt x="4934" y="1466"/>
                  </a:moveTo>
                  <a:lnTo>
                    <a:pt x="5008" y="1490"/>
                  </a:lnTo>
                  <a:lnTo>
                    <a:pt x="5081" y="1539"/>
                  </a:lnTo>
                  <a:lnTo>
                    <a:pt x="5154" y="1588"/>
                  </a:lnTo>
                  <a:lnTo>
                    <a:pt x="5203" y="1637"/>
                  </a:lnTo>
                  <a:lnTo>
                    <a:pt x="5252" y="1734"/>
                  </a:lnTo>
                  <a:lnTo>
                    <a:pt x="5276" y="1808"/>
                  </a:lnTo>
                  <a:lnTo>
                    <a:pt x="5276" y="1905"/>
                  </a:lnTo>
                  <a:lnTo>
                    <a:pt x="5276" y="1979"/>
                  </a:lnTo>
                  <a:lnTo>
                    <a:pt x="5252" y="2076"/>
                  </a:lnTo>
                  <a:lnTo>
                    <a:pt x="5203" y="2150"/>
                  </a:lnTo>
                  <a:lnTo>
                    <a:pt x="5154" y="2198"/>
                  </a:lnTo>
                  <a:lnTo>
                    <a:pt x="5081" y="2247"/>
                  </a:lnTo>
                  <a:lnTo>
                    <a:pt x="5008" y="2296"/>
                  </a:lnTo>
                  <a:lnTo>
                    <a:pt x="4934" y="2321"/>
                  </a:lnTo>
                  <a:lnTo>
                    <a:pt x="4837" y="2345"/>
                  </a:lnTo>
                  <a:lnTo>
                    <a:pt x="4593" y="2345"/>
                  </a:lnTo>
                  <a:lnTo>
                    <a:pt x="4348" y="2394"/>
                  </a:lnTo>
                  <a:lnTo>
                    <a:pt x="4104" y="2443"/>
                  </a:lnTo>
                  <a:lnTo>
                    <a:pt x="3860" y="2540"/>
                  </a:lnTo>
                  <a:lnTo>
                    <a:pt x="3640" y="2638"/>
                  </a:lnTo>
                  <a:lnTo>
                    <a:pt x="3445" y="2760"/>
                  </a:lnTo>
                  <a:lnTo>
                    <a:pt x="3249" y="2907"/>
                  </a:lnTo>
                  <a:lnTo>
                    <a:pt x="3054" y="3078"/>
                  </a:lnTo>
                  <a:lnTo>
                    <a:pt x="2907" y="3249"/>
                  </a:lnTo>
                  <a:lnTo>
                    <a:pt x="2761" y="3444"/>
                  </a:lnTo>
                  <a:lnTo>
                    <a:pt x="2639" y="3664"/>
                  </a:lnTo>
                  <a:lnTo>
                    <a:pt x="2517" y="3884"/>
                  </a:lnTo>
                  <a:lnTo>
                    <a:pt x="2443" y="4103"/>
                  </a:lnTo>
                  <a:lnTo>
                    <a:pt x="2370" y="4348"/>
                  </a:lnTo>
                  <a:lnTo>
                    <a:pt x="2346" y="4592"/>
                  </a:lnTo>
                  <a:lnTo>
                    <a:pt x="2321" y="4861"/>
                  </a:lnTo>
                  <a:lnTo>
                    <a:pt x="2321" y="4934"/>
                  </a:lnTo>
                  <a:lnTo>
                    <a:pt x="2297" y="5032"/>
                  </a:lnTo>
                  <a:lnTo>
                    <a:pt x="2248" y="5105"/>
                  </a:lnTo>
                  <a:lnTo>
                    <a:pt x="2199" y="5154"/>
                  </a:lnTo>
                  <a:lnTo>
                    <a:pt x="2126" y="5227"/>
                  </a:lnTo>
                  <a:lnTo>
                    <a:pt x="2053" y="5251"/>
                  </a:lnTo>
                  <a:lnTo>
                    <a:pt x="1979" y="5276"/>
                  </a:lnTo>
                  <a:lnTo>
                    <a:pt x="1882" y="5300"/>
                  </a:lnTo>
                  <a:lnTo>
                    <a:pt x="1808" y="5276"/>
                  </a:lnTo>
                  <a:lnTo>
                    <a:pt x="1711" y="5251"/>
                  </a:lnTo>
                  <a:lnTo>
                    <a:pt x="1637" y="5227"/>
                  </a:lnTo>
                  <a:lnTo>
                    <a:pt x="1564" y="5154"/>
                  </a:lnTo>
                  <a:lnTo>
                    <a:pt x="1515" y="5105"/>
                  </a:lnTo>
                  <a:lnTo>
                    <a:pt x="1491" y="5032"/>
                  </a:lnTo>
                  <a:lnTo>
                    <a:pt x="1466" y="4934"/>
                  </a:lnTo>
                  <a:lnTo>
                    <a:pt x="1442" y="4861"/>
                  </a:lnTo>
                  <a:lnTo>
                    <a:pt x="1466" y="4494"/>
                  </a:lnTo>
                  <a:lnTo>
                    <a:pt x="1515" y="4177"/>
                  </a:lnTo>
                  <a:lnTo>
                    <a:pt x="1588" y="3835"/>
                  </a:lnTo>
                  <a:lnTo>
                    <a:pt x="1711" y="3542"/>
                  </a:lnTo>
                  <a:lnTo>
                    <a:pt x="1857" y="3224"/>
                  </a:lnTo>
                  <a:lnTo>
                    <a:pt x="2028" y="2956"/>
                  </a:lnTo>
                  <a:lnTo>
                    <a:pt x="2223" y="2687"/>
                  </a:lnTo>
                  <a:lnTo>
                    <a:pt x="2443" y="2443"/>
                  </a:lnTo>
                  <a:lnTo>
                    <a:pt x="2688" y="2223"/>
                  </a:lnTo>
                  <a:lnTo>
                    <a:pt x="2956" y="2028"/>
                  </a:lnTo>
                  <a:lnTo>
                    <a:pt x="3225" y="1857"/>
                  </a:lnTo>
                  <a:lnTo>
                    <a:pt x="3518" y="1710"/>
                  </a:lnTo>
                  <a:lnTo>
                    <a:pt x="3835" y="1612"/>
                  </a:lnTo>
                  <a:lnTo>
                    <a:pt x="4153" y="1515"/>
                  </a:lnTo>
                  <a:lnTo>
                    <a:pt x="4495" y="1466"/>
                  </a:lnTo>
                  <a:close/>
                  <a:moveTo>
                    <a:pt x="4837" y="0"/>
                  </a:moveTo>
                  <a:lnTo>
                    <a:pt x="4348" y="25"/>
                  </a:lnTo>
                  <a:lnTo>
                    <a:pt x="3860" y="98"/>
                  </a:lnTo>
                  <a:lnTo>
                    <a:pt x="3396" y="220"/>
                  </a:lnTo>
                  <a:lnTo>
                    <a:pt x="2956" y="391"/>
                  </a:lnTo>
                  <a:lnTo>
                    <a:pt x="2541" y="587"/>
                  </a:lnTo>
                  <a:lnTo>
                    <a:pt x="2150" y="831"/>
                  </a:lnTo>
                  <a:lnTo>
                    <a:pt x="1759" y="1124"/>
                  </a:lnTo>
                  <a:lnTo>
                    <a:pt x="1418" y="1441"/>
                  </a:lnTo>
                  <a:lnTo>
                    <a:pt x="1100" y="1783"/>
                  </a:lnTo>
                  <a:lnTo>
                    <a:pt x="831" y="2150"/>
                  </a:lnTo>
                  <a:lnTo>
                    <a:pt x="587" y="2540"/>
                  </a:lnTo>
                  <a:lnTo>
                    <a:pt x="392" y="2980"/>
                  </a:lnTo>
                  <a:lnTo>
                    <a:pt x="221" y="3420"/>
                  </a:lnTo>
                  <a:lnTo>
                    <a:pt x="99" y="3884"/>
                  </a:lnTo>
                  <a:lnTo>
                    <a:pt x="25" y="4348"/>
                  </a:lnTo>
                  <a:lnTo>
                    <a:pt x="1" y="4861"/>
                  </a:lnTo>
                  <a:lnTo>
                    <a:pt x="25" y="5349"/>
                  </a:lnTo>
                  <a:lnTo>
                    <a:pt x="99" y="5838"/>
                  </a:lnTo>
                  <a:lnTo>
                    <a:pt x="221" y="6302"/>
                  </a:lnTo>
                  <a:lnTo>
                    <a:pt x="392" y="6741"/>
                  </a:lnTo>
                  <a:lnTo>
                    <a:pt x="587" y="7156"/>
                  </a:lnTo>
                  <a:lnTo>
                    <a:pt x="831" y="7547"/>
                  </a:lnTo>
                  <a:lnTo>
                    <a:pt x="1100" y="7938"/>
                  </a:lnTo>
                  <a:lnTo>
                    <a:pt x="1418" y="8280"/>
                  </a:lnTo>
                  <a:lnTo>
                    <a:pt x="1759" y="8597"/>
                  </a:lnTo>
                  <a:lnTo>
                    <a:pt x="2150" y="8866"/>
                  </a:lnTo>
                  <a:lnTo>
                    <a:pt x="2541" y="9110"/>
                  </a:lnTo>
                  <a:lnTo>
                    <a:pt x="2956" y="9306"/>
                  </a:lnTo>
                  <a:lnTo>
                    <a:pt x="3396" y="9477"/>
                  </a:lnTo>
                  <a:lnTo>
                    <a:pt x="3860" y="9599"/>
                  </a:lnTo>
                  <a:lnTo>
                    <a:pt x="4348" y="9672"/>
                  </a:lnTo>
                  <a:lnTo>
                    <a:pt x="4837" y="9696"/>
                  </a:lnTo>
                  <a:lnTo>
                    <a:pt x="5350" y="9672"/>
                  </a:lnTo>
                  <a:lnTo>
                    <a:pt x="5814" y="9599"/>
                  </a:lnTo>
                  <a:lnTo>
                    <a:pt x="6278" y="9477"/>
                  </a:lnTo>
                  <a:lnTo>
                    <a:pt x="6717" y="9306"/>
                  </a:lnTo>
                  <a:lnTo>
                    <a:pt x="7157" y="9110"/>
                  </a:lnTo>
                  <a:lnTo>
                    <a:pt x="7548" y="8866"/>
                  </a:lnTo>
                  <a:lnTo>
                    <a:pt x="7914" y="8597"/>
                  </a:lnTo>
                  <a:lnTo>
                    <a:pt x="8256" y="8280"/>
                  </a:lnTo>
                  <a:lnTo>
                    <a:pt x="8573" y="7938"/>
                  </a:lnTo>
                  <a:lnTo>
                    <a:pt x="8867" y="7547"/>
                  </a:lnTo>
                  <a:lnTo>
                    <a:pt x="9111" y="7156"/>
                  </a:lnTo>
                  <a:lnTo>
                    <a:pt x="9306" y="6741"/>
                  </a:lnTo>
                  <a:lnTo>
                    <a:pt x="9477" y="6302"/>
                  </a:lnTo>
                  <a:lnTo>
                    <a:pt x="9599" y="5838"/>
                  </a:lnTo>
                  <a:lnTo>
                    <a:pt x="9673" y="5349"/>
                  </a:lnTo>
                  <a:lnTo>
                    <a:pt x="9697" y="4861"/>
                  </a:lnTo>
                  <a:lnTo>
                    <a:pt x="9673" y="4348"/>
                  </a:lnTo>
                  <a:lnTo>
                    <a:pt x="9599" y="3884"/>
                  </a:lnTo>
                  <a:lnTo>
                    <a:pt x="9477" y="3420"/>
                  </a:lnTo>
                  <a:lnTo>
                    <a:pt x="9306" y="2980"/>
                  </a:lnTo>
                  <a:lnTo>
                    <a:pt x="9111" y="2540"/>
                  </a:lnTo>
                  <a:lnTo>
                    <a:pt x="8867" y="2150"/>
                  </a:lnTo>
                  <a:lnTo>
                    <a:pt x="8573" y="1783"/>
                  </a:lnTo>
                  <a:lnTo>
                    <a:pt x="8256" y="1441"/>
                  </a:lnTo>
                  <a:lnTo>
                    <a:pt x="7914" y="1124"/>
                  </a:lnTo>
                  <a:lnTo>
                    <a:pt x="7548" y="831"/>
                  </a:lnTo>
                  <a:lnTo>
                    <a:pt x="7157" y="587"/>
                  </a:lnTo>
                  <a:lnTo>
                    <a:pt x="6717" y="391"/>
                  </a:lnTo>
                  <a:lnTo>
                    <a:pt x="6278" y="220"/>
                  </a:lnTo>
                  <a:lnTo>
                    <a:pt x="5814" y="98"/>
                  </a:lnTo>
                  <a:lnTo>
                    <a:pt x="5350" y="25"/>
                  </a:lnTo>
                  <a:lnTo>
                    <a:pt x="4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2" name="Google Shape;832;p48"/>
            <p:cNvSpPr/>
            <p:nvPr/>
          </p:nvSpPr>
          <p:spPr>
            <a:xfrm>
              <a:off x="4215400" y="3253150"/>
              <a:ext cx="154500" cy="153875"/>
            </a:xfrm>
            <a:custGeom>
              <a:avLst/>
              <a:gdLst/>
              <a:ahLst/>
              <a:cxnLst/>
              <a:rect l="l" t="t" r="r" b="b"/>
              <a:pathLst>
                <a:path w="6180" h="6155" extrusionOk="0">
                  <a:moveTo>
                    <a:pt x="1075" y="0"/>
                  </a:moveTo>
                  <a:lnTo>
                    <a:pt x="831" y="269"/>
                  </a:lnTo>
                  <a:lnTo>
                    <a:pt x="562" y="537"/>
                  </a:lnTo>
                  <a:lnTo>
                    <a:pt x="293" y="782"/>
                  </a:lnTo>
                  <a:lnTo>
                    <a:pt x="0" y="1026"/>
                  </a:lnTo>
                  <a:lnTo>
                    <a:pt x="4983" y="6008"/>
                  </a:lnTo>
                  <a:lnTo>
                    <a:pt x="5056" y="6057"/>
                  </a:lnTo>
                  <a:lnTo>
                    <a:pt x="5129" y="6106"/>
                  </a:lnTo>
                  <a:lnTo>
                    <a:pt x="5227" y="6130"/>
                  </a:lnTo>
                  <a:lnTo>
                    <a:pt x="5325" y="6155"/>
                  </a:lnTo>
                  <a:lnTo>
                    <a:pt x="5422" y="6130"/>
                  </a:lnTo>
                  <a:lnTo>
                    <a:pt x="5496" y="6106"/>
                  </a:lnTo>
                  <a:lnTo>
                    <a:pt x="5593" y="6057"/>
                  </a:lnTo>
                  <a:lnTo>
                    <a:pt x="5667" y="6008"/>
                  </a:lnTo>
                  <a:lnTo>
                    <a:pt x="6033" y="5642"/>
                  </a:lnTo>
                  <a:lnTo>
                    <a:pt x="6106" y="5569"/>
                  </a:lnTo>
                  <a:lnTo>
                    <a:pt x="6155" y="5471"/>
                  </a:lnTo>
                  <a:lnTo>
                    <a:pt x="6179" y="5373"/>
                  </a:lnTo>
                  <a:lnTo>
                    <a:pt x="6179" y="5300"/>
                  </a:lnTo>
                  <a:lnTo>
                    <a:pt x="6179" y="5202"/>
                  </a:lnTo>
                  <a:lnTo>
                    <a:pt x="6155" y="5105"/>
                  </a:lnTo>
                  <a:lnTo>
                    <a:pt x="6106" y="5031"/>
                  </a:lnTo>
                  <a:lnTo>
                    <a:pt x="6033" y="4934"/>
                  </a:lnTo>
                  <a:lnTo>
                    <a:pt x="10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33" name="Google Shape;833;p48"/>
          <p:cNvSpPr/>
          <p:nvPr/>
        </p:nvSpPr>
        <p:spPr>
          <a:xfrm>
            <a:off x="598934" y="3239369"/>
            <a:ext cx="357347" cy="280986"/>
          </a:xfrm>
          <a:custGeom>
            <a:avLst/>
            <a:gdLst/>
            <a:ahLst/>
            <a:cxnLst/>
            <a:rect l="l" t="t" r="r" b="b"/>
            <a:pathLst>
              <a:path w="18513" h="14557" extrusionOk="0">
                <a:moveTo>
                  <a:pt x="9159" y="2125"/>
                </a:moveTo>
                <a:lnTo>
                  <a:pt x="9403" y="2150"/>
                </a:lnTo>
                <a:lnTo>
                  <a:pt x="9672" y="2198"/>
                </a:lnTo>
                <a:lnTo>
                  <a:pt x="9916" y="2272"/>
                </a:lnTo>
                <a:lnTo>
                  <a:pt x="10160" y="2345"/>
                </a:lnTo>
                <a:lnTo>
                  <a:pt x="10404" y="2443"/>
                </a:lnTo>
                <a:lnTo>
                  <a:pt x="10624" y="2565"/>
                </a:lnTo>
                <a:lnTo>
                  <a:pt x="10820" y="2687"/>
                </a:lnTo>
                <a:lnTo>
                  <a:pt x="10893" y="2760"/>
                </a:lnTo>
                <a:lnTo>
                  <a:pt x="10942" y="2858"/>
                </a:lnTo>
                <a:lnTo>
                  <a:pt x="10942" y="2956"/>
                </a:lnTo>
                <a:lnTo>
                  <a:pt x="10917" y="3078"/>
                </a:lnTo>
                <a:lnTo>
                  <a:pt x="10844" y="3151"/>
                </a:lnTo>
                <a:lnTo>
                  <a:pt x="10771" y="3200"/>
                </a:lnTo>
                <a:lnTo>
                  <a:pt x="10698" y="3224"/>
                </a:lnTo>
                <a:lnTo>
                  <a:pt x="10600" y="3175"/>
                </a:lnTo>
                <a:lnTo>
                  <a:pt x="10404" y="3053"/>
                </a:lnTo>
                <a:lnTo>
                  <a:pt x="10209" y="2956"/>
                </a:lnTo>
                <a:lnTo>
                  <a:pt x="10014" y="2882"/>
                </a:lnTo>
                <a:lnTo>
                  <a:pt x="9794" y="2809"/>
                </a:lnTo>
                <a:lnTo>
                  <a:pt x="9574" y="2760"/>
                </a:lnTo>
                <a:lnTo>
                  <a:pt x="9354" y="2711"/>
                </a:lnTo>
                <a:lnTo>
                  <a:pt x="9110" y="2687"/>
                </a:lnTo>
                <a:lnTo>
                  <a:pt x="8646" y="2687"/>
                </a:lnTo>
                <a:lnTo>
                  <a:pt x="8426" y="2711"/>
                </a:lnTo>
                <a:lnTo>
                  <a:pt x="8206" y="2760"/>
                </a:lnTo>
                <a:lnTo>
                  <a:pt x="7987" y="2809"/>
                </a:lnTo>
                <a:lnTo>
                  <a:pt x="7767" y="2882"/>
                </a:lnTo>
                <a:lnTo>
                  <a:pt x="7547" y="2956"/>
                </a:lnTo>
                <a:lnTo>
                  <a:pt x="7352" y="3053"/>
                </a:lnTo>
                <a:lnTo>
                  <a:pt x="7181" y="3175"/>
                </a:lnTo>
                <a:lnTo>
                  <a:pt x="7107" y="3200"/>
                </a:lnTo>
                <a:lnTo>
                  <a:pt x="7059" y="3224"/>
                </a:lnTo>
                <a:lnTo>
                  <a:pt x="7010" y="3200"/>
                </a:lnTo>
                <a:lnTo>
                  <a:pt x="6936" y="3175"/>
                </a:lnTo>
                <a:lnTo>
                  <a:pt x="6888" y="3127"/>
                </a:lnTo>
                <a:lnTo>
                  <a:pt x="6863" y="3078"/>
                </a:lnTo>
                <a:lnTo>
                  <a:pt x="6839" y="2956"/>
                </a:lnTo>
                <a:lnTo>
                  <a:pt x="6839" y="2858"/>
                </a:lnTo>
                <a:lnTo>
                  <a:pt x="6888" y="2760"/>
                </a:lnTo>
                <a:lnTo>
                  <a:pt x="6936" y="2687"/>
                </a:lnTo>
                <a:lnTo>
                  <a:pt x="7156" y="2565"/>
                </a:lnTo>
                <a:lnTo>
                  <a:pt x="7376" y="2443"/>
                </a:lnTo>
                <a:lnTo>
                  <a:pt x="7620" y="2345"/>
                </a:lnTo>
                <a:lnTo>
                  <a:pt x="7864" y="2272"/>
                </a:lnTo>
                <a:lnTo>
                  <a:pt x="8109" y="2198"/>
                </a:lnTo>
                <a:lnTo>
                  <a:pt x="8377" y="2150"/>
                </a:lnTo>
                <a:lnTo>
                  <a:pt x="8622" y="2125"/>
                </a:lnTo>
                <a:close/>
                <a:moveTo>
                  <a:pt x="3761" y="5373"/>
                </a:moveTo>
                <a:lnTo>
                  <a:pt x="3884" y="5398"/>
                </a:lnTo>
                <a:lnTo>
                  <a:pt x="4030" y="5447"/>
                </a:lnTo>
                <a:lnTo>
                  <a:pt x="4128" y="5496"/>
                </a:lnTo>
                <a:lnTo>
                  <a:pt x="4250" y="5569"/>
                </a:lnTo>
                <a:lnTo>
                  <a:pt x="4323" y="5691"/>
                </a:lnTo>
                <a:lnTo>
                  <a:pt x="4372" y="5789"/>
                </a:lnTo>
                <a:lnTo>
                  <a:pt x="4421" y="5911"/>
                </a:lnTo>
                <a:lnTo>
                  <a:pt x="4445" y="6057"/>
                </a:lnTo>
                <a:lnTo>
                  <a:pt x="4421" y="6204"/>
                </a:lnTo>
                <a:lnTo>
                  <a:pt x="4372" y="6326"/>
                </a:lnTo>
                <a:lnTo>
                  <a:pt x="4323" y="6448"/>
                </a:lnTo>
                <a:lnTo>
                  <a:pt x="4250" y="6546"/>
                </a:lnTo>
                <a:lnTo>
                  <a:pt x="4128" y="6619"/>
                </a:lnTo>
                <a:lnTo>
                  <a:pt x="4030" y="6692"/>
                </a:lnTo>
                <a:lnTo>
                  <a:pt x="3884" y="6717"/>
                </a:lnTo>
                <a:lnTo>
                  <a:pt x="3761" y="6741"/>
                </a:lnTo>
                <a:lnTo>
                  <a:pt x="3615" y="6717"/>
                </a:lnTo>
                <a:lnTo>
                  <a:pt x="3493" y="6692"/>
                </a:lnTo>
                <a:lnTo>
                  <a:pt x="3371" y="6619"/>
                </a:lnTo>
                <a:lnTo>
                  <a:pt x="3273" y="6546"/>
                </a:lnTo>
                <a:lnTo>
                  <a:pt x="3200" y="6448"/>
                </a:lnTo>
                <a:lnTo>
                  <a:pt x="3126" y="6326"/>
                </a:lnTo>
                <a:lnTo>
                  <a:pt x="3102" y="6204"/>
                </a:lnTo>
                <a:lnTo>
                  <a:pt x="3078" y="6057"/>
                </a:lnTo>
                <a:lnTo>
                  <a:pt x="3102" y="5911"/>
                </a:lnTo>
                <a:lnTo>
                  <a:pt x="3126" y="5789"/>
                </a:lnTo>
                <a:lnTo>
                  <a:pt x="3200" y="5691"/>
                </a:lnTo>
                <a:lnTo>
                  <a:pt x="3273" y="5569"/>
                </a:lnTo>
                <a:lnTo>
                  <a:pt x="3371" y="5496"/>
                </a:lnTo>
                <a:lnTo>
                  <a:pt x="3493" y="5447"/>
                </a:lnTo>
                <a:lnTo>
                  <a:pt x="3615" y="5398"/>
                </a:lnTo>
                <a:lnTo>
                  <a:pt x="3761" y="5373"/>
                </a:lnTo>
                <a:close/>
                <a:moveTo>
                  <a:pt x="17609" y="6741"/>
                </a:moveTo>
                <a:lnTo>
                  <a:pt x="17609" y="6790"/>
                </a:lnTo>
                <a:lnTo>
                  <a:pt x="17585" y="6888"/>
                </a:lnTo>
                <a:lnTo>
                  <a:pt x="17560" y="6937"/>
                </a:lnTo>
                <a:lnTo>
                  <a:pt x="17512" y="7010"/>
                </a:lnTo>
                <a:lnTo>
                  <a:pt x="17365" y="7132"/>
                </a:lnTo>
                <a:lnTo>
                  <a:pt x="17365" y="7132"/>
                </a:lnTo>
                <a:lnTo>
                  <a:pt x="17389" y="7010"/>
                </a:lnTo>
                <a:lnTo>
                  <a:pt x="17414" y="6863"/>
                </a:lnTo>
                <a:lnTo>
                  <a:pt x="17463" y="6790"/>
                </a:lnTo>
                <a:lnTo>
                  <a:pt x="17512" y="6766"/>
                </a:lnTo>
                <a:lnTo>
                  <a:pt x="17560" y="6741"/>
                </a:lnTo>
                <a:close/>
                <a:moveTo>
                  <a:pt x="4836" y="0"/>
                </a:moveTo>
                <a:lnTo>
                  <a:pt x="4738" y="196"/>
                </a:lnTo>
                <a:lnTo>
                  <a:pt x="4641" y="391"/>
                </a:lnTo>
                <a:lnTo>
                  <a:pt x="4543" y="684"/>
                </a:lnTo>
                <a:lnTo>
                  <a:pt x="4445" y="1002"/>
                </a:lnTo>
                <a:lnTo>
                  <a:pt x="4396" y="1393"/>
                </a:lnTo>
                <a:lnTo>
                  <a:pt x="4372" y="1783"/>
                </a:lnTo>
                <a:lnTo>
                  <a:pt x="4372" y="2003"/>
                </a:lnTo>
                <a:lnTo>
                  <a:pt x="4421" y="2223"/>
                </a:lnTo>
                <a:lnTo>
                  <a:pt x="4079" y="2443"/>
                </a:lnTo>
                <a:lnTo>
                  <a:pt x="3688" y="2736"/>
                </a:lnTo>
                <a:lnTo>
                  <a:pt x="3273" y="3151"/>
                </a:lnTo>
                <a:lnTo>
                  <a:pt x="2833" y="3615"/>
                </a:lnTo>
                <a:lnTo>
                  <a:pt x="2418" y="4128"/>
                </a:lnTo>
                <a:lnTo>
                  <a:pt x="2027" y="4665"/>
                </a:lnTo>
                <a:lnTo>
                  <a:pt x="1856" y="4958"/>
                </a:lnTo>
                <a:lnTo>
                  <a:pt x="1710" y="5251"/>
                </a:lnTo>
                <a:lnTo>
                  <a:pt x="1563" y="5544"/>
                </a:lnTo>
                <a:lnTo>
                  <a:pt x="1466" y="5813"/>
                </a:lnTo>
                <a:lnTo>
                  <a:pt x="562" y="5813"/>
                </a:lnTo>
                <a:lnTo>
                  <a:pt x="464" y="5838"/>
                </a:lnTo>
                <a:lnTo>
                  <a:pt x="342" y="5862"/>
                </a:lnTo>
                <a:lnTo>
                  <a:pt x="244" y="5911"/>
                </a:lnTo>
                <a:lnTo>
                  <a:pt x="171" y="5984"/>
                </a:lnTo>
                <a:lnTo>
                  <a:pt x="98" y="6057"/>
                </a:lnTo>
                <a:lnTo>
                  <a:pt x="49" y="6155"/>
                </a:lnTo>
                <a:lnTo>
                  <a:pt x="25" y="6277"/>
                </a:lnTo>
                <a:lnTo>
                  <a:pt x="0" y="6375"/>
                </a:lnTo>
                <a:lnTo>
                  <a:pt x="0" y="8622"/>
                </a:lnTo>
                <a:lnTo>
                  <a:pt x="25" y="8744"/>
                </a:lnTo>
                <a:lnTo>
                  <a:pt x="49" y="8842"/>
                </a:lnTo>
                <a:lnTo>
                  <a:pt x="98" y="8939"/>
                </a:lnTo>
                <a:lnTo>
                  <a:pt x="171" y="9013"/>
                </a:lnTo>
                <a:lnTo>
                  <a:pt x="244" y="9086"/>
                </a:lnTo>
                <a:lnTo>
                  <a:pt x="342" y="9135"/>
                </a:lnTo>
                <a:lnTo>
                  <a:pt x="464" y="9183"/>
                </a:lnTo>
                <a:lnTo>
                  <a:pt x="1514" y="9183"/>
                </a:lnTo>
                <a:lnTo>
                  <a:pt x="1588" y="9379"/>
                </a:lnTo>
                <a:lnTo>
                  <a:pt x="1685" y="9599"/>
                </a:lnTo>
                <a:lnTo>
                  <a:pt x="1930" y="10014"/>
                </a:lnTo>
                <a:lnTo>
                  <a:pt x="2223" y="10405"/>
                </a:lnTo>
                <a:lnTo>
                  <a:pt x="2589" y="10795"/>
                </a:lnTo>
                <a:lnTo>
                  <a:pt x="2980" y="11162"/>
                </a:lnTo>
                <a:lnTo>
                  <a:pt x="3419" y="11504"/>
                </a:lnTo>
                <a:lnTo>
                  <a:pt x="3908" y="11821"/>
                </a:lnTo>
                <a:lnTo>
                  <a:pt x="4421" y="12065"/>
                </a:lnTo>
                <a:lnTo>
                  <a:pt x="4421" y="14557"/>
                </a:lnTo>
                <a:lnTo>
                  <a:pt x="5105" y="14557"/>
                </a:lnTo>
                <a:lnTo>
                  <a:pt x="6326" y="12896"/>
                </a:lnTo>
                <a:lnTo>
                  <a:pt x="6936" y="13067"/>
                </a:lnTo>
                <a:lnTo>
                  <a:pt x="7571" y="13164"/>
                </a:lnTo>
                <a:lnTo>
                  <a:pt x="8231" y="13238"/>
                </a:lnTo>
                <a:lnTo>
                  <a:pt x="8890" y="13262"/>
                </a:lnTo>
                <a:lnTo>
                  <a:pt x="9550" y="13238"/>
                </a:lnTo>
                <a:lnTo>
                  <a:pt x="10209" y="13164"/>
                </a:lnTo>
                <a:lnTo>
                  <a:pt x="10844" y="13067"/>
                </a:lnTo>
                <a:lnTo>
                  <a:pt x="11455" y="12896"/>
                </a:lnTo>
                <a:lnTo>
                  <a:pt x="12627" y="14557"/>
                </a:lnTo>
                <a:lnTo>
                  <a:pt x="13384" y="14557"/>
                </a:lnTo>
                <a:lnTo>
                  <a:pt x="13384" y="12065"/>
                </a:lnTo>
                <a:lnTo>
                  <a:pt x="13726" y="11919"/>
                </a:lnTo>
                <a:lnTo>
                  <a:pt x="14044" y="11748"/>
                </a:lnTo>
                <a:lnTo>
                  <a:pt x="14337" y="11577"/>
                </a:lnTo>
                <a:lnTo>
                  <a:pt x="14630" y="11382"/>
                </a:lnTo>
                <a:lnTo>
                  <a:pt x="14898" y="11162"/>
                </a:lnTo>
                <a:lnTo>
                  <a:pt x="15143" y="10942"/>
                </a:lnTo>
                <a:lnTo>
                  <a:pt x="15387" y="10698"/>
                </a:lnTo>
                <a:lnTo>
                  <a:pt x="15607" y="10429"/>
                </a:lnTo>
                <a:lnTo>
                  <a:pt x="15778" y="10160"/>
                </a:lnTo>
                <a:lnTo>
                  <a:pt x="15949" y="9892"/>
                </a:lnTo>
                <a:lnTo>
                  <a:pt x="16119" y="9599"/>
                </a:lnTo>
                <a:lnTo>
                  <a:pt x="16242" y="9281"/>
                </a:lnTo>
                <a:lnTo>
                  <a:pt x="16364" y="8964"/>
                </a:lnTo>
                <a:lnTo>
                  <a:pt x="16437" y="8622"/>
                </a:lnTo>
                <a:lnTo>
                  <a:pt x="16510" y="8280"/>
                </a:lnTo>
                <a:lnTo>
                  <a:pt x="16559" y="7938"/>
                </a:lnTo>
                <a:lnTo>
                  <a:pt x="16974" y="7938"/>
                </a:lnTo>
                <a:lnTo>
                  <a:pt x="17096" y="7913"/>
                </a:lnTo>
                <a:lnTo>
                  <a:pt x="17316" y="8109"/>
                </a:lnTo>
                <a:lnTo>
                  <a:pt x="17536" y="8231"/>
                </a:lnTo>
                <a:lnTo>
                  <a:pt x="17780" y="8329"/>
                </a:lnTo>
                <a:lnTo>
                  <a:pt x="18024" y="8353"/>
                </a:lnTo>
                <a:lnTo>
                  <a:pt x="18171" y="8353"/>
                </a:lnTo>
                <a:lnTo>
                  <a:pt x="18318" y="8304"/>
                </a:lnTo>
                <a:lnTo>
                  <a:pt x="18415" y="8255"/>
                </a:lnTo>
                <a:lnTo>
                  <a:pt x="18464" y="8158"/>
                </a:lnTo>
                <a:lnTo>
                  <a:pt x="18513" y="8060"/>
                </a:lnTo>
                <a:lnTo>
                  <a:pt x="18488" y="7962"/>
                </a:lnTo>
                <a:lnTo>
                  <a:pt x="18440" y="7865"/>
                </a:lnTo>
                <a:lnTo>
                  <a:pt x="18342" y="7791"/>
                </a:lnTo>
                <a:lnTo>
                  <a:pt x="18244" y="7767"/>
                </a:lnTo>
                <a:lnTo>
                  <a:pt x="18147" y="7767"/>
                </a:lnTo>
                <a:lnTo>
                  <a:pt x="18024" y="7791"/>
                </a:lnTo>
                <a:lnTo>
                  <a:pt x="17902" y="7767"/>
                </a:lnTo>
                <a:lnTo>
                  <a:pt x="17756" y="7718"/>
                </a:lnTo>
                <a:lnTo>
                  <a:pt x="17634" y="7645"/>
                </a:lnTo>
                <a:lnTo>
                  <a:pt x="17780" y="7523"/>
                </a:lnTo>
                <a:lnTo>
                  <a:pt x="17927" y="7376"/>
                </a:lnTo>
                <a:lnTo>
                  <a:pt x="18049" y="7230"/>
                </a:lnTo>
                <a:lnTo>
                  <a:pt x="18122" y="7059"/>
                </a:lnTo>
                <a:lnTo>
                  <a:pt x="18171" y="6888"/>
                </a:lnTo>
                <a:lnTo>
                  <a:pt x="18171" y="6717"/>
                </a:lnTo>
                <a:lnTo>
                  <a:pt x="18147" y="6546"/>
                </a:lnTo>
                <a:lnTo>
                  <a:pt x="18073" y="6424"/>
                </a:lnTo>
                <a:lnTo>
                  <a:pt x="18000" y="6326"/>
                </a:lnTo>
                <a:lnTo>
                  <a:pt x="17902" y="6253"/>
                </a:lnTo>
                <a:lnTo>
                  <a:pt x="17805" y="6204"/>
                </a:lnTo>
                <a:lnTo>
                  <a:pt x="17683" y="6179"/>
                </a:lnTo>
                <a:lnTo>
                  <a:pt x="17560" y="6179"/>
                </a:lnTo>
                <a:lnTo>
                  <a:pt x="17438" y="6204"/>
                </a:lnTo>
                <a:lnTo>
                  <a:pt x="17341" y="6228"/>
                </a:lnTo>
                <a:lnTo>
                  <a:pt x="17243" y="6277"/>
                </a:lnTo>
                <a:lnTo>
                  <a:pt x="17145" y="6326"/>
                </a:lnTo>
                <a:lnTo>
                  <a:pt x="17048" y="6424"/>
                </a:lnTo>
                <a:lnTo>
                  <a:pt x="16974" y="6497"/>
                </a:lnTo>
                <a:lnTo>
                  <a:pt x="16925" y="6619"/>
                </a:lnTo>
                <a:lnTo>
                  <a:pt x="16852" y="6790"/>
                </a:lnTo>
                <a:lnTo>
                  <a:pt x="16803" y="6985"/>
                </a:lnTo>
                <a:lnTo>
                  <a:pt x="16803" y="7181"/>
                </a:lnTo>
                <a:lnTo>
                  <a:pt x="16828" y="7376"/>
                </a:lnTo>
                <a:lnTo>
                  <a:pt x="16706" y="7376"/>
                </a:lnTo>
                <a:lnTo>
                  <a:pt x="16584" y="7352"/>
                </a:lnTo>
                <a:lnTo>
                  <a:pt x="16559" y="7034"/>
                </a:lnTo>
                <a:lnTo>
                  <a:pt x="16535" y="6717"/>
                </a:lnTo>
                <a:lnTo>
                  <a:pt x="16486" y="6399"/>
                </a:lnTo>
                <a:lnTo>
                  <a:pt x="16413" y="6082"/>
                </a:lnTo>
                <a:lnTo>
                  <a:pt x="16315" y="5764"/>
                </a:lnTo>
                <a:lnTo>
                  <a:pt x="16217" y="5471"/>
                </a:lnTo>
                <a:lnTo>
                  <a:pt x="16095" y="5178"/>
                </a:lnTo>
                <a:lnTo>
                  <a:pt x="15949" y="4885"/>
                </a:lnTo>
                <a:lnTo>
                  <a:pt x="15802" y="4616"/>
                </a:lnTo>
                <a:lnTo>
                  <a:pt x="15631" y="4323"/>
                </a:lnTo>
                <a:lnTo>
                  <a:pt x="15436" y="4079"/>
                </a:lnTo>
                <a:lnTo>
                  <a:pt x="15240" y="3810"/>
                </a:lnTo>
                <a:lnTo>
                  <a:pt x="15020" y="3566"/>
                </a:lnTo>
                <a:lnTo>
                  <a:pt x="14801" y="3322"/>
                </a:lnTo>
                <a:lnTo>
                  <a:pt x="14556" y="3102"/>
                </a:lnTo>
                <a:lnTo>
                  <a:pt x="14312" y="2882"/>
                </a:lnTo>
                <a:lnTo>
                  <a:pt x="14044" y="2663"/>
                </a:lnTo>
                <a:lnTo>
                  <a:pt x="13750" y="2467"/>
                </a:lnTo>
                <a:lnTo>
                  <a:pt x="13457" y="2272"/>
                </a:lnTo>
                <a:lnTo>
                  <a:pt x="13164" y="2101"/>
                </a:lnTo>
                <a:lnTo>
                  <a:pt x="12847" y="1930"/>
                </a:lnTo>
                <a:lnTo>
                  <a:pt x="12529" y="1783"/>
                </a:lnTo>
                <a:lnTo>
                  <a:pt x="12212" y="1637"/>
                </a:lnTo>
                <a:lnTo>
                  <a:pt x="11870" y="1515"/>
                </a:lnTo>
                <a:lnTo>
                  <a:pt x="11528" y="1393"/>
                </a:lnTo>
                <a:lnTo>
                  <a:pt x="11162" y="1295"/>
                </a:lnTo>
                <a:lnTo>
                  <a:pt x="10795" y="1222"/>
                </a:lnTo>
                <a:lnTo>
                  <a:pt x="10429" y="1148"/>
                </a:lnTo>
                <a:lnTo>
                  <a:pt x="10063" y="1099"/>
                </a:lnTo>
                <a:lnTo>
                  <a:pt x="9672" y="1051"/>
                </a:lnTo>
                <a:lnTo>
                  <a:pt x="9281" y="1026"/>
                </a:lnTo>
                <a:lnTo>
                  <a:pt x="8353" y="1026"/>
                </a:lnTo>
                <a:lnTo>
                  <a:pt x="7816" y="1075"/>
                </a:lnTo>
                <a:lnTo>
                  <a:pt x="7278" y="1148"/>
                </a:lnTo>
                <a:lnTo>
                  <a:pt x="6765" y="1270"/>
                </a:lnTo>
                <a:lnTo>
                  <a:pt x="6619" y="1051"/>
                </a:lnTo>
                <a:lnTo>
                  <a:pt x="6472" y="880"/>
                </a:lnTo>
                <a:lnTo>
                  <a:pt x="6301" y="709"/>
                </a:lnTo>
                <a:lnTo>
                  <a:pt x="6155" y="562"/>
                </a:lnTo>
                <a:lnTo>
                  <a:pt x="5984" y="440"/>
                </a:lnTo>
                <a:lnTo>
                  <a:pt x="5837" y="342"/>
                </a:lnTo>
                <a:lnTo>
                  <a:pt x="5520" y="196"/>
                </a:lnTo>
                <a:lnTo>
                  <a:pt x="5251" y="98"/>
                </a:lnTo>
                <a:lnTo>
                  <a:pt x="5031" y="49"/>
                </a:lnTo>
                <a:lnTo>
                  <a:pt x="483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4" name="Google Shape;834;p48"/>
          <p:cNvSpPr/>
          <p:nvPr/>
        </p:nvSpPr>
        <p:spPr>
          <a:xfrm>
            <a:off x="4815221" y="2680209"/>
            <a:ext cx="248925" cy="358312"/>
          </a:xfrm>
          <a:custGeom>
            <a:avLst/>
            <a:gdLst/>
            <a:ahLst/>
            <a:cxnLst/>
            <a:rect l="l" t="t" r="r" b="b"/>
            <a:pathLst>
              <a:path w="12896" h="18563" extrusionOk="0">
                <a:moveTo>
                  <a:pt x="6448" y="1564"/>
                </a:moveTo>
                <a:lnTo>
                  <a:pt x="6814" y="1588"/>
                </a:lnTo>
                <a:lnTo>
                  <a:pt x="7181" y="1637"/>
                </a:lnTo>
                <a:lnTo>
                  <a:pt x="7523" y="1735"/>
                </a:lnTo>
                <a:lnTo>
                  <a:pt x="7865" y="1857"/>
                </a:lnTo>
                <a:lnTo>
                  <a:pt x="8182" y="2003"/>
                </a:lnTo>
                <a:lnTo>
                  <a:pt x="8475" y="2199"/>
                </a:lnTo>
                <a:lnTo>
                  <a:pt x="8768" y="2394"/>
                </a:lnTo>
                <a:lnTo>
                  <a:pt x="9013" y="2638"/>
                </a:lnTo>
                <a:lnTo>
                  <a:pt x="9257" y="2883"/>
                </a:lnTo>
                <a:lnTo>
                  <a:pt x="9477" y="3176"/>
                </a:lnTo>
                <a:lnTo>
                  <a:pt x="9647" y="3469"/>
                </a:lnTo>
                <a:lnTo>
                  <a:pt x="9794" y="3786"/>
                </a:lnTo>
                <a:lnTo>
                  <a:pt x="9916" y="4128"/>
                </a:lnTo>
                <a:lnTo>
                  <a:pt x="10014" y="4470"/>
                </a:lnTo>
                <a:lnTo>
                  <a:pt x="10063" y="4836"/>
                </a:lnTo>
                <a:lnTo>
                  <a:pt x="10087" y="5203"/>
                </a:lnTo>
                <a:lnTo>
                  <a:pt x="10087" y="7547"/>
                </a:lnTo>
                <a:lnTo>
                  <a:pt x="2809" y="7547"/>
                </a:lnTo>
                <a:lnTo>
                  <a:pt x="2809" y="5203"/>
                </a:lnTo>
                <a:lnTo>
                  <a:pt x="2833" y="4836"/>
                </a:lnTo>
                <a:lnTo>
                  <a:pt x="2882" y="4470"/>
                </a:lnTo>
                <a:lnTo>
                  <a:pt x="2980" y="4128"/>
                </a:lnTo>
                <a:lnTo>
                  <a:pt x="3102" y="3786"/>
                </a:lnTo>
                <a:lnTo>
                  <a:pt x="3249" y="3469"/>
                </a:lnTo>
                <a:lnTo>
                  <a:pt x="3420" y="3176"/>
                </a:lnTo>
                <a:lnTo>
                  <a:pt x="3639" y="2883"/>
                </a:lnTo>
                <a:lnTo>
                  <a:pt x="3884" y="2638"/>
                </a:lnTo>
                <a:lnTo>
                  <a:pt x="4128" y="2394"/>
                </a:lnTo>
                <a:lnTo>
                  <a:pt x="4421" y="2199"/>
                </a:lnTo>
                <a:lnTo>
                  <a:pt x="4714" y="2003"/>
                </a:lnTo>
                <a:lnTo>
                  <a:pt x="5032" y="1857"/>
                </a:lnTo>
                <a:lnTo>
                  <a:pt x="5373" y="1735"/>
                </a:lnTo>
                <a:lnTo>
                  <a:pt x="5715" y="1637"/>
                </a:lnTo>
                <a:lnTo>
                  <a:pt x="6082" y="1588"/>
                </a:lnTo>
                <a:lnTo>
                  <a:pt x="6448" y="1564"/>
                </a:lnTo>
                <a:close/>
                <a:moveTo>
                  <a:pt x="6448" y="10991"/>
                </a:moveTo>
                <a:lnTo>
                  <a:pt x="6692" y="11015"/>
                </a:lnTo>
                <a:lnTo>
                  <a:pt x="6937" y="11089"/>
                </a:lnTo>
                <a:lnTo>
                  <a:pt x="7132" y="11211"/>
                </a:lnTo>
                <a:lnTo>
                  <a:pt x="7327" y="11357"/>
                </a:lnTo>
                <a:lnTo>
                  <a:pt x="7474" y="11528"/>
                </a:lnTo>
                <a:lnTo>
                  <a:pt x="7572" y="11748"/>
                </a:lnTo>
                <a:lnTo>
                  <a:pt x="7645" y="11968"/>
                </a:lnTo>
                <a:lnTo>
                  <a:pt x="7669" y="12212"/>
                </a:lnTo>
                <a:lnTo>
                  <a:pt x="7669" y="12383"/>
                </a:lnTo>
                <a:lnTo>
                  <a:pt x="7645" y="12530"/>
                </a:lnTo>
                <a:lnTo>
                  <a:pt x="7596" y="12701"/>
                </a:lnTo>
                <a:lnTo>
                  <a:pt x="7523" y="12823"/>
                </a:lnTo>
                <a:lnTo>
                  <a:pt x="7425" y="12969"/>
                </a:lnTo>
                <a:lnTo>
                  <a:pt x="7327" y="13067"/>
                </a:lnTo>
                <a:lnTo>
                  <a:pt x="7205" y="13189"/>
                </a:lnTo>
                <a:lnTo>
                  <a:pt x="7083" y="13262"/>
                </a:lnTo>
                <a:lnTo>
                  <a:pt x="7230" y="15094"/>
                </a:lnTo>
                <a:lnTo>
                  <a:pt x="5667" y="15094"/>
                </a:lnTo>
                <a:lnTo>
                  <a:pt x="5813" y="13262"/>
                </a:lnTo>
                <a:lnTo>
                  <a:pt x="5691" y="13189"/>
                </a:lnTo>
                <a:lnTo>
                  <a:pt x="5569" y="13067"/>
                </a:lnTo>
                <a:lnTo>
                  <a:pt x="5471" y="12969"/>
                </a:lnTo>
                <a:lnTo>
                  <a:pt x="5373" y="12823"/>
                </a:lnTo>
                <a:lnTo>
                  <a:pt x="5300" y="12701"/>
                </a:lnTo>
                <a:lnTo>
                  <a:pt x="5251" y="12530"/>
                </a:lnTo>
                <a:lnTo>
                  <a:pt x="5227" y="12383"/>
                </a:lnTo>
                <a:lnTo>
                  <a:pt x="5227" y="12212"/>
                </a:lnTo>
                <a:lnTo>
                  <a:pt x="5251" y="11968"/>
                </a:lnTo>
                <a:lnTo>
                  <a:pt x="5325" y="11748"/>
                </a:lnTo>
                <a:lnTo>
                  <a:pt x="5422" y="11528"/>
                </a:lnTo>
                <a:lnTo>
                  <a:pt x="5569" y="11357"/>
                </a:lnTo>
                <a:lnTo>
                  <a:pt x="5764" y="11211"/>
                </a:lnTo>
                <a:lnTo>
                  <a:pt x="5960" y="11089"/>
                </a:lnTo>
                <a:lnTo>
                  <a:pt x="6204" y="11015"/>
                </a:lnTo>
                <a:lnTo>
                  <a:pt x="6448" y="10991"/>
                </a:lnTo>
                <a:close/>
                <a:moveTo>
                  <a:pt x="6448" y="1"/>
                </a:moveTo>
                <a:lnTo>
                  <a:pt x="5911" y="25"/>
                </a:lnTo>
                <a:lnTo>
                  <a:pt x="5398" y="123"/>
                </a:lnTo>
                <a:lnTo>
                  <a:pt x="4909" y="245"/>
                </a:lnTo>
                <a:lnTo>
                  <a:pt x="4421" y="416"/>
                </a:lnTo>
                <a:lnTo>
                  <a:pt x="3981" y="636"/>
                </a:lnTo>
                <a:lnTo>
                  <a:pt x="3542" y="904"/>
                </a:lnTo>
                <a:lnTo>
                  <a:pt x="3151" y="1197"/>
                </a:lnTo>
                <a:lnTo>
                  <a:pt x="2760" y="1539"/>
                </a:lnTo>
                <a:lnTo>
                  <a:pt x="2443" y="1906"/>
                </a:lnTo>
                <a:lnTo>
                  <a:pt x="2125" y="2296"/>
                </a:lnTo>
                <a:lnTo>
                  <a:pt x="1881" y="2736"/>
                </a:lnTo>
                <a:lnTo>
                  <a:pt x="1661" y="3176"/>
                </a:lnTo>
                <a:lnTo>
                  <a:pt x="1466" y="3664"/>
                </a:lnTo>
                <a:lnTo>
                  <a:pt x="1344" y="4153"/>
                </a:lnTo>
                <a:lnTo>
                  <a:pt x="1270" y="4690"/>
                </a:lnTo>
                <a:lnTo>
                  <a:pt x="1246" y="5203"/>
                </a:lnTo>
                <a:lnTo>
                  <a:pt x="1246" y="7547"/>
                </a:lnTo>
                <a:lnTo>
                  <a:pt x="391" y="7547"/>
                </a:lnTo>
                <a:lnTo>
                  <a:pt x="293" y="7572"/>
                </a:lnTo>
                <a:lnTo>
                  <a:pt x="220" y="7621"/>
                </a:lnTo>
                <a:lnTo>
                  <a:pt x="147" y="7669"/>
                </a:lnTo>
                <a:lnTo>
                  <a:pt x="74" y="7743"/>
                </a:lnTo>
                <a:lnTo>
                  <a:pt x="49" y="7840"/>
                </a:lnTo>
                <a:lnTo>
                  <a:pt x="0" y="7914"/>
                </a:lnTo>
                <a:lnTo>
                  <a:pt x="0" y="8036"/>
                </a:lnTo>
                <a:lnTo>
                  <a:pt x="0" y="18074"/>
                </a:lnTo>
                <a:lnTo>
                  <a:pt x="0" y="18171"/>
                </a:lnTo>
                <a:lnTo>
                  <a:pt x="49" y="18269"/>
                </a:lnTo>
                <a:lnTo>
                  <a:pt x="74" y="18342"/>
                </a:lnTo>
                <a:lnTo>
                  <a:pt x="147" y="18416"/>
                </a:lnTo>
                <a:lnTo>
                  <a:pt x="220" y="18464"/>
                </a:lnTo>
                <a:lnTo>
                  <a:pt x="293" y="18513"/>
                </a:lnTo>
                <a:lnTo>
                  <a:pt x="391" y="18538"/>
                </a:lnTo>
                <a:lnTo>
                  <a:pt x="489" y="18562"/>
                </a:lnTo>
                <a:lnTo>
                  <a:pt x="12407" y="18562"/>
                </a:lnTo>
                <a:lnTo>
                  <a:pt x="12505" y="18538"/>
                </a:lnTo>
                <a:lnTo>
                  <a:pt x="12603" y="18513"/>
                </a:lnTo>
                <a:lnTo>
                  <a:pt x="12676" y="18464"/>
                </a:lnTo>
                <a:lnTo>
                  <a:pt x="12749" y="18416"/>
                </a:lnTo>
                <a:lnTo>
                  <a:pt x="12822" y="18342"/>
                </a:lnTo>
                <a:lnTo>
                  <a:pt x="12847" y="18269"/>
                </a:lnTo>
                <a:lnTo>
                  <a:pt x="12896" y="18171"/>
                </a:lnTo>
                <a:lnTo>
                  <a:pt x="12896" y="18074"/>
                </a:lnTo>
                <a:lnTo>
                  <a:pt x="12896" y="8036"/>
                </a:lnTo>
                <a:lnTo>
                  <a:pt x="12896" y="7914"/>
                </a:lnTo>
                <a:lnTo>
                  <a:pt x="12847" y="7840"/>
                </a:lnTo>
                <a:lnTo>
                  <a:pt x="12822" y="7743"/>
                </a:lnTo>
                <a:lnTo>
                  <a:pt x="12749" y="7669"/>
                </a:lnTo>
                <a:lnTo>
                  <a:pt x="12676" y="7621"/>
                </a:lnTo>
                <a:lnTo>
                  <a:pt x="12603" y="7572"/>
                </a:lnTo>
                <a:lnTo>
                  <a:pt x="12505" y="7547"/>
                </a:lnTo>
                <a:lnTo>
                  <a:pt x="11650" y="7547"/>
                </a:lnTo>
                <a:lnTo>
                  <a:pt x="11650" y="5203"/>
                </a:lnTo>
                <a:lnTo>
                  <a:pt x="11626" y="4690"/>
                </a:lnTo>
                <a:lnTo>
                  <a:pt x="11552" y="4153"/>
                </a:lnTo>
                <a:lnTo>
                  <a:pt x="11430" y="3664"/>
                </a:lnTo>
                <a:lnTo>
                  <a:pt x="11235" y="3176"/>
                </a:lnTo>
                <a:lnTo>
                  <a:pt x="11015" y="2736"/>
                </a:lnTo>
                <a:lnTo>
                  <a:pt x="10771" y="2296"/>
                </a:lnTo>
                <a:lnTo>
                  <a:pt x="10453" y="1906"/>
                </a:lnTo>
                <a:lnTo>
                  <a:pt x="10136" y="1539"/>
                </a:lnTo>
                <a:lnTo>
                  <a:pt x="9745" y="1197"/>
                </a:lnTo>
                <a:lnTo>
                  <a:pt x="9354" y="904"/>
                </a:lnTo>
                <a:lnTo>
                  <a:pt x="8939" y="636"/>
                </a:lnTo>
                <a:lnTo>
                  <a:pt x="8475" y="416"/>
                </a:lnTo>
                <a:lnTo>
                  <a:pt x="7987" y="245"/>
                </a:lnTo>
                <a:lnTo>
                  <a:pt x="7498" y="123"/>
                </a:lnTo>
                <a:lnTo>
                  <a:pt x="6985" y="25"/>
                </a:lnTo>
                <a:lnTo>
                  <a:pt x="644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35" name="Google Shape;835;p48"/>
          <p:cNvGrpSpPr/>
          <p:nvPr/>
        </p:nvGrpSpPr>
        <p:grpSpPr>
          <a:xfrm>
            <a:off x="5337663" y="2691340"/>
            <a:ext cx="244215" cy="347001"/>
            <a:chOff x="6701050" y="2978375"/>
            <a:chExt cx="316300" cy="449425"/>
          </a:xfrm>
        </p:grpSpPr>
        <p:sp>
          <p:nvSpPr>
            <p:cNvPr id="836" name="Google Shape;836;p48"/>
            <p:cNvSpPr/>
            <p:nvPr/>
          </p:nvSpPr>
          <p:spPr>
            <a:xfrm>
              <a:off x="6701050" y="2978375"/>
              <a:ext cx="316300" cy="78175"/>
            </a:xfrm>
            <a:custGeom>
              <a:avLst/>
              <a:gdLst/>
              <a:ahLst/>
              <a:cxnLst/>
              <a:rect l="l" t="t" r="r" b="b"/>
              <a:pathLst>
                <a:path w="12652" h="3127" extrusionOk="0">
                  <a:moveTo>
                    <a:pt x="7840" y="782"/>
                  </a:moveTo>
                  <a:lnTo>
                    <a:pt x="7865" y="807"/>
                  </a:lnTo>
                  <a:lnTo>
                    <a:pt x="7889" y="831"/>
                  </a:lnTo>
                  <a:lnTo>
                    <a:pt x="7889" y="880"/>
                  </a:lnTo>
                  <a:lnTo>
                    <a:pt x="7889" y="1417"/>
                  </a:lnTo>
                  <a:lnTo>
                    <a:pt x="4763" y="1417"/>
                  </a:lnTo>
                  <a:lnTo>
                    <a:pt x="4763" y="880"/>
                  </a:lnTo>
                  <a:lnTo>
                    <a:pt x="4763" y="831"/>
                  </a:lnTo>
                  <a:lnTo>
                    <a:pt x="4787" y="807"/>
                  </a:lnTo>
                  <a:lnTo>
                    <a:pt x="4812" y="782"/>
                  </a:lnTo>
                  <a:close/>
                  <a:moveTo>
                    <a:pt x="4861" y="1"/>
                  </a:moveTo>
                  <a:lnTo>
                    <a:pt x="4690" y="25"/>
                  </a:lnTo>
                  <a:lnTo>
                    <a:pt x="4519" y="74"/>
                  </a:lnTo>
                  <a:lnTo>
                    <a:pt x="4372" y="147"/>
                  </a:lnTo>
                  <a:lnTo>
                    <a:pt x="4250" y="269"/>
                  </a:lnTo>
                  <a:lnTo>
                    <a:pt x="4128" y="392"/>
                  </a:lnTo>
                  <a:lnTo>
                    <a:pt x="4055" y="538"/>
                  </a:lnTo>
                  <a:lnTo>
                    <a:pt x="4006" y="709"/>
                  </a:lnTo>
                  <a:lnTo>
                    <a:pt x="3982" y="880"/>
                  </a:lnTo>
                  <a:lnTo>
                    <a:pt x="3982" y="1417"/>
                  </a:lnTo>
                  <a:lnTo>
                    <a:pt x="391" y="1417"/>
                  </a:lnTo>
                  <a:lnTo>
                    <a:pt x="294" y="1466"/>
                  </a:lnTo>
                  <a:lnTo>
                    <a:pt x="220" y="1491"/>
                  </a:lnTo>
                  <a:lnTo>
                    <a:pt x="147" y="1564"/>
                  </a:lnTo>
                  <a:lnTo>
                    <a:pt x="74" y="1637"/>
                  </a:lnTo>
                  <a:lnTo>
                    <a:pt x="49" y="1710"/>
                  </a:lnTo>
                  <a:lnTo>
                    <a:pt x="1" y="1808"/>
                  </a:lnTo>
                  <a:lnTo>
                    <a:pt x="1" y="1906"/>
                  </a:lnTo>
                  <a:lnTo>
                    <a:pt x="1" y="3127"/>
                  </a:lnTo>
                  <a:lnTo>
                    <a:pt x="12652" y="3127"/>
                  </a:lnTo>
                  <a:lnTo>
                    <a:pt x="12652" y="1906"/>
                  </a:lnTo>
                  <a:lnTo>
                    <a:pt x="12652" y="1808"/>
                  </a:lnTo>
                  <a:lnTo>
                    <a:pt x="12603" y="1710"/>
                  </a:lnTo>
                  <a:lnTo>
                    <a:pt x="12578" y="1637"/>
                  </a:lnTo>
                  <a:lnTo>
                    <a:pt x="12505" y="1564"/>
                  </a:lnTo>
                  <a:lnTo>
                    <a:pt x="12432" y="1491"/>
                  </a:lnTo>
                  <a:lnTo>
                    <a:pt x="12359" y="1466"/>
                  </a:lnTo>
                  <a:lnTo>
                    <a:pt x="12261" y="1417"/>
                  </a:lnTo>
                  <a:lnTo>
                    <a:pt x="8671" y="1417"/>
                  </a:lnTo>
                  <a:lnTo>
                    <a:pt x="8671" y="880"/>
                  </a:lnTo>
                  <a:lnTo>
                    <a:pt x="8646" y="709"/>
                  </a:lnTo>
                  <a:lnTo>
                    <a:pt x="8597" y="538"/>
                  </a:lnTo>
                  <a:lnTo>
                    <a:pt x="8524" y="392"/>
                  </a:lnTo>
                  <a:lnTo>
                    <a:pt x="8402" y="269"/>
                  </a:lnTo>
                  <a:lnTo>
                    <a:pt x="8280" y="147"/>
                  </a:lnTo>
                  <a:lnTo>
                    <a:pt x="8133" y="74"/>
                  </a:lnTo>
                  <a:lnTo>
                    <a:pt x="7962" y="25"/>
                  </a:lnTo>
                  <a:lnTo>
                    <a:pt x="77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7" name="Google Shape;837;p48"/>
            <p:cNvSpPr/>
            <p:nvPr/>
          </p:nvSpPr>
          <p:spPr>
            <a:xfrm>
              <a:off x="6713875" y="3068750"/>
              <a:ext cx="290650" cy="359050"/>
            </a:xfrm>
            <a:custGeom>
              <a:avLst/>
              <a:gdLst/>
              <a:ahLst/>
              <a:cxnLst/>
              <a:rect l="l" t="t" r="r" b="b"/>
              <a:pathLst>
                <a:path w="11626" h="14362" extrusionOk="0">
                  <a:moveTo>
                    <a:pt x="2614" y="1686"/>
                  </a:moveTo>
                  <a:lnTo>
                    <a:pt x="2711" y="1710"/>
                  </a:lnTo>
                  <a:lnTo>
                    <a:pt x="2785" y="1759"/>
                  </a:lnTo>
                  <a:lnTo>
                    <a:pt x="2834" y="1857"/>
                  </a:lnTo>
                  <a:lnTo>
                    <a:pt x="2858" y="1930"/>
                  </a:lnTo>
                  <a:lnTo>
                    <a:pt x="2858" y="12432"/>
                  </a:lnTo>
                  <a:lnTo>
                    <a:pt x="2834" y="12529"/>
                  </a:lnTo>
                  <a:lnTo>
                    <a:pt x="2785" y="12603"/>
                  </a:lnTo>
                  <a:lnTo>
                    <a:pt x="2711" y="12652"/>
                  </a:lnTo>
                  <a:lnTo>
                    <a:pt x="2614" y="12676"/>
                  </a:lnTo>
                  <a:lnTo>
                    <a:pt x="2516" y="12652"/>
                  </a:lnTo>
                  <a:lnTo>
                    <a:pt x="2443" y="12603"/>
                  </a:lnTo>
                  <a:lnTo>
                    <a:pt x="2394" y="12529"/>
                  </a:lnTo>
                  <a:lnTo>
                    <a:pt x="2369" y="12432"/>
                  </a:lnTo>
                  <a:lnTo>
                    <a:pt x="2369" y="1930"/>
                  </a:lnTo>
                  <a:lnTo>
                    <a:pt x="2394" y="1857"/>
                  </a:lnTo>
                  <a:lnTo>
                    <a:pt x="2443" y="1759"/>
                  </a:lnTo>
                  <a:lnTo>
                    <a:pt x="2516" y="1710"/>
                  </a:lnTo>
                  <a:lnTo>
                    <a:pt x="2614" y="1686"/>
                  </a:lnTo>
                  <a:close/>
                  <a:moveTo>
                    <a:pt x="5813" y="1686"/>
                  </a:moveTo>
                  <a:lnTo>
                    <a:pt x="5911" y="1710"/>
                  </a:lnTo>
                  <a:lnTo>
                    <a:pt x="5984" y="1759"/>
                  </a:lnTo>
                  <a:lnTo>
                    <a:pt x="6033" y="1857"/>
                  </a:lnTo>
                  <a:lnTo>
                    <a:pt x="6057" y="1930"/>
                  </a:lnTo>
                  <a:lnTo>
                    <a:pt x="6057" y="12432"/>
                  </a:lnTo>
                  <a:lnTo>
                    <a:pt x="6033" y="12529"/>
                  </a:lnTo>
                  <a:lnTo>
                    <a:pt x="5984" y="12603"/>
                  </a:lnTo>
                  <a:lnTo>
                    <a:pt x="5911" y="12652"/>
                  </a:lnTo>
                  <a:lnTo>
                    <a:pt x="5813" y="12676"/>
                  </a:lnTo>
                  <a:lnTo>
                    <a:pt x="5715" y="12652"/>
                  </a:lnTo>
                  <a:lnTo>
                    <a:pt x="5642" y="12603"/>
                  </a:lnTo>
                  <a:lnTo>
                    <a:pt x="5593" y="12529"/>
                  </a:lnTo>
                  <a:lnTo>
                    <a:pt x="5569" y="12432"/>
                  </a:lnTo>
                  <a:lnTo>
                    <a:pt x="5569" y="1930"/>
                  </a:lnTo>
                  <a:lnTo>
                    <a:pt x="5593" y="1857"/>
                  </a:lnTo>
                  <a:lnTo>
                    <a:pt x="5642" y="1759"/>
                  </a:lnTo>
                  <a:lnTo>
                    <a:pt x="5715" y="1710"/>
                  </a:lnTo>
                  <a:lnTo>
                    <a:pt x="5813" y="1686"/>
                  </a:lnTo>
                  <a:close/>
                  <a:moveTo>
                    <a:pt x="9013" y="1686"/>
                  </a:moveTo>
                  <a:lnTo>
                    <a:pt x="9110" y="1710"/>
                  </a:lnTo>
                  <a:lnTo>
                    <a:pt x="9183" y="1759"/>
                  </a:lnTo>
                  <a:lnTo>
                    <a:pt x="9232" y="1857"/>
                  </a:lnTo>
                  <a:lnTo>
                    <a:pt x="9257" y="1930"/>
                  </a:lnTo>
                  <a:lnTo>
                    <a:pt x="9257" y="12432"/>
                  </a:lnTo>
                  <a:lnTo>
                    <a:pt x="9232" y="12529"/>
                  </a:lnTo>
                  <a:lnTo>
                    <a:pt x="9183" y="12603"/>
                  </a:lnTo>
                  <a:lnTo>
                    <a:pt x="9110" y="12652"/>
                  </a:lnTo>
                  <a:lnTo>
                    <a:pt x="9013" y="12676"/>
                  </a:lnTo>
                  <a:lnTo>
                    <a:pt x="8915" y="12652"/>
                  </a:lnTo>
                  <a:lnTo>
                    <a:pt x="8842" y="12603"/>
                  </a:lnTo>
                  <a:lnTo>
                    <a:pt x="8793" y="12529"/>
                  </a:lnTo>
                  <a:lnTo>
                    <a:pt x="8768" y="12432"/>
                  </a:lnTo>
                  <a:lnTo>
                    <a:pt x="8768" y="1930"/>
                  </a:lnTo>
                  <a:lnTo>
                    <a:pt x="8793" y="1857"/>
                  </a:lnTo>
                  <a:lnTo>
                    <a:pt x="8842" y="1759"/>
                  </a:lnTo>
                  <a:lnTo>
                    <a:pt x="8915" y="1710"/>
                  </a:lnTo>
                  <a:lnTo>
                    <a:pt x="9013" y="1686"/>
                  </a:lnTo>
                  <a:close/>
                  <a:moveTo>
                    <a:pt x="0" y="0"/>
                  </a:moveTo>
                  <a:lnTo>
                    <a:pt x="0" y="13873"/>
                  </a:lnTo>
                  <a:lnTo>
                    <a:pt x="0" y="13970"/>
                  </a:lnTo>
                  <a:lnTo>
                    <a:pt x="49" y="14068"/>
                  </a:lnTo>
                  <a:lnTo>
                    <a:pt x="74" y="14141"/>
                  </a:lnTo>
                  <a:lnTo>
                    <a:pt x="147" y="14215"/>
                  </a:lnTo>
                  <a:lnTo>
                    <a:pt x="220" y="14263"/>
                  </a:lnTo>
                  <a:lnTo>
                    <a:pt x="294" y="14312"/>
                  </a:lnTo>
                  <a:lnTo>
                    <a:pt x="391" y="14337"/>
                  </a:lnTo>
                  <a:lnTo>
                    <a:pt x="489" y="14361"/>
                  </a:lnTo>
                  <a:lnTo>
                    <a:pt x="11137" y="14361"/>
                  </a:lnTo>
                  <a:lnTo>
                    <a:pt x="11235" y="14337"/>
                  </a:lnTo>
                  <a:lnTo>
                    <a:pt x="11333" y="14312"/>
                  </a:lnTo>
                  <a:lnTo>
                    <a:pt x="11406" y="14263"/>
                  </a:lnTo>
                  <a:lnTo>
                    <a:pt x="11479" y="14215"/>
                  </a:lnTo>
                  <a:lnTo>
                    <a:pt x="11553" y="14141"/>
                  </a:lnTo>
                  <a:lnTo>
                    <a:pt x="11577" y="14068"/>
                  </a:lnTo>
                  <a:lnTo>
                    <a:pt x="11626" y="13970"/>
                  </a:lnTo>
                  <a:lnTo>
                    <a:pt x="11626" y="13873"/>
                  </a:lnTo>
                  <a:lnTo>
                    <a:pt x="116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8" name="Google Shape;838;p48"/>
          <p:cNvGrpSpPr/>
          <p:nvPr/>
        </p:nvGrpSpPr>
        <p:grpSpPr>
          <a:xfrm>
            <a:off x="1122171" y="3262714"/>
            <a:ext cx="347947" cy="233850"/>
            <a:chOff x="1241275" y="3718400"/>
            <a:chExt cx="450650" cy="302875"/>
          </a:xfrm>
        </p:grpSpPr>
        <p:sp>
          <p:nvSpPr>
            <p:cNvPr id="839" name="Google Shape;839;p48"/>
            <p:cNvSpPr/>
            <p:nvPr/>
          </p:nvSpPr>
          <p:spPr>
            <a:xfrm>
              <a:off x="1241275" y="3718400"/>
              <a:ext cx="450650" cy="302875"/>
            </a:xfrm>
            <a:custGeom>
              <a:avLst/>
              <a:gdLst/>
              <a:ahLst/>
              <a:cxnLst/>
              <a:rect l="l" t="t" r="r" b="b"/>
              <a:pathLst>
                <a:path w="18026" h="12115" extrusionOk="0">
                  <a:moveTo>
                    <a:pt x="17048" y="977"/>
                  </a:moveTo>
                  <a:lnTo>
                    <a:pt x="17048" y="3127"/>
                  </a:lnTo>
                  <a:lnTo>
                    <a:pt x="978" y="3127"/>
                  </a:lnTo>
                  <a:lnTo>
                    <a:pt x="978" y="977"/>
                  </a:lnTo>
                  <a:close/>
                  <a:moveTo>
                    <a:pt x="17048" y="5447"/>
                  </a:moveTo>
                  <a:lnTo>
                    <a:pt x="17048" y="11137"/>
                  </a:lnTo>
                  <a:lnTo>
                    <a:pt x="978" y="11137"/>
                  </a:lnTo>
                  <a:lnTo>
                    <a:pt x="978" y="5447"/>
                  </a:lnTo>
                  <a:close/>
                  <a:moveTo>
                    <a:pt x="978" y="1"/>
                  </a:moveTo>
                  <a:lnTo>
                    <a:pt x="782" y="25"/>
                  </a:lnTo>
                  <a:lnTo>
                    <a:pt x="587" y="74"/>
                  </a:lnTo>
                  <a:lnTo>
                    <a:pt x="416" y="172"/>
                  </a:lnTo>
                  <a:lnTo>
                    <a:pt x="294" y="294"/>
                  </a:lnTo>
                  <a:lnTo>
                    <a:pt x="172" y="440"/>
                  </a:lnTo>
                  <a:lnTo>
                    <a:pt x="74" y="611"/>
                  </a:lnTo>
                  <a:lnTo>
                    <a:pt x="25" y="782"/>
                  </a:lnTo>
                  <a:lnTo>
                    <a:pt x="1" y="977"/>
                  </a:lnTo>
                  <a:lnTo>
                    <a:pt x="1" y="11137"/>
                  </a:lnTo>
                  <a:lnTo>
                    <a:pt x="25" y="11333"/>
                  </a:lnTo>
                  <a:lnTo>
                    <a:pt x="74" y="11504"/>
                  </a:lnTo>
                  <a:lnTo>
                    <a:pt x="172" y="11675"/>
                  </a:lnTo>
                  <a:lnTo>
                    <a:pt x="294" y="11821"/>
                  </a:lnTo>
                  <a:lnTo>
                    <a:pt x="416" y="11943"/>
                  </a:lnTo>
                  <a:lnTo>
                    <a:pt x="587" y="12041"/>
                  </a:lnTo>
                  <a:lnTo>
                    <a:pt x="782" y="12090"/>
                  </a:lnTo>
                  <a:lnTo>
                    <a:pt x="978" y="12114"/>
                  </a:lnTo>
                  <a:lnTo>
                    <a:pt x="17048" y="12114"/>
                  </a:lnTo>
                  <a:lnTo>
                    <a:pt x="17243" y="12090"/>
                  </a:lnTo>
                  <a:lnTo>
                    <a:pt x="17439" y="12041"/>
                  </a:lnTo>
                  <a:lnTo>
                    <a:pt x="17610" y="11943"/>
                  </a:lnTo>
                  <a:lnTo>
                    <a:pt x="17732" y="11821"/>
                  </a:lnTo>
                  <a:lnTo>
                    <a:pt x="17854" y="11675"/>
                  </a:lnTo>
                  <a:lnTo>
                    <a:pt x="17952" y="11504"/>
                  </a:lnTo>
                  <a:lnTo>
                    <a:pt x="18001" y="11333"/>
                  </a:lnTo>
                  <a:lnTo>
                    <a:pt x="18025" y="11137"/>
                  </a:lnTo>
                  <a:lnTo>
                    <a:pt x="18025" y="977"/>
                  </a:lnTo>
                  <a:lnTo>
                    <a:pt x="18001" y="782"/>
                  </a:lnTo>
                  <a:lnTo>
                    <a:pt x="17952" y="611"/>
                  </a:lnTo>
                  <a:lnTo>
                    <a:pt x="17854" y="440"/>
                  </a:lnTo>
                  <a:lnTo>
                    <a:pt x="17732" y="294"/>
                  </a:lnTo>
                  <a:lnTo>
                    <a:pt x="17610" y="172"/>
                  </a:lnTo>
                  <a:lnTo>
                    <a:pt x="17439" y="74"/>
                  </a:lnTo>
                  <a:lnTo>
                    <a:pt x="17243" y="25"/>
                  </a:lnTo>
                  <a:lnTo>
                    <a:pt x="170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48"/>
            <p:cNvSpPr/>
            <p:nvPr/>
          </p:nvSpPr>
          <p:spPr>
            <a:xfrm>
              <a:off x="1293175" y="3895475"/>
              <a:ext cx="174050" cy="12225"/>
            </a:xfrm>
            <a:custGeom>
              <a:avLst/>
              <a:gdLst/>
              <a:ahLst/>
              <a:cxnLst/>
              <a:rect l="l" t="t" r="r" b="b"/>
              <a:pathLst>
                <a:path w="6962" h="489" extrusionOk="0">
                  <a:moveTo>
                    <a:pt x="245" y="0"/>
                  </a:moveTo>
                  <a:lnTo>
                    <a:pt x="147" y="25"/>
                  </a:lnTo>
                  <a:lnTo>
                    <a:pt x="74" y="74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6717" y="489"/>
                  </a:lnTo>
                  <a:lnTo>
                    <a:pt x="6815" y="464"/>
                  </a:lnTo>
                  <a:lnTo>
                    <a:pt x="6888" y="415"/>
                  </a:lnTo>
                  <a:lnTo>
                    <a:pt x="6961" y="342"/>
                  </a:lnTo>
                  <a:lnTo>
                    <a:pt x="6961" y="244"/>
                  </a:lnTo>
                  <a:lnTo>
                    <a:pt x="6961" y="147"/>
                  </a:lnTo>
                  <a:lnTo>
                    <a:pt x="6888" y="74"/>
                  </a:lnTo>
                  <a:lnTo>
                    <a:pt x="6815" y="25"/>
                  </a:lnTo>
                  <a:lnTo>
                    <a:pt x="67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1" name="Google Shape;841;p48"/>
            <p:cNvSpPr/>
            <p:nvPr/>
          </p:nvSpPr>
          <p:spPr>
            <a:xfrm>
              <a:off x="1293175" y="3935775"/>
              <a:ext cx="122750" cy="12225"/>
            </a:xfrm>
            <a:custGeom>
              <a:avLst/>
              <a:gdLst/>
              <a:ahLst/>
              <a:cxnLst/>
              <a:rect l="l" t="t" r="r" b="b"/>
              <a:pathLst>
                <a:path w="4910" h="489" extrusionOk="0">
                  <a:moveTo>
                    <a:pt x="245" y="0"/>
                  </a:moveTo>
                  <a:lnTo>
                    <a:pt x="147" y="25"/>
                  </a:lnTo>
                  <a:lnTo>
                    <a:pt x="74" y="73"/>
                  </a:lnTo>
                  <a:lnTo>
                    <a:pt x="25" y="147"/>
                  </a:lnTo>
                  <a:lnTo>
                    <a:pt x="1" y="244"/>
                  </a:lnTo>
                  <a:lnTo>
                    <a:pt x="25" y="342"/>
                  </a:lnTo>
                  <a:lnTo>
                    <a:pt x="74" y="415"/>
                  </a:lnTo>
                  <a:lnTo>
                    <a:pt x="147" y="464"/>
                  </a:lnTo>
                  <a:lnTo>
                    <a:pt x="245" y="489"/>
                  </a:lnTo>
                  <a:lnTo>
                    <a:pt x="4666" y="489"/>
                  </a:lnTo>
                  <a:lnTo>
                    <a:pt x="4763" y="464"/>
                  </a:lnTo>
                  <a:lnTo>
                    <a:pt x="4837" y="415"/>
                  </a:lnTo>
                  <a:lnTo>
                    <a:pt x="4885" y="342"/>
                  </a:lnTo>
                  <a:lnTo>
                    <a:pt x="4910" y="244"/>
                  </a:lnTo>
                  <a:lnTo>
                    <a:pt x="4885" y="147"/>
                  </a:lnTo>
                  <a:lnTo>
                    <a:pt x="4837" y="73"/>
                  </a:lnTo>
                  <a:lnTo>
                    <a:pt x="4763" y="25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2" name="Google Shape;842;p48"/>
            <p:cNvSpPr/>
            <p:nvPr/>
          </p:nvSpPr>
          <p:spPr>
            <a:xfrm>
              <a:off x="1570375" y="3901575"/>
              <a:ext cx="62300" cy="40325"/>
            </a:xfrm>
            <a:custGeom>
              <a:avLst/>
              <a:gdLst/>
              <a:ahLst/>
              <a:cxnLst/>
              <a:rect l="l" t="t" r="r" b="b"/>
              <a:pathLst>
                <a:path w="2492" h="1613" extrusionOk="0">
                  <a:moveTo>
                    <a:pt x="392" y="0"/>
                  </a:moveTo>
                  <a:lnTo>
                    <a:pt x="294" y="25"/>
                  </a:lnTo>
                  <a:lnTo>
                    <a:pt x="221" y="74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4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1124"/>
                  </a:lnTo>
                  <a:lnTo>
                    <a:pt x="25" y="1222"/>
                  </a:lnTo>
                  <a:lnTo>
                    <a:pt x="50" y="1319"/>
                  </a:lnTo>
                  <a:lnTo>
                    <a:pt x="99" y="1393"/>
                  </a:lnTo>
                  <a:lnTo>
                    <a:pt x="147" y="1466"/>
                  </a:lnTo>
                  <a:lnTo>
                    <a:pt x="221" y="1515"/>
                  </a:lnTo>
                  <a:lnTo>
                    <a:pt x="294" y="1564"/>
                  </a:lnTo>
                  <a:lnTo>
                    <a:pt x="392" y="1588"/>
                  </a:lnTo>
                  <a:lnTo>
                    <a:pt x="489" y="1612"/>
                  </a:lnTo>
                  <a:lnTo>
                    <a:pt x="2004" y="1612"/>
                  </a:lnTo>
                  <a:lnTo>
                    <a:pt x="2101" y="1588"/>
                  </a:lnTo>
                  <a:lnTo>
                    <a:pt x="2199" y="1564"/>
                  </a:lnTo>
                  <a:lnTo>
                    <a:pt x="2272" y="1515"/>
                  </a:lnTo>
                  <a:lnTo>
                    <a:pt x="2345" y="1466"/>
                  </a:lnTo>
                  <a:lnTo>
                    <a:pt x="2394" y="1393"/>
                  </a:lnTo>
                  <a:lnTo>
                    <a:pt x="2443" y="1319"/>
                  </a:lnTo>
                  <a:lnTo>
                    <a:pt x="2492" y="1222"/>
                  </a:lnTo>
                  <a:lnTo>
                    <a:pt x="2492" y="1124"/>
                  </a:lnTo>
                  <a:lnTo>
                    <a:pt x="2492" y="489"/>
                  </a:lnTo>
                  <a:lnTo>
                    <a:pt x="2492" y="391"/>
                  </a:lnTo>
                  <a:lnTo>
                    <a:pt x="2443" y="294"/>
                  </a:lnTo>
                  <a:lnTo>
                    <a:pt x="2394" y="220"/>
                  </a:lnTo>
                  <a:lnTo>
                    <a:pt x="2345" y="147"/>
                  </a:lnTo>
                  <a:lnTo>
                    <a:pt x="2272" y="74"/>
                  </a:lnTo>
                  <a:lnTo>
                    <a:pt x="2199" y="25"/>
                  </a:lnTo>
                  <a:lnTo>
                    <a:pt x="2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3" name="Google Shape;843;p48"/>
          <p:cNvGrpSpPr/>
          <p:nvPr/>
        </p:nvGrpSpPr>
        <p:grpSpPr>
          <a:xfrm>
            <a:off x="1647354" y="3244801"/>
            <a:ext cx="338489" cy="270138"/>
            <a:chOff x="1921475" y="3695200"/>
            <a:chExt cx="438400" cy="349875"/>
          </a:xfrm>
        </p:grpSpPr>
        <p:sp>
          <p:nvSpPr>
            <p:cNvPr id="844" name="Google Shape;844;p48"/>
            <p:cNvSpPr/>
            <p:nvPr/>
          </p:nvSpPr>
          <p:spPr>
            <a:xfrm>
              <a:off x="2246900" y="3992550"/>
              <a:ext cx="52525" cy="52525"/>
            </a:xfrm>
            <a:custGeom>
              <a:avLst/>
              <a:gdLst/>
              <a:ahLst/>
              <a:cxnLst/>
              <a:rect l="l" t="t" r="r" b="b"/>
              <a:pathLst>
                <a:path w="2101" h="2101" extrusionOk="0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3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3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48"/>
            <p:cNvSpPr/>
            <p:nvPr/>
          </p:nvSpPr>
          <p:spPr>
            <a:xfrm>
              <a:off x="2033800" y="3992550"/>
              <a:ext cx="52550" cy="52525"/>
            </a:xfrm>
            <a:custGeom>
              <a:avLst/>
              <a:gdLst/>
              <a:ahLst/>
              <a:cxnLst/>
              <a:rect l="l" t="t" r="r" b="b"/>
              <a:pathLst>
                <a:path w="2102" h="2101" extrusionOk="0">
                  <a:moveTo>
                    <a:pt x="831" y="1"/>
                  </a:moveTo>
                  <a:lnTo>
                    <a:pt x="636" y="74"/>
                  </a:lnTo>
                  <a:lnTo>
                    <a:pt x="465" y="171"/>
                  </a:lnTo>
                  <a:lnTo>
                    <a:pt x="318" y="294"/>
                  </a:lnTo>
                  <a:lnTo>
                    <a:pt x="172" y="440"/>
                  </a:lnTo>
                  <a:lnTo>
                    <a:pt x="74" y="636"/>
                  </a:lnTo>
                  <a:lnTo>
                    <a:pt x="25" y="831"/>
                  </a:lnTo>
                  <a:lnTo>
                    <a:pt x="1" y="1051"/>
                  </a:lnTo>
                  <a:lnTo>
                    <a:pt x="25" y="1246"/>
                  </a:lnTo>
                  <a:lnTo>
                    <a:pt x="74" y="1441"/>
                  </a:lnTo>
                  <a:lnTo>
                    <a:pt x="172" y="1637"/>
                  </a:lnTo>
                  <a:lnTo>
                    <a:pt x="318" y="1783"/>
                  </a:lnTo>
                  <a:lnTo>
                    <a:pt x="465" y="1906"/>
                  </a:lnTo>
                  <a:lnTo>
                    <a:pt x="636" y="2003"/>
                  </a:lnTo>
                  <a:lnTo>
                    <a:pt x="831" y="2076"/>
                  </a:lnTo>
                  <a:lnTo>
                    <a:pt x="1051" y="2101"/>
                  </a:lnTo>
                  <a:lnTo>
                    <a:pt x="1271" y="2076"/>
                  </a:lnTo>
                  <a:lnTo>
                    <a:pt x="1466" y="2003"/>
                  </a:lnTo>
                  <a:lnTo>
                    <a:pt x="1637" y="1906"/>
                  </a:lnTo>
                  <a:lnTo>
                    <a:pt x="1784" y="1783"/>
                  </a:lnTo>
                  <a:lnTo>
                    <a:pt x="1930" y="1637"/>
                  </a:lnTo>
                  <a:lnTo>
                    <a:pt x="2028" y="1441"/>
                  </a:lnTo>
                  <a:lnTo>
                    <a:pt x="2077" y="1246"/>
                  </a:lnTo>
                  <a:lnTo>
                    <a:pt x="2101" y="1051"/>
                  </a:lnTo>
                  <a:lnTo>
                    <a:pt x="2077" y="831"/>
                  </a:lnTo>
                  <a:lnTo>
                    <a:pt x="2028" y="636"/>
                  </a:lnTo>
                  <a:lnTo>
                    <a:pt x="1930" y="440"/>
                  </a:lnTo>
                  <a:lnTo>
                    <a:pt x="1784" y="294"/>
                  </a:lnTo>
                  <a:lnTo>
                    <a:pt x="1637" y="171"/>
                  </a:lnTo>
                  <a:lnTo>
                    <a:pt x="1466" y="74"/>
                  </a:lnTo>
                  <a:lnTo>
                    <a:pt x="12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48"/>
            <p:cNvSpPr/>
            <p:nvPr/>
          </p:nvSpPr>
          <p:spPr>
            <a:xfrm>
              <a:off x="1921475" y="3695200"/>
              <a:ext cx="438400" cy="297975"/>
            </a:xfrm>
            <a:custGeom>
              <a:avLst/>
              <a:gdLst/>
              <a:ahLst/>
              <a:cxnLst/>
              <a:rect l="l" t="t" r="r" b="b"/>
              <a:pathLst>
                <a:path w="17536" h="11919" extrusionOk="0">
                  <a:moveTo>
                    <a:pt x="15729" y="3371"/>
                  </a:moveTo>
                  <a:lnTo>
                    <a:pt x="15826" y="3395"/>
                  </a:lnTo>
                  <a:lnTo>
                    <a:pt x="15899" y="3444"/>
                  </a:lnTo>
                  <a:lnTo>
                    <a:pt x="15948" y="3517"/>
                  </a:lnTo>
                  <a:lnTo>
                    <a:pt x="15973" y="3615"/>
                  </a:lnTo>
                  <a:lnTo>
                    <a:pt x="15948" y="3713"/>
                  </a:lnTo>
                  <a:lnTo>
                    <a:pt x="13994" y="8060"/>
                  </a:lnTo>
                  <a:lnTo>
                    <a:pt x="13946" y="8133"/>
                  </a:lnTo>
                  <a:lnTo>
                    <a:pt x="13897" y="8158"/>
                  </a:lnTo>
                  <a:lnTo>
                    <a:pt x="13848" y="8207"/>
                  </a:lnTo>
                  <a:lnTo>
                    <a:pt x="13775" y="8207"/>
                  </a:lnTo>
                  <a:lnTo>
                    <a:pt x="13677" y="8182"/>
                  </a:lnTo>
                  <a:lnTo>
                    <a:pt x="13604" y="8133"/>
                  </a:lnTo>
                  <a:lnTo>
                    <a:pt x="13555" y="8036"/>
                  </a:lnTo>
                  <a:lnTo>
                    <a:pt x="13530" y="7962"/>
                  </a:lnTo>
                  <a:lnTo>
                    <a:pt x="13555" y="7865"/>
                  </a:lnTo>
                  <a:lnTo>
                    <a:pt x="15509" y="3517"/>
                  </a:lnTo>
                  <a:lnTo>
                    <a:pt x="15558" y="3420"/>
                  </a:lnTo>
                  <a:lnTo>
                    <a:pt x="15631" y="3371"/>
                  </a:lnTo>
                  <a:close/>
                  <a:moveTo>
                    <a:pt x="13628" y="3273"/>
                  </a:moveTo>
                  <a:lnTo>
                    <a:pt x="13726" y="3298"/>
                  </a:lnTo>
                  <a:lnTo>
                    <a:pt x="13824" y="3322"/>
                  </a:lnTo>
                  <a:lnTo>
                    <a:pt x="13872" y="3395"/>
                  </a:lnTo>
                  <a:lnTo>
                    <a:pt x="13897" y="3493"/>
                  </a:lnTo>
                  <a:lnTo>
                    <a:pt x="13897" y="3591"/>
                  </a:lnTo>
                  <a:lnTo>
                    <a:pt x="12602" y="8158"/>
                  </a:lnTo>
                  <a:lnTo>
                    <a:pt x="12578" y="8231"/>
                  </a:lnTo>
                  <a:lnTo>
                    <a:pt x="12505" y="8304"/>
                  </a:lnTo>
                  <a:lnTo>
                    <a:pt x="12456" y="8329"/>
                  </a:lnTo>
                  <a:lnTo>
                    <a:pt x="12358" y="8353"/>
                  </a:lnTo>
                  <a:lnTo>
                    <a:pt x="12309" y="8329"/>
                  </a:lnTo>
                  <a:lnTo>
                    <a:pt x="12212" y="8304"/>
                  </a:lnTo>
                  <a:lnTo>
                    <a:pt x="12163" y="8231"/>
                  </a:lnTo>
                  <a:lnTo>
                    <a:pt x="12138" y="8133"/>
                  </a:lnTo>
                  <a:lnTo>
                    <a:pt x="12138" y="8036"/>
                  </a:lnTo>
                  <a:lnTo>
                    <a:pt x="13433" y="3469"/>
                  </a:lnTo>
                  <a:lnTo>
                    <a:pt x="13482" y="3371"/>
                  </a:lnTo>
                  <a:lnTo>
                    <a:pt x="13530" y="3298"/>
                  </a:lnTo>
                  <a:lnTo>
                    <a:pt x="13628" y="3273"/>
                  </a:lnTo>
                  <a:close/>
                  <a:moveTo>
                    <a:pt x="11625" y="3200"/>
                  </a:moveTo>
                  <a:lnTo>
                    <a:pt x="11723" y="3224"/>
                  </a:lnTo>
                  <a:lnTo>
                    <a:pt x="11796" y="3298"/>
                  </a:lnTo>
                  <a:lnTo>
                    <a:pt x="11821" y="3371"/>
                  </a:lnTo>
                  <a:lnTo>
                    <a:pt x="11845" y="3469"/>
                  </a:lnTo>
                  <a:lnTo>
                    <a:pt x="11210" y="8280"/>
                  </a:lnTo>
                  <a:lnTo>
                    <a:pt x="11186" y="8353"/>
                  </a:lnTo>
                  <a:lnTo>
                    <a:pt x="11137" y="8426"/>
                  </a:lnTo>
                  <a:lnTo>
                    <a:pt x="11064" y="8475"/>
                  </a:lnTo>
                  <a:lnTo>
                    <a:pt x="10966" y="8500"/>
                  </a:lnTo>
                  <a:lnTo>
                    <a:pt x="10942" y="8500"/>
                  </a:lnTo>
                  <a:lnTo>
                    <a:pt x="10844" y="8451"/>
                  </a:lnTo>
                  <a:lnTo>
                    <a:pt x="10771" y="8402"/>
                  </a:lnTo>
                  <a:lnTo>
                    <a:pt x="10722" y="8304"/>
                  </a:lnTo>
                  <a:lnTo>
                    <a:pt x="10722" y="8207"/>
                  </a:lnTo>
                  <a:lnTo>
                    <a:pt x="11357" y="3420"/>
                  </a:lnTo>
                  <a:lnTo>
                    <a:pt x="11381" y="3322"/>
                  </a:lnTo>
                  <a:lnTo>
                    <a:pt x="11454" y="3249"/>
                  </a:lnTo>
                  <a:lnTo>
                    <a:pt x="11528" y="3200"/>
                  </a:lnTo>
                  <a:close/>
                  <a:moveTo>
                    <a:pt x="9525" y="3102"/>
                  </a:moveTo>
                  <a:lnTo>
                    <a:pt x="9623" y="3127"/>
                  </a:lnTo>
                  <a:lnTo>
                    <a:pt x="9696" y="3175"/>
                  </a:lnTo>
                  <a:lnTo>
                    <a:pt x="9745" y="3249"/>
                  </a:lnTo>
                  <a:lnTo>
                    <a:pt x="9769" y="3346"/>
                  </a:lnTo>
                  <a:lnTo>
                    <a:pt x="9818" y="8378"/>
                  </a:lnTo>
                  <a:lnTo>
                    <a:pt x="9794" y="8475"/>
                  </a:lnTo>
                  <a:lnTo>
                    <a:pt x="9745" y="8573"/>
                  </a:lnTo>
                  <a:lnTo>
                    <a:pt x="9672" y="8622"/>
                  </a:lnTo>
                  <a:lnTo>
                    <a:pt x="9574" y="8646"/>
                  </a:lnTo>
                  <a:lnTo>
                    <a:pt x="9476" y="8622"/>
                  </a:lnTo>
                  <a:lnTo>
                    <a:pt x="9403" y="8573"/>
                  </a:lnTo>
                  <a:lnTo>
                    <a:pt x="9354" y="8475"/>
                  </a:lnTo>
                  <a:lnTo>
                    <a:pt x="9330" y="8402"/>
                  </a:lnTo>
                  <a:lnTo>
                    <a:pt x="9281" y="3346"/>
                  </a:lnTo>
                  <a:lnTo>
                    <a:pt x="9305" y="3273"/>
                  </a:lnTo>
                  <a:lnTo>
                    <a:pt x="9354" y="3175"/>
                  </a:lnTo>
                  <a:lnTo>
                    <a:pt x="9427" y="3127"/>
                  </a:lnTo>
                  <a:lnTo>
                    <a:pt x="9525" y="3102"/>
                  </a:lnTo>
                  <a:close/>
                  <a:moveTo>
                    <a:pt x="7522" y="3029"/>
                  </a:moveTo>
                  <a:lnTo>
                    <a:pt x="7620" y="3078"/>
                  </a:lnTo>
                  <a:lnTo>
                    <a:pt x="7669" y="3151"/>
                  </a:lnTo>
                  <a:lnTo>
                    <a:pt x="7693" y="3249"/>
                  </a:lnTo>
                  <a:lnTo>
                    <a:pt x="8402" y="8500"/>
                  </a:lnTo>
                  <a:lnTo>
                    <a:pt x="8402" y="8597"/>
                  </a:lnTo>
                  <a:lnTo>
                    <a:pt x="8353" y="8671"/>
                  </a:lnTo>
                  <a:lnTo>
                    <a:pt x="8279" y="8744"/>
                  </a:lnTo>
                  <a:lnTo>
                    <a:pt x="8206" y="8768"/>
                  </a:lnTo>
                  <a:lnTo>
                    <a:pt x="8084" y="8768"/>
                  </a:lnTo>
                  <a:lnTo>
                    <a:pt x="8011" y="8720"/>
                  </a:lnTo>
                  <a:lnTo>
                    <a:pt x="7962" y="8646"/>
                  </a:lnTo>
                  <a:lnTo>
                    <a:pt x="7913" y="8573"/>
                  </a:lnTo>
                  <a:lnTo>
                    <a:pt x="7229" y="3298"/>
                  </a:lnTo>
                  <a:lnTo>
                    <a:pt x="7229" y="3200"/>
                  </a:lnTo>
                  <a:lnTo>
                    <a:pt x="7278" y="3127"/>
                  </a:lnTo>
                  <a:lnTo>
                    <a:pt x="7327" y="3053"/>
                  </a:lnTo>
                  <a:lnTo>
                    <a:pt x="7425" y="3029"/>
                  </a:lnTo>
                  <a:close/>
                  <a:moveTo>
                    <a:pt x="5446" y="2956"/>
                  </a:moveTo>
                  <a:lnTo>
                    <a:pt x="5520" y="2980"/>
                  </a:lnTo>
                  <a:lnTo>
                    <a:pt x="5593" y="3053"/>
                  </a:lnTo>
                  <a:lnTo>
                    <a:pt x="5642" y="3127"/>
                  </a:lnTo>
                  <a:lnTo>
                    <a:pt x="7009" y="8622"/>
                  </a:lnTo>
                  <a:lnTo>
                    <a:pt x="7009" y="8720"/>
                  </a:lnTo>
                  <a:lnTo>
                    <a:pt x="6985" y="8793"/>
                  </a:lnTo>
                  <a:lnTo>
                    <a:pt x="6912" y="8866"/>
                  </a:lnTo>
                  <a:lnTo>
                    <a:pt x="6814" y="8915"/>
                  </a:lnTo>
                  <a:lnTo>
                    <a:pt x="6692" y="8915"/>
                  </a:lnTo>
                  <a:lnTo>
                    <a:pt x="6619" y="8866"/>
                  </a:lnTo>
                  <a:lnTo>
                    <a:pt x="6570" y="8817"/>
                  </a:lnTo>
                  <a:lnTo>
                    <a:pt x="6521" y="8744"/>
                  </a:lnTo>
                  <a:lnTo>
                    <a:pt x="5153" y="3249"/>
                  </a:lnTo>
                  <a:lnTo>
                    <a:pt x="5153" y="3151"/>
                  </a:lnTo>
                  <a:lnTo>
                    <a:pt x="5178" y="3053"/>
                  </a:lnTo>
                  <a:lnTo>
                    <a:pt x="5251" y="3005"/>
                  </a:lnTo>
                  <a:lnTo>
                    <a:pt x="5349" y="2956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220" y="74"/>
                  </a:lnTo>
                  <a:lnTo>
                    <a:pt x="147" y="123"/>
                  </a:lnTo>
                  <a:lnTo>
                    <a:pt x="73" y="196"/>
                  </a:lnTo>
                  <a:lnTo>
                    <a:pt x="25" y="294"/>
                  </a:lnTo>
                  <a:lnTo>
                    <a:pt x="0" y="367"/>
                  </a:lnTo>
                  <a:lnTo>
                    <a:pt x="0" y="489"/>
                  </a:lnTo>
                  <a:lnTo>
                    <a:pt x="0" y="587"/>
                  </a:lnTo>
                  <a:lnTo>
                    <a:pt x="25" y="660"/>
                  </a:lnTo>
                  <a:lnTo>
                    <a:pt x="73" y="758"/>
                  </a:lnTo>
                  <a:lnTo>
                    <a:pt x="147" y="831"/>
                  </a:lnTo>
                  <a:lnTo>
                    <a:pt x="220" y="880"/>
                  </a:lnTo>
                  <a:lnTo>
                    <a:pt x="293" y="929"/>
                  </a:lnTo>
                  <a:lnTo>
                    <a:pt x="391" y="953"/>
                  </a:lnTo>
                  <a:lnTo>
                    <a:pt x="489" y="977"/>
                  </a:lnTo>
                  <a:lnTo>
                    <a:pt x="3346" y="977"/>
                  </a:lnTo>
                  <a:lnTo>
                    <a:pt x="5300" y="9281"/>
                  </a:lnTo>
                  <a:lnTo>
                    <a:pt x="4518" y="11235"/>
                  </a:lnTo>
                  <a:lnTo>
                    <a:pt x="4494" y="11357"/>
                  </a:lnTo>
                  <a:lnTo>
                    <a:pt x="4494" y="11479"/>
                  </a:lnTo>
                  <a:lnTo>
                    <a:pt x="4518" y="11577"/>
                  </a:lnTo>
                  <a:lnTo>
                    <a:pt x="4567" y="11699"/>
                  </a:lnTo>
                  <a:lnTo>
                    <a:pt x="4592" y="11724"/>
                  </a:lnTo>
                  <a:lnTo>
                    <a:pt x="4811" y="11577"/>
                  </a:lnTo>
                  <a:lnTo>
                    <a:pt x="5031" y="11479"/>
                  </a:lnTo>
                  <a:lnTo>
                    <a:pt x="5275" y="11406"/>
                  </a:lnTo>
                  <a:lnTo>
                    <a:pt x="5715" y="11406"/>
                  </a:lnTo>
                  <a:lnTo>
                    <a:pt x="5886" y="11430"/>
                  </a:lnTo>
                  <a:lnTo>
                    <a:pt x="6033" y="11479"/>
                  </a:lnTo>
                  <a:lnTo>
                    <a:pt x="6179" y="11528"/>
                  </a:lnTo>
                  <a:lnTo>
                    <a:pt x="6326" y="11601"/>
                  </a:lnTo>
                  <a:lnTo>
                    <a:pt x="6448" y="11699"/>
                  </a:lnTo>
                  <a:lnTo>
                    <a:pt x="6570" y="11797"/>
                  </a:lnTo>
                  <a:lnTo>
                    <a:pt x="6692" y="11919"/>
                  </a:lnTo>
                  <a:lnTo>
                    <a:pt x="12920" y="11919"/>
                  </a:lnTo>
                  <a:lnTo>
                    <a:pt x="13042" y="11797"/>
                  </a:lnTo>
                  <a:lnTo>
                    <a:pt x="13164" y="11699"/>
                  </a:lnTo>
                  <a:lnTo>
                    <a:pt x="13286" y="11601"/>
                  </a:lnTo>
                  <a:lnTo>
                    <a:pt x="13433" y="11528"/>
                  </a:lnTo>
                  <a:lnTo>
                    <a:pt x="13579" y="11479"/>
                  </a:lnTo>
                  <a:lnTo>
                    <a:pt x="13726" y="11430"/>
                  </a:lnTo>
                  <a:lnTo>
                    <a:pt x="13897" y="11406"/>
                  </a:lnTo>
                  <a:lnTo>
                    <a:pt x="14312" y="11406"/>
                  </a:lnTo>
                  <a:lnTo>
                    <a:pt x="14556" y="11479"/>
                  </a:lnTo>
                  <a:lnTo>
                    <a:pt x="14776" y="11553"/>
                  </a:lnTo>
                  <a:lnTo>
                    <a:pt x="14971" y="11699"/>
                  </a:lnTo>
                  <a:lnTo>
                    <a:pt x="15020" y="11553"/>
                  </a:lnTo>
                  <a:lnTo>
                    <a:pt x="15045" y="11430"/>
                  </a:lnTo>
                  <a:lnTo>
                    <a:pt x="15045" y="11308"/>
                  </a:lnTo>
                  <a:lnTo>
                    <a:pt x="15020" y="11235"/>
                  </a:lnTo>
                  <a:lnTo>
                    <a:pt x="14971" y="11137"/>
                  </a:lnTo>
                  <a:lnTo>
                    <a:pt x="14898" y="11064"/>
                  </a:lnTo>
                  <a:lnTo>
                    <a:pt x="14825" y="11015"/>
                  </a:lnTo>
                  <a:lnTo>
                    <a:pt x="14752" y="10966"/>
                  </a:lnTo>
                  <a:lnTo>
                    <a:pt x="14654" y="10942"/>
                  </a:lnTo>
                  <a:lnTo>
                    <a:pt x="5691" y="10942"/>
                  </a:lnTo>
                  <a:lnTo>
                    <a:pt x="6106" y="9916"/>
                  </a:lnTo>
                  <a:lnTo>
                    <a:pt x="6252" y="9941"/>
                  </a:lnTo>
                  <a:lnTo>
                    <a:pt x="6423" y="9941"/>
                  </a:lnTo>
                  <a:lnTo>
                    <a:pt x="13848" y="9257"/>
                  </a:lnTo>
                  <a:lnTo>
                    <a:pt x="14019" y="9232"/>
                  </a:lnTo>
                  <a:lnTo>
                    <a:pt x="14190" y="9159"/>
                  </a:lnTo>
                  <a:lnTo>
                    <a:pt x="14336" y="9086"/>
                  </a:lnTo>
                  <a:lnTo>
                    <a:pt x="14507" y="8988"/>
                  </a:lnTo>
                  <a:lnTo>
                    <a:pt x="14654" y="8890"/>
                  </a:lnTo>
                  <a:lnTo>
                    <a:pt x="14776" y="8768"/>
                  </a:lnTo>
                  <a:lnTo>
                    <a:pt x="14874" y="8622"/>
                  </a:lnTo>
                  <a:lnTo>
                    <a:pt x="14971" y="8475"/>
                  </a:lnTo>
                  <a:lnTo>
                    <a:pt x="17463" y="3151"/>
                  </a:lnTo>
                  <a:lnTo>
                    <a:pt x="17511" y="3005"/>
                  </a:lnTo>
                  <a:lnTo>
                    <a:pt x="17536" y="2882"/>
                  </a:lnTo>
                  <a:lnTo>
                    <a:pt x="17511" y="2760"/>
                  </a:lnTo>
                  <a:lnTo>
                    <a:pt x="17487" y="2638"/>
                  </a:lnTo>
                  <a:lnTo>
                    <a:pt x="17414" y="2565"/>
                  </a:lnTo>
                  <a:lnTo>
                    <a:pt x="17292" y="2492"/>
                  </a:lnTo>
                  <a:lnTo>
                    <a:pt x="17169" y="2443"/>
                  </a:lnTo>
                  <a:lnTo>
                    <a:pt x="17023" y="2418"/>
                  </a:lnTo>
                  <a:lnTo>
                    <a:pt x="4592" y="2003"/>
                  </a:lnTo>
                  <a:lnTo>
                    <a:pt x="4225" y="367"/>
                  </a:lnTo>
                  <a:lnTo>
                    <a:pt x="4152" y="220"/>
                  </a:lnTo>
                  <a:lnTo>
                    <a:pt x="4054" y="98"/>
                  </a:lnTo>
                  <a:lnTo>
                    <a:pt x="3908" y="25"/>
                  </a:lnTo>
                  <a:lnTo>
                    <a:pt x="3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7" name="Google Shape;847;p48"/>
          <p:cNvGrpSpPr/>
          <p:nvPr/>
        </p:nvGrpSpPr>
        <p:grpSpPr>
          <a:xfrm>
            <a:off x="2171108" y="3240554"/>
            <a:ext cx="331887" cy="278168"/>
            <a:chOff x="2599825" y="3689700"/>
            <a:chExt cx="429850" cy="360275"/>
          </a:xfrm>
        </p:grpSpPr>
        <p:sp>
          <p:nvSpPr>
            <p:cNvPr id="848" name="Google Shape;848;p48"/>
            <p:cNvSpPr/>
            <p:nvPr/>
          </p:nvSpPr>
          <p:spPr>
            <a:xfrm>
              <a:off x="2599825" y="3689700"/>
              <a:ext cx="429850" cy="169150"/>
            </a:xfrm>
            <a:custGeom>
              <a:avLst/>
              <a:gdLst/>
              <a:ahLst/>
              <a:cxnLst/>
              <a:rect l="l" t="t" r="r" b="b"/>
              <a:pathLst>
                <a:path w="17194" h="6766" extrusionOk="0">
                  <a:moveTo>
                    <a:pt x="10160" y="978"/>
                  </a:moveTo>
                  <a:lnTo>
                    <a:pt x="10258" y="1002"/>
                  </a:lnTo>
                  <a:lnTo>
                    <a:pt x="10355" y="1026"/>
                  </a:lnTo>
                  <a:lnTo>
                    <a:pt x="10429" y="1075"/>
                  </a:lnTo>
                  <a:lnTo>
                    <a:pt x="10502" y="1124"/>
                  </a:lnTo>
                  <a:lnTo>
                    <a:pt x="10575" y="1197"/>
                  </a:lnTo>
                  <a:lnTo>
                    <a:pt x="10600" y="1295"/>
                  </a:lnTo>
                  <a:lnTo>
                    <a:pt x="10649" y="1368"/>
                  </a:lnTo>
                  <a:lnTo>
                    <a:pt x="10649" y="1466"/>
                  </a:lnTo>
                  <a:lnTo>
                    <a:pt x="10649" y="1881"/>
                  </a:lnTo>
                  <a:lnTo>
                    <a:pt x="6545" y="1881"/>
                  </a:lnTo>
                  <a:lnTo>
                    <a:pt x="6545" y="1466"/>
                  </a:lnTo>
                  <a:lnTo>
                    <a:pt x="6545" y="1368"/>
                  </a:lnTo>
                  <a:lnTo>
                    <a:pt x="6594" y="1295"/>
                  </a:lnTo>
                  <a:lnTo>
                    <a:pt x="6619" y="1197"/>
                  </a:lnTo>
                  <a:lnTo>
                    <a:pt x="6692" y="1124"/>
                  </a:lnTo>
                  <a:lnTo>
                    <a:pt x="6765" y="1075"/>
                  </a:lnTo>
                  <a:lnTo>
                    <a:pt x="6839" y="1026"/>
                  </a:lnTo>
                  <a:lnTo>
                    <a:pt x="6936" y="1002"/>
                  </a:lnTo>
                  <a:lnTo>
                    <a:pt x="7034" y="978"/>
                  </a:lnTo>
                  <a:close/>
                  <a:moveTo>
                    <a:pt x="7034" y="1"/>
                  </a:moveTo>
                  <a:lnTo>
                    <a:pt x="6887" y="25"/>
                  </a:lnTo>
                  <a:lnTo>
                    <a:pt x="6741" y="50"/>
                  </a:lnTo>
                  <a:lnTo>
                    <a:pt x="6472" y="123"/>
                  </a:lnTo>
                  <a:lnTo>
                    <a:pt x="6204" y="269"/>
                  </a:lnTo>
                  <a:lnTo>
                    <a:pt x="6008" y="440"/>
                  </a:lnTo>
                  <a:lnTo>
                    <a:pt x="5813" y="660"/>
                  </a:lnTo>
                  <a:lnTo>
                    <a:pt x="5691" y="904"/>
                  </a:lnTo>
                  <a:lnTo>
                    <a:pt x="5593" y="1173"/>
                  </a:lnTo>
                  <a:lnTo>
                    <a:pt x="5569" y="1320"/>
                  </a:lnTo>
                  <a:lnTo>
                    <a:pt x="5569" y="1466"/>
                  </a:lnTo>
                  <a:lnTo>
                    <a:pt x="5569" y="1881"/>
                  </a:lnTo>
                  <a:lnTo>
                    <a:pt x="391" y="1881"/>
                  </a:lnTo>
                  <a:lnTo>
                    <a:pt x="293" y="1906"/>
                  </a:lnTo>
                  <a:lnTo>
                    <a:pt x="220" y="1955"/>
                  </a:lnTo>
                  <a:lnTo>
                    <a:pt x="147" y="2028"/>
                  </a:lnTo>
                  <a:lnTo>
                    <a:pt x="73" y="2077"/>
                  </a:lnTo>
                  <a:lnTo>
                    <a:pt x="49" y="2174"/>
                  </a:lnTo>
                  <a:lnTo>
                    <a:pt x="0" y="2272"/>
                  </a:lnTo>
                  <a:lnTo>
                    <a:pt x="0" y="2370"/>
                  </a:lnTo>
                  <a:lnTo>
                    <a:pt x="0" y="5789"/>
                  </a:lnTo>
                  <a:lnTo>
                    <a:pt x="24" y="5984"/>
                  </a:lnTo>
                  <a:lnTo>
                    <a:pt x="73" y="6155"/>
                  </a:lnTo>
                  <a:lnTo>
                    <a:pt x="171" y="6326"/>
                  </a:lnTo>
                  <a:lnTo>
                    <a:pt x="293" y="6473"/>
                  </a:lnTo>
                  <a:lnTo>
                    <a:pt x="440" y="6595"/>
                  </a:lnTo>
                  <a:lnTo>
                    <a:pt x="586" y="6693"/>
                  </a:lnTo>
                  <a:lnTo>
                    <a:pt x="782" y="6741"/>
                  </a:lnTo>
                  <a:lnTo>
                    <a:pt x="977" y="6766"/>
                  </a:lnTo>
                  <a:lnTo>
                    <a:pt x="7742" y="6766"/>
                  </a:lnTo>
                  <a:lnTo>
                    <a:pt x="7742" y="6155"/>
                  </a:lnTo>
                  <a:lnTo>
                    <a:pt x="7767" y="6058"/>
                  </a:lnTo>
                  <a:lnTo>
                    <a:pt x="7791" y="5984"/>
                  </a:lnTo>
                  <a:lnTo>
                    <a:pt x="7840" y="5887"/>
                  </a:lnTo>
                  <a:lnTo>
                    <a:pt x="7889" y="5813"/>
                  </a:lnTo>
                  <a:lnTo>
                    <a:pt x="7962" y="5765"/>
                  </a:lnTo>
                  <a:lnTo>
                    <a:pt x="8060" y="5716"/>
                  </a:lnTo>
                  <a:lnTo>
                    <a:pt x="8133" y="5691"/>
                  </a:lnTo>
                  <a:lnTo>
                    <a:pt x="8231" y="5667"/>
                  </a:lnTo>
                  <a:lnTo>
                    <a:pt x="8963" y="5667"/>
                  </a:lnTo>
                  <a:lnTo>
                    <a:pt x="9061" y="5691"/>
                  </a:lnTo>
                  <a:lnTo>
                    <a:pt x="9134" y="5716"/>
                  </a:lnTo>
                  <a:lnTo>
                    <a:pt x="9232" y="5765"/>
                  </a:lnTo>
                  <a:lnTo>
                    <a:pt x="9305" y="5813"/>
                  </a:lnTo>
                  <a:lnTo>
                    <a:pt x="9354" y="5887"/>
                  </a:lnTo>
                  <a:lnTo>
                    <a:pt x="9403" y="5984"/>
                  </a:lnTo>
                  <a:lnTo>
                    <a:pt x="9427" y="6058"/>
                  </a:lnTo>
                  <a:lnTo>
                    <a:pt x="9452" y="6155"/>
                  </a:lnTo>
                  <a:lnTo>
                    <a:pt x="9452" y="6766"/>
                  </a:lnTo>
                  <a:lnTo>
                    <a:pt x="16217" y="6766"/>
                  </a:lnTo>
                  <a:lnTo>
                    <a:pt x="16412" y="6741"/>
                  </a:lnTo>
                  <a:lnTo>
                    <a:pt x="16608" y="6693"/>
                  </a:lnTo>
                  <a:lnTo>
                    <a:pt x="16754" y="6595"/>
                  </a:lnTo>
                  <a:lnTo>
                    <a:pt x="16901" y="6473"/>
                  </a:lnTo>
                  <a:lnTo>
                    <a:pt x="17023" y="6326"/>
                  </a:lnTo>
                  <a:lnTo>
                    <a:pt x="17121" y="6155"/>
                  </a:lnTo>
                  <a:lnTo>
                    <a:pt x="17169" y="5984"/>
                  </a:lnTo>
                  <a:lnTo>
                    <a:pt x="17194" y="5789"/>
                  </a:lnTo>
                  <a:lnTo>
                    <a:pt x="17194" y="2370"/>
                  </a:lnTo>
                  <a:lnTo>
                    <a:pt x="17194" y="2272"/>
                  </a:lnTo>
                  <a:lnTo>
                    <a:pt x="17145" y="2174"/>
                  </a:lnTo>
                  <a:lnTo>
                    <a:pt x="17121" y="2077"/>
                  </a:lnTo>
                  <a:lnTo>
                    <a:pt x="17047" y="2028"/>
                  </a:lnTo>
                  <a:lnTo>
                    <a:pt x="16974" y="1955"/>
                  </a:lnTo>
                  <a:lnTo>
                    <a:pt x="16901" y="1906"/>
                  </a:lnTo>
                  <a:lnTo>
                    <a:pt x="16803" y="1881"/>
                  </a:lnTo>
                  <a:lnTo>
                    <a:pt x="11625" y="1881"/>
                  </a:lnTo>
                  <a:lnTo>
                    <a:pt x="11625" y="1466"/>
                  </a:lnTo>
                  <a:lnTo>
                    <a:pt x="11625" y="1320"/>
                  </a:lnTo>
                  <a:lnTo>
                    <a:pt x="11601" y="1173"/>
                  </a:lnTo>
                  <a:lnTo>
                    <a:pt x="11503" y="904"/>
                  </a:lnTo>
                  <a:lnTo>
                    <a:pt x="11381" y="660"/>
                  </a:lnTo>
                  <a:lnTo>
                    <a:pt x="11186" y="440"/>
                  </a:lnTo>
                  <a:lnTo>
                    <a:pt x="10990" y="269"/>
                  </a:lnTo>
                  <a:lnTo>
                    <a:pt x="10722" y="123"/>
                  </a:lnTo>
                  <a:lnTo>
                    <a:pt x="10453" y="50"/>
                  </a:lnTo>
                  <a:lnTo>
                    <a:pt x="10307" y="25"/>
                  </a:lnTo>
                  <a:lnTo>
                    <a:pt x="101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9" name="Google Shape;849;p48"/>
            <p:cNvSpPr/>
            <p:nvPr/>
          </p:nvSpPr>
          <p:spPr>
            <a:xfrm>
              <a:off x="2599825" y="3861275"/>
              <a:ext cx="429850" cy="188700"/>
            </a:xfrm>
            <a:custGeom>
              <a:avLst/>
              <a:gdLst/>
              <a:ahLst/>
              <a:cxnLst/>
              <a:rect l="l" t="t" r="r" b="b"/>
              <a:pathLst>
                <a:path w="17194" h="7548" extrusionOk="0">
                  <a:moveTo>
                    <a:pt x="0" y="1"/>
                  </a:moveTo>
                  <a:lnTo>
                    <a:pt x="0" y="7059"/>
                  </a:lnTo>
                  <a:lnTo>
                    <a:pt x="0" y="7157"/>
                  </a:lnTo>
                  <a:lnTo>
                    <a:pt x="49" y="7230"/>
                  </a:lnTo>
                  <a:lnTo>
                    <a:pt x="73" y="7327"/>
                  </a:lnTo>
                  <a:lnTo>
                    <a:pt x="147" y="7401"/>
                  </a:lnTo>
                  <a:lnTo>
                    <a:pt x="220" y="7450"/>
                  </a:lnTo>
                  <a:lnTo>
                    <a:pt x="293" y="7498"/>
                  </a:lnTo>
                  <a:lnTo>
                    <a:pt x="391" y="7523"/>
                  </a:lnTo>
                  <a:lnTo>
                    <a:pt x="489" y="7547"/>
                  </a:lnTo>
                  <a:lnTo>
                    <a:pt x="16705" y="7547"/>
                  </a:lnTo>
                  <a:lnTo>
                    <a:pt x="16803" y="7523"/>
                  </a:lnTo>
                  <a:lnTo>
                    <a:pt x="16901" y="7498"/>
                  </a:lnTo>
                  <a:lnTo>
                    <a:pt x="16974" y="7450"/>
                  </a:lnTo>
                  <a:lnTo>
                    <a:pt x="17047" y="7401"/>
                  </a:lnTo>
                  <a:lnTo>
                    <a:pt x="17121" y="7327"/>
                  </a:lnTo>
                  <a:lnTo>
                    <a:pt x="17145" y="7230"/>
                  </a:lnTo>
                  <a:lnTo>
                    <a:pt x="17194" y="7157"/>
                  </a:lnTo>
                  <a:lnTo>
                    <a:pt x="17194" y="7059"/>
                  </a:lnTo>
                  <a:lnTo>
                    <a:pt x="17194" y="1"/>
                  </a:lnTo>
                  <a:lnTo>
                    <a:pt x="16974" y="172"/>
                  </a:lnTo>
                  <a:lnTo>
                    <a:pt x="16754" y="294"/>
                  </a:lnTo>
                  <a:lnTo>
                    <a:pt x="16486" y="367"/>
                  </a:lnTo>
                  <a:lnTo>
                    <a:pt x="16217" y="391"/>
                  </a:lnTo>
                  <a:lnTo>
                    <a:pt x="9452" y="391"/>
                  </a:lnTo>
                  <a:lnTo>
                    <a:pt x="9452" y="855"/>
                  </a:lnTo>
                  <a:lnTo>
                    <a:pt x="9427" y="953"/>
                  </a:lnTo>
                  <a:lnTo>
                    <a:pt x="9403" y="1051"/>
                  </a:lnTo>
                  <a:lnTo>
                    <a:pt x="9354" y="1148"/>
                  </a:lnTo>
                  <a:lnTo>
                    <a:pt x="9305" y="1197"/>
                  </a:lnTo>
                  <a:lnTo>
                    <a:pt x="9232" y="1271"/>
                  </a:lnTo>
                  <a:lnTo>
                    <a:pt x="9134" y="1319"/>
                  </a:lnTo>
                  <a:lnTo>
                    <a:pt x="9061" y="1344"/>
                  </a:lnTo>
                  <a:lnTo>
                    <a:pt x="8133" y="1344"/>
                  </a:lnTo>
                  <a:lnTo>
                    <a:pt x="8060" y="1319"/>
                  </a:lnTo>
                  <a:lnTo>
                    <a:pt x="7962" y="1271"/>
                  </a:lnTo>
                  <a:lnTo>
                    <a:pt x="7889" y="1197"/>
                  </a:lnTo>
                  <a:lnTo>
                    <a:pt x="7840" y="1148"/>
                  </a:lnTo>
                  <a:lnTo>
                    <a:pt x="7791" y="1051"/>
                  </a:lnTo>
                  <a:lnTo>
                    <a:pt x="7767" y="953"/>
                  </a:lnTo>
                  <a:lnTo>
                    <a:pt x="7742" y="855"/>
                  </a:lnTo>
                  <a:lnTo>
                    <a:pt x="7742" y="391"/>
                  </a:lnTo>
                  <a:lnTo>
                    <a:pt x="977" y="391"/>
                  </a:lnTo>
                  <a:lnTo>
                    <a:pt x="708" y="367"/>
                  </a:lnTo>
                  <a:lnTo>
                    <a:pt x="440" y="294"/>
                  </a:lnTo>
                  <a:lnTo>
                    <a:pt x="220" y="1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0" name="Google Shape;850;p48"/>
          <p:cNvGrpSpPr/>
          <p:nvPr/>
        </p:nvGrpSpPr>
        <p:grpSpPr>
          <a:xfrm>
            <a:off x="2707582" y="3211794"/>
            <a:ext cx="299845" cy="313048"/>
            <a:chOff x="3294650" y="3652450"/>
            <a:chExt cx="388350" cy="405450"/>
          </a:xfrm>
        </p:grpSpPr>
        <p:sp>
          <p:nvSpPr>
            <p:cNvPr id="851" name="Google Shape;851;p48"/>
            <p:cNvSpPr/>
            <p:nvPr/>
          </p:nvSpPr>
          <p:spPr>
            <a:xfrm>
              <a:off x="3294650" y="3681775"/>
              <a:ext cx="376150" cy="376125"/>
            </a:xfrm>
            <a:custGeom>
              <a:avLst/>
              <a:gdLst/>
              <a:ahLst/>
              <a:cxnLst/>
              <a:rect l="l" t="t" r="r" b="b"/>
              <a:pathLst>
                <a:path w="15046" h="15045" extrusionOk="0">
                  <a:moveTo>
                    <a:pt x="7132" y="0"/>
                  </a:moveTo>
                  <a:lnTo>
                    <a:pt x="6766" y="49"/>
                  </a:lnTo>
                  <a:lnTo>
                    <a:pt x="6375" y="98"/>
                  </a:lnTo>
                  <a:lnTo>
                    <a:pt x="6009" y="147"/>
                  </a:lnTo>
                  <a:lnTo>
                    <a:pt x="5642" y="244"/>
                  </a:lnTo>
                  <a:lnTo>
                    <a:pt x="5276" y="342"/>
                  </a:lnTo>
                  <a:lnTo>
                    <a:pt x="4934" y="464"/>
                  </a:lnTo>
                  <a:lnTo>
                    <a:pt x="4592" y="586"/>
                  </a:lnTo>
                  <a:lnTo>
                    <a:pt x="4250" y="733"/>
                  </a:lnTo>
                  <a:lnTo>
                    <a:pt x="3933" y="904"/>
                  </a:lnTo>
                  <a:lnTo>
                    <a:pt x="3615" y="1099"/>
                  </a:lnTo>
                  <a:lnTo>
                    <a:pt x="3322" y="1295"/>
                  </a:lnTo>
                  <a:lnTo>
                    <a:pt x="3029" y="1490"/>
                  </a:lnTo>
                  <a:lnTo>
                    <a:pt x="2736" y="1710"/>
                  </a:lnTo>
                  <a:lnTo>
                    <a:pt x="2467" y="1954"/>
                  </a:lnTo>
                  <a:lnTo>
                    <a:pt x="2199" y="2198"/>
                  </a:lnTo>
                  <a:lnTo>
                    <a:pt x="1954" y="2467"/>
                  </a:lnTo>
                  <a:lnTo>
                    <a:pt x="1710" y="2736"/>
                  </a:lnTo>
                  <a:lnTo>
                    <a:pt x="1490" y="3029"/>
                  </a:lnTo>
                  <a:lnTo>
                    <a:pt x="1295" y="3322"/>
                  </a:lnTo>
                  <a:lnTo>
                    <a:pt x="1100" y="3615"/>
                  </a:lnTo>
                  <a:lnTo>
                    <a:pt x="904" y="3932"/>
                  </a:lnTo>
                  <a:lnTo>
                    <a:pt x="733" y="4250"/>
                  </a:lnTo>
                  <a:lnTo>
                    <a:pt x="587" y="4592"/>
                  </a:lnTo>
                  <a:lnTo>
                    <a:pt x="465" y="4934"/>
                  </a:lnTo>
                  <a:lnTo>
                    <a:pt x="342" y="5276"/>
                  </a:lnTo>
                  <a:lnTo>
                    <a:pt x="245" y="5642"/>
                  </a:lnTo>
                  <a:lnTo>
                    <a:pt x="147" y="6008"/>
                  </a:lnTo>
                  <a:lnTo>
                    <a:pt x="98" y="6375"/>
                  </a:lnTo>
                  <a:lnTo>
                    <a:pt x="49" y="6765"/>
                  </a:lnTo>
                  <a:lnTo>
                    <a:pt x="0" y="7132"/>
                  </a:lnTo>
                  <a:lnTo>
                    <a:pt x="0" y="7522"/>
                  </a:lnTo>
                  <a:lnTo>
                    <a:pt x="0" y="7913"/>
                  </a:lnTo>
                  <a:lnTo>
                    <a:pt x="49" y="8280"/>
                  </a:lnTo>
                  <a:lnTo>
                    <a:pt x="98" y="8670"/>
                  </a:lnTo>
                  <a:lnTo>
                    <a:pt x="147" y="9037"/>
                  </a:lnTo>
                  <a:lnTo>
                    <a:pt x="245" y="9403"/>
                  </a:lnTo>
                  <a:lnTo>
                    <a:pt x="342" y="9769"/>
                  </a:lnTo>
                  <a:lnTo>
                    <a:pt x="465" y="10111"/>
                  </a:lnTo>
                  <a:lnTo>
                    <a:pt x="587" y="10453"/>
                  </a:lnTo>
                  <a:lnTo>
                    <a:pt x="733" y="10795"/>
                  </a:lnTo>
                  <a:lnTo>
                    <a:pt x="904" y="11113"/>
                  </a:lnTo>
                  <a:lnTo>
                    <a:pt x="1100" y="11430"/>
                  </a:lnTo>
                  <a:lnTo>
                    <a:pt x="1295" y="11723"/>
                  </a:lnTo>
                  <a:lnTo>
                    <a:pt x="1490" y="12016"/>
                  </a:lnTo>
                  <a:lnTo>
                    <a:pt x="1710" y="12309"/>
                  </a:lnTo>
                  <a:lnTo>
                    <a:pt x="1954" y="12578"/>
                  </a:lnTo>
                  <a:lnTo>
                    <a:pt x="2199" y="12847"/>
                  </a:lnTo>
                  <a:lnTo>
                    <a:pt x="2467" y="13091"/>
                  </a:lnTo>
                  <a:lnTo>
                    <a:pt x="2736" y="13335"/>
                  </a:lnTo>
                  <a:lnTo>
                    <a:pt x="3029" y="13555"/>
                  </a:lnTo>
                  <a:lnTo>
                    <a:pt x="3322" y="13750"/>
                  </a:lnTo>
                  <a:lnTo>
                    <a:pt x="3615" y="13946"/>
                  </a:lnTo>
                  <a:lnTo>
                    <a:pt x="3933" y="14141"/>
                  </a:lnTo>
                  <a:lnTo>
                    <a:pt x="4250" y="14312"/>
                  </a:lnTo>
                  <a:lnTo>
                    <a:pt x="4592" y="14459"/>
                  </a:lnTo>
                  <a:lnTo>
                    <a:pt x="4934" y="14581"/>
                  </a:lnTo>
                  <a:lnTo>
                    <a:pt x="5276" y="14703"/>
                  </a:lnTo>
                  <a:lnTo>
                    <a:pt x="5642" y="14801"/>
                  </a:lnTo>
                  <a:lnTo>
                    <a:pt x="6009" y="14898"/>
                  </a:lnTo>
                  <a:lnTo>
                    <a:pt x="6375" y="14947"/>
                  </a:lnTo>
                  <a:lnTo>
                    <a:pt x="6766" y="14996"/>
                  </a:lnTo>
                  <a:lnTo>
                    <a:pt x="7132" y="15045"/>
                  </a:lnTo>
                  <a:lnTo>
                    <a:pt x="7914" y="15045"/>
                  </a:lnTo>
                  <a:lnTo>
                    <a:pt x="8280" y="14996"/>
                  </a:lnTo>
                  <a:lnTo>
                    <a:pt x="8671" y="14947"/>
                  </a:lnTo>
                  <a:lnTo>
                    <a:pt x="9037" y="14898"/>
                  </a:lnTo>
                  <a:lnTo>
                    <a:pt x="9403" y="14801"/>
                  </a:lnTo>
                  <a:lnTo>
                    <a:pt x="9770" y="14703"/>
                  </a:lnTo>
                  <a:lnTo>
                    <a:pt x="10112" y="14581"/>
                  </a:lnTo>
                  <a:lnTo>
                    <a:pt x="10454" y="14459"/>
                  </a:lnTo>
                  <a:lnTo>
                    <a:pt x="10795" y="14312"/>
                  </a:lnTo>
                  <a:lnTo>
                    <a:pt x="11113" y="14141"/>
                  </a:lnTo>
                  <a:lnTo>
                    <a:pt x="11430" y="13946"/>
                  </a:lnTo>
                  <a:lnTo>
                    <a:pt x="11724" y="13750"/>
                  </a:lnTo>
                  <a:lnTo>
                    <a:pt x="12017" y="13555"/>
                  </a:lnTo>
                  <a:lnTo>
                    <a:pt x="12310" y="13335"/>
                  </a:lnTo>
                  <a:lnTo>
                    <a:pt x="12578" y="13091"/>
                  </a:lnTo>
                  <a:lnTo>
                    <a:pt x="12847" y="12847"/>
                  </a:lnTo>
                  <a:lnTo>
                    <a:pt x="13091" y="12578"/>
                  </a:lnTo>
                  <a:lnTo>
                    <a:pt x="13335" y="12309"/>
                  </a:lnTo>
                  <a:lnTo>
                    <a:pt x="13555" y="12016"/>
                  </a:lnTo>
                  <a:lnTo>
                    <a:pt x="13751" y="11723"/>
                  </a:lnTo>
                  <a:lnTo>
                    <a:pt x="13946" y="11430"/>
                  </a:lnTo>
                  <a:lnTo>
                    <a:pt x="14141" y="11113"/>
                  </a:lnTo>
                  <a:lnTo>
                    <a:pt x="14312" y="10795"/>
                  </a:lnTo>
                  <a:lnTo>
                    <a:pt x="14459" y="10453"/>
                  </a:lnTo>
                  <a:lnTo>
                    <a:pt x="14581" y="10111"/>
                  </a:lnTo>
                  <a:lnTo>
                    <a:pt x="14703" y="9769"/>
                  </a:lnTo>
                  <a:lnTo>
                    <a:pt x="14801" y="9403"/>
                  </a:lnTo>
                  <a:lnTo>
                    <a:pt x="14899" y="9037"/>
                  </a:lnTo>
                  <a:lnTo>
                    <a:pt x="14947" y="8670"/>
                  </a:lnTo>
                  <a:lnTo>
                    <a:pt x="14996" y="8280"/>
                  </a:lnTo>
                  <a:lnTo>
                    <a:pt x="15045" y="7913"/>
                  </a:lnTo>
                  <a:lnTo>
                    <a:pt x="15045" y="7522"/>
                  </a:lnTo>
                  <a:lnTo>
                    <a:pt x="7523" y="7522"/>
                  </a:lnTo>
                  <a:lnTo>
                    <a:pt x="7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48"/>
            <p:cNvSpPr/>
            <p:nvPr/>
          </p:nvSpPr>
          <p:spPr>
            <a:xfrm>
              <a:off x="3494925" y="3760525"/>
              <a:ext cx="188075" cy="97100"/>
            </a:xfrm>
            <a:custGeom>
              <a:avLst/>
              <a:gdLst/>
              <a:ahLst/>
              <a:cxnLst/>
              <a:rect l="l" t="t" r="r" b="b"/>
              <a:pathLst>
                <a:path w="7523" h="3884" extrusionOk="0">
                  <a:moveTo>
                    <a:pt x="2491" y="2956"/>
                  </a:moveTo>
                  <a:lnTo>
                    <a:pt x="2491" y="3396"/>
                  </a:lnTo>
                  <a:lnTo>
                    <a:pt x="1759" y="3396"/>
                  </a:lnTo>
                  <a:lnTo>
                    <a:pt x="2491" y="2956"/>
                  </a:lnTo>
                  <a:close/>
                  <a:moveTo>
                    <a:pt x="3346" y="2443"/>
                  </a:moveTo>
                  <a:lnTo>
                    <a:pt x="3346" y="3396"/>
                  </a:lnTo>
                  <a:lnTo>
                    <a:pt x="2980" y="3396"/>
                  </a:lnTo>
                  <a:lnTo>
                    <a:pt x="2980" y="2663"/>
                  </a:lnTo>
                  <a:lnTo>
                    <a:pt x="3346" y="2443"/>
                  </a:lnTo>
                  <a:close/>
                  <a:moveTo>
                    <a:pt x="4201" y="1930"/>
                  </a:moveTo>
                  <a:lnTo>
                    <a:pt x="4201" y="3396"/>
                  </a:lnTo>
                  <a:lnTo>
                    <a:pt x="3835" y="3396"/>
                  </a:lnTo>
                  <a:lnTo>
                    <a:pt x="3835" y="2150"/>
                  </a:lnTo>
                  <a:lnTo>
                    <a:pt x="3835" y="2150"/>
                  </a:lnTo>
                  <a:lnTo>
                    <a:pt x="4201" y="1930"/>
                  </a:lnTo>
                  <a:close/>
                  <a:moveTo>
                    <a:pt x="5056" y="1393"/>
                  </a:moveTo>
                  <a:lnTo>
                    <a:pt x="5056" y="3396"/>
                  </a:lnTo>
                  <a:lnTo>
                    <a:pt x="4689" y="3396"/>
                  </a:lnTo>
                  <a:lnTo>
                    <a:pt x="4689" y="1637"/>
                  </a:lnTo>
                  <a:lnTo>
                    <a:pt x="5056" y="1393"/>
                  </a:lnTo>
                  <a:close/>
                  <a:moveTo>
                    <a:pt x="5911" y="885"/>
                  </a:moveTo>
                  <a:lnTo>
                    <a:pt x="5911" y="3396"/>
                  </a:lnTo>
                  <a:lnTo>
                    <a:pt x="5544" y="3396"/>
                  </a:lnTo>
                  <a:lnTo>
                    <a:pt x="5544" y="1100"/>
                  </a:lnTo>
                  <a:lnTo>
                    <a:pt x="5911" y="885"/>
                  </a:lnTo>
                  <a:close/>
                  <a:moveTo>
                    <a:pt x="6399" y="978"/>
                  </a:moveTo>
                  <a:lnTo>
                    <a:pt x="6619" y="1539"/>
                  </a:lnTo>
                  <a:lnTo>
                    <a:pt x="6790" y="2031"/>
                  </a:lnTo>
                  <a:lnTo>
                    <a:pt x="6790" y="3396"/>
                  </a:lnTo>
                  <a:lnTo>
                    <a:pt x="6399" y="3396"/>
                  </a:lnTo>
                  <a:lnTo>
                    <a:pt x="6399" y="978"/>
                  </a:lnTo>
                  <a:close/>
                  <a:moveTo>
                    <a:pt x="6448" y="1"/>
                  </a:moveTo>
                  <a:lnTo>
                    <a:pt x="0" y="3884"/>
                  </a:lnTo>
                  <a:lnTo>
                    <a:pt x="7523" y="3884"/>
                  </a:lnTo>
                  <a:lnTo>
                    <a:pt x="7498" y="3347"/>
                  </a:lnTo>
                  <a:lnTo>
                    <a:pt x="7449" y="2834"/>
                  </a:lnTo>
                  <a:lnTo>
                    <a:pt x="7352" y="2321"/>
                  </a:lnTo>
                  <a:lnTo>
                    <a:pt x="7229" y="1832"/>
                  </a:lnTo>
                  <a:lnTo>
                    <a:pt x="7083" y="1344"/>
                  </a:lnTo>
                  <a:lnTo>
                    <a:pt x="6912" y="880"/>
                  </a:lnTo>
                  <a:lnTo>
                    <a:pt x="6692" y="440"/>
                  </a:lnTo>
                  <a:lnTo>
                    <a:pt x="64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48"/>
            <p:cNvSpPr/>
            <p:nvPr/>
          </p:nvSpPr>
          <p:spPr>
            <a:xfrm>
              <a:off x="3494925" y="3652450"/>
              <a:ext cx="161200" cy="188100"/>
            </a:xfrm>
            <a:custGeom>
              <a:avLst/>
              <a:gdLst/>
              <a:ahLst/>
              <a:cxnLst/>
              <a:rect l="l" t="t" r="r" b="b"/>
              <a:pathLst>
                <a:path w="6448" h="7524" extrusionOk="0">
                  <a:moveTo>
                    <a:pt x="489" y="514"/>
                  </a:moveTo>
                  <a:lnTo>
                    <a:pt x="879" y="538"/>
                  </a:lnTo>
                  <a:lnTo>
                    <a:pt x="1270" y="611"/>
                  </a:lnTo>
                  <a:lnTo>
                    <a:pt x="1661" y="685"/>
                  </a:lnTo>
                  <a:lnTo>
                    <a:pt x="2052" y="782"/>
                  </a:lnTo>
                  <a:lnTo>
                    <a:pt x="2418" y="929"/>
                  </a:lnTo>
                  <a:lnTo>
                    <a:pt x="2809" y="1075"/>
                  </a:lnTo>
                  <a:lnTo>
                    <a:pt x="3151" y="1246"/>
                  </a:lnTo>
                  <a:lnTo>
                    <a:pt x="3517" y="1417"/>
                  </a:lnTo>
                  <a:lnTo>
                    <a:pt x="3835" y="1637"/>
                  </a:lnTo>
                  <a:lnTo>
                    <a:pt x="4152" y="1857"/>
                  </a:lnTo>
                  <a:lnTo>
                    <a:pt x="4445" y="2077"/>
                  </a:lnTo>
                  <a:lnTo>
                    <a:pt x="4738" y="2321"/>
                  </a:lnTo>
                  <a:lnTo>
                    <a:pt x="5031" y="2590"/>
                  </a:lnTo>
                  <a:lnTo>
                    <a:pt x="5276" y="2883"/>
                  </a:lnTo>
                  <a:lnTo>
                    <a:pt x="5520" y="3176"/>
                  </a:lnTo>
                  <a:lnTo>
                    <a:pt x="5764" y="3493"/>
                  </a:lnTo>
                  <a:lnTo>
                    <a:pt x="489" y="6668"/>
                  </a:lnTo>
                  <a:lnTo>
                    <a:pt x="489" y="514"/>
                  </a:lnTo>
                  <a:close/>
                  <a:moveTo>
                    <a:pt x="0" y="1"/>
                  </a:moveTo>
                  <a:lnTo>
                    <a:pt x="0" y="7523"/>
                  </a:lnTo>
                  <a:lnTo>
                    <a:pt x="6448" y="3640"/>
                  </a:lnTo>
                  <a:lnTo>
                    <a:pt x="6179" y="3249"/>
                  </a:lnTo>
                  <a:lnTo>
                    <a:pt x="5911" y="2858"/>
                  </a:lnTo>
                  <a:lnTo>
                    <a:pt x="5593" y="2492"/>
                  </a:lnTo>
                  <a:lnTo>
                    <a:pt x="5276" y="2150"/>
                  </a:lnTo>
                  <a:lnTo>
                    <a:pt x="4909" y="1833"/>
                  </a:lnTo>
                  <a:lnTo>
                    <a:pt x="4543" y="1540"/>
                  </a:lnTo>
                  <a:lnTo>
                    <a:pt x="4152" y="1246"/>
                  </a:lnTo>
                  <a:lnTo>
                    <a:pt x="3761" y="1002"/>
                  </a:lnTo>
                  <a:lnTo>
                    <a:pt x="3322" y="782"/>
                  </a:lnTo>
                  <a:lnTo>
                    <a:pt x="2882" y="587"/>
                  </a:lnTo>
                  <a:lnTo>
                    <a:pt x="2443" y="416"/>
                  </a:lnTo>
                  <a:lnTo>
                    <a:pt x="1978" y="270"/>
                  </a:lnTo>
                  <a:lnTo>
                    <a:pt x="1490" y="147"/>
                  </a:lnTo>
                  <a:lnTo>
                    <a:pt x="1002" y="74"/>
                  </a:lnTo>
                  <a:lnTo>
                    <a:pt x="513" y="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4" name="Google Shape;854;p48"/>
          <p:cNvGrpSpPr/>
          <p:nvPr/>
        </p:nvGrpSpPr>
        <p:grpSpPr>
          <a:xfrm>
            <a:off x="3203058" y="3251402"/>
            <a:ext cx="349800" cy="256472"/>
            <a:chOff x="3936375" y="3703750"/>
            <a:chExt cx="453050" cy="332175"/>
          </a:xfrm>
        </p:grpSpPr>
        <p:sp>
          <p:nvSpPr>
            <p:cNvPr id="855" name="Google Shape;855;p48"/>
            <p:cNvSpPr/>
            <p:nvPr/>
          </p:nvSpPr>
          <p:spPr>
            <a:xfrm>
              <a:off x="3936375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4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4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59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6" name="Google Shape;856;p48"/>
            <p:cNvSpPr/>
            <p:nvPr/>
          </p:nvSpPr>
          <p:spPr>
            <a:xfrm>
              <a:off x="3988875" y="3864325"/>
              <a:ext cx="77575" cy="133125"/>
            </a:xfrm>
            <a:custGeom>
              <a:avLst/>
              <a:gdLst/>
              <a:ahLst/>
              <a:cxnLst/>
              <a:rect l="l" t="t" r="r" b="b"/>
              <a:pathLst>
                <a:path w="3103" h="5325" extrusionOk="0">
                  <a:moveTo>
                    <a:pt x="489" y="1"/>
                  </a:moveTo>
                  <a:lnTo>
                    <a:pt x="391" y="25"/>
                  </a:lnTo>
                  <a:lnTo>
                    <a:pt x="294" y="50"/>
                  </a:lnTo>
                  <a:lnTo>
                    <a:pt x="196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25" y="294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5325"/>
                  </a:lnTo>
                  <a:lnTo>
                    <a:pt x="3102" y="5325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53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882" y="98"/>
                  </a:lnTo>
                  <a:lnTo>
                    <a:pt x="2809" y="50"/>
                  </a:lnTo>
                  <a:lnTo>
                    <a:pt x="2711" y="25"/>
                  </a:ln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7" name="Google Shape;857;p48"/>
            <p:cNvSpPr/>
            <p:nvPr/>
          </p:nvSpPr>
          <p:spPr>
            <a:xfrm>
              <a:off x="4259350" y="3864325"/>
              <a:ext cx="77575" cy="133125"/>
            </a:xfrm>
            <a:custGeom>
              <a:avLst/>
              <a:gdLst/>
              <a:ahLst/>
              <a:cxnLst/>
              <a:rect l="l" t="t" r="r" b="b"/>
              <a:pathLst>
                <a:path w="3103" h="5325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4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5325"/>
                  </a:lnTo>
                  <a:lnTo>
                    <a:pt x="3103" y="5325"/>
                  </a:lnTo>
                  <a:lnTo>
                    <a:pt x="3103" y="489"/>
                  </a:lnTo>
                  <a:lnTo>
                    <a:pt x="3103" y="391"/>
                  </a:lnTo>
                  <a:lnTo>
                    <a:pt x="3078" y="294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10" y="50"/>
                  </a:lnTo>
                  <a:lnTo>
                    <a:pt x="2712" y="25"/>
                  </a:lnTo>
                  <a:lnTo>
                    <a:pt x="2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48"/>
            <p:cNvSpPr/>
            <p:nvPr/>
          </p:nvSpPr>
          <p:spPr>
            <a:xfrm>
              <a:off x="4078625" y="3717800"/>
              <a:ext cx="77575" cy="279650"/>
            </a:xfrm>
            <a:custGeom>
              <a:avLst/>
              <a:gdLst/>
              <a:ahLst/>
              <a:cxnLst/>
              <a:rect l="l" t="t" r="r" b="b"/>
              <a:pathLst>
                <a:path w="3103" h="11186" extrusionOk="0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1186"/>
                  </a:lnTo>
                  <a:lnTo>
                    <a:pt x="3102" y="11186"/>
                  </a:lnTo>
                  <a:lnTo>
                    <a:pt x="3102" y="489"/>
                  </a:lnTo>
                  <a:lnTo>
                    <a:pt x="3102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56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12" y="25"/>
                  </a:lnTo>
                  <a:lnTo>
                    <a:pt x="26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48"/>
            <p:cNvSpPr/>
            <p:nvPr/>
          </p:nvSpPr>
          <p:spPr>
            <a:xfrm>
              <a:off x="4168375" y="3788625"/>
              <a:ext cx="78175" cy="208825"/>
            </a:xfrm>
            <a:custGeom>
              <a:avLst/>
              <a:gdLst/>
              <a:ahLst/>
              <a:cxnLst/>
              <a:rect l="l" t="t" r="r" b="b"/>
              <a:pathLst>
                <a:path w="3127" h="8353" extrusionOk="0">
                  <a:moveTo>
                    <a:pt x="489" y="0"/>
                  </a:moveTo>
                  <a:lnTo>
                    <a:pt x="392" y="25"/>
                  </a:lnTo>
                  <a:lnTo>
                    <a:pt x="318" y="49"/>
                  </a:lnTo>
                  <a:lnTo>
                    <a:pt x="221" y="98"/>
                  </a:lnTo>
                  <a:lnTo>
                    <a:pt x="147" y="147"/>
                  </a:lnTo>
                  <a:lnTo>
                    <a:pt x="99" y="220"/>
                  </a:lnTo>
                  <a:lnTo>
                    <a:pt x="50" y="293"/>
                  </a:lnTo>
                  <a:lnTo>
                    <a:pt x="25" y="391"/>
                  </a:lnTo>
                  <a:lnTo>
                    <a:pt x="1" y="489"/>
                  </a:lnTo>
                  <a:lnTo>
                    <a:pt x="1" y="8353"/>
                  </a:lnTo>
                  <a:lnTo>
                    <a:pt x="3127" y="8353"/>
                  </a:lnTo>
                  <a:lnTo>
                    <a:pt x="3127" y="489"/>
                  </a:lnTo>
                  <a:lnTo>
                    <a:pt x="3103" y="391"/>
                  </a:lnTo>
                  <a:lnTo>
                    <a:pt x="3078" y="293"/>
                  </a:lnTo>
                  <a:lnTo>
                    <a:pt x="3029" y="220"/>
                  </a:lnTo>
                  <a:lnTo>
                    <a:pt x="2980" y="147"/>
                  </a:lnTo>
                  <a:lnTo>
                    <a:pt x="2907" y="98"/>
                  </a:lnTo>
                  <a:lnTo>
                    <a:pt x="2809" y="49"/>
                  </a:lnTo>
                  <a:lnTo>
                    <a:pt x="2736" y="25"/>
                  </a:lnTo>
                  <a:lnTo>
                    <a:pt x="2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0" name="Google Shape;860;p48"/>
          <p:cNvGrpSpPr/>
          <p:nvPr/>
        </p:nvGrpSpPr>
        <p:grpSpPr>
          <a:xfrm>
            <a:off x="3723511" y="3251402"/>
            <a:ext cx="349800" cy="256472"/>
            <a:chOff x="4610450" y="3703750"/>
            <a:chExt cx="453050" cy="332175"/>
          </a:xfrm>
        </p:grpSpPr>
        <p:sp>
          <p:nvSpPr>
            <p:cNvPr id="861" name="Google Shape;861;p48"/>
            <p:cNvSpPr/>
            <p:nvPr/>
          </p:nvSpPr>
          <p:spPr>
            <a:xfrm>
              <a:off x="4610450" y="3703750"/>
              <a:ext cx="453050" cy="332175"/>
            </a:xfrm>
            <a:custGeom>
              <a:avLst/>
              <a:gdLst/>
              <a:ahLst/>
              <a:cxnLst/>
              <a:rect l="l" t="t" r="r" b="b"/>
              <a:pathLst>
                <a:path w="18122" h="13287" extrusionOk="0">
                  <a:moveTo>
                    <a:pt x="366" y="0"/>
                  </a:moveTo>
                  <a:lnTo>
                    <a:pt x="293" y="49"/>
                  </a:lnTo>
                  <a:lnTo>
                    <a:pt x="195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2798"/>
                  </a:lnTo>
                  <a:lnTo>
                    <a:pt x="0" y="12896"/>
                  </a:lnTo>
                  <a:lnTo>
                    <a:pt x="25" y="12993"/>
                  </a:lnTo>
                  <a:lnTo>
                    <a:pt x="73" y="13067"/>
                  </a:lnTo>
                  <a:lnTo>
                    <a:pt x="122" y="13140"/>
                  </a:lnTo>
                  <a:lnTo>
                    <a:pt x="195" y="13213"/>
                  </a:lnTo>
                  <a:lnTo>
                    <a:pt x="293" y="13238"/>
                  </a:lnTo>
                  <a:lnTo>
                    <a:pt x="366" y="13287"/>
                  </a:lnTo>
                  <a:lnTo>
                    <a:pt x="17756" y="13287"/>
                  </a:lnTo>
                  <a:lnTo>
                    <a:pt x="17829" y="13238"/>
                  </a:lnTo>
                  <a:lnTo>
                    <a:pt x="17927" y="13213"/>
                  </a:lnTo>
                  <a:lnTo>
                    <a:pt x="18000" y="13140"/>
                  </a:lnTo>
                  <a:lnTo>
                    <a:pt x="18049" y="13067"/>
                  </a:lnTo>
                  <a:lnTo>
                    <a:pt x="18098" y="12993"/>
                  </a:lnTo>
                  <a:lnTo>
                    <a:pt x="18122" y="12896"/>
                  </a:lnTo>
                  <a:lnTo>
                    <a:pt x="18122" y="12798"/>
                  </a:lnTo>
                  <a:lnTo>
                    <a:pt x="18122" y="12700"/>
                  </a:lnTo>
                  <a:lnTo>
                    <a:pt x="18098" y="12603"/>
                  </a:lnTo>
                  <a:lnTo>
                    <a:pt x="18049" y="12529"/>
                  </a:lnTo>
                  <a:lnTo>
                    <a:pt x="18000" y="12456"/>
                  </a:lnTo>
                  <a:lnTo>
                    <a:pt x="17927" y="12383"/>
                  </a:lnTo>
                  <a:lnTo>
                    <a:pt x="17829" y="12358"/>
                  </a:lnTo>
                  <a:lnTo>
                    <a:pt x="17756" y="12310"/>
                  </a:lnTo>
                  <a:lnTo>
                    <a:pt x="977" y="12310"/>
                  </a:lnTo>
                  <a:lnTo>
                    <a:pt x="977" y="489"/>
                  </a:lnTo>
                  <a:lnTo>
                    <a:pt x="953" y="391"/>
                  </a:lnTo>
                  <a:lnTo>
                    <a:pt x="928" y="293"/>
                  </a:lnTo>
                  <a:lnTo>
                    <a:pt x="879" y="220"/>
                  </a:lnTo>
                  <a:lnTo>
                    <a:pt x="830" y="147"/>
                  </a:lnTo>
                  <a:lnTo>
                    <a:pt x="757" y="74"/>
                  </a:lnTo>
                  <a:lnTo>
                    <a:pt x="660" y="49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2" name="Google Shape;862;p48"/>
            <p:cNvSpPr/>
            <p:nvPr/>
          </p:nvSpPr>
          <p:spPr>
            <a:xfrm>
              <a:off x="4642200" y="3730000"/>
              <a:ext cx="389550" cy="249150"/>
            </a:xfrm>
            <a:custGeom>
              <a:avLst/>
              <a:gdLst/>
              <a:ahLst/>
              <a:cxnLst/>
              <a:rect l="l" t="t" r="r" b="b"/>
              <a:pathLst>
                <a:path w="15582" h="9966" extrusionOk="0">
                  <a:moveTo>
                    <a:pt x="14752" y="1"/>
                  </a:moveTo>
                  <a:lnTo>
                    <a:pt x="14629" y="49"/>
                  </a:lnTo>
                  <a:lnTo>
                    <a:pt x="14507" y="98"/>
                  </a:lnTo>
                  <a:lnTo>
                    <a:pt x="14410" y="196"/>
                  </a:lnTo>
                  <a:lnTo>
                    <a:pt x="14336" y="294"/>
                  </a:lnTo>
                  <a:lnTo>
                    <a:pt x="14263" y="416"/>
                  </a:lnTo>
                  <a:lnTo>
                    <a:pt x="14239" y="538"/>
                  </a:lnTo>
                  <a:lnTo>
                    <a:pt x="14214" y="684"/>
                  </a:lnTo>
                  <a:lnTo>
                    <a:pt x="14239" y="831"/>
                  </a:lnTo>
                  <a:lnTo>
                    <a:pt x="14288" y="1002"/>
                  </a:lnTo>
                  <a:lnTo>
                    <a:pt x="11308" y="4372"/>
                  </a:lnTo>
                  <a:lnTo>
                    <a:pt x="11161" y="4323"/>
                  </a:lnTo>
                  <a:lnTo>
                    <a:pt x="11015" y="4299"/>
                  </a:lnTo>
                  <a:lnTo>
                    <a:pt x="10844" y="4323"/>
                  </a:lnTo>
                  <a:lnTo>
                    <a:pt x="10087" y="3005"/>
                  </a:lnTo>
                  <a:lnTo>
                    <a:pt x="10160" y="2907"/>
                  </a:lnTo>
                  <a:lnTo>
                    <a:pt x="10209" y="2809"/>
                  </a:lnTo>
                  <a:lnTo>
                    <a:pt x="10233" y="2687"/>
                  </a:lnTo>
                  <a:lnTo>
                    <a:pt x="10233" y="2565"/>
                  </a:lnTo>
                  <a:lnTo>
                    <a:pt x="10233" y="2418"/>
                  </a:lnTo>
                  <a:lnTo>
                    <a:pt x="10184" y="2296"/>
                  </a:lnTo>
                  <a:lnTo>
                    <a:pt x="10136" y="2174"/>
                  </a:lnTo>
                  <a:lnTo>
                    <a:pt x="10038" y="2077"/>
                  </a:lnTo>
                  <a:lnTo>
                    <a:pt x="9940" y="2003"/>
                  </a:lnTo>
                  <a:lnTo>
                    <a:pt x="9818" y="1930"/>
                  </a:lnTo>
                  <a:lnTo>
                    <a:pt x="9696" y="1906"/>
                  </a:lnTo>
                  <a:lnTo>
                    <a:pt x="9549" y="1881"/>
                  </a:lnTo>
                  <a:lnTo>
                    <a:pt x="9427" y="1906"/>
                  </a:lnTo>
                  <a:lnTo>
                    <a:pt x="9281" y="1930"/>
                  </a:lnTo>
                  <a:lnTo>
                    <a:pt x="9183" y="2003"/>
                  </a:lnTo>
                  <a:lnTo>
                    <a:pt x="9085" y="2077"/>
                  </a:lnTo>
                  <a:lnTo>
                    <a:pt x="8988" y="2174"/>
                  </a:lnTo>
                  <a:lnTo>
                    <a:pt x="8939" y="2296"/>
                  </a:lnTo>
                  <a:lnTo>
                    <a:pt x="8890" y="2418"/>
                  </a:lnTo>
                  <a:lnTo>
                    <a:pt x="8866" y="2565"/>
                  </a:lnTo>
                  <a:lnTo>
                    <a:pt x="8890" y="2663"/>
                  </a:lnTo>
                  <a:lnTo>
                    <a:pt x="8914" y="2785"/>
                  </a:lnTo>
                  <a:lnTo>
                    <a:pt x="8939" y="2883"/>
                  </a:lnTo>
                  <a:lnTo>
                    <a:pt x="8988" y="2956"/>
                  </a:lnTo>
                  <a:lnTo>
                    <a:pt x="6521" y="6668"/>
                  </a:lnTo>
                  <a:lnTo>
                    <a:pt x="6399" y="6644"/>
                  </a:lnTo>
                  <a:lnTo>
                    <a:pt x="6130" y="6644"/>
                  </a:lnTo>
                  <a:lnTo>
                    <a:pt x="5959" y="6717"/>
                  </a:lnTo>
                  <a:lnTo>
                    <a:pt x="4714" y="5398"/>
                  </a:lnTo>
                  <a:lnTo>
                    <a:pt x="4763" y="5252"/>
                  </a:lnTo>
                  <a:lnTo>
                    <a:pt x="4763" y="5105"/>
                  </a:lnTo>
                  <a:lnTo>
                    <a:pt x="4763" y="4958"/>
                  </a:lnTo>
                  <a:lnTo>
                    <a:pt x="4714" y="4836"/>
                  </a:lnTo>
                  <a:lnTo>
                    <a:pt x="4665" y="4714"/>
                  </a:lnTo>
                  <a:lnTo>
                    <a:pt x="4567" y="4617"/>
                  </a:lnTo>
                  <a:lnTo>
                    <a:pt x="4470" y="4543"/>
                  </a:lnTo>
                  <a:lnTo>
                    <a:pt x="4347" y="4470"/>
                  </a:lnTo>
                  <a:lnTo>
                    <a:pt x="4225" y="4446"/>
                  </a:lnTo>
                  <a:lnTo>
                    <a:pt x="4079" y="4421"/>
                  </a:lnTo>
                  <a:lnTo>
                    <a:pt x="3957" y="4446"/>
                  </a:lnTo>
                  <a:lnTo>
                    <a:pt x="3810" y="4470"/>
                  </a:lnTo>
                  <a:lnTo>
                    <a:pt x="3712" y="4543"/>
                  </a:lnTo>
                  <a:lnTo>
                    <a:pt x="3615" y="4617"/>
                  </a:lnTo>
                  <a:lnTo>
                    <a:pt x="3517" y="4714"/>
                  </a:lnTo>
                  <a:lnTo>
                    <a:pt x="3468" y="4836"/>
                  </a:lnTo>
                  <a:lnTo>
                    <a:pt x="3419" y="4958"/>
                  </a:lnTo>
                  <a:lnTo>
                    <a:pt x="3395" y="5105"/>
                  </a:lnTo>
                  <a:lnTo>
                    <a:pt x="3419" y="5276"/>
                  </a:lnTo>
                  <a:lnTo>
                    <a:pt x="3493" y="5447"/>
                  </a:lnTo>
                  <a:lnTo>
                    <a:pt x="49" y="9574"/>
                  </a:lnTo>
                  <a:lnTo>
                    <a:pt x="0" y="9648"/>
                  </a:lnTo>
                  <a:lnTo>
                    <a:pt x="0" y="9745"/>
                  </a:lnTo>
                  <a:lnTo>
                    <a:pt x="25" y="9843"/>
                  </a:lnTo>
                  <a:lnTo>
                    <a:pt x="98" y="9916"/>
                  </a:lnTo>
                  <a:lnTo>
                    <a:pt x="171" y="9965"/>
                  </a:lnTo>
                  <a:lnTo>
                    <a:pt x="244" y="9965"/>
                  </a:lnTo>
                  <a:lnTo>
                    <a:pt x="342" y="9941"/>
                  </a:lnTo>
                  <a:lnTo>
                    <a:pt x="440" y="9892"/>
                  </a:lnTo>
                  <a:lnTo>
                    <a:pt x="3859" y="5740"/>
                  </a:lnTo>
                  <a:lnTo>
                    <a:pt x="3981" y="5789"/>
                  </a:lnTo>
                  <a:lnTo>
                    <a:pt x="4079" y="5789"/>
                  </a:lnTo>
                  <a:lnTo>
                    <a:pt x="4225" y="5764"/>
                  </a:lnTo>
                  <a:lnTo>
                    <a:pt x="4347" y="5740"/>
                  </a:lnTo>
                  <a:lnTo>
                    <a:pt x="5642" y="7083"/>
                  </a:lnTo>
                  <a:lnTo>
                    <a:pt x="5617" y="7205"/>
                  </a:lnTo>
                  <a:lnTo>
                    <a:pt x="5617" y="7328"/>
                  </a:lnTo>
                  <a:lnTo>
                    <a:pt x="5617" y="7450"/>
                  </a:lnTo>
                  <a:lnTo>
                    <a:pt x="5666" y="7572"/>
                  </a:lnTo>
                  <a:lnTo>
                    <a:pt x="5740" y="7694"/>
                  </a:lnTo>
                  <a:lnTo>
                    <a:pt x="5813" y="7792"/>
                  </a:lnTo>
                  <a:lnTo>
                    <a:pt x="5910" y="7889"/>
                  </a:lnTo>
                  <a:lnTo>
                    <a:pt x="6033" y="7938"/>
                  </a:lnTo>
                  <a:lnTo>
                    <a:pt x="6155" y="7987"/>
                  </a:lnTo>
                  <a:lnTo>
                    <a:pt x="6301" y="8011"/>
                  </a:lnTo>
                  <a:lnTo>
                    <a:pt x="6448" y="7987"/>
                  </a:lnTo>
                  <a:lnTo>
                    <a:pt x="6570" y="7938"/>
                  </a:lnTo>
                  <a:lnTo>
                    <a:pt x="6692" y="7889"/>
                  </a:lnTo>
                  <a:lnTo>
                    <a:pt x="6790" y="7792"/>
                  </a:lnTo>
                  <a:lnTo>
                    <a:pt x="6863" y="7694"/>
                  </a:lnTo>
                  <a:lnTo>
                    <a:pt x="6936" y="7572"/>
                  </a:lnTo>
                  <a:lnTo>
                    <a:pt x="6961" y="7450"/>
                  </a:lnTo>
                  <a:lnTo>
                    <a:pt x="6985" y="7328"/>
                  </a:lnTo>
                  <a:lnTo>
                    <a:pt x="6961" y="7132"/>
                  </a:lnTo>
                  <a:lnTo>
                    <a:pt x="6887" y="6986"/>
                  </a:lnTo>
                  <a:lnTo>
                    <a:pt x="9403" y="3224"/>
                  </a:lnTo>
                  <a:lnTo>
                    <a:pt x="9549" y="3249"/>
                  </a:lnTo>
                  <a:lnTo>
                    <a:pt x="9647" y="3249"/>
                  </a:lnTo>
                  <a:lnTo>
                    <a:pt x="10429" y="4617"/>
                  </a:lnTo>
                  <a:lnTo>
                    <a:pt x="10355" y="4788"/>
                  </a:lnTo>
                  <a:lnTo>
                    <a:pt x="10331" y="4885"/>
                  </a:lnTo>
                  <a:lnTo>
                    <a:pt x="10331" y="4983"/>
                  </a:lnTo>
                  <a:lnTo>
                    <a:pt x="10331" y="5129"/>
                  </a:lnTo>
                  <a:lnTo>
                    <a:pt x="10380" y="5252"/>
                  </a:lnTo>
                  <a:lnTo>
                    <a:pt x="10429" y="5374"/>
                  </a:lnTo>
                  <a:lnTo>
                    <a:pt x="10526" y="5471"/>
                  </a:lnTo>
                  <a:lnTo>
                    <a:pt x="10624" y="5569"/>
                  </a:lnTo>
                  <a:lnTo>
                    <a:pt x="10746" y="5618"/>
                  </a:lnTo>
                  <a:lnTo>
                    <a:pt x="10868" y="5667"/>
                  </a:lnTo>
                  <a:lnTo>
                    <a:pt x="11137" y="5667"/>
                  </a:lnTo>
                  <a:lnTo>
                    <a:pt x="11284" y="5618"/>
                  </a:lnTo>
                  <a:lnTo>
                    <a:pt x="11381" y="5569"/>
                  </a:lnTo>
                  <a:lnTo>
                    <a:pt x="11479" y="5471"/>
                  </a:lnTo>
                  <a:lnTo>
                    <a:pt x="11577" y="5374"/>
                  </a:lnTo>
                  <a:lnTo>
                    <a:pt x="11625" y="5252"/>
                  </a:lnTo>
                  <a:lnTo>
                    <a:pt x="11674" y="5129"/>
                  </a:lnTo>
                  <a:lnTo>
                    <a:pt x="11699" y="4983"/>
                  </a:lnTo>
                  <a:lnTo>
                    <a:pt x="11674" y="4861"/>
                  </a:lnTo>
                  <a:lnTo>
                    <a:pt x="11650" y="4739"/>
                  </a:lnTo>
                  <a:lnTo>
                    <a:pt x="14654" y="1319"/>
                  </a:lnTo>
                  <a:lnTo>
                    <a:pt x="14776" y="1344"/>
                  </a:lnTo>
                  <a:lnTo>
                    <a:pt x="14898" y="1368"/>
                  </a:lnTo>
                  <a:lnTo>
                    <a:pt x="15045" y="1344"/>
                  </a:lnTo>
                  <a:lnTo>
                    <a:pt x="15167" y="1295"/>
                  </a:lnTo>
                  <a:lnTo>
                    <a:pt x="15289" y="1246"/>
                  </a:lnTo>
                  <a:lnTo>
                    <a:pt x="15387" y="1148"/>
                  </a:lnTo>
                  <a:lnTo>
                    <a:pt x="15460" y="1051"/>
                  </a:lnTo>
                  <a:lnTo>
                    <a:pt x="15533" y="953"/>
                  </a:lnTo>
                  <a:lnTo>
                    <a:pt x="15558" y="807"/>
                  </a:lnTo>
                  <a:lnTo>
                    <a:pt x="15582" y="684"/>
                  </a:lnTo>
                  <a:lnTo>
                    <a:pt x="15558" y="538"/>
                  </a:lnTo>
                  <a:lnTo>
                    <a:pt x="15533" y="416"/>
                  </a:lnTo>
                  <a:lnTo>
                    <a:pt x="15460" y="294"/>
                  </a:lnTo>
                  <a:lnTo>
                    <a:pt x="15387" y="196"/>
                  </a:lnTo>
                  <a:lnTo>
                    <a:pt x="15289" y="98"/>
                  </a:lnTo>
                  <a:lnTo>
                    <a:pt x="15167" y="49"/>
                  </a:lnTo>
                  <a:lnTo>
                    <a:pt x="150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3" name="Google Shape;863;p48"/>
          <p:cNvGrpSpPr/>
          <p:nvPr/>
        </p:nvGrpSpPr>
        <p:grpSpPr>
          <a:xfrm>
            <a:off x="4256222" y="3225479"/>
            <a:ext cx="325286" cy="308319"/>
            <a:chOff x="5300400" y="3670175"/>
            <a:chExt cx="421300" cy="399325"/>
          </a:xfrm>
        </p:grpSpPr>
        <p:sp>
          <p:nvSpPr>
            <p:cNvPr id="864" name="Google Shape;864;p48"/>
            <p:cNvSpPr/>
            <p:nvPr/>
          </p:nvSpPr>
          <p:spPr>
            <a:xfrm>
              <a:off x="5300400" y="3708025"/>
              <a:ext cx="421300" cy="267450"/>
            </a:xfrm>
            <a:custGeom>
              <a:avLst/>
              <a:gdLst/>
              <a:ahLst/>
              <a:cxnLst/>
              <a:rect l="l" t="t" r="r" b="b"/>
              <a:pathLst>
                <a:path w="16852" h="10698" extrusionOk="0">
                  <a:moveTo>
                    <a:pt x="16364" y="489"/>
                  </a:moveTo>
                  <a:lnTo>
                    <a:pt x="16364" y="10209"/>
                  </a:lnTo>
                  <a:lnTo>
                    <a:pt x="489" y="10209"/>
                  </a:lnTo>
                  <a:lnTo>
                    <a:pt x="489" y="489"/>
                  </a:lnTo>
                  <a:close/>
                  <a:moveTo>
                    <a:pt x="391" y="0"/>
                  </a:moveTo>
                  <a:lnTo>
                    <a:pt x="293" y="25"/>
                  </a:lnTo>
                  <a:lnTo>
                    <a:pt x="196" y="74"/>
                  </a:lnTo>
                  <a:lnTo>
                    <a:pt x="122" y="147"/>
                  </a:lnTo>
                  <a:lnTo>
                    <a:pt x="73" y="220"/>
                  </a:lnTo>
                  <a:lnTo>
                    <a:pt x="25" y="293"/>
                  </a:lnTo>
                  <a:lnTo>
                    <a:pt x="0" y="391"/>
                  </a:lnTo>
                  <a:lnTo>
                    <a:pt x="0" y="489"/>
                  </a:lnTo>
                  <a:lnTo>
                    <a:pt x="0" y="10209"/>
                  </a:lnTo>
                  <a:lnTo>
                    <a:pt x="0" y="10307"/>
                  </a:lnTo>
                  <a:lnTo>
                    <a:pt x="25" y="10405"/>
                  </a:lnTo>
                  <a:lnTo>
                    <a:pt x="73" y="10478"/>
                  </a:lnTo>
                  <a:lnTo>
                    <a:pt x="122" y="10551"/>
                  </a:lnTo>
                  <a:lnTo>
                    <a:pt x="196" y="10600"/>
                  </a:lnTo>
                  <a:lnTo>
                    <a:pt x="293" y="10649"/>
                  </a:lnTo>
                  <a:lnTo>
                    <a:pt x="391" y="10673"/>
                  </a:lnTo>
                  <a:lnTo>
                    <a:pt x="489" y="10698"/>
                  </a:lnTo>
                  <a:lnTo>
                    <a:pt x="16364" y="10698"/>
                  </a:lnTo>
                  <a:lnTo>
                    <a:pt x="16461" y="10673"/>
                  </a:lnTo>
                  <a:lnTo>
                    <a:pt x="16559" y="10649"/>
                  </a:lnTo>
                  <a:lnTo>
                    <a:pt x="16657" y="10600"/>
                  </a:lnTo>
                  <a:lnTo>
                    <a:pt x="16730" y="10551"/>
                  </a:lnTo>
                  <a:lnTo>
                    <a:pt x="16779" y="10478"/>
                  </a:lnTo>
                  <a:lnTo>
                    <a:pt x="16828" y="10405"/>
                  </a:lnTo>
                  <a:lnTo>
                    <a:pt x="16852" y="10307"/>
                  </a:lnTo>
                  <a:lnTo>
                    <a:pt x="16852" y="10209"/>
                  </a:lnTo>
                  <a:lnTo>
                    <a:pt x="16852" y="489"/>
                  </a:lnTo>
                  <a:lnTo>
                    <a:pt x="16852" y="391"/>
                  </a:lnTo>
                  <a:lnTo>
                    <a:pt x="16828" y="293"/>
                  </a:lnTo>
                  <a:lnTo>
                    <a:pt x="16779" y="220"/>
                  </a:lnTo>
                  <a:lnTo>
                    <a:pt x="16730" y="147"/>
                  </a:lnTo>
                  <a:lnTo>
                    <a:pt x="16657" y="74"/>
                  </a:lnTo>
                  <a:lnTo>
                    <a:pt x="16559" y="25"/>
                  </a:lnTo>
                  <a:lnTo>
                    <a:pt x="16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5" name="Google Shape;865;p48"/>
            <p:cNvSpPr/>
            <p:nvPr/>
          </p:nvSpPr>
          <p:spPr>
            <a:xfrm>
              <a:off x="5498825" y="3670175"/>
              <a:ext cx="24450" cy="25650"/>
            </a:xfrm>
            <a:custGeom>
              <a:avLst/>
              <a:gdLst/>
              <a:ahLst/>
              <a:cxnLst/>
              <a:rect l="l" t="t" r="r" b="b"/>
              <a:pathLst>
                <a:path w="978" h="1026" extrusionOk="0">
                  <a:moveTo>
                    <a:pt x="489" y="0"/>
                  </a:moveTo>
                  <a:lnTo>
                    <a:pt x="391" y="25"/>
                  </a:lnTo>
                  <a:lnTo>
                    <a:pt x="294" y="49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318"/>
                  </a:lnTo>
                  <a:lnTo>
                    <a:pt x="1" y="391"/>
                  </a:lnTo>
                  <a:lnTo>
                    <a:pt x="1" y="489"/>
                  </a:lnTo>
                  <a:lnTo>
                    <a:pt x="1" y="1026"/>
                  </a:lnTo>
                  <a:lnTo>
                    <a:pt x="978" y="1026"/>
                  </a:lnTo>
                  <a:lnTo>
                    <a:pt x="978" y="489"/>
                  </a:lnTo>
                  <a:lnTo>
                    <a:pt x="978" y="391"/>
                  </a:lnTo>
                  <a:lnTo>
                    <a:pt x="929" y="318"/>
                  </a:lnTo>
                  <a:lnTo>
                    <a:pt x="904" y="220"/>
                  </a:lnTo>
                  <a:lnTo>
                    <a:pt x="831" y="147"/>
                  </a:lnTo>
                  <a:lnTo>
                    <a:pt x="758" y="98"/>
                  </a:lnTo>
                  <a:lnTo>
                    <a:pt x="684" y="49"/>
                  </a:lnTo>
                  <a:lnTo>
                    <a:pt x="587" y="25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6" name="Google Shape;866;p48"/>
            <p:cNvSpPr/>
            <p:nvPr/>
          </p:nvSpPr>
          <p:spPr>
            <a:xfrm>
              <a:off x="5366325" y="3987675"/>
              <a:ext cx="61100" cy="81825"/>
            </a:xfrm>
            <a:custGeom>
              <a:avLst/>
              <a:gdLst/>
              <a:ahLst/>
              <a:cxnLst/>
              <a:rect l="l" t="t" r="r" b="b"/>
              <a:pathLst>
                <a:path w="2444" h="3273" extrusionOk="0">
                  <a:moveTo>
                    <a:pt x="1344" y="0"/>
                  </a:moveTo>
                  <a:lnTo>
                    <a:pt x="50" y="2565"/>
                  </a:lnTo>
                  <a:lnTo>
                    <a:pt x="25" y="2638"/>
                  </a:lnTo>
                  <a:lnTo>
                    <a:pt x="1" y="2736"/>
                  </a:lnTo>
                  <a:lnTo>
                    <a:pt x="1" y="2833"/>
                  </a:lnTo>
                  <a:lnTo>
                    <a:pt x="25" y="2931"/>
                  </a:lnTo>
                  <a:lnTo>
                    <a:pt x="74" y="3004"/>
                  </a:lnTo>
                  <a:lnTo>
                    <a:pt x="123" y="3102"/>
                  </a:lnTo>
                  <a:lnTo>
                    <a:pt x="196" y="3151"/>
                  </a:lnTo>
                  <a:lnTo>
                    <a:pt x="269" y="3224"/>
                  </a:lnTo>
                  <a:lnTo>
                    <a:pt x="392" y="3248"/>
                  </a:lnTo>
                  <a:lnTo>
                    <a:pt x="489" y="3273"/>
                  </a:lnTo>
                  <a:lnTo>
                    <a:pt x="636" y="3248"/>
                  </a:lnTo>
                  <a:lnTo>
                    <a:pt x="758" y="3200"/>
                  </a:lnTo>
                  <a:lnTo>
                    <a:pt x="856" y="3102"/>
                  </a:lnTo>
                  <a:lnTo>
                    <a:pt x="929" y="3004"/>
                  </a:lnTo>
                  <a:lnTo>
                    <a:pt x="24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" name="Google Shape;867;p48"/>
            <p:cNvSpPr/>
            <p:nvPr/>
          </p:nvSpPr>
          <p:spPr>
            <a:xfrm>
              <a:off x="5594700" y="3987675"/>
              <a:ext cx="61075" cy="81825"/>
            </a:xfrm>
            <a:custGeom>
              <a:avLst/>
              <a:gdLst/>
              <a:ahLst/>
              <a:cxnLst/>
              <a:rect l="l" t="t" r="r" b="b"/>
              <a:pathLst>
                <a:path w="2443" h="3273" extrusionOk="0">
                  <a:moveTo>
                    <a:pt x="0" y="0"/>
                  </a:moveTo>
                  <a:lnTo>
                    <a:pt x="1514" y="3004"/>
                  </a:lnTo>
                  <a:lnTo>
                    <a:pt x="1588" y="3102"/>
                  </a:lnTo>
                  <a:lnTo>
                    <a:pt x="1685" y="3200"/>
                  </a:lnTo>
                  <a:lnTo>
                    <a:pt x="1807" y="3248"/>
                  </a:lnTo>
                  <a:lnTo>
                    <a:pt x="1954" y="3273"/>
                  </a:lnTo>
                  <a:lnTo>
                    <a:pt x="2052" y="3248"/>
                  </a:lnTo>
                  <a:lnTo>
                    <a:pt x="2174" y="3224"/>
                  </a:lnTo>
                  <a:lnTo>
                    <a:pt x="2247" y="3151"/>
                  </a:lnTo>
                  <a:lnTo>
                    <a:pt x="2320" y="3102"/>
                  </a:lnTo>
                  <a:lnTo>
                    <a:pt x="2369" y="3004"/>
                  </a:lnTo>
                  <a:lnTo>
                    <a:pt x="2418" y="2931"/>
                  </a:lnTo>
                  <a:lnTo>
                    <a:pt x="2442" y="2833"/>
                  </a:lnTo>
                  <a:lnTo>
                    <a:pt x="2442" y="2736"/>
                  </a:lnTo>
                  <a:lnTo>
                    <a:pt x="2418" y="2638"/>
                  </a:lnTo>
                  <a:lnTo>
                    <a:pt x="2393" y="2565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" name="Google Shape;868;p48"/>
            <p:cNvSpPr/>
            <p:nvPr/>
          </p:nvSpPr>
          <p:spPr>
            <a:xfrm>
              <a:off x="5324825" y="3732450"/>
              <a:ext cx="372475" cy="218600"/>
            </a:xfrm>
            <a:custGeom>
              <a:avLst/>
              <a:gdLst/>
              <a:ahLst/>
              <a:cxnLst/>
              <a:rect l="l" t="t" r="r" b="b"/>
              <a:pathLst>
                <a:path w="14899" h="8744" extrusionOk="0">
                  <a:moveTo>
                    <a:pt x="12578" y="1319"/>
                  </a:moveTo>
                  <a:lnTo>
                    <a:pt x="12676" y="1344"/>
                  </a:lnTo>
                  <a:lnTo>
                    <a:pt x="12749" y="1392"/>
                  </a:lnTo>
                  <a:lnTo>
                    <a:pt x="12822" y="1441"/>
                  </a:lnTo>
                  <a:lnTo>
                    <a:pt x="12895" y="1515"/>
                  </a:lnTo>
                  <a:lnTo>
                    <a:pt x="12920" y="1612"/>
                  </a:lnTo>
                  <a:lnTo>
                    <a:pt x="12969" y="1710"/>
                  </a:lnTo>
                  <a:lnTo>
                    <a:pt x="12969" y="1808"/>
                  </a:lnTo>
                  <a:lnTo>
                    <a:pt x="12969" y="4079"/>
                  </a:lnTo>
                  <a:lnTo>
                    <a:pt x="12969" y="4177"/>
                  </a:lnTo>
                  <a:lnTo>
                    <a:pt x="12920" y="4274"/>
                  </a:lnTo>
                  <a:lnTo>
                    <a:pt x="12895" y="4348"/>
                  </a:lnTo>
                  <a:lnTo>
                    <a:pt x="12822" y="4421"/>
                  </a:lnTo>
                  <a:lnTo>
                    <a:pt x="12749" y="4470"/>
                  </a:lnTo>
                  <a:lnTo>
                    <a:pt x="12676" y="4519"/>
                  </a:lnTo>
                  <a:lnTo>
                    <a:pt x="12578" y="4543"/>
                  </a:lnTo>
                  <a:lnTo>
                    <a:pt x="12480" y="4567"/>
                  </a:lnTo>
                  <a:lnTo>
                    <a:pt x="12383" y="4543"/>
                  </a:lnTo>
                  <a:lnTo>
                    <a:pt x="12285" y="4519"/>
                  </a:lnTo>
                  <a:lnTo>
                    <a:pt x="12212" y="4470"/>
                  </a:lnTo>
                  <a:lnTo>
                    <a:pt x="12138" y="4421"/>
                  </a:lnTo>
                  <a:lnTo>
                    <a:pt x="12065" y="4348"/>
                  </a:lnTo>
                  <a:lnTo>
                    <a:pt x="12041" y="4274"/>
                  </a:lnTo>
                  <a:lnTo>
                    <a:pt x="11992" y="4177"/>
                  </a:lnTo>
                  <a:lnTo>
                    <a:pt x="11992" y="4079"/>
                  </a:lnTo>
                  <a:lnTo>
                    <a:pt x="11992" y="3004"/>
                  </a:lnTo>
                  <a:lnTo>
                    <a:pt x="7986" y="7010"/>
                  </a:lnTo>
                  <a:lnTo>
                    <a:pt x="7913" y="7059"/>
                  </a:lnTo>
                  <a:lnTo>
                    <a:pt x="7815" y="7107"/>
                  </a:lnTo>
                  <a:lnTo>
                    <a:pt x="7742" y="7132"/>
                  </a:lnTo>
                  <a:lnTo>
                    <a:pt x="7644" y="7156"/>
                  </a:lnTo>
                  <a:lnTo>
                    <a:pt x="7547" y="7132"/>
                  </a:lnTo>
                  <a:lnTo>
                    <a:pt x="7449" y="7107"/>
                  </a:lnTo>
                  <a:lnTo>
                    <a:pt x="7376" y="7059"/>
                  </a:lnTo>
                  <a:lnTo>
                    <a:pt x="7303" y="7010"/>
                  </a:lnTo>
                  <a:lnTo>
                    <a:pt x="5349" y="5056"/>
                  </a:lnTo>
                  <a:lnTo>
                    <a:pt x="2760" y="7620"/>
                  </a:lnTo>
                  <a:lnTo>
                    <a:pt x="2687" y="7694"/>
                  </a:lnTo>
                  <a:lnTo>
                    <a:pt x="2613" y="7742"/>
                  </a:lnTo>
                  <a:lnTo>
                    <a:pt x="2516" y="7767"/>
                  </a:lnTo>
                  <a:lnTo>
                    <a:pt x="2320" y="7767"/>
                  </a:lnTo>
                  <a:lnTo>
                    <a:pt x="2247" y="7742"/>
                  </a:lnTo>
                  <a:lnTo>
                    <a:pt x="2149" y="7694"/>
                  </a:lnTo>
                  <a:lnTo>
                    <a:pt x="2076" y="7620"/>
                  </a:lnTo>
                  <a:lnTo>
                    <a:pt x="2003" y="7547"/>
                  </a:lnTo>
                  <a:lnTo>
                    <a:pt x="1978" y="7474"/>
                  </a:lnTo>
                  <a:lnTo>
                    <a:pt x="1929" y="7376"/>
                  </a:lnTo>
                  <a:lnTo>
                    <a:pt x="1929" y="7278"/>
                  </a:lnTo>
                  <a:lnTo>
                    <a:pt x="1929" y="7205"/>
                  </a:lnTo>
                  <a:lnTo>
                    <a:pt x="1978" y="7107"/>
                  </a:lnTo>
                  <a:lnTo>
                    <a:pt x="2003" y="7010"/>
                  </a:lnTo>
                  <a:lnTo>
                    <a:pt x="2076" y="6936"/>
                  </a:lnTo>
                  <a:lnTo>
                    <a:pt x="5007" y="4006"/>
                  </a:lnTo>
                  <a:lnTo>
                    <a:pt x="5080" y="3957"/>
                  </a:lnTo>
                  <a:lnTo>
                    <a:pt x="5153" y="3908"/>
                  </a:lnTo>
                  <a:lnTo>
                    <a:pt x="5251" y="3884"/>
                  </a:lnTo>
                  <a:lnTo>
                    <a:pt x="5446" y="3884"/>
                  </a:lnTo>
                  <a:lnTo>
                    <a:pt x="5520" y="3908"/>
                  </a:lnTo>
                  <a:lnTo>
                    <a:pt x="5617" y="3957"/>
                  </a:lnTo>
                  <a:lnTo>
                    <a:pt x="5691" y="4006"/>
                  </a:lnTo>
                  <a:lnTo>
                    <a:pt x="7644" y="5960"/>
                  </a:lnTo>
                  <a:lnTo>
                    <a:pt x="11332" y="2296"/>
                  </a:lnTo>
                  <a:lnTo>
                    <a:pt x="10209" y="2296"/>
                  </a:lnTo>
                  <a:lnTo>
                    <a:pt x="10111" y="2272"/>
                  </a:lnTo>
                  <a:lnTo>
                    <a:pt x="10013" y="2247"/>
                  </a:lnTo>
                  <a:lnTo>
                    <a:pt x="9916" y="2198"/>
                  </a:lnTo>
                  <a:lnTo>
                    <a:pt x="9843" y="2150"/>
                  </a:lnTo>
                  <a:lnTo>
                    <a:pt x="9794" y="2076"/>
                  </a:lnTo>
                  <a:lnTo>
                    <a:pt x="9745" y="1979"/>
                  </a:lnTo>
                  <a:lnTo>
                    <a:pt x="9720" y="1905"/>
                  </a:lnTo>
                  <a:lnTo>
                    <a:pt x="9720" y="1808"/>
                  </a:lnTo>
                  <a:lnTo>
                    <a:pt x="9720" y="1710"/>
                  </a:lnTo>
                  <a:lnTo>
                    <a:pt x="9745" y="1612"/>
                  </a:lnTo>
                  <a:lnTo>
                    <a:pt x="9794" y="1515"/>
                  </a:lnTo>
                  <a:lnTo>
                    <a:pt x="9843" y="1441"/>
                  </a:lnTo>
                  <a:lnTo>
                    <a:pt x="9916" y="1392"/>
                  </a:lnTo>
                  <a:lnTo>
                    <a:pt x="10013" y="1344"/>
                  </a:lnTo>
                  <a:lnTo>
                    <a:pt x="10111" y="1319"/>
                  </a:lnTo>
                  <a:close/>
                  <a:moveTo>
                    <a:pt x="0" y="0"/>
                  </a:moveTo>
                  <a:lnTo>
                    <a:pt x="0" y="8744"/>
                  </a:lnTo>
                  <a:lnTo>
                    <a:pt x="14898" y="8744"/>
                  </a:lnTo>
                  <a:lnTo>
                    <a:pt x="148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9" name="Google Shape;869;p48"/>
          <p:cNvSpPr/>
          <p:nvPr/>
        </p:nvSpPr>
        <p:spPr>
          <a:xfrm>
            <a:off x="4758641" y="3198831"/>
            <a:ext cx="362076" cy="362057"/>
          </a:xfrm>
          <a:custGeom>
            <a:avLst/>
            <a:gdLst/>
            <a:ahLst/>
            <a:cxnLst/>
            <a:rect l="l" t="t" r="r" b="b"/>
            <a:pathLst>
              <a:path w="18758" h="18757" extrusionOk="0">
                <a:moveTo>
                  <a:pt x="10039" y="2467"/>
                </a:moveTo>
                <a:lnTo>
                  <a:pt x="10380" y="2491"/>
                </a:lnTo>
                <a:lnTo>
                  <a:pt x="10674" y="2516"/>
                </a:lnTo>
                <a:lnTo>
                  <a:pt x="10869" y="2540"/>
                </a:lnTo>
                <a:lnTo>
                  <a:pt x="10967" y="2564"/>
                </a:lnTo>
                <a:lnTo>
                  <a:pt x="10991" y="2589"/>
                </a:lnTo>
                <a:lnTo>
                  <a:pt x="10967" y="2638"/>
                </a:lnTo>
                <a:lnTo>
                  <a:pt x="10893" y="2784"/>
                </a:lnTo>
                <a:lnTo>
                  <a:pt x="10771" y="2955"/>
                </a:lnTo>
                <a:lnTo>
                  <a:pt x="10600" y="3151"/>
                </a:lnTo>
                <a:lnTo>
                  <a:pt x="10405" y="3322"/>
                </a:lnTo>
                <a:lnTo>
                  <a:pt x="10209" y="3468"/>
                </a:lnTo>
                <a:lnTo>
                  <a:pt x="10039" y="3590"/>
                </a:lnTo>
                <a:lnTo>
                  <a:pt x="9941" y="3615"/>
                </a:lnTo>
                <a:lnTo>
                  <a:pt x="9843" y="3639"/>
                </a:lnTo>
                <a:lnTo>
                  <a:pt x="9745" y="3663"/>
                </a:lnTo>
                <a:lnTo>
                  <a:pt x="9648" y="3737"/>
                </a:lnTo>
                <a:lnTo>
                  <a:pt x="9550" y="3810"/>
                </a:lnTo>
                <a:lnTo>
                  <a:pt x="9452" y="3883"/>
                </a:lnTo>
                <a:lnTo>
                  <a:pt x="9355" y="3957"/>
                </a:lnTo>
                <a:lnTo>
                  <a:pt x="9257" y="3981"/>
                </a:lnTo>
                <a:lnTo>
                  <a:pt x="9159" y="4005"/>
                </a:lnTo>
                <a:lnTo>
                  <a:pt x="9086" y="4005"/>
                </a:lnTo>
                <a:lnTo>
                  <a:pt x="8988" y="4054"/>
                </a:lnTo>
                <a:lnTo>
                  <a:pt x="8866" y="4128"/>
                </a:lnTo>
                <a:lnTo>
                  <a:pt x="8793" y="4201"/>
                </a:lnTo>
                <a:lnTo>
                  <a:pt x="8695" y="4274"/>
                </a:lnTo>
                <a:lnTo>
                  <a:pt x="8598" y="4323"/>
                </a:lnTo>
                <a:lnTo>
                  <a:pt x="8500" y="4372"/>
                </a:lnTo>
                <a:lnTo>
                  <a:pt x="8304" y="4372"/>
                </a:lnTo>
                <a:lnTo>
                  <a:pt x="8207" y="4323"/>
                </a:lnTo>
                <a:lnTo>
                  <a:pt x="8109" y="4274"/>
                </a:lnTo>
                <a:lnTo>
                  <a:pt x="8036" y="4201"/>
                </a:lnTo>
                <a:lnTo>
                  <a:pt x="7963" y="4103"/>
                </a:lnTo>
                <a:lnTo>
                  <a:pt x="7938" y="4005"/>
                </a:lnTo>
                <a:lnTo>
                  <a:pt x="7963" y="3908"/>
                </a:lnTo>
                <a:lnTo>
                  <a:pt x="8036" y="3810"/>
                </a:lnTo>
                <a:lnTo>
                  <a:pt x="8109" y="3712"/>
                </a:lnTo>
                <a:lnTo>
                  <a:pt x="8158" y="3615"/>
                </a:lnTo>
                <a:lnTo>
                  <a:pt x="8207" y="3517"/>
                </a:lnTo>
                <a:lnTo>
                  <a:pt x="8207" y="3419"/>
                </a:lnTo>
                <a:lnTo>
                  <a:pt x="8182" y="3273"/>
                </a:lnTo>
                <a:lnTo>
                  <a:pt x="8158" y="3199"/>
                </a:lnTo>
                <a:lnTo>
                  <a:pt x="8109" y="3151"/>
                </a:lnTo>
                <a:lnTo>
                  <a:pt x="8060" y="3102"/>
                </a:lnTo>
                <a:lnTo>
                  <a:pt x="7987" y="3077"/>
                </a:lnTo>
                <a:lnTo>
                  <a:pt x="7840" y="3053"/>
                </a:lnTo>
                <a:lnTo>
                  <a:pt x="7669" y="3028"/>
                </a:lnTo>
                <a:lnTo>
                  <a:pt x="7596" y="2980"/>
                </a:lnTo>
                <a:lnTo>
                  <a:pt x="7547" y="2955"/>
                </a:lnTo>
                <a:lnTo>
                  <a:pt x="7523" y="2906"/>
                </a:lnTo>
                <a:lnTo>
                  <a:pt x="7547" y="2833"/>
                </a:lnTo>
                <a:lnTo>
                  <a:pt x="7572" y="2760"/>
                </a:lnTo>
                <a:lnTo>
                  <a:pt x="7645" y="2662"/>
                </a:lnTo>
                <a:lnTo>
                  <a:pt x="7694" y="2638"/>
                </a:lnTo>
                <a:lnTo>
                  <a:pt x="7792" y="2589"/>
                </a:lnTo>
                <a:lnTo>
                  <a:pt x="8036" y="2540"/>
                </a:lnTo>
                <a:lnTo>
                  <a:pt x="8329" y="2491"/>
                </a:lnTo>
                <a:lnTo>
                  <a:pt x="8671" y="2467"/>
                </a:lnTo>
                <a:close/>
                <a:moveTo>
                  <a:pt x="11455" y="4763"/>
                </a:moveTo>
                <a:lnTo>
                  <a:pt x="11528" y="4787"/>
                </a:lnTo>
                <a:lnTo>
                  <a:pt x="11577" y="4811"/>
                </a:lnTo>
                <a:lnTo>
                  <a:pt x="11626" y="4885"/>
                </a:lnTo>
                <a:lnTo>
                  <a:pt x="11650" y="4958"/>
                </a:lnTo>
                <a:lnTo>
                  <a:pt x="11626" y="5031"/>
                </a:lnTo>
                <a:lnTo>
                  <a:pt x="11577" y="5153"/>
                </a:lnTo>
                <a:lnTo>
                  <a:pt x="11528" y="5251"/>
                </a:lnTo>
                <a:lnTo>
                  <a:pt x="11455" y="5324"/>
                </a:lnTo>
                <a:lnTo>
                  <a:pt x="11357" y="5398"/>
                </a:lnTo>
                <a:lnTo>
                  <a:pt x="11260" y="5471"/>
                </a:lnTo>
                <a:lnTo>
                  <a:pt x="11162" y="5520"/>
                </a:lnTo>
                <a:lnTo>
                  <a:pt x="10991" y="5520"/>
                </a:lnTo>
                <a:lnTo>
                  <a:pt x="10942" y="5471"/>
                </a:lnTo>
                <a:lnTo>
                  <a:pt x="10893" y="5398"/>
                </a:lnTo>
                <a:lnTo>
                  <a:pt x="10869" y="5324"/>
                </a:lnTo>
                <a:lnTo>
                  <a:pt x="10893" y="5251"/>
                </a:lnTo>
                <a:lnTo>
                  <a:pt x="10942" y="5153"/>
                </a:lnTo>
                <a:lnTo>
                  <a:pt x="10991" y="5031"/>
                </a:lnTo>
                <a:lnTo>
                  <a:pt x="11064" y="4958"/>
                </a:lnTo>
                <a:lnTo>
                  <a:pt x="11162" y="4885"/>
                </a:lnTo>
                <a:lnTo>
                  <a:pt x="11260" y="4811"/>
                </a:lnTo>
                <a:lnTo>
                  <a:pt x="11357" y="4787"/>
                </a:lnTo>
                <a:lnTo>
                  <a:pt x="11455" y="4763"/>
                </a:lnTo>
                <a:close/>
                <a:moveTo>
                  <a:pt x="16437" y="12260"/>
                </a:moveTo>
                <a:lnTo>
                  <a:pt x="16511" y="12285"/>
                </a:lnTo>
                <a:lnTo>
                  <a:pt x="16535" y="12334"/>
                </a:lnTo>
                <a:lnTo>
                  <a:pt x="16559" y="12407"/>
                </a:lnTo>
                <a:lnTo>
                  <a:pt x="16584" y="12578"/>
                </a:lnTo>
                <a:lnTo>
                  <a:pt x="16584" y="12651"/>
                </a:lnTo>
                <a:lnTo>
                  <a:pt x="16535" y="12749"/>
                </a:lnTo>
                <a:lnTo>
                  <a:pt x="16486" y="12871"/>
                </a:lnTo>
                <a:lnTo>
                  <a:pt x="16413" y="12944"/>
                </a:lnTo>
                <a:lnTo>
                  <a:pt x="16340" y="13042"/>
                </a:lnTo>
                <a:lnTo>
                  <a:pt x="16266" y="13140"/>
                </a:lnTo>
                <a:lnTo>
                  <a:pt x="16218" y="13237"/>
                </a:lnTo>
                <a:lnTo>
                  <a:pt x="16218" y="13335"/>
                </a:lnTo>
                <a:lnTo>
                  <a:pt x="16193" y="13482"/>
                </a:lnTo>
                <a:lnTo>
                  <a:pt x="16144" y="13555"/>
                </a:lnTo>
                <a:lnTo>
                  <a:pt x="16120" y="13628"/>
                </a:lnTo>
                <a:lnTo>
                  <a:pt x="16071" y="13653"/>
                </a:lnTo>
                <a:lnTo>
                  <a:pt x="15973" y="13653"/>
                </a:lnTo>
                <a:lnTo>
                  <a:pt x="15924" y="13628"/>
                </a:lnTo>
                <a:lnTo>
                  <a:pt x="15900" y="13555"/>
                </a:lnTo>
                <a:lnTo>
                  <a:pt x="15851" y="13433"/>
                </a:lnTo>
                <a:lnTo>
                  <a:pt x="15851" y="13286"/>
                </a:lnTo>
                <a:lnTo>
                  <a:pt x="15827" y="13140"/>
                </a:lnTo>
                <a:lnTo>
                  <a:pt x="15851" y="12969"/>
                </a:lnTo>
                <a:lnTo>
                  <a:pt x="15924" y="12798"/>
                </a:lnTo>
                <a:lnTo>
                  <a:pt x="15998" y="12627"/>
                </a:lnTo>
                <a:lnTo>
                  <a:pt x="16120" y="12480"/>
                </a:lnTo>
                <a:lnTo>
                  <a:pt x="16242" y="12383"/>
                </a:lnTo>
                <a:lnTo>
                  <a:pt x="16340" y="12309"/>
                </a:lnTo>
                <a:lnTo>
                  <a:pt x="16437" y="12260"/>
                </a:lnTo>
                <a:close/>
                <a:moveTo>
                  <a:pt x="13922" y="3615"/>
                </a:moveTo>
                <a:lnTo>
                  <a:pt x="14239" y="3639"/>
                </a:lnTo>
                <a:lnTo>
                  <a:pt x="14483" y="3639"/>
                </a:lnTo>
                <a:lnTo>
                  <a:pt x="14679" y="3688"/>
                </a:lnTo>
                <a:lnTo>
                  <a:pt x="14777" y="3712"/>
                </a:lnTo>
                <a:lnTo>
                  <a:pt x="14825" y="3737"/>
                </a:lnTo>
                <a:lnTo>
                  <a:pt x="14874" y="3761"/>
                </a:lnTo>
                <a:lnTo>
                  <a:pt x="14923" y="3737"/>
                </a:lnTo>
                <a:lnTo>
                  <a:pt x="14972" y="3712"/>
                </a:lnTo>
                <a:lnTo>
                  <a:pt x="15045" y="3688"/>
                </a:lnTo>
                <a:lnTo>
                  <a:pt x="15143" y="3663"/>
                </a:lnTo>
                <a:lnTo>
                  <a:pt x="15485" y="3639"/>
                </a:lnTo>
                <a:lnTo>
                  <a:pt x="15900" y="4103"/>
                </a:lnTo>
                <a:lnTo>
                  <a:pt x="16291" y="4616"/>
                </a:lnTo>
                <a:lnTo>
                  <a:pt x="16633" y="5153"/>
                </a:lnTo>
                <a:lnTo>
                  <a:pt x="16926" y="5715"/>
                </a:lnTo>
                <a:lnTo>
                  <a:pt x="17194" y="6301"/>
                </a:lnTo>
                <a:lnTo>
                  <a:pt x="17390" y="6912"/>
                </a:lnTo>
                <a:lnTo>
                  <a:pt x="17561" y="7547"/>
                </a:lnTo>
                <a:lnTo>
                  <a:pt x="17683" y="8182"/>
                </a:lnTo>
                <a:lnTo>
                  <a:pt x="17414" y="8157"/>
                </a:lnTo>
                <a:lnTo>
                  <a:pt x="17317" y="8133"/>
                </a:lnTo>
                <a:lnTo>
                  <a:pt x="17268" y="8084"/>
                </a:lnTo>
                <a:lnTo>
                  <a:pt x="17219" y="8060"/>
                </a:lnTo>
                <a:lnTo>
                  <a:pt x="17146" y="8035"/>
                </a:lnTo>
                <a:lnTo>
                  <a:pt x="16975" y="8011"/>
                </a:lnTo>
                <a:lnTo>
                  <a:pt x="16877" y="7986"/>
                </a:lnTo>
                <a:lnTo>
                  <a:pt x="16779" y="7938"/>
                </a:lnTo>
                <a:lnTo>
                  <a:pt x="16682" y="7889"/>
                </a:lnTo>
                <a:lnTo>
                  <a:pt x="16584" y="7815"/>
                </a:lnTo>
                <a:lnTo>
                  <a:pt x="16511" y="7742"/>
                </a:lnTo>
                <a:lnTo>
                  <a:pt x="16437" y="7693"/>
                </a:lnTo>
                <a:lnTo>
                  <a:pt x="16364" y="7693"/>
                </a:lnTo>
                <a:lnTo>
                  <a:pt x="16315" y="7718"/>
                </a:lnTo>
                <a:lnTo>
                  <a:pt x="16291" y="7767"/>
                </a:lnTo>
                <a:lnTo>
                  <a:pt x="16291" y="7840"/>
                </a:lnTo>
                <a:lnTo>
                  <a:pt x="16340" y="7913"/>
                </a:lnTo>
                <a:lnTo>
                  <a:pt x="16413" y="8011"/>
                </a:lnTo>
                <a:lnTo>
                  <a:pt x="16486" y="8084"/>
                </a:lnTo>
                <a:lnTo>
                  <a:pt x="16584" y="8133"/>
                </a:lnTo>
                <a:lnTo>
                  <a:pt x="16706" y="8182"/>
                </a:lnTo>
                <a:lnTo>
                  <a:pt x="16779" y="8182"/>
                </a:lnTo>
                <a:lnTo>
                  <a:pt x="16877" y="8206"/>
                </a:lnTo>
                <a:lnTo>
                  <a:pt x="16975" y="8255"/>
                </a:lnTo>
                <a:lnTo>
                  <a:pt x="17072" y="8304"/>
                </a:lnTo>
                <a:lnTo>
                  <a:pt x="17170" y="8377"/>
                </a:lnTo>
                <a:lnTo>
                  <a:pt x="17194" y="8426"/>
                </a:lnTo>
                <a:lnTo>
                  <a:pt x="17219" y="8475"/>
                </a:lnTo>
                <a:lnTo>
                  <a:pt x="17194" y="8621"/>
                </a:lnTo>
                <a:lnTo>
                  <a:pt x="17097" y="8792"/>
                </a:lnTo>
                <a:lnTo>
                  <a:pt x="16975" y="8963"/>
                </a:lnTo>
                <a:lnTo>
                  <a:pt x="16804" y="9110"/>
                </a:lnTo>
                <a:lnTo>
                  <a:pt x="16657" y="9232"/>
                </a:lnTo>
                <a:lnTo>
                  <a:pt x="16511" y="9305"/>
                </a:lnTo>
                <a:lnTo>
                  <a:pt x="16413" y="9330"/>
                </a:lnTo>
                <a:lnTo>
                  <a:pt x="16242" y="9354"/>
                </a:lnTo>
                <a:lnTo>
                  <a:pt x="16169" y="9378"/>
                </a:lnTo>
                <a:lnTo>
                  <a:pt x="16120" y="9427"/>
                </a:lnTo>
                <a:lnTo>
                  <a:pt x="16071" y="9452"/>
                </a:lnTo>
                <a:lnTo>
                  <a:pt x="16022" y="9476"/>
                </a:lnTo>
                <a:lnTo>
                  <a:pt x="15973" y="9452"/>
                </a:lnTo>
                <a:lnTo>
                  <a:pt x="15924" y="9427"/>
                </a:lnTo>
                <a:lnTo>
                  <a:pt x="15900" y="9378"/>
                </a:lnTo>
                <a:lnTo>
                  <a:pt x="15851" y="9305"/>
                </a:lnTo>
                <a:lnTo>
                  <a:pt x="15827" y="9134"/>
                </a:lnTo>
                <a:lnTo>
                  <a:pt x="15802" y="9037"/>
                </a:lnTo>
                <a:lnTo>
                  <a:pt x="15729" y="8890"/>
                </a:lnTo>
                <a:lnTo>
                  <a:pt x="15607" y="8743"/>
                </a:lnTo>
                <a:lnTo>
                  <a:pt x="15460" y="8573"/>
                </a:lnTo>
                <a:lnTo>
                  <a:pt x="15314" y="8402"/>
                </a:lnTo>
                <a:lnTo>
                  <a:pt x="15192" y="8255"/>
                </a:lnTo>
                <a:lnTo>
                  <a:pt x="15094" y="8108"/>
                </a:lnTo>
                <a:lnTo>
                  <a:pt x="15070" y="8011"/>
                </a:lnTo>
                <a:lnTo>
                  <a:pt x="15070" y="7938"/>
                </a:lnTo>
                <a:lnTo>
                  <a:pt x="15045" y="7889"/>
                </a:lnTo>
                <a:lnTo>
                  <a:pt x="15021" y="7889"/>
                </a:lnTo>
                <a:lnTo>
                  <a:pt x="14972" y="7913"/>
                </a:lnTo>
                <a:lnTo>
                  <a:pt x="14948" y="7962"/>
                </a:lnTo>
                <a:lnTo>
                  <a:pt x="14899" y="8035"/>
                </a:lnTo>
                <a:lnTo>
                  <a:pt x="14874" y="8182"/>
                </a:lnTo>
                <a:lnTo>
                  <a:pt x="14899" y="8279"/>
                </a:lnTo>
                <a:lnTo>
                  <a:pt x="14972" y="8402"/>
                </a:lnTo>
                <a:lnTo>
                  <a:pt x="15045" y="8548"/>
                </a:lnTo>
                <a:lnTo>
                  <a:pt x="15167" y="8670"/>
                </a:lnTo>
                <a:lnTo>
                  <a:pt x="15265" y="8792"/>
                </a:lnTo>
                <a:lnTo>
                  <a:pt x="15363" y="8914"/>
                </a:lnTo>
                <a:lnTo>
                  <a:pt x="15436" y="9037"/>
                </a:lnTo>
                <a:lnTo>
                  <a:pt x="15460" y="9134"/>
                </a:lnTo>
                <a:lnTo>
                  <a:pt x="15460" y="9232"/>
                </a:lnTo>
                <a:lnTo>
                  <a:pt x="15509" y="9330"/>
                </a:lnTo>
                <a:lnTo>
                  <a:pt x="15558" y="9427"/>
                </a:lnTo>
                <a:lnTo>
                  <a:pt x="15631" y="9525"/>
                </a:lnTo>
                <a:lnTo>
                  <a:pt x="15753" y="9598"/>
                </a:lnTo>
                <a:lnTo>
                  <a:pt x="15900" y="9647"/>
                </a:lnTo>
                <a:lnTo>
                  <a:pt x="16047" y="9696"/>
                </a:lnTo>
                <a:lnTo>
                  <a:pt x="16218" y="9720"/>
                </a:lnTo>
                <a:lnTo>
                  <a:pt x="16364" y="9720"/>
                </a:lnTo>
                <a:lnTo>
                  <a:pt x="16486" y="9769"/>
                </a:lnTo>
                <a:lnTo>
                  <a:pt x="16559" y="9818"/>
                </a:lnTo>
                <a:lnTo>
                  <a:pt x="16584" y="9867"/>
                </a:lnTo>
                <a:lnTo>
                  <a:pt x="16584" y="9916"/>
                </a:lnTo>
                <a:lnTo>
                  <a:pt x="16559" y="10013"/>
                </a:lnTo>
                <a:lnTo>
                  <a:pt x="16437" y="10209"/>
                </a:lnTo>
                <a:lnTo>
                  <a:pt x="16242" y="10429"/>
                </a:lnTo>
                <a:lnTo>
                  <a:pt x="16022" y="10673"/>
                </a:lnTo>
                <a:lnTo>
                  <a:pt x="15802" y="10917"/>
                </a:lnTo>
                <a:lnTo>
                  <a:pt x="15631" y="11186"/>
                </a:lnTo>
                <a:lnTo>
                  <a:pt x="15485" y="11430"/>
                </a:lnTo>
                <a:lnTo>
                  <a:pt x="15460" y="11528"/>
                </a:lnTo>
                <a:lnTo>
                  <a:pt x="15460" y="11625"/>
                </a:lnTo>
                <a:lnTo>
                  <a:pt x="15460" y="11772"/>
                </a:lnTo>
                <a:lnTo>
                  <a:pt x="15485" y="11918"/>
                </a:lnTo>
                <a:lnTo>
                  <a:pt x="15509" y="12016"/>
                </a:lnTo>
                <a:lnTo>
                  <a:pt x="15558" y="12089"/>
                </a:lnTo>
                <a:lnTo>
                  <a:pt x="15583" y="12138"/>
                </a:lnTo>
                <a:lnTo>
                  <a:pt x="15607" y="12212"/>
                </a:lnTo>
                <a:lnTo>
                  <a:pt x="15631" y="12383"/>
                </a:lnTo>
                <a:lnTo>
                  <a:pt x="15607" y="12480"/>
                </a:lnTo>
                <a:lnTo>
                  <a:pt x="15509" y="12651"/>
                </a:lnTo>
                <a:lnTo>
                  <a:pt x="15363" y="12847"/>
                </a:lnTo>
                <a:lnTo>
                  <a:pt x="15167" y="13042"/>
                </a:lnTo>
                <a:lnTo>
                  <a:pt x="14972" y="13237"/>
                </a:lnTo>
                <a:lnTo>
                  <a:pt x="14825" y="13433"/>
                </a:lnTo>
                <a:lnTo>
                  <a:pt x="14728" y="13604"/>
                </a:lnTo>
                <a:lnTo>
                  <a:pt x="14679" y="13701"/>
                </a:lnTo>
                <a:lnTo>
                  <a:pt x="14654" y="13823"/>
                </a:lnTo>
                <a:lnTo>
                  <a:pt x="14581" y="13970"/>
                </a:lnTo>
                <a:lnTo>
                  <a:pt x="14459" y="14117"/>
                </a:lnTo>
                <a:lnTo>
                  <a:pt x="14313" y="14288"/>
                </a:lnTo>
                <a:lnTo>
                  <a:pt x="14142" y="14434"/>
                </a:lnTo>
                <a:lnTo>
                  <a:pt x="13995" y="14556"/>
                </a:lnTo>
                <a:lnTo>
                  <a:pt x="13848" y="14629"/>
                </a:lnTo>
                <a:lnTo>
                  <a:pt x="13726" y="14654"/>
                </a:lnTo>
                <a:lnTo>
                  <a:pt x="13653" y="14654"/>
                </a:lnTo>
                <a:lnTo>
                  <a:pt x="13555" y="14605"/>
                </a:lnTo>
                <a:lnTo>
                  <a:pt x="13458" y="14556"/>
                </a:lnTo>
                <a:lnTo>
                  <a:pt x="13360" y="14483"/>
                </a:lnTo>
                <a:lnTo>
                  <a:pt x="13287" y="14385"/>
                </a:lnTo>
                <a:lnTo>
                  <a:pt x="13213" y="14288"/>
                </a:lnTo>
                <a:lnTo>
                  <a:pt x="13189" y="14190"/>
                </a:lnTo>
                <a:lnTo>
                  <a:pt x="13165" y="14092"/>
                </a:lnTo>
                <a:lnTo>
                  <a:pt x="13140" y="13921"/>
                </a:lnTo>
                <a:lnTo>
                  <a:pt x="13116" y="13848"/>
                </a:lnTo>
                <a:lnTo>
                  <a:pt x="13067" y="13799"/>
                </a:lnTo>
                <a:lnTo>
                  <a:pt x="13043" y="13750"/>
                </a:lnTo>
                <a:lnTo>
                  <a:pt x="12994" y="13677"/>
                </a:lnTo>
                <a:lnTo>
                  <a:pt x="12969" y="13530"/>
                </a:lnTo>
                <a:lnTo>
                  <a:pt x="12945" y="13359"/>
                </a:lnTo>
                <a:lnTo>
                  <a:pt x="12920" y="13286"/>
                </a:lnTo>
                <a:lnTo>
                  <a:pt x="12872" y="13237"/>
                </a:lnTo>
                <a:lnTo>
                  <a:pt x="12847" y="13164"/>
                </a:lnTo>
                <a:lnTo>
                  <a:pt x="12823" y="13066"/>
                </a:lnTo>
                <a:lnTo>
                  <a:pt x="12798" y="12920"/>
                </a:lnTo>
                <a:lnTo>
                  <a:pt x="12774" y="12749"/>
                </a:lnTo>
                <a:lnTo>
                  <a:pt x="12798" y="12602"/>
                </a:lnTo>
                <a:lnTo>
                  <a:pt x="12823" y="12456"/>
                </a:lnTo>
                <a:lnTo>
                  <a:pt x="12847" y="12358"/>
                </a:lnTo>
                <a:lnTo>
                  <a:pt x="12872" y="12285"/>
                </a:lnTo>
                <a:lnTo>
                  <a:pt x="12920" y="12236"/>
                </a:lnTo>
                <a:lnTo>
                  <a:pt x="12945" y="12163"/>
                </a:lnTo>
                <a:lnTo>
                  <a:pt x="12969" y="11992"/>
                </a:lnTo>
                <a:lnTo>
                  <a:pt x="12945" y="11894"/>
                </a:lnTo>
                <a:lnTo>
                  <a:pt x="12896" y="11772"/>
                </a:lnTo>
                <a:lnTo>
                  <a:pt x="12798" y="11650"/>
                </a:lnTo>
                <a:lnTo>
                  <a:pt x="12701" y="11528"/>
                </a:lnTo>
                <a:lnTo>
                  <a:pt x="12578" y="11381"/>
                </a:lnTo>
                <a:lnTo>
                  <a:pt x="12481" y="11210"/>
                </a:lnTo>
                <a:lnTo>
                  <a:pt x="12432" y="11015"/>
                </a:lnTo>
                <a:lnTo>
                  <a:pt x="12408" y="10844"/>
                </a:lnTo>
                <a:lnTo>
                  <a:pt x="12408" y="10697"/>
                </a:lnTo>
                <a:lnTo>
                  <a:pt x="12383" y="10551"/>
                </a:lnTo>
                <a:lnTo>
                  <a:pt x="12334" y="10453"/>
                </a:lnTo>
                <a:lnTo>
                  <a:pt x="12310" y="10380"/>
                </a:lnTo>
                <a:lnTo>
                  <a:pt x="12261" y="10331"/>
                </a:lnTo>
                <a:lnTo>
                  <a:pt x="12188" y="10307"/>
                </a:lnTo>
                <a:lnTo>
                  <a:pt x="12017" y="10282"/>
                </a:lnTo>
                <a:lnTo>
                  <a:pt x="11870" y="10307"/>
                </a:lnTo>
                <a:lnTo>
                  <a:pt x="11797" y="10331"/>
                </a:lnTo>
                <a:lnTo>
                  <a:pt x="11748" y="10380"/>
                </a:lnTo>
                <a:lnTo>
                  <a:pt x="11675" y="10429"/>
                </a:lnTo>
                <a:lnTo>
                  <a:pt x="11553" y="10453"/>
                </a:lnTo>
                <a:lnTo>
                  <a:pt x="11406" y="10478"/>
                </a:lnTo>
                <a:lnTo>
                  <a:pt x="11260" y="10478"/>
                </a:lnTo>
                <a:lnTo>
                  <a:pt x="11089" y="10453"/>
                </a:lnTo>
                <a:lnTo>
                  <a:pt x="10893" y="10355"/>
                </a:lnTo>
                <a:lnTo>
                  <a:pt x="10674" y="10233"/>
                </a:lnTo>
                <a:lnTo>
                  <a:pt x="10503" y="10087"/>
                </a:lnTo>
                <a:lnTo>
                  <a:pt x="10429" y="10013"/>
                </a:lnTo>
                <a:lnTo>
                  <a:pt x="10356" y="9891"/>
                </a:lnTo>
                <a:lnTo>
                  <a:pt x="10234" y="9598"/>
                </a:lnTo>
                <a:lnTo>
                  <a:pt x="10161" y="9281"/>
                </a:lnTo>
                <a:lnTo>
                  <a:pt x="10112" y="8963"/>
                </a:lnTo>
                <a:lnTo>
                  <a:pt x="10136" y="8792"/>
                </a:lnTo>
                <a:lnTo>
                  <a:pt x="10161" y="8621"/>
                </a:lnTo>
                <a:lnTo>
                  <a:pt x="10258" y="8279"/>
                </a:lnTo>
                <a:lnTo>
                  <a:pt x="10332" y="8108"/>
                </a:lnTo>
                <a:lnTo>
                  <a:pt x="10405" y="7962"/>
                </a:lnTo>
                <a:lnTo>
                  <a:pt x="10503" y="7815"/>
                </a:lnTo>
                <a:lnTo>
                  <a:pt x="10600" y="7718"/>
                </a:lnTo>
                <a:lnTo>
                  <a:pt x="10796" y="7522"/>
                </a:lnTo>
                <a:lnTo>
                  <a:pt x="10991" y="7376"/>
                </a:lnTo>
                <a:lnTo>
                  <a:pt x="11162" y="7278"/>
                </a:lnTo>
                <a:lnTo>
                  <a:pt x="11260" y="7229"/>
                </a:lnTo>
                <a:lnTo>
                  <a:pt x="11431" y="7205"/>
                </a:lnTo>
                <a:lnTo>
                  <a:pt x="11504" y="7180"/>
                </a:lnTo>
                <a:lnTo>
                  <a:pt x="11553" y="7132"/>
                </a:lnTo>
                <a:lnTo>
                  <a:pt x="11626" y="7107"/>
                </a:lnTo>
                <a:lnTo>
                  <a:pt x="11724" y="7083"/>
                </a:lnTo>
                <a:lnTo>
                  <a:pt x="11870" y="7058"/>
                </a:lnTo>
                <a:lnTo>
                  <a:pt x="12188" y="7058"/>
                </a:lnTo>
                <a:lnTo>
                  <a:pt x="12359" y="7107"/>
                </a:lnTo>
                <a:lnTo>
                  <a:pt x="12481" y="7156"/>
                </a:lnTo>
                <a:lnTo>
                  <a:pt x="12603" y="7229"/>
                </a:lnTo>
                <a:lnTo>
                  <a:pt x="12676" y="7303"/>
                </a:lnTo>
                <a:lnTo>
                  <a:pt x="12774" y="7376"/>
                </a:lnTo>
                <a:lnTo>
                  <a:pt x="12896" y="7425"/>
                </a:lnTo>
                <a:lnTo>
                  <a:pt x="12969" y="7425"/>
                </a:lnTo>
                <a:lnTo>
                  <a:pt x="13140" y="7449"/>
                </a:lnTo>
                <a:lnTo>
                  <a:pt x="13213" y="7498"/>
                </a:lnTo>
                <a:lnTo>
                  <a:pt x="13262" y="7522"/>
                </a:lnTo>
                <a:lnTo>
                  <a:pt x="13311" y="7547"/>
                </a:lnTo>
                <a:lnTo>
                  <a:pt x="13360" y="7571"/>
                </a:lnTo>
                <a:lnTo>
                  <a:pt x="13409" y="7547"/>
                </a:lnTo>
                <a:lnTo>
                  <a:pt x="13458" y="7522"/>
                </a:lnTo>
                <a:lnTo>
                  <a:pt x="13507" y="7498"/>
                </a:lnTo>
                <a:lnTo>
                  <a:pt x="13580" y="7449"/>
                </a:lnTo>
                <a:lnTo>
                  <a:pt x="13726" y="7425"/>
                </a:lnTo>
                <a:lnTo>
                  <a:pt x="13897" y="7449"/>
                </a:lnTo>
                <a:lnTo>
                  <a:pt x="13971" y="7498"/>
                </a:lnTo>
                <a:lnTo>
                  <a:pt x="14019" y="7522"/>
                </a:lnTo>
                <a:lnTo>
                  <a:pt x="14093" y="7571"/>
                </a:lnTo>
                <a:lnTo>
                  <a:pt x="14190" y="7596"/>
                </a:lnTo>
                <a:lnTo>
                  <a:pt x="14337" y="7620"/>
                </a:lnTo>
                <a:lnTo>
                  <a:pt x="14654" y="7620"/>
                </a:lnTo>
                <a:lnTo>
                  <a:pt x="14801" y="7596"/>
                </a:lnTo>
                <a:lnTo>
                  <a:pt x="14899" y="7571"/>
                </a:lnTo>
                <a:lnTo>
                  <a:pt x="14972" y="7522"/>
                </a:lnTo>
                <a:lnTo>
                  <a:pt x="15021" y="7473"/>
                </a:lnTo>
                <a:lnTo>
                  <a:pt x="15045" y="7400"/>
                </a:lnTo>
                <a:lnTo>
                  <a:pt x="15070" y="7229"/>
                </a:lnTo>
                <a:lnTo>
                  <a:pt x="15070" y="7205"/>
                </a:lnTo>
                <a:lnTo>
                  <a:pt x="15045" y="7156"/>
                </a:lnTo>
                <a:lnTo>
                  <a:pt x="14948" y="7107"/>
                </a:lnTo>
                <a:lnTo>
                  <a:pt x="14825" y="7058"/>
                </a:lnTo>
                <a:lnTo>
                  <a:pt x="14679" y="7058"/>
                </a:lnTo>
                <a:lnTo>
                  <a:pt x="14532" y="7034"/>
                </a:lnTo>
                <a:lnTo>
                  <a:pt x="14361" y="6985"/>
                </a:lnTo>
                <a:lnTo>
                  <a:pt x="14215" y="6936"/>
                </a:lnTo>
                <a:lnTo>
                  <a:pt x="14117" y="6863"/>
                </a:lnTo>
                <a:lnTo>
                  <a:pt x="14019" y="6790"/>
                </a:lnTo>
                <a:lnTo>
                  <a:pt x="13922" y="6716"/>
                </a:lnTo>
                <a:lnTo>
                  <a:pt x="13824" y="6692"/>
                </a:lnTo>
                <a:lnTo>
                  <a:pt x="13726" y="6668"/>
                </a:lnTo>
                <a:lnTo>
                  <a:pt x="13653" y="6643"/>
                </a:lnTo>
                <a:lnTo>
                  <a:pt x="13555" y="6619"/>
                </a:lnTo>
                <a:lnTo>
                  <a:pt x="13458" y="6545"/>
                </a:lnTo>
                <a:lnTo>
                  <a:pt x="13360" y="6472"/>
                </a:lnTo>
                <a:lnTo>
                  <a:pt x="13287" y="6399"/>
                </a:lnTo>
                <a:lnTo>
                  <a:pt x="13189" y="6374"/>
                </a:lnTo>
                <a:lnTo>
                  <a:pt x="13116" y="6350"/>
                </a:lnTo>
                <a:lnTo>
                  <a:pt x="13067" y="6374"/>
                </a:lnTo>
                <a:lnTo>
                  <a:pt x="13018" y="6399"/>
                </a:lnTo>
                <a:lnTo>
                  <a:pt x="12945" y="6399"/>
                </a:lnTo>
                <a:lnTo>
                  <a:pt x="12872" y="6350"/>
                </a:lnTo>
                <a:lnTo>
                  <a:pt x="12774" y="6277"/>
                </a:lnTo>
                <a:lnTo>
                  <a:pt x="12701" y="6228"/>
                </a:lnTo>
                <a:lnTo>
                  <a:pt x="12627" y="6179"/>
                </a:lnTo>
                <a:lnTo>
                  <a:pt x="12505" y="6179"/>
                </a:lnTo>
                <a:lnTo>
                  <a:pt x="12456" y="6228"/>
                </a:lnTo>
                <a:lnTo>
                  <a:pt x="12383" y="6252"/>
                </a:lnTo>
                <a:lnTo>
                  <a:pt x="12212" y="6277"/>
                </a:lnTo>
                <a:lnTo>
                  <a:pt x="12114" y="6326"/>
                </a:lnTo>
                <a:lnTo>
                  <a:pt x="11968" y="6399"/>
                </a:lnTo>
                <a:lnTo>
                  <a:pt x="11797" y="6521"/>
                </a:lnTo>
                <a:lnTo>
                  <a:pt x="11650" y="6668"/>
                </a:lnTo>
                <a:lnTo>
                  <a:pt x="11479" y="6814"/>
                </a:lnTo>
                <a:lnTo>
                  <a:pt x="11309" y="6936"/>
                </a:lnTo>
                <a:lnTo>
                  <a:pt x="11186" y="7009"/>
                </a:lnTo>
                <a:lnTo>
                  <a:pt x="11064" y="7058"/>
                </a:lnTo>
                <a:lnTo>
                  <a:pt x="10918" y="7009"/>
                </a:lnTo>
                <a:lnTo>
                  <a:pt x="10844" y="6985"/>
                </a:lnTo>
                <a:lnTo>
                  <a:pt x="10796" y="6961"/>
                </a:lnTo>
                <a:lnTo>
                  <a:pt x="10747" y="6912"/>
                </a:lnTo>
                <a:lnTo>
                  <a:pt x="10722" y="6838"/>
                </a:lnTo>
                <a:lnTo>
                  <a:pt x="10698" y="6668"/>
                </a:lnTo>
                <a:lnTo>
                  <a:pt x="10722" y="6497"/>
                </a:lnTo>
                <a:lnTo>
                  <a:pt x="10747" y="6423"/>
                </a:lnTo>
                <a:lnTo>
                  <a:pt x="10796" y="6374"/>
                </a:lnTo>
                <a:lnTo>
                  <a:pt x="10844" y="6350"/>
                </a:lnTo>
                <a:lnTo>
                  <a:pt x="10967" y="6326"/>
                </a:lnTo>
                <a:lnTo>
                  <a:pt x="11113" y="6301"/>
                </a:lnTo>
                <a:lnTo>
                  <a:pt x="11260" y="6277"/>
                </a:lnTo>
                <a:lnTo>
                  <a:pt x="11406" y="6277"/>
                </a:lnTo>
                <a:lnTo>
                  <a:pt x="11528" y="6228"/>
                </a:lnTo>
                <a:lnTo>
                  <a:pt x="11602" y="6179"/>
                </a:lnTo>
                <a:lnTo>
                  <a:pt x="11626" y="6130"/>
                </a:lnTo>
                <a:lnTo>
                  <a:pt x="11650" y="6106"/>
                </a:lnTo>
                <a:lnTo>
                  <a:pt x="11602" y="5935"/>
                </a:lnTo>
                <a:lnTo>
                  <a:pt x="11577" y="5862"/>
                </a:lnTo>
                <a:lnTo>
                  <a:pt x="11553" y="5813"/>
                </a:lnTo>
                <a:lnTo>
                  <a:pt x="11504" y="5764"/>
                </a:lnTo>
                <a:lnTo>
                  <a:pt x="11504" y="5715"/>
                </a:lnTo>
                <a:lnTo>
                  <a:pt x="11504" y="5666"/>
                </a:lnTo>
                <a:lnTo>
                  <a:pt x="11553" y="5617"/>
                </a:lnTo>
                <a:lnTo>
                  <a:pt x="11602" y="5593"/>
                </a:lnTo>
                <a:lnTo>
                  <a:pt x="11675" y="5544"/>
                </a:lnTo>
                <a:lnTo>
                  <a:pt x="11821" y="5520"/>
                </a:lnTo>
                <a:lnTo>
                  <a:pt x="11919" y="5520"/>
                </a:lnTo>
                <a:lnTo>
                  <a:pt x="12017" y="5471"/>
                </a:lnTo>
                <a:lnTo>
                  <a:pt x="12114" y="5398"/>
                </a:lnTo>
                <a:lnTo>
                  <a:pt x="12212" y="5324"/>
                </a:lnTo>
                <a:lnTo>
                  <a:pt x="12285" y="5251"/>
                </a:lnTo>
                <a:lnTo>
                  <a:pt x="12359" y="5153"/>
                </a:lnTo>
                <a:lnTo>
                  <a:pt x="12383" y="5031"/>
                </a:lnTo>
                <a:lnTo>
                  <a:pt x="12408" y="4958"/>
                </a:lnTo>
                <a:lnTo>
                  <a:pt x="12383" y="4787"/>
                </a:lnTo>
                <a:lnTo>
                  <a:pt x="12334" y="4714"/>
                </a:lnTo>
                <a:lnTo>
                  <a:pt x="12310" y="4665"/>
                </a:lnTo>
                <a:lnTo>
                  <a:pt x="12310" y="4640"/>
                </a:lnTo>
                <a:lnTo>
                  <a:pt x="12310" y="4592"/>
                </a:lnTo>
                <a:lnTo>
                  <a:pt x="12383" y="4469"/>
                </a:lnTo>
                <a:lnTo>
                  <a:pt x="12505" y="4298"/>
                </a:lnTo>
                <a:lnTo>
                  <a:pt x="12701" y="4103"/>
                </a:lnTo>
                <a:lnTo>
                  <a:pt x="12798" y="4005"/>
                </a:lnTo>
                <a:lnTo>
                  <a:pt x="12945" y="3908"/>
                </a:lnTo>
                <a:lnTo>
                  <a:pt x="13091" y="3834"/>
                </a:lnTo>
                <a:lnTo>
                  <a:pt x="13262" y="3761"/>
                </a:lnTo>
                <a:lnTo>
                  <a:pt x="13604" y="3663"/>
                </a:lnTo>
                <a:lnTo>
                  <a:pt x="13775" y="3639"/>
                </a:lnTo>
                <a:lnTo>
                  <a:pt x="13922" y="3615"/>
                </a:lnTo>
                <a:close/>
                <a:moveTo>
                  <a:pt x="6888" y="2467"/>
                </a:moveTo>
                <a:lnTo>
                  <a:pt x="6986" y="2491"/>
                </a:lnTo>
                <a:lnTo>
                  <a:pt x="7083" y="2516"/>
                </a:lnTo>
                <a:lnTo>
                  <a:pt x="7132" y="2540"/>
                </a:lnTo>
                <a:lnTo>
                  <a:pt x="7181" y="2589"/>
                </a:lnTo>
                <a:lnTo>
                  <a:pt x="7181" y="2638"/>
                </a:lnTo>
                <a:lnTo>
                  <a:pt x="7181" y="2711"/>
                </a:lnTo>
                <a:lnTo>
                  <a:pt x="7132" y="2784"/>
                </a:lnTo>
                <a:lnTo>
                  <a:pt x="7083" y="2858"/>
                </a:lnTo>
                <a:lnTo>
                  <a:pt x="6937" y="3028"/>
                </a:lnTo>
                <a:lnTo>
                  <a:pt x="6864" y="3175"/>
                </a:lnTo>
                <a:lnTo>
                  <a:pt x="6839" y="3322"/>
                </a:lnTo>
                <a:lnTo>
                  <a:pt x="6864" y="3395"/>
                </a:lnTo>
                <a:lnTo>
                  <a:pt x="6888" y="3419"/>
                </a:lnTo>
                <a:lnTo>
                  <a:pt x="6961" y="3517"/>
                </a:lnTo>
                <a:lnTo>
                  <a:pt x="7010" y="3615"/>
                </a:lnTo>
                <a:lnTo>
                  <a:pt x="7059" y="3712"/>
                </a:lnTo>
                <a:lnTo>
                  <a:pt x="7083" y="3810"/>
                </a:lnTo>
                <a:lnTo>
                  <a:pt x="7059" y="3908"/>
                </a:lnTo>
                <a:lnTo>
                  <a:pt x="7010" y="4005"/>
                </a:lnTo>
                <a:lnTo>
                  <a:pt x="6961" y="4103"/>
                </a:lnTo>
                <a:lnTo>
                  <a:pt x="6888" y="4201"/>
                </a:lnTo>
                <a:lnTo>
                  <a:pt x="6839" y="4225"/>
                </a:lnTo>
                <a:lnTo>
                  <a:pt x="6644" y="4225"/>
                </a:lnTo>
                <a:lnTo>
                  <a:pt x="6473" y="4128"/>
                </a:lnTo>
                <a:lnTo>
                  <a:pt x="6302" y="4005"/>
                </a:lnTo>
                <a:lnTo>
                  <a:pt x="6155" y="3859"/>
                </a:lnTo>
                <a:lnTo>
                  <a:pt x="5984" y="3786"/>
                </a:lnTo>
                <a:lnTo>
                  <a:pt x="5838" y="3761"/>
                </a:lnTo>
                <a:lnTo>
                  <a:pt x="5789" y="3786"/>
                </a:lnTo>
                <a:lnTo>
                  <a:pt x="5740" y="3810"/>
                </a:lnTo>
                <a:lnTo>
                  <a:pt x="5642" y="3883"/>
                </a:lnTo>
                <a:lnTo>
                  <a:pt x="5545" y="3957"/>
                </a:lnTo>
                <a:lnTo>
                  <a:pt x="5447" y="3981"/>
                </a:lnTo>
                <a:lnTo>
                  <a:pt x="5349" y="4005"/>
                </a:lnTo>
                <a:lnTo>
                  <a:pt x="5203" y="4030"/>
                </a:lnTo>
                <a:lnTo>
                  <a:pt x="5129" y="4054"/>
                </a:lnTo>
                <a:lnTo>
                  <a:pt x="5081" y="4103"/>
                </a:lnTo>
                <a:lnTo>
                  <a:pt x="5032" y="4128"/>
                </a:lnTo>
                <a:lnTo>
                  <a:pt x="4959" y="4152"/>
                </a:lnTo>
                <a:lnTo>
                  <a:pt x="4788" y="4201"/>
                </a:lnTo>
                <a:lnTo>
                  <a:pt x="4690" y="4201"/>
                </a:lnTo>
                <a:lnTo>
                  <a:pt x="4592" y="4250"/>
                </a:lnTo>
                <a:lnTo>
                  <a:pt x="4494" y="4298"/>
                </a:lnTo>
                <a:lnTo>
                  <a:pt x="4397" y="4372"/>
                </a:lnTo>
                <a:lnTo>
                  <a:pt x="4372" y="4421"/>
                </a:lnTo>
                <a:lnTo>
                  <a:pt x="4372" y="4494"/>
                </a:lnTo>
                <a:lnTo>
                  <a:pt x="4372" y="4616"/>
                </a:lnTo>
                <a:lnTo>
                  <a:pt x="4470" y="4787"/>
                </a:lnTo>
                <a:lnTo>
                  <a:pt x="4592" y="4958"/>
                </a:lnTo>
                <a:lnTo>
                  <a:pt x="4690" y="5031"/>
                </a:lnTo>
                <a:lnTo>
                  <a:pt x="4788" y="5056"/>
                </a:lnTo>
                <a:lnTo>
                  <a:pt x="4885" y="5080"/>
                </a:lnTo>
                <a:lnTo>
                  <a:pt x="5007" y="5080"/>
                </a:lnTo>
                <a:lnTo>
                  <a:pt x="5129" y="5056"/>
                </a:lnTo>
                <a:lnTo>
                  <a:pt x="5227" y="5007"/>
                </a:lnTo>
                <a:lnTo>
                  <a:pt x="5349" y="4933"/>
                </a:lnTo>
                <a:lnTo>
                  <a:pt x="5447" y="4860"/>
                </a:lnTo>
                <a:lnTo>
                  <a:pt x="5642" y="4665"/>
                </a:lnTo>
                <a:lnTo>
                  <a:pt x="5838" y="4518"/>
                </a:lnTo>
                <a:lnTo>
                  <a:pt x="6009" y="4421"/>
                </a:lnTo>
                <a:lnTo>
                  <a:pt x="6131" y="4372"/>
                </a:lnTo>
                <a:lnTo>
                  <a:pt x="6204" y="4396"/>
                </a:lnTo>
                <a:lnTo>
                  <a:pt x="6253" y="4445"/>
                </a:lnTo>
                <a:lnTo>
                  <a:pt x="6302" y="4494"/>
                </a:lnTo>
                <a:lnTo>
                  <a:pt x="6302" y="4567"/>
                </a:lnTo>
                <a:lnTo>
                  <a:pt x="6326" y="4640"/>
                </a:lnTo>
                <a:lnTo>
                  <a:pt x="6375" y="4714"/>
                </a:lnTo>
                <a:lnTo>
                  <a:pt x="6424" y="4738"/>
                </a:lnTo>
                <a:lnTo>
                  <a:pt x="6497" y="4763"/>
                </a:lnTo>
                <a:lnTo>
                  <a:pt x="6595" y="4787"/>
                </a:lnTo>
                <a:lnTo>
                  <a:pt x="6693" y="4811"/>
                </a:lnTo>
                <a:lnTo>
                  <a:pt x="6790" y="4885"/>
                </a:lnTo>
                <a:lnTo>
                  <a:pt x="6888" y="4958"/>
                </a:lnTo>
                <a:lnTo>
                  <a:pt x="6937" y="5031"/>
                </a:lnTo>
                <a:lnTo>
                  <a:pt x="6961" y="5153"/>
                </a:lnTo>
                <a:lnTo>
                  <a:pt x="6937" y="5251"/>
                </a:lnTo>
                <a:lnTo>
                  <a:pt x="6888" y="5324"/>
                </a:lnTo>
                <a:lnTo>
                  <a:pt x="6790" y="5398"/>
                </a:lnTo>
                <a:lnTo>
                  <a:pt x="6693" y="5471"/>
                </a:lnTo>
                <a:lnTo>
                  <a:pt x="6595" y="5520"/>
                </a:lnTo>
                <a:lnTo>
                  <a:pt x="6497" y="5520"/>
                </a:lnTo>
                <a:lnTo>
                  <a:pt x="6399" y="5544"/>
                </a:lnTo>
                <a:lnTo>
                  <a:pt x="6253" y="5642"/>
                </a:lnTo>
                <a:lnTo>
                  <a:pt x="6082" y="5764"/>
                </a:lnTo>
                <a:lnTo>
                  <a:pt x="5935" y="5910"/>
                </a:lnTo>
                <a:lnTo>
                  <a:pt x="5764" y="6057"/>
                </a:lnTo>
                <a:lnTo>
                  <a:pt x="5594" y="6179"/>
                </a:lnTo>
                <a:lnTo>
                  <a:pt x="5471" y="6252"/>
                </a:lnTo>
                <a:lnTo>
                  <a:pt x="5349" y="6277"/>
                </a:lnTo>
                <a:lnTo>
                  <a:pt x="5227" y="6326"/>
                </a:lnTo>
                <a:lnTo>
                  <a:pt x="5056" y="6448"/>
                </a:lnTo>
                <a:lnTo>
                  <a:pt x="4812" y="6643"/>
                </a:lnTo>
                <a:lnTo>
                  <a:pt x="4568" y="6887"/>
                </a:lnTo>
                <a:lnTo>
                  <a:pt x="4226" y="7229"/>
                </a:lnTo>
                <a:lnTo>
                  <a:pt x="4104" y="7327"/>
                </a:lnTo>
                <a:lnTo>
                  <a:pt x="3957" y="7449"/>
                </a:lnTo>
                <a:lnTo>
                  <a:pt x="3640" y="7644"/>
                </a:lnTo>
                <a:lnTo>
                  <a:pt x="3347" y="7767"/>
                </a:lnTo>
                <a:lnTo>
                  <a:pt x="3200" y="7791"/>
                </a:lnTo>
                <a:lnTo>
                  <a:pt x="3078" y="7815"/>
                </a:lnTo>
                <a:lnTo>
                  <a:pt x="2834" y="7815"/>
                </a:lnTo>
                <a:lnTo>
                  <a:pt x="2614" y="7864"/>
                </a:lnTo>
                <a:lnTo>
                  <a:pt x="2443" y="7938"/>
                </a:lnTo>
                <a:lnTo>
                  <a:pt x="2321" y="8011"/>
                </a:lnTo>
                <a:lnTo>
                  <a:pt x="2248" y="8084"/>
                </a:lnTo>
                <a:lnTo>
                  <a:pt x="2174" y="8182"/>
                </a:lnTo>
                <a:lnTo>
                  <a:pt x="2125" y="8279"/>
                </a:lnTo>
                <a:lnTo>
                  <a:pt x="2125" y="8377"/>
                </a:lnTo>
                <a:lnTo>
                  <a:pt x="2125" y="8475"/>
                </a:lnTo>
                <a:lnTo>
                  <a:pt x="2174" y="8573"/>
                </a:lnTo>
                <a:lnTo>
                  <a:pt x="2248" y="8670"/>
                </a:lnTo>
                <a:lnTo>
                  <a:pt x="2321" y="8768"/>
                </a:lnTo>
                <a:lnTo>
                  <a:pt x="2394" y="8841"/>
                </a:lnTo>
                <a:lnTo>
                  <a:pt x="2492" y="8890"/>
                </a:lnTo>
                <a:lnTo>
                  <a:pt x="2614" y="8939"/>
                </a:lnTo>
                <a:lnTo>
                  <a:pt x="2687" y="8939"/>
                </a:lnTo>
                <a:lnTo>
                  <a:pt x="2809" y="8988"/>
                </a:lnTo>
                <a:lnTo>
                  <a:pt x="2956" y="9085"/>
                </a:lnTo>
                <a:lnTo>
                  <a:pt x="3151" y="9232"/>
                </a:lnTo>
                <a:lnTo>
                  <a:pt x="3371" y="9427"/>
                </a:lnTo>
                <a:lnTo>
                  <a:pt x="3566" y="9623"/>
                </a:lnTo>
                <a:lnTo>
                  <a:pt x="3762" y="9769"/>
                </a:lnTo>
                <a:lnTo>
                  <a:pt x="3908" y="9867"/>
                </a:lnTo>
                <a:lnTo>
                  <a:pt x="4030" y="9891"/>
                </a:lnTo>
                <a:lnTo>
                  <a:pt x="4177" y="9867"/>
                </a:lnTo>
                <a:lnTo>
                  <a:pt x="4250" y="9843"/>
                </a:lnTo>
                <a:lnTo>
                  <a:pt x="4324" y="9818"/>
                </a:lnTo>
                <a:lnTo>
                  <a:pt x="4372" y="9769"/>
                </a:lnTo>
                <a:lnTo>
                  <a:pt x="4494" y="9745"/>
                </a:lnTo>
                <a:lnTo>
                  <a:pt x="4641" y="9720"/>
                </a:lnTo>
                <a:lnTo>
                  <a:pt x="4959" y="9720"/>
                </a:lnTo>
                <a:lnTo>
                  <a:pt x="5105" y="9769"/>
                </a:lnTo>
                <a:lnTo>
                  <a:pt x="5252" y="9818"/>
                </a:lnTo>
                <a:lnTo>
                  <a:pt x="5349" y="9916"/>
                </a:lnTo>
                <a:lnTo>
                  <a:pt x="5447" y="9989"/>
                </a:lnTo>
                <a:lnTo>
                  <a:pt x="5545" y="10038"/>
                </a:lnTo>
                <a:lnTo>
                  <a:pt x="5642" y="10087"/>
                </a:lnTo>
                <a:lnTo>
                  <a:pt x="5740" y="10087"/>
                </a:lnTo>
                <a:lnTo>
                  <a:pt x="5838" y="10136"/>
                </a:lnTo>
                <a:lnTo>
                  <a:pt x="5984" y="10209"/>
                </a:lnTo>
                <a:lnTo>
                  <a:pt x="6155" y="10331"/>
                </a:lnTo>
                <a:lnTo>
                  <a:pt x="6302" y="10478"/>
                </a:lnTo>
                <a:lnTo>
                  <a:pt x="6473" y="10624"/>
                </a:lnTo>
                <a:lnTo>
                  <a:pt x="6644" y="10746"/>
                </a:lnTo>
                <a:lnTo>
                  <a:pt x="6790" y="10819"/>
                </a:lnTo>
                <a:lnTo>
                  <a:pt x="6888" y="10844"/>
                </a:lnTo>
                <a:lnTo>
                  <a:pt x="6961" y="10868"/>
                </a:lnTo>
                <a:lnTo>
                  <a:pt x="7083" y="10917"/>
                </a:lnTo>
                <a:lnTo>
                  <a:pt x="7181" y="10966"/>
                </a:lnTo>
                <a:lnTo>
                  <a:pt x="7254" y="11039"/>
                </a:lnTo>
                <a:lnTo>
                  <a:pt x="7352" y="11113"/>
                </a:lnTo>
                <a:lnTo>
                  <a:pt x="7450" y="11186"/>
                </a:lnTo>
                <a:lnTo>
                  <a:pt x="7547" y="11210"/>
                </a:lnTo>
                <a:lnTo>
                  <a:pt x="7645" y="11235"/>
                </a:lnTo>
                <a:lnTo>
                  <a:pt x="7743" y="11259"/>
                </a:lnTo>
                <a:lnTo>
                  <a:pt x="7840" y="11283"/>
                </a:lnTo>
                <a:lnTo>
                  <a:pt x="7938" y="11357"/>
                </a:lnTo>
                <a:lnTo>
                  <a:pt x="8036" y="11430"/>
                </a:lnTo>
                <a:lnTo>
                  <a:pt x="8109" y="11528"/>
                </a:lnTo>
                <a:lnTo>
                  <a:pt x="8158" y="11625"/>
                </a:lnTo>
                <a:lnTo>
                  <a:pt x="8207" y="11723"/>
                </a:lnTo>
                <a:lnTo>
                  <a:pt x="8207" y="11796"/>
                </a:lnTo>
                <a:lnTo>
                  <a:pt x="8207" y="11894"/>
                </a:lnTo>
                <a:lnTo>
                  <a:pt x="8158" y="11992"/>
                </a:lnTo>
                <a:lnTo>
                  <a:pt x="8109" y="12089"/>
                </a:lnTo>
                <a:lnTo>
                  <a:pt x="8036" y="12187"/>
                </a:lnTo>
                <a:lnTo>
                  <a:pt x="7963" y="12285"/>
                </a:lnTo>
                <a:lnTo>
                  <a:pt x="7889" y="12383"/>
                </a:lnTo>
                <a:lnTo>
                  <a:pt x="7840" y="12480"/>
                </a:lnTo>
                <a:lnTo>
                  <a:pt x="7840" y="12578"/>
                </a:lnTo>
                <a:lnTo>
                  <a:pt x="7816" y="12676"/>
                </a:lnTo>
                <a:lnTo>
                  <a:pt x="7718" y="12822"/>
                </a:lnTo>
                <a:lnTo>
                  <a:pt x="7596" y="12969"/>
                </a:lnTo>
                <a:lnTo>
                  <a:pt x="7450" y="13140"/>
                </a:lnTo>
                <a:lnTo>
                  <a:pt x="7303" y="13311"/>
                </a:lnTo>
                <a:lnTo>
                  <a:pt x="7181" y="13457"/>
                </a:lnTo>
                <a:lnTo>
                  <a:pt x="7108" y="13604"/>
                </a:lnTo>
                <a:lnTo>
                  <a:pt x="7083" y="13701"/>
                </a:lnTo>
                <a:lnTo>
                  <a:pt x="7034" y="13823"/>
                </a:lnTo>
                <a:lnTo>
                  <a:pt x="6961" y="13970"/>
                </a:lnTo>
                <a:lnTo>
                  <a:pt x="6839" y="14117"/>
                </a:lnTo>
                <a:lnTo>
                  <a:pt x="6693" y="14288"/>
                </a:lnTo>
                <a:lnTo>
                  <a:pt x="6546" y="14434"/>
                </a:lnTo>
                <a:lnTo>
                  <a:pt x="6424" y="14605"/>
                </a:lnTo>
                <a:lnTo>
                  <a:pt x="6351" y="14752"/>
                </a:lnTo>
                <a:lnTo>
                  <a:pt x="6302" y="14849"/>
                </a:lnTo>
                <a:lnTo>
                  <a:pt x="6277" y="14947"/>
                </a:lnTo>
                <a:lnTo>
                  <a:pt x="6229" y="15069"/>
                </a:lnTo>
                <a:lnTo>
                  <a:pt x="6131" y="15216"/>
                </a:lnTo>
                <a:lnTo>
                  <a:pt x="6033" y="15338"/>
                </a:lnTo>
                <a:lnTo>
                  <a:pt x="5911" y="15460"/>
                </a:lnTo>
                <a:lnTo>
                  <a:pt x="5813" y="15582"/>
                </a:lnTo>
                <a:lnTo>
                  <a:pt x="5764" y="15704"/>
                </a:lnTo>
                <a:lnTo>
                  <a:pt x="5740" y="15802"/>
                </a:lnTo>
                <a:lnTo>
                  <a:pt x="5764" y="15973"/>
                </a:lnTo>
                <a:lnTo>
                  <a:pt x="5789" y="16046"/>
                </a:lnTo>
                <a:lnTo>
                  <a:pt x="5838" y="16095"/>
                </a:lnTo>
                <a:lnTo>
                  <a:pt x="5862" y="16144"/>
                </a:lnTo>
                <a:lnTo>
                  <a:pt x="5911" y="16217"/>
                </a:lnTo>
                <a:lnTo>
                  <a:pt x="5935" y="16388"/>
                </a:lnTo>
                <a:lnTo>
                  <a:pt x="5911" y="16461"/>
                </a:lnTo>
                <a:lnTo>
                  <a:pt x="5862" y="16510"/>
                </a:lnTo>
                <a:lnTo>
                  <a:pt x="5813" y="16559"/>
                </a:lnTo>
                <a:lnTo>
                  <a:pt x="5642" y="16559"/>
                </a:lnTo>
                <a:lnTo>
                  <a:pt x="5545" y="16510"/>
                </a:lnTo>
                <a:lnTo>
                  <a:pt x="5447" y="16461"/>
                </a:lnTo>
                <a:lnTo>
                  <a:pt x="5349" y="16388"/>
                </a:lnTo>
                <a:lnTo>
                  <a:pt x="5276" y="16266"/>
                </a:lnTo>
                <a:lnTo>
                  <a:pt x="5227" y="16119"/>
                </a:lnTo>
                <a:lnTo>
                  <a:pt x="5178" y="15973"/>
                </a:lnTo>
                <a:lnTo>
                  <a:pt x="5178" y="15802"/>
                </a:lnTo>
                <a:lnTo>
                  <a:pt x="5154" y="15655"/>
                </a:lnTo>
                <a:lnTo>
                  <a:pt x="5105" y="15484"/>
                </a:lnTo>
                <a:lnTo>
                  <a:pt x="5056" y="15338"/>
                </a:lnTo>
                <a:lnTo>
                  <a:pt x="4983" y="15240"/>
                </a:lnTo>
                <a:lnTo>
                  <a:pt x="4934" y="15191"/>
                </a:lnTo>
                <a:lnTo>
                  <a:pt x="4910" y="15093"/>
                </a:lnTo>
                <a:lnTo>
                  <a:pt x="4836" y="14849"/>
                </a:lnTo>
                <a:lnTo>
                  <a:pt x="4812" y="14556"/>
                </a:lnTo>
                <a:lnTo>
                  <a:pt x="4788" y="14214"/>
                </a:lnTo>
                <a:lnTo>
                  <a:pt x="4788" y="13970"/>
                </a:lnTo>
                <a:lnTo>
                  <a:pt x="4788" y="13799"/>
                </a:lnTo>
                <a:lnTo>
                  <a:pt x="4739" y="13604"/>
                </a:lnTo>
                <a:lnTo>
                  <a:pt x="4714" y="13433"/>
                </a:lnTo>
                <a:lnTo>
                  <a:pt x="4641" y="13237"/>
                </a:lnTo>
                <a:lnTo>
                  <a:pt x="4568" y="13066"/>
                </a:lnTo>
                <a:lnTo>
                  <a:pt x="4494" y="12920"/>
                </a:lnTo>
                <a:lnTo>
                  <a:pt x="4397" y="12773"/>
                </a:lnTo>
                <a:lnTo>
                  <a:pt x="4324" y="12676"/>
                </a:lnTo>
                <a:lnTo>
                  <a:pt x="4128" y="12456"/>
                </a:lnTo>
                <a:lnTo>
                  <a:pt x="3982" y="12260"/>
                </a:lnTo>
                <a:lnTo>
                  <a:pt x="3884" y="12114"/>
                </a:lnTo>
                <a:lnTo>
                  <a:pt x="3835" y="11992"/>
                </a:lnTo>
                <a:lnTo>
                  <a:pt x="3811" y="11845"/>
                </a:lnTo>
                <a:lnTo>
                  <a:pt x="3786" y="11772"/>
                </a:lnTo>
                <a:lnTo>
                  <a:pt x="3737" y="11723"/>
                </a:lnTo>
                <a:lnTo>
                  <a:pt x="3713" y="11650"/>
                </a:lnTo>
                <a:lnTo>
                  <a:pt x="3664" y="11528"/>
                </a:lnTo>
                <a:lnTo>
                  <a:pt x="3664" y="11381"/>
                </a:lnTo>
                <a:lnTo>
                  <a:pt x="3640" y="11235"/>
                </a:lnTo>
                <a:lnTo>
                  <a:pt x="3664" y="11088"/>
                </a:lnTo>
                <a:lnTo>
                  <a:pt x="3664" y="10942"/>
                </a:lnTo>
                <a:lnTo>
                  <a:pt x="3713" y="10819"/>
                </a:lnTo>
                <a:lnTo>
                  <a:pt x="3737" y="10771"/>
                </a:lnTo>
                <a:lnTo>
                  <a:pt x="3786" y="10697"/>
                </a:lnTo>
                <a:lnTo>
                  <a:pt x="3811" y="10648"/>
                </a:lnTo>
                <a:lnTo>
                  <a:pt x="3835" y="10478"/>
                </a:lnTo>
                <a:lnTo>
                  <a:pt x="3811" y="10307"/>
                </a:lnTo>
                <a:lnTo>
                  <a:pt x="3786" y="10233"/>
                </a:lnTo>
                <a:lnTo>
                  <a:pt x="3737" y="10184"/>
                </a:lnTo>
                <a:lnTo>
                  <a:pt x="3689" y="10160"/>
                </a:lnTo>
                <a:lnTo>
                  <a:pt x="3615" y="10111"/>
                </a:lnTo>
                <a:lnTo>
                  <a:pt x="3444" y="10087"/>
                </a:lnTo>
                <a:lnTo>
                  <a:pt x="3347" y="10062"/>
                </a:lnTo>
                <a:lnTo>
                  <a:pt x="3200" y="9989"/>
                </a:lnTo>
                <a:lnTo>
                  <a:pt x="3054" y="9867"/>
                </a:lnTo>
                <a:lnTo>
                  <a:pt x="2883" y="9720"/>
                </a:lnTo>
                <a:lnTo>
                  <a:pt x="2712" y="9574"/>
                </a:lnTo>
                <a:lnTo>
                  <a:pt x="2565" y="9452"/>
                </a:lnTo>
                <a:lnTo>
                  <a:pt x="2419" y="9354"/>
                </a:lnTo>
                <a:lnTo>
                  <a:pt x="2321" y="9330"/>
                </a:lnTo>
                <a:lnTo>
                  <a:pt x="2199" y="9281"/>
                </a:lnTo>
                <a:lnTo>
                  <a:pt x="2003" y="9159"/>
                </a:lnTo>
                <a:lnTo>
                  <a:pt x="1784" y="8988"/>
                </a:lnTo>
                <a:lnTo>
                  <a:pt x="1539" y="8768"/>
                </a:lnTo>
                <a:lnTo>
                  <a:pt x="1246" y="8402"/>
                </a:lnTo>
                <a:lnTo>
                  <a:pt x="1078" y="8185"/>
                </a:lnTo>
                <a:lnTo>
                  <a:pt x="1124" y="7840"/>
                </a:lnTo>
                <a:lnTo>
                  <a:pt x="1197" y="7473"/>
                </a:lnTo>
                <a:lnTo>
                  <a:pt x="1295" y="7132"/>
                </a:lnTo>
                <a:lnTo>
                  <a:pt x="1393" y="6790"/>
                </a:lnTo>
                <a:lnTo>
                  <a:pt x="1515" y="6448"/>
                </a:lnTo>
                <a:lnTo>
                  <a:pt x="1637" y="6106"/>
                </a:lnTo>
                <a:lnTo>
                  <a:pt x="1784" y="5788"/>
                </a:lnTo>
                <a:lnTo>
                  <a:pt x="1954" y="5471"/>
                </a:lnTo>
                <a:lnTo>
                  <a:pt x="2125" y="5153"/>
                </a:lnTo>
                <a:lnTo>
                  <a:pt x="2296" y="4860"/>
                </a:lnTo>
                <a:lnTo>
                  <a:pt x="2516" y="4567"/>
                </a:lnTo>
                <a:lnTo>
                  <a:pt x="2712" y="4298"/>
                </a:lnTo>
                <a:lnTo>
                  <a:pt x="3151" y="3737"/>
                </a:lnTo>
                <a:lnTo>
                  <a:pt x="3664" y="3248"/>
                </a:lnTo>
                <a:lnTo>
                  <a:pt x="4079" y="3248"/>
                </a:lnTo>
                <a:lnTo>
                  <a:pt x="4299" y="3297"/>
                </a:lnTo>
                <a:lnTo>
                  <a:pt x="4470" y="3346"/>
                </a:lnTo>
                <a:lnTo>
                  <a:pt x="4592" y="3419"/>
                </a:lnTo>
                <a:lnTo>
                  <a:pt x="4690" y="3493"/>
                </a:lnTo>
                <a:lnTo>
                  <a:pt x="4788" y="3517"/>
                </a:lnTo>
                <a:lnTo>
                  <a:pt x="4885" y="3493"/>
                </a:lnTo>
                <a:lnTo>
                  <a:pt x="4983" y="3419"/>
                </a:lnTo>
                <a:lnTo>
                  <a:pt x="5056" y="3346"/>
                </a:lnTo>
                <a:lnTo>
                  <a:pt x="5178" y="3297"/>
                </a:lnTo>
                <a:lnTo>
                  <a:pt x="5276" y="3248"/>
                </a:lnTo>
                <a:lnTo>
                  <a:pt x="5349" y="3248"/>
                </a:lnTo>
                <a:lnTo>
                  <a:pt x="5471" y="3199"/>
                </a:lnTo>
                <a:lnTo>
                  <a:pt x="5594" y="3126"/>
                </a:lnTo>
                <a:lnTo>
                  <a:pt x="5764" y="3004"/>
                </a:lnTo>
                <a:lnTo>
                  <a:pt x="5935" y="2858"/>
                </a:lnTo>
                <a:lnTo>
                  <a:pt x="6131" y="2711"/>
                </a:lnTo>
                <a:lnTo>
                  <a:pt x="6375" y="2589"/>
                </a:lnTo>
                <a:lnTo>
                  <a:pt x="6619" y="2516"/>
                </a:lnTo>
                <a:lnTo>
                  <a:pt x="6888" y="2467"/>
                </a:lnTo>
                <a:close/>
                <a:moveTo>
                  <a:pt x="9379" y="0"/>
                </a:moveTo>
                <a:lnTo>
                  <a:pt x="8891" y="24"/>
                </a:lnTo>
                <a:lnTo>
                  <a:pt x="8427" y="49"/>
                </a:lnTo>
                <a:lnTo>
                  <a:pt x="7963" y="122"/>
                </a:lnTo>
                <a:lnTo>
                  <a:pt x="7499" y="195"/>
                </a:lnTo>
                <a:lnTo>
                  <a:pt x="7034" y="293"/>
                </a:lnTo>
                <a:lnTo>
                  <a:pt x="6595" y="440"/>
                </a:lnTo>
                <a:lnTo>
                  <a:pt x="6155" y="586"/>
                </a:lnTo>
                <a:lnTo>
                  <a:pt x="5740" y="733"/>
                </a:lnTo>
                <a:lnTo>
                  <a:pt x="5325" y="928"/>
                </a:lnTo>
                <a:lnTo>
                  <a:pt x="4910" y="1148"/>
                </a:lnTo>
                <a:lnTo>
                  <a:pt x="4519" y="1368"/>
                </a:lnTo>
                <a:lnTo>
                  <a:pt x="4128" y="1612"/>
                </a:lnTo>
                <a:lnTo>
                  <a:pt x="3762" y="1881"/>
                </a:lnTo>
                <a:lnTo>
                  <a:pt x="3420" y="2149"/>
                </a:lnTo>
                <a:lnTo>
                  <a:pt x="3078" y="2442"/>
                </a:lnTo>
                <a:lnTo>
                  <a:pt x="2760" y="2760"/>
                </a:lnTo>
                <a:lnTo>
                  <a:pt x="2443" y="3077"/>
                </a:lnTo>
                <a:lnTo>
                  <a:pt x="2150" y="3419"/>
                </a:lnTo>
                <a:lnTo>
                  <a:pt x="1881" y="3761"/>
                </a:lnTo>
                <a:lnTo>
                  <a:pt x="1613" y="4128"/>
                </a:lnTo>
                <a:lnTo>
                  <a:pt x="1368" y="4518"/>
                </a:lnTo>
                <a:lnTo>
                  <a:pt x="1149" y="4909"/>
                </a:lnTo>
                <a:lnTo>
                  <a:pt x="929" y="5324"/>
                </a:lnTo>
                <a:lnTo>
                  <a:pt x="733" y="5739"/>
                </a:lnTo>
                <a:lnTo>
                  <a:pt x="587" y="6155"/>
                </a:lnTo>
                <a:lnTo>
                  <a:pt x="440" y="6594"/>
                </a:lnTo>
                <a:lnTo>
                  <a:pt x="294" y="7034"/>
                </a:lnTo>
                <a:lnTo>
                  <a:pt x="196" y="7498"/>
                </a:lnTo>
                <a:lnTo>
                  <a:pt x="123" y="7962"/>
                </a:lnTo>
                <a:lnTo>
                  <a:pt x="49" y="8426"/>
                </a:lnTo>
                <a:lnTo>
                  <a:pt x="25" y="8890"/>
                </a:lnTo>
                <a:lnTo>
                  <a:pt x="1" y="9378"/>
                </a:lnTo>
                <a:lnTo>
                  <a:pt x="25" y="9867"/>
                </a:lnTo>
                <a:lnTo>
                  <a:pt x="49" y="10331"/>
                </a:lnTo>
                <a:lnTo>
                  <a:pt x="123" y="10795"/>
                </a:lnTo>
                <a:lnTo>
                  <a:pt x="196" y="11259"/>
                </a:lnTo>
                <a:lnTo>
                  <a:pt x="294" y="11723"/>
                </a:lnTo>
                <a:lnTo>
                  <a:pt x="440" y="12163"/>
                </a:lnTo>
                <a:lnTo>
                  <a:pt x="587" y="12602"/>
                </a:lnTo>
                <a:lnTo>
                  <a:pt x="733" y="13018"/>
                </a:lnTo>
                <a:lnTo>
                  <a:pt x="929" y="13433"/>
                </a:lnTo>
                <a:lnTo>
                  <a:pt x="1149" y="13848"/>
                </a:lnTo>
                <a:lnTo>
                  <a:pt x="1368" y="14239"/>
                </a:lnTo>
                <a:lnTo>
                  <a:pt x="1613" y="14629"/>
                </a:lnTo>
                <a:lnTo>
                  <a:pt x="1881" y="14996"/>
                </a:lnTo>
                <a:lnTo>
                  <a:pt x="2150" y="15338"/>
                </a:lnTo>
                <a:lnTo>
                  <a:pt x="2443" y="15680"/>
                </a:lnTo>
                <a:lnTo>
                  <a:pt x="2760" y="15997"/>
                </a:lnTo>
                <a:lnTo>
                  <a:pt x="3078" y="16315"/>
                </a:lnTo>
                <a:lnTo>
                  <a:pt x="3420" y="16608"/>
                </a:lnTo>
                <a:lnTo>
                  <a:pt x="3762" y="16876"/>
                </a:lnTo>
                <a:lnTo>
                  <a:pt x="4128" y="17145"/>
                </a:lnTo>
                <a:lnTo>
                  <a:pt x="4519" y="17389"/>
                </a:lnTo>
                <a:lnTo>
                  <a:pt x="4910" y="17609"/>
                </a:lnTo>
                <a:lnTo>
                  <a:pt x="5325" y="17829"/>
                </a:lnTo>
                <a:lnTo>
                  <a:pt x="5740" y="18024"/>
                </a:lnTo>
                <a:lnTo>
                  <a:pt x="6155" y="18171"/>
                </a:lnTo>
                <a:lnTo>
                  <a:pt x="6595" y="18317"/>
                </a:lnTo>
                <a:lnTo>
                  <a:pt x="7034" y="18464"/>
                </a:lnTo>
                <a:lnTo>
                  <a:pt x="7499" y="18562"/>
                </a:lnTo>
                <a:lnTo>
                  <a:pt x="7963" y="18635"/>
                </a:lnTo>
                <a:lnTo>
                  <a:pt x="8427" y="18708"/>
                </a:lnTo>
                <a:lnTo>
                  <a:pt x="8891" y="18733"/>
                </a:lnTo>
                <a:lnTo>
                  <a:pt x="9379" y="18757"/>
                </a:lnTo>
                <a:lnTo>
                  <a:pt x="9868" y="18733"/>
                </a:lnTo>
                <a:lnTo>
                  <a:pt x="10332" y="18708"/>
                </a:lnTo>
                <a:lnTo>
                  <a:pt x="10796" y="18635"/>
                </a:lnTo>
                <a:lnTo>
                  <a:pt x="11260" y="18562"/>
                </a:lnTo>
                <a:lnTo>
                  <a:pt x="11724" y="18464"/>
                </a:lnTo>
                <a:lnTo>
                  <a:pt x="12163" y="18317"/>
                </a:lnTo>
                <a:lnTo>
                  <a:pt x="12603" y="18171"/>
                </a:lnTo>
                <a:lnTo>
                  <a:pt x="13018" y="18024"/>
                </a:lnTo>
                <a:lnTo>
                  <a:pt x="13433" y="17829"/>
                </a:lnTo>
                <a:lnTo>
                  <a:pt x="13848" y="17609"/>
                </a:lnTo>
                <a:lnTo>
                  <a:pt x="14239" y="17389"/>
                </a:lnTo>
                <a:lnTo>
                  <a:pt x="14630" y="17145"/>
                </a:lnTo>
                <a:lnTo>
                  <a:pt x="14996" y="16876"/>
                </a:lnTo>
                <a:lnTo>
                  <a:pt x="15338" y="16608"/>
                </a:lnTo>
                <a:lnTo>
                  <a:pt x="15680" y="16315"/>
                </a:lnTo>
                <a:lnTo>
                  <a:pt x="15998" y="15997"/>
                </a:lnTo>
                <a:lnTo>
                  <a:pt x="16315" y="15680"/>
                </a:lnTo>
                <a:lnTo>
                  <a:pt x="16608" y="15338"/>
                </a:lnTo>
                <a:lnTo>
                  <a:pt x="16877" y="14996"/>
                </a:lnTo>
                <a:lnTo>
                  <a:pt x="17146" y="14629"/>
                </a:lnTo>
                <a:lnTo>
                  <a:pt x="17390" y="14239"/>
                </a:lnTo>
                <a:lnTo>
                  <a:pt x="17610" y="13848"/>
                </a:lnTo>
                <a:lnTo>
                  <a:pt x="17829" y="13433"/>
                </a:lnTo>
                <a:lnTo>
                  <a:pt x="18025" y="13018"/>
                </a:lnTo>
                <a:lnTo>
                  <a:pt x="18171" y="12602"/>
                </a:lnTo>
                <a:lnTo>
                  <a:pt x="18318" y="12163"/>
                </a:lnTo>
                <a:lnTo>
                  <a:pt x="18464" y="11723"/>
                </a:lnTo>
                <a:lnTo>
                  <a:pt x="18562" y="11259"/>
                </a:lnTo>
                <a:lnTo>
                  <a:pt x="18635" y="10795"/>
                </a:lnTo>
                <a:lnTo>
                  <a:pt x="18709" y="10331"/>
                </a:lnTo>
                <a:lnTo>
                  <a:pt x="18733" y="9867"/>
                </a:lnTo>
                <a:lnTo>
                  <a:pt x="18758" y="9378"/>
                </a:lnTo>
                <a:lnTo>
                  <a:pt x="18733" y="8890"/>
                </a:lnTo>
                <a:lnTo>
                  <a:pt x="18709" y="8426"/>
                </a:lnTo>
                <a:lnTo>
                  <a:pt x="18635" y="7962"/>
                </a:lnTo>
                <a:lnTo>
                  <a:pt x="18562" y="7498"/>
                </a:lnTo>
                <a:lnTo>
                  <a:pt x="18464" y="7034"/>
                </a:lnTo>
                <a:lnTo>
                  <a:pt x="18318" y="6594"/>
                </a:lnTo>
                <a:lnTo>
                  <a:pt x="18171" y="6155"/>
                </a:lnTo>
                <a:lnTo>
                  <a:pt x="18025" y="5739"/>
                </a:lnTo>
                <a:lnTo>
                  <a:pt x="17829" y="5324"/>
                </a:lnTo>
                <a:lnTo>
                  <a:pt x="17610" y="4909"/>
                </a:lnTo>
                <a:lnTo>
                  <a:pt x="17390" y="4518"/>
                </a:lnTo>
                <a:lnTo>
                  <a:pt x="17146" y="4128"/>
                </a:lnTo>
                <a:lnTo>
                  <a:pt x="16877" y="3761"/>
                </a:lnTo>
                <a:lnTo>
                  <a:pt x="16608" y="3419"/>
                </a:lnTo>
                <a:lnTo>
                  <a:pt x="16315" y="3077"/>
                </a:lnTo>
                <a:lnTo>
                  <a:pt x="15998" y="2760"/>
                </a:lnTo>
                <a:lnTo>
                  <a:pt x="15680" y="2442"/>
                </a:lnTo>
                <a:lnTo>
                  <a:pt x="15338" y="2149"/>
                </a:lnTo>
                <a:lnTo>
                  <a:pt x="14996" y="1881"/>
                </a:lnTo>
                <a:lnTo>
                  <a:pt x="14630" y="1612"/>
                </a:lnTo>
                <a:lnTo>
                  <a:pt x="14239" y="1368"/>
                </a:lnTo>
                <a:lnTo>
                  <a:pt x="13848" y="1148"/>
                </a:lnTo>
                <a:lnTo>
                  <a:pt x="13433" y="928"/>
                </a:lnTo>
                <a:lnTo>
                  <a:pt x="13018" y="733"/>
                </a:lnTo>
                <a:lnTo>
                  <a:pt x="12603" y="586"/>
                </a:lnTo>
                <a:lnTo>
                  <a:pt x="12163" y="440"/>
                </a:lnTo>
                <a:lnTo>
                  <a:pt x="11724" y="293"/>
                </a:lnTo>
                <a:lnTo>
                  <a:pt x="11260" y="195"/>
                </a:lnTo>
                <a:lnTo>
                  <a:pt x="10796" y="122"/>
                </a:lnTo>
                <a:lnTo>
                  <a:pt x="10332" y="49"/>
                </a:lnTo>
                <a:lnTo>
                  <a:pt x="9868" y="24"/>
                </a:lnTo>
                <a:lnTo>
                  <a:pt x="937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70" name="Google Shape;870;p48"/>
          <p:cNvGrpSpPr/>
          <p:nvPr/>
        </p:nvGrpSpPr>
        <p:grpSpPr>
          <a:xfrm>
            <a:off x="5301838" y="3221696"/>
            <a:ext cx="315866" cy="315885"/>
            <a:chOff x="6654650" y="3665275"/>
            <a:chExt cx="409100" cy="409125"/>
          </a:xfrm>
        </p:grpSpPr>
        <p:sp>
          <p:nvSpPr>
            <p:cNvPr id="871" name="Google Shape;871;p48"/>
            <p:cNvSpPr/>
            <p:nvPr/>
          </p:nvSpPr>
          <p:spPr>
            <a:xfrm>
              <a:off x="6808525" y="3819150"/>
              <a:ext cx="211875" cy="211900"/>
            </a:xfrm>
            <a:custGeom>
              <a:avLst/>
              <a:gdLst/>
              <a:ahLst/>
              <a:cxnLst/>
              <a:rect l="l" t="t" r="r" b="b"/>
              <a:pathLst>
                <a:path w="8475" h="8476" extrusionOk="0">
                  <a:moveTo>
                    <a:pt x="8157" y="0"/>
                  </a:moveTo>
                  <a:lnTo>
                    <a:pt x="7327" y="1075"/>
                  </a:lnTo>
                  <a:lnTo>
                    <a:pt x="6399" y="2150"/>
                  </a:lnTo>
                  <a:lnTo>
                    <a:pt x="5422" y="3249"/>
                  </a:lnTo>
                  <a:lnTo>
                    <a:pt x="4347" y="4348"/>
                  </a:lnTo>
                  <a:lnTo>
                    <a:pt x="3248" y="5422"/>
                  </a:lnTo>
                  <a:lnTo>
                    <a:pt x="2149" y="6399"/>
                  </a:lnTo>
                  <a:lnTo>
                    <a:pt x="1075" y="7327"/>
                  </a:lnTo>
                  <a:lnTo>
                    <a:pt x="0" y="8158"/>
                  </a:lnTo>
                  <a:lnTo>
                    <a:pt x="440" y="8280"/>
                  </a:lnTo>
                  <a:lnTo>
                    <a:pt x="855" y="8377"/>
                  </a:lnTo>
                  <a:lnTo>
                    <a:pt x="1294" y="8426"/>
                  </a:lnTo>
                  <a:lnTo>
                    <a:pt x="1734" y="8475"/>
                  </a:lnTo>
                  <a:lnTo>
                    <a:pt x="2174" y="8475"/>
                  </a:lnTo>
                  <a:lnTo>
                    <a:pt x="2613" y="8451"/>
                  </a:lnTo>
                  <a:lnTo>
                    <a:pt x="3028" y="8402"/>
                  </a:lnTo>
                  <a:lnTo>
                    <a:pt x="3468" y="8304"/>
                  </a:lnTo>
                  <a:lnTo>
                    <a:pt x="3883" y="8207"/>
                  </a:lnTo>
                  <a:lnTo>
                    <a:pt x="4323" y="8060"/>
                  </a:lnTo>
                  <a:lnTo>
                    <a:pt x="4714" y="7889"/>
                  </a:lnTo>
                  <a:lnTo>
                    <a:pt x="5129" y="7694"/>
                  </a:lnTo>
                  <a:lnTo>
                    <a:pt x="5520" y="7449"/>
                  </a:lnTo>
                  <a:lnTo>
                    <a:pt x="5886" y="7205"/>
                  </a:lnTo>
                  <a:lnTo>
                    <a:pt x="6252" y="6912"/>
                  </a:lnTo>
                  <a:lnTo>
                    <a:pt x="6594" y="6595"/>
                  </a:lnTo>
                  <a:lnTo>
                    <a:pt x="6912" y="6253"/>
                  </a:lnTo>
                  <a:lnTo>
                    <a:pt x="7205" y="5886"/>
                  </a:lnTo>
                  <a:lnTo>
                    <a:pt x="7449" y="5520"/>
                  </a:lnTo>
                  <a:lnTo>
                    <a:pt x="7693" y="5129"/>
                  </a:lnTo>
                  <a:lnTo>
                    <a:pt x="7889" y="4714"/>
                  </a:lnTo>
                  <a:lnTo>
                    <a:pt x="8060" y="4323"/>
                  </a:lnTo>
                  <a:lnTo>
                    <a:pt x="8206" y="3884"/>
                  </a:lnTo>
                  <a:lnTo>
                    <a:pt x="8304" y="3468"/>
                  </a:lnTo>
                  <a:lnTo>
                    <a:pt x="8402" y="3029"/>
                  </a:lnTo>
                  <a:lnTo>
                    <a:pt x="8450" y="2614"/>
                  </a:lnTo>
                  <a:lnTo>
                    <a:pt x="8475" y="2174"/>
                  </a:lnTo>
                  <a:lnTo>
                    <a:pt x="8475" y="1734"/>
                  </a:lnTo>
                  <a:lnTo>
                    <a:pt x="8426" y="1295"/>
                  </a:lnTo>
                  <a:lnTo>
                    <a:pt x="8377" y="855"/>
                  </a:lnTo>
                  <a:lnTo>
                    <a:pt x="8279" y="440"/>
                  </a:lnTo>
                  <a:lnTo>
                    <a:pt x="81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2" name="Google Shape;872;p48"/>
            <p:cNvSpPr/>
            <p:nvPr/>
          </p:nvSpPr>
          <p:spPr>
            <a:xfrm>
              <a:off x="6654650" y="3665275"/>
              <a:ext cx="409100" cy="409125"/>
            </a:xfrm>
            <a:custGeom>
              <a:avLst/>
              <a:gdLst/>
              <a:ahLst/>
              <a:cxnLst/>
              <a:rect l="l" t="t" r="r" b="b"/>
              <a:pathLst>
                <a:path w="16364" h="16365" extrusionOk="0">
                  <a:moveTo>
                    <a:pt x="13580" y="1686"/>
                  </a:moveTo>
                  <a:lnTo>
                    <a:pt x="13677" y="1735"/>
                  </a:lnTo>
                  <a:lnTo>
                    <a:pt x="13775" y="1759"/>
                  </a:lnTo>
                  <a:lnTo>
                    <a:pt x="13848" y="1832"/>
                  </a:lnTo>
                  <a:lnTo>
                    <a:pt x="13897" y="1906"/>
                  </a:lnTo>
                  <a:lnTo>
                    <a:pt x="13946" y="1979"/>
                  </a:lnTo>
                  <a:lnTo>
                    <a:pt x="13970" y="2077"/>
                  </a:lnTo>
                  <a:lnTo>
                    <a:pt x="13995" y="2174"/>
                  </a:lnTo>
                  <a:lnTo>
                    <a:pt x="13995" y="2419"/>
                  </a:lnTo>
                  <a:lnTo>
                    <a:pt x="13922" y="2687"/>
                  </a:lnTo>
                  <a:lnTo>
                    <a:pt x="13824" y="3029"/>
                  </a:lnTo>
                  <a:lnTo>
                    <a:pt x="13677" y="3371"/>
                  </a:lnTo>
                  <a:lnTo>
                    <a:pt x="13482" y="3762"/>
                  </a:lnTo>
                  <a:lnTo>
                    <a:pt x="13238" y="4177"/>
                  </a:lnTo>
                  <a:lnTo>
                    <a:pt x="12993" y="3908"/>
                  </a:lnTo>
                  <a:lnTo>
                    <a:pt x="12749" y="3615"/>
                  </a:lnTo>
                  <a:lnTo>
                    <a:pt x="12407" y="3298"/>
                  </a:lnTo>
                  <a:lnTo>
                    <a:pt x="12041" y="3029"/>
                  </a:lnTo>
                  <a:lnTo>
                    <a:pt x="11675" y="2761"/>
                  </a:lnTo>
                  <a:lnTo>
                    <a:pt x="11308" y="2541"/>
                  </a:lnTo>
                  <a:lnTo>
                    <a:pt x="11748" y="2272"/>
                  </a:lnTo>
                  <a:lnTo>
                    <a:pt x="12187" y="2052"/>
                  </a:lnTo>
                  <a:lnTo>
                    <a:pt x="12554" y="1881"/>
                  </a:lnTo>
                  <a:lnTo>
                    <a:pt x="12920" y="1759"/>
                  </a:lnTo>
                  <a:lnTo>
                    <a:pt x="13213" y="1686"/>
                  </a:lnTo>
                  <a:close/>
                  <a:moveTo>
                    <a:pt x="9721" y="3591"/>
                  </a:moveTo>
                  <a:lnTo>
                    <a:pt x="9794" y="3615"/>
                  </a:lnTo>
                  <a:lnTo>
                    <a:pt x="9916" y="3713"/>
                  </a:lnTo>
                  <a:lnTo>
                    <a:pt x="10014" y="3835"/>
                  </a:lnTo>
                  <a:lnTo>
                    <a:pt x="10038" y="3908"/>
                  </a:lnTo>
                  <a:lnTo>
                    <a:pt x="10038" y="3982"/>
                  </a:lnTo>
                  <a:lnTo>
                    <a:pt x="10038" y="4055"/>
                  </a:lnTo>
                  <a:lnTo>
                    <a:pt x="10014" y="4128"/>
                  </a:lnTo>
                  <a:lnTo>
                    <a:pt x="9916" y="4250"/>
                  </a:lnTo>
                  <a:lnTo>
                    <a:pt x="9794" y="4348"/>
                  </a:lnTo>
                  <a:lnTo>
                    <a:pt x="9721" y="4372"/>
                  </a:lnTo>
                  <a:lnTo>
                    <a:pt x="9574" y="4372"/>
                  </a:lnTo>
                  <a:lnTo>
                    <a:pt x="9501" y="4348"/>
                  </a:lnTo>
                  <a:lnTo>
                    <a:pt x="9379" y="4250"/>
                  </a:lnTo>
                  <a:lnTo>
                    <a:pt x="9281" y="4128"/>
                  </a:lnTo>
                  <a:lnTo>
                    <a:pt x="9257" y="4055"/>
                  </a:lnTo>
                  <a:lnTo>
                    <a:pt x="9257" y="3982"/>
                  </a:lnTo>
                  <a:lnTo>
                    <a:pt x="9257" y="3908"/>
                  </a:lnTo>
                  <a:lnTo>
                    <a:pt x="9281" y="3835"/>
                  </a:lnTo>
                  <a:lnTo>
                    <a:pt x="9379" y="3713"/>
                  </a:lnTo>
                  <a:lnTo>
                    <a:pt x="9501" y="3615"/>
                  </a:lnTo>
                  <a:lnTo>
                    <a:pt x="9574" y="3591"/>
                  </a:lnTo>
                  <a:close/>
                  <a:moveTo>
                    <a:pt x="8182" y="3322"/>
                  </a:moveTo>
                  <a:lnTo>
                    <a:pt x="8304" y="3347"/>
                  </a:lnTo>
                  <a:lnTo>
                    <a:pt x="8402" y="3371"/>
                  </a:lnTo>
                  <a:lnTo>
                    <a:pt x="8500" y="3420"/>
                  </a:lnTo>
                  <a:lnTo>
                    <a:pt x="8597" y="3493"/>
                  </a:lnTo>
                  <a:lnTo>
                    <a:pt x="8671" y="3591"/>
                  </a:lnTo>
                  <a:lnTo>
                    <a:pt x="8719" y="3689"/>
                  </a:lnTo>
                  <a:lnTo>
                    <a:pt x="8768" y="3786"/>
                  </a:lnTo>
                  <a:lnTo>
                    <a:pt x="8768" y="3908"/>
                  </a:lnTo>
                  <a:lnTo>
                    <a:pt x="8768" y="4031"/>
                  </a:lnTo>
                  <a:lnTo>
                    <a:pt x="8719" y="4153"/>
                  </a:lnTo>
                  <a:lnTo>
                    <a:pt x="8671" y="4250"/>
                  </a:lnTo>
                  <a:lnTo>
                    <a:pt x="8597" y="4324"/>
                  </a:lnTo>
                  <a:lnTo>
                    <a:pt x="8500" y="4397"/>
                  </a:lnTo>
                  <a:lnTo>
                    <a:pt x="8402" y="4446"/>
                  </a:lnTo>
                  <a:lnTo>
                    <a:pt x="8304" y="4495"/>
                  </a:lnTo>
                  <a:lnTo>
                    <a:pt x="8060" y="4495"/>
                  </a:lnTo>
                  <a:lnTo>
                    <a:pt x="7962" y="4446"/>
                  </a:lnTo>
                  <a:lnTo>
                    <a:pt x="7865" y="4397"/>
                  </a:lnTo>
                  <a:lnTo>
                    <a:pt x="7767" y="4324"/>
                  </a:lnTo>
                  <a:lnTo>
                    <a:pt x="7694" y="4250"/>
                  </a:lnTo>
                  <a:lnTo>
                    <a:pt x="7645" y="4153"/>
                  </a:lnTo>
                  <a:lnTo>
                    <a:pt x="7596" y="4031"/>
                  </a:lnTo>
                  <a:lnTo>
                    <a:pt x="7596" y="3908"/>
                  </a:lnTo>
                  <a:lnTo>
                    <a:pt x="7596" y="3786"/>
                  </a:lnTo>
                  <a:lnTo>
                    <a:pt x="7645" y="3689"/>
                  </a:lnTo>
                  <a:lnTo>
                    <a:pt x="7694" y="3591"/>
                  </a:lnTo>
                  <a:lnTo>
                    <a:pt x="7767" y="3493"/>
                  </a:lnTo>
                  <a:lnTo>
                    <a:pt x="7865" y="3420"/>
                  </a:lnTo>
                  <a:lnTo>
                    <a:pt x="7962" y="3371"/>
                  </a:lnTo>
                  <a:lnTo>
                    <a:pt x="8060" y="3347"/>
                  </a:lnTo>
                  <a:lnTo>
                    <a:pt x="8182" y="3322"/>
                  </a:lnTo>
                  <a:close/>
                  <a:moveTo>
                    <a:pt x="9086" y="4763"/>
                  </a:moveTo>
                  <a:lnTo>
                    <a:pt x="9159" y="4788"/>
                  </a:lnTo>
                  <a:lnTo>
                    <a:pt x="9281" y="4885"/>
                  </a:lnTo>
                  <a:lnTo>
                    <a:pt x="9354" y="5007"/>
                  </a:lnTo>
                  <a:lnTo>
                    <a:pt x="9379" y="5081"/>
                  </a:lnTo>
                  <a:lnTo>
                    <a:pt x="9379" y="5154"/>
                  </a:lnTo>
                  <a:lnTo>
                    <a:pt x="9379" y="5227"/>
                  </a:lnTo>
                  <a:lnTo>
                    <a:pt x="9354" y="5301"/>
                  </a:lnTo>
                  <a:lnTo>
                    <a:pt x="9281" y="5423"/>
                  </a:lnTo>
                  <a:lnTo>
                    <a:pt x="9159" y="5520"/>
                  </a:lnTo>
                  <a:lnTo>
                    <a:pt x="9086" y="5545"/>
                  </a:lnTo>
                  <a:lnTo>
                    <a:pt x="8915" y="5545"/>
                  </a:lnTo>
                  <a:lnTo>
                    <a:pt x="8842" y="5520"/>
                  </a:lnTo>
                  <a:lnTo>
                    <a:pt x="8719" y="5423"/>
                  </a:lnTo>
                  <a:lnTo>
                    <a:pt x="8646" y="5301"/>
                  </a:lnTo>
                  <a:lnTo>
                    <a:pt x="8622" y="5227"/>
                  </a:lnTo>
                  <a:lnTo>
                    <a:pt x="8597" y="5154"/>
                  </a:lnTo>
                  <a:lnTo>
                    <a:pt x="8622" y="5081"/>
                  </a:lnTo>
                  <a:lnTo>
                    <a:pt x="8646" y="5007"/>
                  </a:lnTo>
                  <a:lnTo>
                    <a:pt x="8719" y="4885"/>
                  </a:lnTo>
                  <a:lnTo>
                    <a:pt x="8842" y="4788"/>
                  </a:lnTo>
                  <a:lnTo>
                    <a:pt x="8915" y="4763"/>
                  </a:lnTo>
                  <a:close/>
                  <a:moveTo>
                    <a:pt x="2540" y="11309"/>
                  </a:moveTo>
                  <a:lnTo>
                    <a:pt x="2760" y="11675"/>
                  </a:lnTo>
                  <a:lnTo>
                    <a:pt x="3029" y="12041"/>
                  </a:lnTo>
                  <a:lnTo>
                    <a:pt x="3298" y="12408"/>
                  </a:lnTo>
                  <a:lnTo>
                    <a:pt x="3615" y="12750"/>
                  </a:lnTo>
                  <a:lnTo>
                    <a:pt x="3908" y="12994"/>
                  </a:lnTo>
                  <a:lnTo>
                    <a:pt x="4177" y="13238"/>
                  </a:lnTo>
                  <a:lnTo>
                    <a:pt x="3762" y="13482"/>
                  </a:lnTo>
                  <a:lnTo>
                    <a:pt x="3371" y="13678"/>
                  </a:lnTo>
                  <a:lnTo>
                    <a:pt x="3029" y="13824"/>
                  </a:lnTo>
                  <a:lnTo>
                    <a:pt x="2687" y="13922"/>
                  </a:lnTo>
                  <a:lnTo>
                    <a:pt x="2418" y="13995"/>
                  </a:lnTo>
                  <a:lnTo>
                    <a:pt x="2174" y="13995"/>
                  </a:lnTo>
                  <a:lnTo>
                    <a:pt x="2076" y="13971"/>
                  </a:lnTo>
                  <a:lnTo>
                    <a:pt x="1979" y="13946"/>
                  </a:lnTo>
                  <a:lnTo>
                    <a:pt x="1905" y="13897"/>
                  </a:lnTo>
                  <a:lnTo>
                    <a:pt x="1832" y="13849"/>
                  </a:lnTo>
                  <a:lnTo>
                    <a:pt x="1759" y="13775"/>
                  </a:lnTo>
                  <a:lnTo>
                    <a:pt x="1734" y="13678"/>
                  </a:lnTo>
                  <a:lnTo>
                    <a:pt x="1686" y="13580"/>
                  </a:lnTo>
                  <a:lnTo>
                    <a:pt x="1686" y="13482"/>
                  </a:lnTo>
                  <a:lnTo>
                    <a:pt x="1686" y="13214"/>
                  </a:lnTo>
                  <a:lnTo>
                    <a:pt x="1759" y="12921"/>
                  </a:lnTo>
                  <a:lnTo>
                    <a:pt x="1881" y="12554"/>
                  </a:lnTo>
                  <a:lnTo>
                    <a:pt x="2052" y="12188"/>
                  </a:lnTo>
                  <a:lnTo>
                    <a:pt x="2272" y="11748"/>
                  </a:lnTo>
                  <a:lnTo>
                    <a:pt x="2540" y="11309"/>
                  </a:lnTo>
                  <a:close/>
                  <a:moveTo>
                    <a:pt x="15362" y="1"/>
                  </a:moveTo>
                  <a:lnTo>
                    <a:pt x="15094" y="25"/>
                  </a:lnTo>
                  <a:lnTo>
                    <a:pt x="14801" y="74"/>
                  </a:lnTo>
                  <a:lnTo>
                    <a:pt x="14483" y="172"/>
                  </a:lnTo>
                  <a:lnTo>
                    <a:pt x="14141" y="294"/>
                  </a:lnTo>
                  <a:lnTo>
                    <a:pt x="13775" y="440"/>
                  </a:lnTo>
                  <a:lnTo>
                    <a:pt x="13384" y="611"/>
                  </a:lnTo>
                  <a:lnTo>
                    <a:pt x="12993" y="831"/>
                  </a:lnTo>
                  <a:lnTo>
                    <a:pt x="12578" y="1051"/>
                  </a:lnTo>
                  <a:lnTo>
                    <a:pt x="11699" y="1613"/>
                  </a:lnTo>
                  <a:lnTo>
                    <a:pt x="10747" y="2272"/>
                  </a:lnTo>
                  <a:lnTo>
                    <a:pt x="10307" y="2101"/>
                  </a:lnTo>
                  <a:lnTo>
                    <a:pt x="9843" y="1955"/>
                  </a:lnTo>
                  <a:lnTo>
                    <a:pt x="9379" y="1857"/>
                  </a:lnTo>
                  <a:lnTo>
                    <a:pt x="8915" y="1784"/>
                  </a:lnTo>
                  <a:lnTo>
                    <a:pt x="8451" y="1735"/>
                  </a:lnTo>
                  <a:lnTo>
                    <a:pt x="7962" y="1735"/>
                  </a:lnTo>
                  <a:lnTo>
                    <a:pt x="7498" y="1784"/>
                  </a:lnTo>
                  <a:lnTo>
                    <a:pt x="7034" y="1832"/>
                  </a:lnTo>
                  <a:lnTo>
                    <a:pt x="6570" y="1930"/>
                  </a:lnTo>
                  <a:lnTo>
                    <a:pt x="6106" y="2077"/>
                  </a:lnTo>
                  <a:lnTo>
                    <a:pt x="5667" y="2248"/>
                  </a:lnTo>
                  <a:lnTo>
                    <a:pt x="5227" y="2443"/>
                  </a:lnTo>
                  <a:lnTo>
                    <a:pt x="4787" y="2687"/>
                  </a:lnTo>
                  <a:lnTo>
                    <a:pt x="4397" y="2980"/>
                  </a:lnTo>
                  <a:lnTo>
                    <a:pt x="4006" y="3273"/>
                  </a:lnTo>
                  <a:lnTo>
                    <a:pt x="3615" y="3615"/>
                  </a:lnTo>
                  <a:lnTo>
                    <a:pt x="3273" y="4006"/>
                  </a:lnTo>
                  <a:lnTo>
                    <a:pt x="2980" y="4397"/>
                  </a:lnTo>
                  <a:lnTo>
                    <a:pt x="2687" y="4788"/>
                  </a:lnTo>
                  <a:lnTo>
                    <a:pt x="2443" y="5227"/>
                  </a:lnTo>
                  <a:lnTo>
                    <a:pt x="2247" y="5667"/>
                  </a:lnTo>
                  <a:lnTo>
                    <a:pt x="2076" y="6107"/>
                  </a:lnTo>
                  <a:lnTo>
                    <a:pt x="1930" y="6571"/>
                  </a:lnTo>
                  <a:lnTo>
                    <a:pt x="1832" y="7035"/>
                  </a:lnTo>
                  <a:lnTo>
                    <a:pt x="1783" y="7499"/>
                  </a:lnTo>
                  <a:lnTo>
                    <a:pt x="1734" y="7963"/>
                  </a:lnTo>
                  <a:lnTo>
                    <a:pt x="1734" y="8451"/>
                  </a:lnTo>
                  <a:lnTo>
                    <a:pt x="1783" y="8915"/>
                  </a:lnTo>
                  <a:lnTo>
                    <a:pt x="1857" y="9379"/>
                  </a:lnTo>
                  <a:lnTo>
                    <a:pt x="1954" y="9843"/>
                  </a:lnTo>
                  <a:lnTo>
                    <a:pt x="2101" y="10307"/>
                  </a:lnTo>
                  <a:lnTo>
                    <a:pt x="2272" y="10747"/>
                  </a:lnTo>
                  <a:lnTo>
                    <a:pt x="1612" y="11699"/>
                  </a:lnTo>
                  <a:lnTo>
                    <a:pt x="1051" y="12579"/>
                  </a:lnTo>
                  <a:lnTo>
                    <a:pt x="831" y="12994"/>
                  </a:lnTo>
                  <a:lnTo>
                    <a:pt x="611" y="13385"/>
                  </a:lnTo>
                  <a:lnTo>
                    <a:pt x="440" y="13775"/>
                  </a:lnTo>
                  <a:lnTo>
                    <a:pt x="293" y="14142"/>
                  </a:lnTo>
                  <a:lnTo>
                    <a:pt x="171" y="14484"/>
                  </a:lnTo>
                  <a:lnTo>
                    <a:pt x="74" y="14801"/>
                  </a:lnTo>
                  <a:lnTo>
                    <a:pt x="25" y="15094"/>
                  </a:lnTo>
                  <a:lnTo>
                    <a:pt x="0" y="15363"/>
                  </a:lnTo>
                  <a:lnTo>
                    <a:pt x="0" y="15583"/>
                  </a:lnTo>
                  <a:lnTo>
                    <a:pt x="49" y="15802"/>
                  </a:lnTo>
                  <a:lnTo>
                    <a:pt x="123" y="15973"/>
                  </a:lnTo>
                  <a:lnTo>
                    <a:pt x="245" y="16120"/>
                  </a:lnTo>
                  <a:lnTo>
                    <a:pt x="342" y="16218"/>
                  </a:lnTo>
                  <a:lnTo>
                    <a:pt x="489" y="16291"/>
                  </a:lnTo>
                  <a:lnTo>
                    <a:pt x="635" y="16340"/>
                  </a:lnTo>
                  <a:lnTo>
                    <a:pt x="806" y="16364"/>
                  </a:lnTo>
                  <a:lnTo>
                    <a:pt x="1173" y="16364"/>
                  </a:lnTo>
                  <a:lnTo>
                    <a:pt x="1393" y="16315"/>
                  </a:lnTo>
                  <a:lnTo>
                    <a:pt x="1637" y="16267"/>
                  </a:lnTo>
                  <a:lnTo>
                    <a:pt x="2150" y="16120"/>
                  </a:lnTo>
                  <a:lnTo>
                    <a:pt x="2711" y="15876"/>
                  </a:lnTo>
                  <a:lnTo>
                    <a:pt x="3322" y="15583"/>
                  </a:lnTo>
                  <a:lnTo>
                    <a:pt x="3957" y="15192"/>
                  </a:lnTo>
                  <a:lnTo>
                    <a:pt x="4665" y="14752"/>
                  </a:lnTo>
                  <a:lnTo>
                    <a:pt x="5373" y="14264"/>
                  </a:lnTo>
                  <a:lnTo>
                    <a:pt x="6131" y="13702"/>
                  </a:lnTo>
                  <a:lnTo>
                    <a:pt x="6912" y="13092"/>
                  </a:lnTo>
                  <a:lnTo>
                    <a:pt x="7718" y="12432"/>
                  </a:lnTo>
                  <a:lnTo>
                    <a:pt x="8524" y="11724"/>
                  </a:lnTo>
                  <a:lnTo>
                    <a:pt x="9330" y="10967"/>
                  </a:lnTo>
                  <a:lnTo>
                    <a:pt x="10160" y="10161"/>
                  </a:lnTo>
                  <a:lnTo>
                    <a:pt x="10966" y="9330"/>
                  </a:lnTo>
                  <a:lnTo>
                    <a:pt x="11723" y="8524"/>
                  </a:lnTo>
                  <a:lnTo>
                    <a:pt x="12432" y="7718"/>
                  </a:lnTo>
                  <a:lnTo>
                    <a:pt x="13091" y="6912"/>
                  </a:lnTo>
                  <a:lnTo>
                    <a:pt x="13702" y="6131"/>
                  </a:lnTo>
                  <a:lnTo>
                    <a:pt x="14263" y="5374"/>
                  </a:lnTo>
                  <a:lnTo>
                    <a:pt x="14752" y="4666"/>
                  </a:lnTo>
                  <a:lnTo>
                    <a:pt x="15192" y="3957"/>
                  </a:lnTo>
                  <a:lnTo>
                    <a:pt x="15582" y="3322"/>
                  </a:lnTo>
                  <a:lnTo>
                    <a:pt x="15875" y="2712"/>
                  </a:lnTo>
                  <a:lnTo>
                    <a:pt x="16120" y="2150"/>
                  </a:lnTo>
                  <a:lnTo>
                    <a:pt x="16266" y="1637"/>
                  </a:lnTo>
                  <a:lnTo>
                    <a:pt x="16315" y="1393"/>
                  </a:lnTo>
                  <a:lnTo>
                    <a:pt x="16364" y="1173"/>
                  </a:lnTo>
                  <a:lnTo>
                    <a:pt x="16364" y="978"/>
                  </a:lnTo>
                  <a:lnTo>
                    <a:pt x="16364" y="807"/>
                  </a:lnTo>
                  <a:lnTo>
                    <a:pt x="16339" y="636"/>
                  </a:lnTo>
                  <a:lnTo>
                    <a:pt x="16291" y="489"/>
                  </a:lnTo>
                  <a:lnTo>
                    <a:pt x="16217" y="343"/>
                  </a:lnTo>
                  <a:lnTo>
                    <a:pt x="16120" y="245"/>
                  </a:lnTo>
                  <a:lnTo>
                    <a:pt x="15973" y="123"/>
                  </a:lnTo>
                  <a:lnTo>
                    <a:pt x="15802" y="50"/>
                  </a:lnTo>
                  <a:lnTo>
                    <a:pt x="155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3" name="Google Shape;873;p48"/>
          <p:cNvGrpSpPr/>
          <p:nvPr/>
        </p:nvGrpSpPr>
        <p:grpSpPr>
          <a:xfrm>
            <a:off x="604555" y="3728946"/>
            <a:ext cx="342272" cy="342291"/>
            <a:chOff x="570875" y="4322250"/>
            <a:chExt cx="443300" cy="443325"/>
          </a:xfrm>
        </p:grpSpPr>
        <p:sp>
          <p:nvSpPr>
            <p:cNvPr id="874" name="Google Shape;874;p48"/>
            <p:cNvSpPr/>
            <p:nvPr/>
          </p:nvSpPr>
          <p:spPr>
            <a:xfrm>
              <a:off x="570875" y="4322250"/>
              <a:ext cx="443300" cy="443325"/>
            </a:xfrm>
            <a:custGeom>
              <a:avLst/>
              <a:gdLst/>
              <a:ahLst/>
              <a:cxnLst/>
              <a:rect l="l" t="t" r="r" b="b"/>
              <a:pathLst>
                <a:path w="17732" h="17733" extrusionOk="0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5" name="Google Shape;875;p48"/>
            <p:cNvSpPr/>
            <p:nvPr/>
          </p:nvSpPr>
          <p:spPr>
            <a:xfrm>
              <a:off x="597725" y="4665400"/>
              <a:ext cx="73300" cy="73300"/>
            </a:xfrm>
            <a:custGeom>
              <a:avLst/>
              <a:gdLst/>
              <a:ahLst/>
              <a:cxnLst/>
              <a:rect l="l" t="t" r="r" b="b"/>
              <a:pathLst>
                <a:path w="2932" h="2932" extrusionOk="0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" name="Google Shape;876;p48"/>
            <p:cNvSpPr/>
            <p:nvPr/>
          </p:nvSpPr>
          <p:spPr>
            <a:xfrm>
              <a:off x="654525" y="470815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" name="Google Shape;877;p48"/>
            <p:cNvSpPr/>
            <p:nvPr/>
          </p:nvSpPr>
          <p:spPr>
            <a:xfrm>
              <a:off x="581250" y="463487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78" name="Google Shape;878;p48"/>
          <p:cNvSpPr/>
          <p:nvPr/>
        </p:nvSpPr>
        <p:spPr>
          <a:xfrm>
            <a:off x="1110934" y="3795692"/>
            <a:ext cx="370569" cy="209336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79" name="Google Shape;879;p48"/>
          <p:cNvGrpSpPr/>
          <p:nvPr/>
        </p:nvGrpSpPr>
        <p:grpSpPr>
          <a:xfrm>
            <a:off x="1692135" y="3703506"/>
            <a:ext cx="248925" cy="393173"/>
            <a:chOff x="1979475" y="4289300"/>
            <a:chExt cx="322400" cy="509225"/>
          </a:xfrm>
        </p:grpSpPr>
        <p:sp>
          <p:nvSpPr>
            <p:cNvPr id="880" name="Google Shape;880;p48"/>
            <p:cNvSpPr/>
            <p:nvPr/>
          </p:nvSpPr>
          <p:spPr>
            <a:xfrm>
              <a:off x="2187075" y="450910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4396" y="0"/>
                  </a:moveTo>
                  <a:lnTo>
                    <a:pt x="3981" y="49"/>
                  </a:lnTo>
                  <a:lnTo>
                    <a:pt x="3419" y="171"/>
                  </a:lnTo>
                  <a:lnTo>
                    <a:pt x="2784" y="367"/>
                  </a:lnTo>
                  <a:lnTo>
                    <a:pt x="2100" y="587"/>
                  </a:lnTo>
                  <a:lnTo>
                    <a:pt x="1465" y="831"/>
                  </a:lnTo>
                  <a:lnTo>
                    <a:pt x="1172" y="953"/>
                  </a:lnTo>
                  <a:lnTo>
                    <a:pt x="928" y="1099"/>
                  </a:lnTo>
                  <a:lnTo>
                    <a:pt x="708" y="1246"/>
                  </a:lnTo>
                  <a:lnTo>
                    <a:pt x="562" y="1368"/>
                  </a:lnTo>
                  <a:lnTo>
                    <a:pt x="440" y="1515"/>
                  </a:lnTo>
                  <a:lnTo>
                    <a:pt x="318" y="1637"/>
                  </a:lnTo>
                  <a:lnTo>
                    <a:pt x="244" y="1808"/>
                  </a:lnTo>
                  <a:lnTo>
                    <a:pt x="171" y="1954"/>
                  </a:lnTo>
                  <a:lnTo>
                    <a:pt x="98" y="2101"/>
                  </a:lnTo>
                  <a:lnTo>
                    <a:pt x="49" y="2272"/>
                  </a:lnTo>
                  <a:lnTo>
                    <a:pt x="25" y="2443"/>
                  </a:lnTo>
                  <a:lnTo>
                    <a:pt x="0" y="2589"/>
                  </a:lnTo>
                  <a:lnTo>
                    <a:pt x="0" y="2760"/>
                  </a:lnTo>
                  <a:lnTo>
                    <a:pt x="25" y="2931"/>
                  </a:lnTo>
                  <a:lnTo>
                    <a:pt x="49" y="3102"/>
                  </a:lnTo>
                  <a:lnTo>
                    <a:pt x="98" y="3273"/>
                  </a:lnTo>
                  <a:lnTo>
                    <a:pt x="147" y="3420"/>
                  </a:lnTo>
                  <a:lnTo>
                    <a:pt x="220" y="3566"/>
                  </a:lnTo>
                  <a:lnTo>
                    <a:pt x="318" y="3737"/>
                  </a:lnTo>
                  <a:lnTo>
                    <a:pt x="415" y="3859"/>
                  </a:lnTo>
                  <a:lnTo>
                    <a:pt x="2418" y="1857"/>
                  </a:lnTo>
                  <a:lnTo>
                    <a:pt x="2491" y="1808"/>
                  </a:lnTo>
                  <a:lnTo>
                    <a:pt x="2638" y="1808"/>
                  </a:lnTo>
                  <a:lnTo>
                    <a:pt x="2711" y="1857"/>
                  </a:lnTo>
                  <a:lnTo>
                    <a:pt x="2760" y="1930"/>
                  </a:lnTo>
                  <a:lnTo>
                    <a:pt x="2784" y="2028"/>
                  </a:lnTo>
                  <a:lnTo>
                    <a:pt x="2760" y="2101"/>
                  </a:lnTo>
                  <a:lnTo>
                    <a:pt x="2711" y="2174"/>
                  </a:lnTo>
                  <a:lnTo>
                    <a:pt x="708" y="4177"/>
                  </a:lnTo>
                  <a:lnTo>
                    <a:pt x="855" y="4274"/>
                  </a:lnTo>
                  <a:lnTo>
                    <a:pt x="1001" y="4372"/>
                  </a:lnTo>
                  <a:lnTo>
                    <a:pt x="1172" y="4445"/>
                  </a:lnTo>
                  <a:lnTo>
                    <a:pt x="1319" y="4494"/>
                  </a:lnTo>
                  <a:lnTo>
                    <a:pt x="1490" y="4543"/>
                  </a:lnTo>
                  <a:lnTo>
                    <a:pt x="1661" y="4568"/>
                  </a:lnTo>
                  <a:lnTo>
                    <a:pt x="1807" y="4592"/>
                  </a:lnTo>
                  <a:lnTo>
                    <a:pt x="1978" y="4568"/>
                  </a:lnTo>
                  <a:lnTo>
                    <a:pt x="2149" y="4568"/>
                  </a:lnTo>
                  <a:lnTo>
                    <a:pt x="2320" y="4543"/>
                  </a:lnTo>
                  <a:lnTo>
                    <a:pt x="2491" y="4494"/>
                  </a:lnTo>
                  <a:lnTo>
                    <a:pt x="2638" y="4421"/>
                  </a:lnTo>
                  <a:lnTo>
                    <a:pt x="2784" y="4348"/>
                  </a:lnTo>
                  <a:lnTo>
                    <a:pt x="2931" y="4250"/>
                  </a:lnTo>
                  <a:lnTo>
                    <a:pt x="3077" y="4152"/>
                  </a:lnTo>
                  <a:lnTo>
                    <a:pt x="3200" y="4030"/>
                  </a:lnTo>
                  <a:lnTo>
                    <a:pt x="3346" y="3859"/>
                  </a:lnTo>
                  <a:lnTo>
                    <a:pt x="3493" y="3664"/>
                  </a:lnTo>
                  <a:lnTo>
                    <a:pt x="3615" y="3395"/>
                  </a:lnTo>
                  <a:lnTo>
                    <a:pt x="3761" y="3127"/>
                  </a:lnTo>
                  <a:lnTo>
                    <a:pt x="4005" y="2467"/>
                  </a:lnTo>
                  <a:lnTo>
                    <a:pt x="4225" y="1808"/>
                  </a:lnTo>
                  <a:lnTo>
                    <a:pt x="4421" y="1148"/>
                  </a:lnTo>
                  <a:lnTo>
                    <a:pt x="4543" y="611"/>
                  </a:lnTo>
                  <a:lnTo>
                    <a:pt x="4592" y="196"/>
                  </a:lnTo>
                  <a:lnTo>
                    <a:pt x="4592" y="74"/>
                  </a:lnTo>
                  <a:lnTo>
                    <a:pt x="45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48"/>
            <p:cNvSpPr/>
            <p:nvPr/>
          </p:nvSpPr>
          <p:spPr>
            <a:xfrm>
              <a:off x="1979475" y="4542675"/>
              <a:ext cx="156925" cy="156950"/>
            </a:xfrm>
            <a:custGeom>
              <a:avLst/>
              <a:gdLst/>
              <a:ahLst/>
              <a:cxnLst/>
              <a:rect l="l" t="t" r="r" b="b"/>
              <a:pathLst>
                <a:path w="6277" h="6278" extrusionOk="0">
                  <a:moveTo>
                    <a:pt x="122" y="1"/>
                  </a:moveTo>
                  <a:lnTo>
                    <a:pt x="25" y="25"/>
                  </a:lnTo>
                  <a:lnTo>
                    <a:pt x="0" y="123"/>
                  </a:lnTo>
                  <a:lnTo>
                    <a:pt x="0" y="294"/>
                  </a:lnTo>
                  <a:lnTo>
                    <a:pt x="25" y="538"/>
                  </a:lnTo>
                  <a:lnTo>
                    <a:pt x="74" y="856"/>
                  </a:lnTo>
                  <a:lnTo>
                    <a:pt x="244" y="1613"/>
                  </a:lnTo>
                  <a:lnTo>
                    <a:pt x="489" y="2492"/>
                  </a:lnTo>
                  <a:lnTo>
                    <a:pt x="806" y="3420"/>
                  </a:lnTo>
                  <a:lnTo>
                    <a:pt x="977" y="3860"/>
                  </a:lnTo>
                  <a:lnTo>
                    <a:pt x="1148" y="4275"/>
                  </a:lnTo>
                  <a:lnTo>
                    <a:pt x="1319" y="4666"/>
                  </a:lnTo>
                  <a:lnTo>
                    <a:pt x="1514" y="5007"/>
                  </a:lnTo>
                  <a:lnTo>
                    <a:pt x="1710" y="5301"/>
                  </a:lnTo>
                  <a:lnTo>
                    <a:pt x="1905" y="5520"/>
                  </a:lnTo>
                  <a:lnTo>
                    <a:pt x="2076" y="5691"/>
                  </a:lnTo>
                  <a:lnTo>
                    <a:pt x="2272" y="5838"/>
                  </a:lnTo>
                  <a:lnTo>
                    <a:pt x="2467" y="5960"/>
                  </a:lnTo>
                  <a:lnTo>
                    <a:pt x="2687" y="6058"/>
                  </a:lnTo>
                  <a:lnTo>
                    <a:pt x="2907" y="6155"/>
                  </a:lnTo>
                  <a:lnTo>
                    <a:pt x="3126" y="6204"/>
                  </a:lnTo>
                  <a:lnTo>
                    <a:pt x="3371" y="6253"/>
                  </a:lnTo>
                  <a:lnTo>
                    <a:pt x="3590" y="6277"/>
                  </a:lnTo>
                  <a:lnTo>
                    <a:pt x="3835" y="6277"/>
                  </a:lnTo>
                  <a:lnTo>
                    <a:pt x="4054" y="6253"/>
                  </a:lnTo>
                  <a:lnTo>
                    <a:pt x="4299" y="6204"/>
                  </a:lnTo>
                  <a:lnTo>
                    <a:pt x="4519" y="6155"/>
                  </a:lnTo>
                  <a:lnTo>
                    <a:pt x="4738" y="6058"/>
                  </a:lnTo>
                  <a:lnTo>
                    <a:pt x="4958" y="5960"/>
                  </a:lnTo>
                  <a:lnTo>
                    <a:pt x="5154" y="5838"/>
                  </a:lnTo>
                  <a:lnTo>
                    <a:pt x="5349" y="5691"/>
                  </a:lnTo>
                  <a:lnTo>
                    <a:pt x="2003" y="2345"/>
                  </a:lnTo>
                  <a:lnTo>
                    <a:pt x="1954" y="2272"/>
                  </a:lnTo>
                  <a:lnTo>
                    <a:pt x="1954" y="2174"/>
                  </a:lnTo>
                  <a:lnTo>
                    <a:pt x="1954" y="2101"/>
                  </a:lnTo>
                  <a:lnTo>
                    <a:pt x="2003" y="2003"/>
                  </a:lnTo>
                  <a:lnTo>
                    <a:pt x="2101" y="1955"/>
                  </a:lnTo>
                  <a:lnTo>
                    <a:pt x="2272" y="1955"/>
                  </a:lnTo>
                  <a:lnTo>
                    <a:pt x="2345" y="2003"/>
                  </a:lnTo>
                  <a:lnTo>
                    <a:pt x="5691" y="5349"/>
                  </a:lnTo>
                  <a:lnTo>
                    <a:pt x="5837" y="5154"/>
                  </a:lnTo>
                  <a:lnTo>
                    <a:pt x="5959" y="4959"/>
                  </a:lnTo>
                  <a:lnTo>
                    <a:pt x="6057" y="4739"/>
                  </a:lnTo>
                  <a:lnTo>
                    <a:pt x="6155" y="4519"/>
                  </a:lnTo>
                  <a:lnTo>
                    <a:pt x="6204" y="4299"/>
                  </a:lnTo>
                  <a:lnTo>
                    <a:pt x="6253" y="4055"/>
                  </a:lnTo>
                  <a:lnTo>
                    <a:pt x="6277" y="3835"/>
                  </a:lnTo>
                  <a:lnTo>
                    <a:pt x="6277" y="3591"/>
                  </a:lnTo>
                  <a:lnTo>
                    <a:pt x="6253" y="3371"/>
                  </a:lnTo>
                  <a:lnTo>
                    <a:pt x="6204" y="3127"/>
                  </a:lnTo>
                  <a:lnTo>
                    <a:pt x="6155" y="2907"/>
                  </a:lnTo>
                  <a:lnTo>
                    <a:pt x="6057" y="2687"/>
                  </a:lnTo>
                  <a:lnTo>
                    <a:pt x="5959" y="2467"/>
                  </a:lnTo>
                  <a:lnTo>
                    <a:pt x="5837" y="2272"/>
                  </a:lnTo>
                  <a:lnTo>
                    <a:pt x="5691" y="2077"/>
                  </a:lnTo>
                  <a:lnTo>
                    <a:pt x="5520" y="1906"/>
                  </a:lnTo>
                  <a:lnTo>
                    <a:pt x="5300" y="1710"/>
                  </a:lnTo>
                  <a:lnTo>
                    <a:pt x="5007" y="1515"/>
                  </a:lnTo>
                  <a:lnTo>
                    <a:pt x="4665" y="1320"/>
                  </a:lnTo>
                  <a:lnTo>
                    <a:pt x="4274" y="1149"/>
                  </a:lnTo>
                  <a:lnTo>
                    <a:pt x="3859" y="978"/>
                  </a:lnTo>
                  <a:lnTo>
                    <a:pt x="3419" y="807"/>
                  </a:lnTo>
                  <a:lnTo>
                    <a:pt x="2491" y="489"/>
                  </a:lnTo>
                  <a:lnTo>
                    <a:pt x="1612" y="245"/>
                  </a:lnTo>
                  <a:lnTo>
                    <a:pt x="855" y="74"/>
                  </a:lnTo>
                  <a:lnTo>
                    <a:pt x="538" y="25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" name="Google Shape;882;p48"/>
            <p:cNvSpPr/>
            <p:nvPr/>
          </p:nvSpPr>
          <p:spPr>
            <a:xfrm>
              <a:off x="2041125" y="4289300"/>
              <a:ext cx="240000" cy="509225"/>
            </a:xfrm>
            <a:custGeom>
              <a:avLst/>
              <a:gdLst/>
              <a:ahLst/>
              <a:cxnLst/>
              <a:rect l="l" t="t" r="r" b="b"/>
              <a:pathLst>
                <a:path w="9600" h="20369" extrusionOk="0">
                  <a:moveTo>
                    <a:pt x="4788" y="3664"/>
                  </a:moveTo>
                  <a:lnTo>
                    <a:pt x="5032" y="3688"/>
                  </a:lnTo>
                  <a:lnTo>
                    <a:pt x="5228" y="3761"/>
                  </a:lnTo>
                  <a:lnTo>
                    <a:pt x="5423" y="3859"/>
                  </a:lnTo>
                  <a:lnTo>
                    <a:pt x="5594" y="3981"/>
                  </a:lnTo>
                  <a:lnTo>
                    <a:pt x="5716" y="4152"/>
                  </a:lnTo>
                  <a:lnTo>
                    <a:pt x="5838" y="4347"/>
                  </a:lnTo>
                  <a:lnTo>
                    <a:pt x="5887" y="4567"/>
                  </a:lnTo>
                  <a:lnTo>
                    <a:pt x="5911" y="4787"/>
                  </a:lnTo>
                  <a:lnTo>
                    <a:pt x="5887" y="5007"/>
                  </a:lnTo>
                  <a:lnTo>
                    <a:pt x="5838" y="5227"/>
                  </a:lnTo>
                  <a:lnTo>
                    <a:pt x="5716" y="5422"/>
                  </a:lnTo>
                  <a:lnTo>
                    <a:pt x="5594" y="5569"/>
                  </a:lnTo>
                  <a:lnTo>
                    <a:pt x="5423" y="5715"/>
                  </a:lnTo>
                  <a:lnTo>
                    <a:pt x="5228" y="5813"/>
                  </a:lnTo>
                  <a:lnTo>
                    <a:pt x="5032" y="5886"/>
                  </a:lnTo>
                  <a:lnTo>
                    <a:pt x="4788" y="5911"/>
                  </a:lnTo>
                  <a:lnTo>
                    <a:pt x="4568" y="5886"/>
                  </a:lnTo>
                  <a:lnTo>
                    <a:pt x="4348" y="5813"/>
                  </a:lnTo>
                  <a:lnTo>
                    <a:pt x="4177" y="5715"/>
                  </a:lnTo>
                  <a:lnTo>
                    <a:pt x="4006" y="5569"/>
                  </a:lnTo>
                  <a:lnTo>
                    <a:pt x="3860" y="5422"/>
                  </a:lnTo>
                  <a:lnTo>
                    <a:pt x="3762" y="5227"/>
                  </a:lnTo>
                  <a:lnTo>
                    <a:pt x="3689" y="5007"/>
                  </a:lnTo>
                  <a:lnTo>
                    <a:pt x="3664" y="4787"/>
                  </a:lnTo>
                  <a:lnTo>
                    <a:pt x="3689" y="4567"/>
                  </a:lnTo>
                  <a:lnTo>
                    <a:pt x="3762" y="4347"/>
                  </a:lnTo>
                  <a:lnTo>
                    <a:pt x="3860" y="4152"/>
                  </a:lnTo>
                  <a:lnTo>
                    <a:pt x="4006" y="3981"/>
                  </a:lnTo>
                  <a:lnTo>
                    <a:pt x="4177" y="3859"/>
                  </a:lnTo>
                  <a:lnTo>
                    <a:pt x="4348" y="3761"/>
                  </a:lnTo>
                  <a:lnTo>
                    <a:pt x="4568" y="3688"/>
                  </a:lnTo>
                  <a:lnTo>
                    <a:pt x="4788" y="3664"/>
                  </a:lnTo>
                  <a:close/>
                  <a:moveTo>
                    <a:pt x="4568" y="0"/>
                  </a:moveTo>
                  <a:lnTo>
                    <a:pt x="4348" y="49"/>
                  </a:lnTo>
                  <a:lnTo>
                    <a:pt x="4153" y="122"/>
                  </a:lnTo>
                  <a:lnTo>
                    <a:pt x="3933" y="220"/>
                  </a:lnTo>
                  <a:lnTo>
                    <a:pt x="3738" y="342"/>
                  </a:lnTo>
                  <a:lnTo>
                    <a:pt x="3542" y="489"/>
                  </a:lnTo>
                  <a:lnTo>
                    <a:pt x="3347" y="684"/>
                  </a:lnTo>
                  <a:lnTo>
                    <a:pt x="3176" y="904"/>
                  </a:lnTo>
                  <a:lnTo>
                    <a:pt x="2907" y="855"/>
                  </a:lnTo>
                  <a:lnTo>
                    <a:pt x="2663" y="855"/>
                  </a:lnTo>
                  <a:lnTo>
                    <a:pt x="2394" y="904"/>
                  </a:lnTo>
                  <a:lnTo>
                    <a:pt x="2175" y="953"/>
                  </a:lnTo>
                  <a:lnTo>
                    <a:pt x="1955" y="1026"/>
                  </a:lnTo>
                  <a:lnTo>
                    <a:pt x="1759" y="1124"/>
                  </a:lnTo>
                  <a:lnTo>
                    <a:pt x="1564" y="1246"/>
                  </a:lnTo>
                  <a:lnTo>
                    <a:pt x="1393" y="1392"/>
                  </a:lnTo>
                  <a:lnTo>
                    <a:pt x="1271" y="1563"/>
                  </a:lnTo>
                  <a:lnTo>
                    <a:pt x="1124" y="1734"/>
                  </a:lnTo>
                  <a:lnTo>
                    <a:pt x="1027" y="1930"/>
                  </a:lnTo>
                  <a:lnTo>
                    <a:pt x="953" y="2149"/>
                  </a:lnTo>
                  <a:lnTo>
                    <a:pt x="905" y="2394"/>
                  </a:lnTo>
                  <a:lnTo>
                    <a:pt x="880" y="2638"/>
                  </a:lnTo>
                  <a:lnTo>
                    <a:pt x="880" y="2906"/>
                  </a:lnTo>
                  <a:lnTo>
                    <a:pt x="905" y="3175"/>
                  </a:lnTo>
                  <a:lnTo>
                    <a:pt x="685" y="3346"/>
                  </a:lnTo>
                  <a:lnTo>
                    <a:pt x="514" y="3517"/>
                  </a:lnTo>
                  <a:lnTo>
                    <a:pt x="343" y="3712"/>
                  </a:lnTo>
                  <a:lnTo>
                    <a:pt x="221" y="3932"/>
                  </a:lnTo>
                  <a:lnTo>
                    <a:pt x="123" y="4128"/>
                  </a:lnTo>
                  <a:lnTo>
                    <a:pt x="50" y="4347"/>
                  </a:lnTo>
                  <a:lnTo>
                    <a:pt x="25" y="4567"/>
                  </a:lnTo>
                  <a:lnTo>
                    <a:pt x="1" y="4787"/>
                  </a:lnTo>
                  <a:lnTo>
                    <a:pt x="25" y="5007"/>
                  </a:lnTo>
                  <a:lnTo>
                    <a:pt x="50" y="5227"/>
                  </a:lnTo>
                  <a:lnTo>
                    <a:pt x="123" y="5422"/>
                  </a:lnTo>
                  <a:lnTo>
                    <a:pt x="221" y="5642"/>
                  </a:lnTo>
                  <a:lnTo>
                    <a:pt x="343" y="5837"/>
                  </a:lnTo>
                  <a:lnTo>
                    <a:pt x="514" y="6033"/>
                  </a:lnTo>
                  <a:lnTo>
                    <a:pt x="685" y="6228"/>
                  </a:lnTo>
                  <a:lnTo>
                    <a:pt x="905" y="6399"/>
                  </a:lnTo>
                  <a:lnTo>
                    <a:pt x="880" y="6668"/>
                  </a:lnTo>
                  <a:lnTo>
                    <a:pt x="880" y="6936"/>
                  </a:lnTo>
                  <a:lnTo>
                    <a:pt x="905" y="7181"/>
                  </a:lnTo>
                  <a:lnTo>
                    <a:pt x="953" y="7400"/>
                  </a:lnTo>
                  <a:lnTo>
                    <a:pt x="1027" y="7620"/>
                  </a:lnTo>
                  <a:lnTo>
                    <a:pt x="1124" y="7816"/>
                  </a:lnTo>
                  <a:lnTo>
                    <a:pt x="1271" y="8011"/>
                  </a:lnTo>
                  <a:lnTo>
                    <a:pt x="1393" y="8182"/>
                  </a:lnTo>
                  <a:lnTo>
                    <a:pt x="1564" y="8328"/>
                  </a:lnTo>
                  <a:lnTo>
                    <a:pt x="1759" y="8451"/>
                  </a:lnTo>
                  <a:lnTo>
                    <a:pt x="1955" y="8548"/>
                  </a:lnTo>
                  <a:lnTo>
                    <a:pt x="2175" y="8621"/>
                  </a:lnTo>
                  <a:lnTo>
                    <a:pt x="2394" y="8670"/>
                  </a:lnTo>
                  <a:lnTo>
                    <a:pt x="2663" y="8695"/>
                  </a:lnTo>
                  <a:lnTo>
                    <a:pt x="2907" y="8695"/>
                  </a:lnTo>
                  <a:lnTo>
                    <a:pt x="3176" y="8670"/>
                  </a:lnTo>
                  <a:lnTo>
                    <a:pt x="3420" y="8939"/>
                  </a:lnTo>
                  <a:lnTo>
                    <a:pt x="3664" y="9159"/>
                  </a:lnTo>
                  <a:lnTo>
                    <a:pt x="3933" y="9354"/>
                  </a:lnTo>
                  <a:lnTo>
                    <a:pt x="4202" y="9476"/>
                  </a:lnTo>
                  <a:lnTo>
                    <a:pt x="4202" y="19783"/>
                  </a:lnTo>
                  <a:lnTo>
                    <a:pt x="4226" y="19905"/>
                  </a:lnTo>
                  <a:lnTo>
                    <a:pt x="4251" y="20027"/>
                  </a:lnTo>
                  <a:lnTo>
                    <a:pt x="4299" y="20125"/>
                  </a:lnTo>
                  <a:lnTo>
                    <a:pt x="4373" y="20198"/>
                  </a:lnTo>
                  <a:lnTo>
                    <a:pt x="4470" y="20271"/>
                  </a:lnTo>
                  <a:lnTo>
                    <a:pt x="4568" y="20345"/>
                  </a:lnTo>
                  <a:lnTo>
                    <a:pt x="4666" y="20369"/>
                  </a:lnTo>
                  <a:lnTo>
                    <a:pt x="4910" y="20369"/>
                  </a:lnTo>
                  <a:lnTo>
                    <a:pt x="5032" y="20345"/>
                  </a:lnTo>
                  <a:lnTo>
                    <a:pt x="5130" y="20271"/>
                  </a:lnTo>
                  <a:lnTo>
                    <a:pt x="5203" y="20198"/>
                  </a:lnTo>
                  <a:lnTo>
                    <a:pt x="5276" y="20125"/>
                  </a:lnTo>
                  <a:lnTo>
                    <a:pt x="5350" y="20027"/>
                  </a:lnTo>
                  <a:lnTo>
                    <a:pt x="5374" y="19905"/>
                  </a:lnTo>
                  <a:lnTo>
                    <a:pt x="5374" y="19783"/>
                  </a:lnTo>
                  <a:lnTo>
                    <a:pt x="5374" y="9476"/>
                  </a:lnTo>
                  <a:lnTo>
                    <a:pt x="5667" y="9354"/>
                  </a:lnTo>
                  <a:lnTo>
                    <a:pt x="5936" y="9159"/>
                  </a:lnTo>
                  <a:lnTo>
                    <a:pt x="6180" y="8939"/>
                  </a:lnTo>
                  <a:lnTo>
                    <a:pt x="6400" y="8670"/>
                  </a:lnTo>
                  <a:lnTo>
                    <a:pt x="6668" y="8695"/>
                  </a:lnTo>
                  <a:lnTo>
                    <a:pt x="6937" y="8695"/>
                  </a:lnTo>
                  <a:lnTo>
                    <a:pt x="7181" y="8670"/>
                  </a:lnTo>
                  <a:lnTo>
                    <a:pt x="7426" y="8621"/>
                  </a:lnTo>
                  <a:lnTo>
                    <a:pt x="7645" y="8548"/>
                  </a:lnTo>
                  <a:lnTo>
                    <a:pt x="7841" y="8451"/>
                  </a:lnTo>
                  <a:lnTo>
                    <a:pt x="8012" y="8328"/>
                  </a:lnTo>
                  <a:lnTo>
                    <a:pt x="8183" y="8182"/>
                  </a:lnTo>
                  <a:lnTo>
                    <a:pt x="8329" y="8011"/>
                  </a:lnTo>
                  <a:lnTo>
                    <a:pt x="8451" y="7816"/>
                  </a:lnTo>
                  <a:lnTo>
                    <a:pt x="8549" y="7620"/>
                  </a:lnTo>
                  <a:lnTo>
                    <a:pt x="8622" y="7400"/>
                  </a:lnTo>
                  <a:lnTo>
                    <a:pt x="8696" y="7181"/>
                  </a:lnTo>
                  <a:lnTo>
                    <a:pt x="8720" y="6936"/>
                  </a:lnTo>
                  <a:lnTo>
                    <a:pt x="8720" y="6668"/>
                  </a:lnTo>
                  <a:lnTo>
                    <a:pt x="8696" y="6399"/>
                  </a:lnTo>
                  <a:lnTo>
                    <a:pt x="8891" y="6228"/>
                  </a:lnTo>
                  <a:lnTo>
                    <a:pt x="9086" y="6033"/>
                  </a:lnTo>
                  <a:lnTo>
                    <a:pt x="9233" y="5837"/>
                  </a:lnTo>
                  <a:lnTo>
                    <a:pt x="9355" y="5642"/>
                  </a:lnTo>
                  <a:lnTo>
                    <a:pt x="9453" y="5422"/>
                  </a:lnTo>
                  <a:lnTo>
                    <a:pt x="9526" y="5227"/>
                  </a:lnTo>
                  <a:lnTo>
                    <a:pt x="9575" y="5007"/>
                  </a:lnTo>
                  <a:lnTo>
                    <a:pt x="9599" y="4787"/>
                  </a:lnTo>
                  <a:lnTo>
                    <a:pt x="9575" y="4567"/>
                  </a:lnTo>
                  <a:lnTo>
                    <a:pt x="9526" y="4347"/>
                  </a:lnTo>
                  <a:lnTo>
                    <a:pt x="9453" y="4128"/>
                  </a:lnTo>
                  <a:lnTo>
                    <a:pt x="9355" y="3932"/>
                  </a:lnTo>
                  <a:lnTo>
                    <a:pt x="9233" y="3712"/>
                  </a:lnTo>
                  <a:lnTo>
                    <a:pt x="9086" y="3517"/>
                  </a:lnTo>
                  <a:lnTo>
                    <a:pt x="8891" y="3346"/>
                  </a:lnTo>
                  <a:lnTo>
                    <a:pt x="8696" y="3175"/>
                  </a:lnTo>
                  <a:lnTo>
                    <a:pt x="8720" y="2906"/>
                  </a:lnTo>
                  <a:lnTo>
                    <a:pt x="8720" y="2638"/>
                  </a:lnTo>
                  <a:lnTo>
                    <a:pt x="8696" y="2394"/>
                  </a:lnTo>
                  <a:lnTo>
                    <a:pt x="8622" y="2149"/>
                  </a:lnTo>
                  <a:lnTo>
                    <a:pt x="8549" y="1930"/>
                  </a:lnTo>
                  <a:lnTo>
                    <a:pt x="8451" y="1734"/>
                  </a:lnTo>
                  <a:lnTo>
                    <a:pt x="8329" y="1563"/>
                  </a:lnTo>
                  <a:lnTo>
                    <a:pt x="8183" y="1392"/>
                  </a:lnTo>
                  <a:lnTo>
                    <a:pt x="8012" y="1246"/>
                  </a:lnTo>
                  <a:lnTo>
                    <a:pt x="7841" y="1124"/>
                  </a:lnTo>
                  <a:lnTo>
                    <a:pt x="7645" y="1026"/>
                  </a:lnTo>
                  <a:lnTo>
                    <a:pt x="7426" y="953"/>
                  </a:lnTo>
                  <a:lnTo>
                    <a:pt x="7181" y="904"/>
                  </a:lnTo>
                  <a:lnTo>
                    <a:pt x="6937" y="855"/>
                  </a:lnTo>
                  <a:lnTo>
                    <a:pt x="6668" y="855"/>
                  </a:lnTo>
                  <a:lnTo>
                    <a:pt x="6400" y="904"/>
                  </a:lnTo>
                  <a:lnTo>
                    <a:pt x="6229" y="684"/>
                  </a:lnTo>
                  <a:lnTo>
                    <a:pt x="6058" y="489"/>
                  </a:lnTo>
                  <a:lnTo>
                    <a:pt x="5863" y="342"/>
                  </a:lnTo>
                  <a:lnTo>
                    <a:pt x="5643" y="220"/>
                  </a:lnTo>
                  <a:lnTo>
                    <a:pt x="5447" y="122"/>
                  </a:lnTo>
                  <a:lnTo>
                    <a:pt x="5228" y="49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" name="Google Shape;883;p48"/>
          <p:cNvGrpSpPr/>
          <p:nvPr/>
        </p:nvGrpSpPr>
        <p:grpSpPr>
          <a:xfrm>
            <a:off x="2190429" y="3708679"/>
            <a:ext cx="293707" cy="382826"/>
            <a:chOff x="2624850" y="4296000"/>
            <a:chExt cx="380400" cy="495825"/>
          </a:xfrm>
        </p:grpSpPr>
        <p:sp>
          <p:nvSpPr>
            <p:cNvPr id="884" name="Google Shape;884;p48"/>
            <p:cNvSpPr/>
            <p:nvPr/>
          </p:nvSpPr>
          <p:spPr>
            <a:xfrm>
              <a:off x="2845875" y="4296000"/>
              <a:ext cx="126425" cy="125800"/>
            </a:xfrm>
            <a:custGeom>
              <a:avLst/>
              <a:gdLst/>
              <a:ahLst/>
              <a:cxnLst/>
              <a:rect l="l" t="t" r="r" b="b"/>
              <a:pathLst>
                <a:path w="5057" h="5032" extrusionOk="0">
                  <a:moveTo>
                    <a:pt x="4812" y="1"/>
                  </a:moveTo>
                  <a:lnTo>
                    <a:pt x="4372" y="74"/>
                  </a:lnTo>
                  <a:lnTo>
                    <a:pt x="3762" y="196"/>
                  </a:lnTo>
                  <a:lnTo>
                    <a:pt x="3053" y="392"/>
                  </a:lnTo>
                  <a:lnTo>
                    <a:pt x="2321" y="636"/>
                  </a:lnTo>
                  <a:lnTo>
                    <a:pt x="1612" y="929"/>
                  </a:lnTo>
                  <a:lnTo>
                    <a:pt x="1295" y="1075"/>
                  </a:lnTo>
                  <a:lnTo>
                    <a:pt x="1026" y="1222"/>
                  </a:lnTo>
                  <a:lnTo>
                    <a:pt x="782" y="1368"/>
                  </a:lnTo>
                  <a:lnTo>
                    <a:pt x="611" y="1515"/>
                  </a:lnTo>
                  <a:lnTo>
                    <a:pt x="489" y="1662"/>
                  </a:lnTo>
                  <a:lnTo>
                    <a:pt x="367" y="1808"/>
                  </a:lnTo>
                  <a:lnTo>
                    <a:pt x="269" y="1979"/>
                  </a:lnTo>
                  <a:lnTo>
                    <a:pt x="172" y="2150"/>
                  </a:lnTo>
                  <a:lnTo>
                    <a:pt x="123" y="2321"/>
                  </a:lnTo>
                  <a:lnTo>
                    <a:pt x="74" y="2492"/>
                  </a:lnTo>
                  <a:lnTo>
                    <a:pt x="25" y="2687"/>
                  </a:lnTo>
                  <a:lnTo>
                    <a:pt x="1" y="2858"/>
                  </a:lnTo>
                  <a:lnTo>
                    <a:pt x="1" y="3054"/>
                  </a:lnTo>
                  <a:lnTo>
                    <a:pt x="25" y="3225"/>
                  </a:lnTo>
                  <a:lnTo>
                    <a:pt x="49" y="3420"/>
                  </a:lnTo>
                  <a:lnTo>
                    <a:pt x="98" y="3591"/>
                  </a:lnTo>
                  <a:lnTo>
                    <a:pt x="172" y="3762"/>
                  </a:lnTo>
                  <a:lnTo>
                    <a:pt x="245" y="3933"/>
                  </a:lnTo>
                  <a:lnTo>
                    <a:pt x="342" y="4104"/>
                  </a:lnTo>
                  <a:lnTo>
                    <a:pt x="440" y="4250"/>
                  </a:lnTo>
                  <a:lnTo>
                    <a:pt x="2638" y="2052"/>
                  </a:lnTo>
                  <a:lnTo>
                    <a:pt x="2736" y="2003"/>
                  </a:lnTo>
                  <a:lnTo>
                    <a:pt x="2809" y="1979"/>
                  </a:lnTo>
                  <a:lnTo>
                    <a:pt x="2907" y="2003"/>
                  </a:lnTo>
                  <a:lnTo>
                    <a:pt x="2980" y="2052"/>
                  </a:lnTo>
                  <a:lnTo>
                    <a:pt x="3029" y="2126"/>
                  </a:lnTo>
                  <a:lnTo>
                    <a:pt x="3053" y="2223"/>
                  </a:lnTo>
                  <a:lnTo>
                    <a:pt x="3029" y="2321"/>
                  </a:lnTo>
                  <a:lnTo>
                    <a:pt x="2980" y="2394"/>
                  </a:lnTo>
                  <a:lnTo>
                    <a:pt x="782" y="4592"/>
                  </a:lnTo>
                  <a:lnTo>
                    <a:pt x="953" y="4690"/>
                  </a:lnTo>
                  <a:lnTo>
                    <a:pt x="1100" y="4788"/>
                  </a:lnTo>
                  <a:lnTo>
                    <a:pt x="1271" y="4885"/>
                  </a:lnTo>
                  <a:lnTo>
                    <a:pt x="1466" y="4934"/>
                  </a:lnTo>
                  <a:lnTo>
                    <a:pt x="1637" y="4983"/>
                  </a:lnTo>
                  <a:lnTo>
                    <a:pt x="1808" y="5008"/>
                  </a:lnTo>
                  <a:lnTo>
                    <a:pt x="2003" y="5032"/>
                  </a:lnTo>
                  <a:lnTo>
                    <a:pt x="2174" y="5032"/>
                  </a:lnTo>
                  <a:lnTo>
                    <a:pt x="2370" y="5008"/>
                  </a:lnTo>
                  <a:lnTo>
                    <a:pt x="2541" y="4983"/>
                  </a:lnTo>
                  <a:lnTo>
                    <a:pt x="2712" y="4934"/>
                  </a:lnTo>
                  <a:lnTo>
                    <a:pt x="2907" y="4861"/>
                  </a:lnTo>
                  <a:lnTo>
                    <a:pt x="3053" y="4788"/>
                  </a:lnTo>
                  <a:lnTo>
                    <a:pt x="3224" y="4690"/>
                  </a:lnTo>
                  <a:lnTo>
                    <a:pt x="3371" y="4568"/>
                  </a:lnTo>
                  <a:lnTo>
                    <a:pt x="3517" y="4421"/>
                  </a:lnTo>
                  <a:lnTo>
                    <a:pt x="3664" y="4250"/>
                  </a:lnTo>
                  <a:lnTo>
                    <a:pt x="3835" y="4006"/>
                  </a:lnTo>
                  <a:lnTo>
                    <a:pt x="3981" y="3738"/>
                  </a:lnTo>
                  <a:lnTo>
                    <a:pt x="4128" y="3420"/>
                  </a:lnTo>
                  <a:lnTo>
                    <a:pt x="4397" y="2736"/>
                  </a:lnTo>
                  <a:lnTo>
                    <a:pt x="4641" y="1979"/>
                  </a:lnTo>
                  <a:lnTo>
                    <a:pt x="4836" y="1271"/>
                  </a:lnTo>
                  <a:lnTo>
                    <a:pt x="4983" y="660"/>
                  </a:lnTo>
                  <a:lnTo>
                    <a:pt x="5032" y="221"/>
                  </a:lnTo>
                  <a:lnTo>
                    <a:pt x="5056" y="98"/>
                  </a:lnTo>
                  <a:lnTo>
                    <a:pt x="5032" y="25"/>
                  </a:lnTo>
                  <a:lnTo>
                    <a:pt x="49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48"/>
            <p:cNvSpPr/>
            <p:nvPr/>
          </p:nvSpPr>
          <p:spPr>
            <a:xfrm>
              <a:off x="2635850" y="4316150"/>
              <a:ext cx="369400" cy="475675"/>
            </a:xfrm>
            <a:custGeom>
              <a:avLst/>
              <a:gdLst/>
              <a:ahLst/>
              <a:cxnLst/>
              <a:rect l="l" t="t" r="r" b="b"/>
              <a:pathLst>
                <a:path w="14776" h="19027" extrusionOk="0">
                  <a:moveTo>
                    <a:pt x="7400" y="1"/>
                  </a:moveTo>
                  <a:lnTo>
                    <a:pt x="7254" y="25"/>
                  </a:lnTo>
                  <a:lnTo>
                    <a:pt x="7132" y="50"/>
                  </a:lnTo>
                  <a:lnTo>
                    <a:pt x="7034" y="123"/>
                  </a:lnTo>
                  <a:lnTo>
                    <a:pt x="6936" y="196"/>
                  </a:lnTo>
                  <a:lnTo>
                    <a:pt x="6863" y="294"/>
                  </a:lnTo>
                  <a:lnTo>
                    <a:pt x="6790" y="392"/>
                  </a:lnTo>
                  <a:lnTo>
                    <a:pt x="6765" y="514"/>
                  </a:lnTo>
                  <a:lnTo>
                    <a:pt x="6741" y="636"/>
                  </a:lnTo>
                  <a:lnTo>
                    <a:pt x="6741" y="4226"/>
                  </a:lnTo>
                  <a:lnTo>
                    <a:pt x="6887" y="4592"/>
                  </a:lnTo>
                  <a:lnTo>
                    <a:pt x="7009" y="4959"/>
                  </a:lnTo>
                  <a:lnTo>
                    <a:pt x="7058" y="5325"/>
                  </a:lnTo>
                  <a:lnTo>
                    <a:pt x="7083" y="5716"/>
                  </a:lnTo>
                  <a:lnTo>
                    <a:pt x="7058" y="6107"/>
                  </a:lnTo>
                  <a:lnTo>
                    <a:pt x="7009" y="6473"/>
                  </a:lnTo>
                  <a:lnTo>
                    <a:pt x="6887" y="6864"/>
                  </a:lnTo>
                  <a:lnTo>
                    <a:pt x="6741" y="7230"/>
                  </a:lnTo>
                  <a:lnTo>
                    <a:pt x="6741" y="13629"/>
                  </a:lnTo>
                  <a:lnTo>
                    <a:pt x="6203" y="13678"/>
                  </a:lnTo>
                  <a:lnTo>
                    <a:pt x="5666" y="13775"/>
                  </a:lnTo>
                  <a:lnTo>
                    <a:pt x="5153" y="13897"/>
                  </a:lnTo>
                  <a:lnTo>
                    <a:pt x="4640" y="14044"/>
                  </a:lnTo>
                  <a:lnTo>
                    <a:pt x="4152" y="14239"/>
                  </a:lnTo>
                  <a:lnTo>
                    <a:pt x="3688" y="14459"/>
                  </a:lnTo>
                  <a:lnTo>
                    <a:pt x="3224" y="14703"/>
                  </a:lnTo>
                  <a:lnTo>
                    <a:pt x="2784" y="14972"/>
                  </a:lnTo>
                  <a:lnTo>
                    <a:pt x="2369" y="15265"/>
                  </a:lnTo>
                  <a:lnTo>
                    <a:pt x="1954" y="15583"/>
                  </a:lnTo>
                  <a:lnTo>
                    <a:pt x="1588" y="15925"/>
                  </a:lnTo>
                  <a:lnTo>
                    <a:pt x="1221" y="16291"/>
                  </a:lnTo>
                  <a:lnTo>
                    <a:pt x="879" y="16682"/>
                  </a:lnTo>
                  <a:lnTo>
                    <a:pt x="562" y="17097"/>
                  </a:lnTo>
                  <a:lnTo>
                    <a:pt x="269" y="17512"/>
                  </a:lnTo>
                  <a:lnTo>
                    <a:pt x="0" y="17952"/>
                  </a:lnTo>
                  <a:lnTo>
                    <a:pt x="293" y="18074"/>
                  </a:lnTo>
                  <a:lnTo>
                    <a:pt x="611" y="18196"/>
                  </a:lnTo>
                  <a:lnTo>
                    <a:pt x="1319" y="18391"/>
                  </a:lnTo>
                  <a:lnTo>
                    <a:pt x="2125" y="18587"/>
                  </a:lnTo>
                  <a:lnTo>
                    <a:pt x="3053" y="18733"/>
                  </a:lnTo>
                  <a:lnTo>
                    <a:pt x="4030" y="18855"/>
                  </a:lnTo>
                  <a:lnTo>
                    <a:pt x="5104" y="18953"/>
                  </a:lnTo>
                  <a:lnTo>
                    <a:pt x="6228" y="19002"/>
                  </a:lnTo>
                  <a:lnTo>
                    <a:pt x="7376" y="19026"/>
                  </a:lnTo>
                  <a:lnTo>
                    <a:pt x="8548" y="19002"/>
                  </a:lnTo>
                  <a:lnTo>
                    <a:pt x="9672" y="18953"/>
                  </a:lnTo>
                  <a:lnTo>
                    <a:pt x="10746" y="18855"/>
                  </a:lnTo>
                  <a:lnTo>
                    <a:pt x="11723" y="18733"/>
                  </a:lnTo>
                  <a:lnTo>
                    <a:pt x="12651" y="18587"/>
                  </a:lnTo>
                  <a:lnTo>
                    <a:pt x="13457" y="18391"/>
                  </a:lnTo>
                  <a:lnTo>
                    <a:pt x="14165" y="18196"/>
                  </a:lnTo>
                  <a:lnTo>
                    <a:pt x="14483" y="18074"/>
                  </a:lnTo>
                  <a:lnTo>
                    <a:pt x="14776" y="17952"/>
                  </a:lnTo>
                  <a:lnTo>
                    <a:pt x="14507" y="17512"/>
                  </a:lnTo>
                  <a:lnTo>
                    <a:pt x="14214" y="17097"/>
                  </a:lnTo>
                  <a:lnTo>
                    <a:pt x="13897" y="16682"/>
                  </a:lnTo>
                  <a:lnTo>
                    <a:pt x="13555" y="16291"/>
                  </a:lnTo>
                  <a:lnTo>
                    <a:pt x="13188" y="15925"/>
                  </a:lnTo>
                  <a:lnTo>
                    <a:pt x="12822" y="15583"/>
                  </a:lnTo>
                  <a:lnTo>
                    <a:pt x="12407" y="15265"/>
                  </a:lnTo>
                  <a:lnTo>
                    <a:pt x="11992" y="14972"/>
                  </a:lnTo>
                  <a:lnTo>
                    <a:pt x="11552" y="14703"/>
                  </a:lnTo>
                  <a:lnTo>
                    <a:pt x="11088" y="14459"/>
                  </a:lnTo>
                  <a:lnTo>
                    <a:pt x="10624" y="14239"/>
                  </a:lnTo>
                  <a:lnTo>
                    <a:pt x="10136" y="14044"/>
                  </a:lnTo>
                  <a:lnTo>
                    <a:pt x="9623" y="13897"/>
                  </a:lnTo>
                  <a:lnTo>
                    <a:pt x="9110" y="13775"/>
                  </a:lnTo>
                  <a:lnTo>
                    <a:pt x="8573" y="13678"/>
                  </a:lnTo>
                  <a:lnTo>
                    <a:pt x="8035" y="13629"/>
                  </a:lnTo>
                  <a:lnTo>
                    <a:pt x="8035" y="3347"/>
                  </a:lnTo>
                  <a:lnTo>
                    <a:pt x="7913" y="3054"/>
                  </a:lnTo>
                  <a:lnTo>
                    <a:pt x="7840" y="2761"/>
                  </a:lnTo>
                  <a:lnTo>
                    <a:pt x="7791" y="2467"/>
                  </a:lnTo>
                  <a:lnTo>
                    <a:pt x="7767" y="2174"/>
                  </a:lnTo>
                  <a:lnTo>
                    <a:pt x="7791" y="1857"/>
                  </a:lnTo>
                  <a:lnTo>
                    <a:pt x="7840" y="1564"/>
                  </a:lnTo>
                  <a:lnTo>
                    <a:pt x="7913" y="1271"/>
                  </a:lnTo>
                  <a:lnTo>
                    <a:pt x="8035" y="978"/>
                  </a:lnTo>
                  <a:lnTo>
                    <a:pt x="8035" y="636"/>
                  </a:lnTo>
                  <a:lnTo>
                    <a:pt x="8011" y="514"/>
                  </a:lnTo>
                  <a:lnTo>
                    <a:pt x="7986" y="392"/>
                  </a:lnTo>
                  <a:lnTo>
                    <a:pt x="7913" y="294"/>
                  </a:lnTo>
                  <a:lnTo>
                    <a:pt x="7840" y="196"/>
                  </a:lnTo>
                  <a:lnTo>
                    <a:pt x="7742" y="123"/>
                  </a:lnTo>
                  <a:lnTo>
                    <a:pt x="7644" y="50"/>
                  </a:lnTo>
                  <a:lnTo>
                    <a:pt x="7522" y="25"/>
                  </a:lnTo>
                  <a:lnTo>
                    <a:pt x="74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48"/>
            <p:cNvSpPr/>
            <p:nvPr/>
          </p:nvSpPr>
          <p:spPr>
            <a:xfrm>
              <a:off x="2624850" y="4357675"/>
              <a:ext cx="171600" cy="171600"/>
            </a:xfrm>
            <a:custGeom>
              <a:avLst/>
              <a:gdLst/>
              <a:ahLst/>
              <a:cxnLst/>
              <a:rect l="l" t="t" r="r" b="b"/>
              <a:pathLst>
                <a:path w="6864" h="6864" extrusionOk="0">
                  <a:moveTo>
                    <a:pt x="74" y="1"/>
                  </a:moveTo>
                  <a:lnTo>
                    <a:pt x="25" y="25"/>
                  </a:lnTo>
                  <a:lnTo>
                    <a:pt x="0" y="74"/>
                  </a:lnTo>
                  <a:lnTo>
                    <a:pt x="0" y="123"/>
                  </a:lnTo>
                  <a:lnTo>
                    <a:pt x="0" y="318"/>
                  </a:lnTo>
                  <a:lnTo>
                    <a:pt x="25" y="587"/>
                  </a:lnTo>
                  <a:lnTo>
                    <a:pt x="74" y="929"/>
                  </a:lnTo>
                  <a:lnTo>
                    <a:pt x="269" y="1759"/>
                  </a:lnTo>
                  <a:lnTo>
                    <a:pt x="538" y="2736"/>
                  </a:lnTo>
                  <a:lnTo>
                    <a:pt x="880" y="3737"/>
                  </a:lnTo>
                  <a:lnTo>
                    <a:pt x="1051" y="4226"/>
                  </a:lnTo>
                  <a:lnTo>
                    <a:pt x="1246" y="4690"/>
                  </a:lnTo>
                  <a:lnTo>
                    <a:pt x="1441" y="5105"/>
                  </a:lnTo>
                  <a:lnTo>
                    <a:pt x="1661" y="5496"/>
                  </a:lnTo>
                  <a:lnTo>
                    <a:pt x="1857" y="5813"/>
                  </a:lnTo>
                  <a:lnTo>
                    <a:pt x="2076" y="6057"/>
                  </a:lnTo>
                  <a:lnTo>
                    <a:pt x="2272" y="6228"/>
                  </a:lnTo>
                  <a:lnTo>
                    <a:pt x="2492" y="6399"/>
                  </a:lnTo>
                  <a:lnTo>
                    <a:pt x="2711" y="6521"/>
                  </a:lnTo>
                  <a:lnTo>
                    <a:pt x="2956" y="6644"/>
                  </a:lnTo>
                  <a:lnTo>
                    <a:pt x="3200" y="6741"/>
                  </a:lnTo>
                  <a:lnTo>
                    <a:pt x="3444" y="6815"/>
                  </a:lnTo>
                  <a:lnTo>
                    <a:pt x="3688" y="6863"/>
                  </a:lnTo>
                  <a:lnTo>
                    <a:pt x="4201" y="6863"/>
                  </a:lnTo>
                  <a:lnTo>
                    <a:pt x="4445" y="6839"/>
                  </a:lnTo>
                  <a:lnTo>
                    <a:pt x="4690" y="6815"/>
                  </a:lnTo>
                  <a:lnTo>
                    <a:pt x="4958" y="6741"/>
                  </a:lnTo>
                  <a:lnTo>
                    <a:pt x="5178" y="6644"/>
                  </a:lnTo>
                  <a:lnTo>
                    <a:pt x="5422" y="6521"/>
                  </a:lnTo>
                  <a:lnTo>
                    <a:pt x="5642" y="6399"/>
                  </a:lnTo>
                  <a:lnTo>
                    <a:pt x="5862" y="6228"/>
                  </a:lnTo>
                  <a:lnTo>
                    <a:pt x="2198" y="2565"/>
                  </a:lnTo>
                  <a:lnTo>
                    <a:pt x="2150" y="2492"/>
                  </a:lnTo>
                  <a:lnTo>
                    <a:pt x="2125" y="2394"/>
                  </a:lnTo>
                  <a:lnTo>
                    <a:pt x="2150" y="2296"/>
                  </a:lnTo>
                  <a:lnTo>
                    <a:pt x="2198" y="2199"/>
                  </a:lnTo>
                  <a:lnTo>
                    <a:pt x="2296" y="2150"/>
                  </a:lnTo>
                  <a:lnTo>
                    <a:pt x="2394" y="2125"/>
                  </a:lnTo>
                  <a:lnTo>
                    <a:pt x="2492" y="2150"/>
                  </a:lnTo>
                  <a:lnTo>
                    <a:pt x="2565" y="2199"/>
                  </a:lnTo>
                  <a:lnTo>
                    <a:pt x="6228" y="5862"/>
                  </a:lnTo>
                  <a:lnTo>
                    <a:pt x="6375" y="5642"/>
                  </a:lnTo>
                  <a:lnTo>
                    <a:pt x="6521" y="5422"/>
                  </a:lnTo>
                  <a:lnTo>
                    <a:pt x="6643" y="5203"/>
                  </a:lnTo>
                  <a:lnTo>
                    <a:pt x="6741" y="4958"/>
                  </a:lnTo>
                  <a:lnTo>
                    <a:pt x="6814" y="4714"/>
                  </a:lnTo>
                  <a:lnTo>
                    <a:pt x="6839" y="4446"/>
                  </a:lnTo>
                  <a:lnTo>
                    <a:pt x="6863" y="4201"/>
                  </a:lnTo>
                  <a:lnTo>
                    <a:pt x="6863" y="3933"/>
                  </a:lnTo>
                  <a:lnTo>
                    <a:pt x="6839" y="3688"/>
                  </a:lnTo>
                  <a:lnTo>
                    <a:pt x="6814" y="3444"/>
                  </a:lnTo>
                  <a:lnTo>
                    <a:pt x="6741" y="3200"/>
                  </a:lnTo>
                  <a:lnTo>
                    <a:pt x="6643" y="2956"/>
                  </a:lnTo>
                  <a:lnTo>
                    <a:pt x="6521" y="2711"/>
                  </a:lnTo>
                  <a:lnTo>
                    <a:pt x="6399" y="2492"/>
                  </a:lnTo>
                  <a:lnTo>
                    <a:pt x="6228" y="2272"/>
                  </a:lnTo>
                  <a:lnTo>
                    <a:pt x="6057" y="2076"/>
                  </a:lnTo>
                  <a:lnTo>
                    <a:pt x="5813" y="1857"/>
                  </a:lnTo>
                  <a:lnTo>
                    <a:pt x="5496" y="1661"/>
                  </a:lnTo>
                  <a:lnTo>
                    <a:pt x="5105" y="1466"/>
                  </a:lnTo>
                  <a:lnTo>
                    <a:pt x="4690" y="1246"/>
                  </a:lnTo>
                  <a:lnTo>
                    <a:pt x="4226" y="1051"/>
                  </a:lnTo>
                  <a:lnTo>
                    <a:pt x="3737" y="880"/>
                  </a:lnTo>
                  <a:lnTo>
                    <a:pt x="2736" y="538"/>
                  </a:lnTo>
                  <a:lnTo>
                    <a:pt x="1759" y="269"/>
                  </a:lnTo>
                  <a:lnTo>
                    <a:pt x="928" y="74"/>
                  </a:lnTo>
                  <a:lnTo>
                    <a:pt x="587" y="25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7" name="Google Shape;887;p48"/>
          <p:cNvSpPr/>
          <p:nvPr/>
        </p:nvSpPr>
        <p:spPr>
          <a:xfrm>
            <a:off x="3221211" y="3743358"/>
            <a:ext cx="313974" cy="313994"/>
          </a:xfrm>
          <a:custGeom>
            <a:avLst/>
            <a:gdLst/>
            <a:ahLst/>
            <a:cxnLst/>
            <a:rect l="l" t="t" r="r" b="b"/>
            <a:pathLst>
              <a:path w="16266" h="16267" extrusionOk="0">
                <a:moveTo>
                  <a:pt x="11503" y="5349"/>
                </a:moveTo>
                <a:lnTo>
                  <a:pt x="11650" y="5398"/>
                </a:lnTo>
                <a:lnTo>
                  <a:pt x="11796" y="5447"/>
                </a:lnTo>
                <a:lnTo>
                  <a:pt x="11919" y="5545"/>
                </a:lnTo>
                <a:lnTo>
                  <a:pt x="12065" y="5691"/>
                </a:lnTo>
                <a:lnTo>
                  <a:pt x="12163" y="5838"/>
                </a:lnTo>
                <a:lnTo>
                  <a:pt x="12212" y="6033"/>
                </a:lnTo>
                <a:lnTo>
                  <a:pt x="12236" y="6229"/>
                </a:lnTo>
                <a:lnTo>
                  <a:pt x="12236" y="6375"/>
                </a:lnTo>
                <a:lnTo>
                  <a:pt x="12187" y="6522"/>
                </a:lnTo>
                <a:lnTo>
                  <a:pt x="12138" y="6644"/>
                </a:lnTo>
                <a:lnTo>
                  <a:pt x="12041" y="6766"/>
                </a:lnTo>
                <a:lnTo>
                  <a:pt x="7938" y="10893"/>
                </a:lnTo>
                <a:lnTo>
                  <a:pt x="7816" y="11015"/>
                </a:lnTo>
                <a:lnTo>
                  <a:pt x="7645" y="11113"/>
                </a:lnTo>
                <a:lnTo>
                  <a:pt x="7474" y="11186"/>
                </a:lnTo>
                <a:lnTo>
                  <a:pt x="7303" y="11211"/>
                </a:lnTo>
                <a:lnTo>
                  <a:pt x="7083" y="11211"/>
                </a:lnTo>
                <a:lnTo>
                  <a:pt x="6912" y="11162"/>
                </a:lnTo>
                <a:lnTo>
                  <a:pt x="6765" y="11064"/>
                </a:lnTo>
                <a:lnTo>
                  <a:pt x="6619" y="10967"/>
                </a:lnTo>
                <a:lnTo>
                  <a:pt x="4567" y="8915"/>
                </a:lnTo>
                <a:lnTo>
                  <a:pt x="4470" y="8769"/>
                </a:lnTo>
                <a:lnTo>
                  <a:pt x="4372" y="8622"/>
                </a:lnTo>
                <a:lnTo>
                  <a:pt x="4323" y="8451"/>
                </a:lnTo>
                <a:lnTo>
                  <a:pt x="4323" y="8280"/>
                </a:lnTo>
                <a:lnTo>
                  <a:pt x="4323" y="8109"/>
                </a:lnTo>
                <a:lnTo>
                  <a:pt x="4372" y="7938"/>
                </a:lnTo>
                <a:lnTo>
                  <a:pt x="4470" y="7792"/>
                </a:lnTo>
                <a:lnTo>
                  <a:pt x="4567" y="7670"/>
                </a:lnTo>
                <a:lnTo>
                  <a:pt x="4714" y="7547"/>
                </a:lnTo>
                <a:lnTo>
                  <a:pt x="4860" y="7474"/>
                </a:lnTo>
                <a:lnTo>
                  <a:pt x="5031" y="7425"/>
                </a:lnTo>
                <a:lnTo>
                  <a:pt x="5202" y="7401"/>
                </a:lnTo>
                <a:lnTo>
                  <a:pt x="5373" y="7425"/>
                </a:lnTo>
                <a:lnTo>
                  <a:pt x="5520" y="7474"/>
                </a:lnTo>
                <a:lnTo>
                  <a:pt x="5691" y="7547"/>
                </a:lnTo>
                <a:lnTo>
                  <a:pt x="5813" y="7670"/>
                </a:lnTo>
                <a:lnTo>
                  <a:pt x="7181" y="9013"/>
                </a:lnTo>
                <a:lnTo>
                  <a:pt x="10673" y="5667"/>
                </a:lnTo>
                <a:lnTo>
                  <a:pt x="10820" y="5520"/>
                </a:lnTo>
                <a:lnTo>
                  <a:pt x="10991" y="5423"/>
                </a:lnTo>
                <a:lnTo>
                  <a:pt x="11161" y="5374"/>
                </a:lnTo>
                <a:lnTo>
                  <a:pt x="11357" y="5349"/>
                </a:lnTo>
                <a:close/>
                <a:moveTo>
                  <a:pt x="7718" y="1"/>
                </a:moveTo>
                <a:lnTo>
                  <a:pt x="7303" y="50"/>
                </a:lnTo>
                <a:lnTo>
                  <a:pt x="6887" y="98"/>
                </a:lnTo>
                <a:lnTo>
                  <a:pt x="6497" y="172"/>
                </a:lnTo>
                <a:lnTo>
                  <a:pt x="6106" y="245"/>
                </a:lnTo>
                <a:lnTo>
                  <a:pt x="5715" y="367"/>
                </a:lnTo>
                <a:lnTo>
                  <a:pt x="5349" y="489"/>
                </a:lnTo>
                <a:lnTo>
                  <a:pt x="4958" y="636"/>
                </a:lnTo>
                <a:lnTo>
                  <a:pt x="4616" y="807"/>
                </a:lnTo>
                <a:lnTo>
                  <a:pt x="4250" y="978"/>
                </a:lnTo>
                <a:lnTo>
                  <a:pt x="3908" y="1173"/>
                </a:lnTo>
                <a:lnTo>
                  <a:pt x="3590" y="1393"/>
                </a:lnTo>
                <a:lnTo>
                  <a:pt x="3273" y="1613"/>
                </a:lnTo>
                <a:lnTo>
                  <a:pt x="2955" y="1857"/>
                </a:lnTo>
                <a:lnTo>
                  <a:pt x="2662" y="2125"/>
                </a:lnTo>
                <a:lnTo>
                  <a:pt x="2394" y="2394"/>
                </a:lnTo>
                <a:lnTo>
                  <a:pt x="2125" y="2663"/>
                </a:lnTo>
                <a:lnTo>
                  <a:pt x="1856" y="2956"/>
                </a:lnTo>
                <a:lnTo>
                  <a:pt x="1612" y="3273"/>
                </a:lnTo>
                <a:lnTo>
                  <a:pt x="1392" y="3591"/>
                </a:lnTo>
                <a:lnTo>
                  <a:pt x="1172" y="3908"/>
                </a:lnTo>
                <a:lnTo>
                  <a:pt x="977" y="4250"/>
                </a:lnTo>
                <a:lnTo>
                  <a:pt x="806" y="4617"/>
                </a:lnTo>
                <a:lnTo>
                  <a:pt x="635" y="4959"/>
                </a:lnTo>
                <a:lnTo>
                  <a:pt x="489" y="5349"/>
                </a:lnTo>
                <a:lnTo>
                  <a:pt x="366" y="5716"/>
                </a:lnTo>
                <a:lnTo>
                  <a:pt x="244" y="6106"/>
                </a:lnTo>
                <a:lnTo>
                  <a:pt x="171" y="6497"/>
                </a:lnTo>
                <a:lnTo>
                  <a:pt x="98" y="6888"/>
                </a:lnTo>
                <a:lnTo>
                  <a:pt x="49" y="7303"/>
                </a:lnTo>
                <a:lnTo>
                  <a:pt x="0" y="7718"/>
                </a:lnTo>
                <a:lnTo>
                  <a:pt x="0" y="8134"/>
                </a:lnTo>
                <a:lnTo>
                  <a:pt x="0" y="8549"/>
                </a:lnTo>
                <a:lnTo>
                  <a:pt x="49" y="8964"/>
                </a:lnTo>
                <a:lnTo>
                  <a:pt x="98" y="9379"/>
                </a:lnTo>
                <a:lnTo>
                  <a:pt x="171" y="9770"/>
                </a:lnTo>
                <a:lnTo>
                  <a:pt x="244" y="10161"/>
                </a:lnTo>
                <a:lnTo>
                  <a:pt x="366" y="10551"/>
                </a:lnTo>
                <a:lnTo>
                  <a:pt x="489" y="10918"/>
                </a:lnTo>
                <a:lnTo>
                  <a:pt x="635" y="11309"/>
                </a:lnTo>
                <a:lnTo>
                  <a:pt x="806" y="11650"/>
                </a:lnTo>
                <a:lnTo>
                  <a:pt x="977" y="12017"/>
                </a:lnTo>
                <a:lnTo>
                  <a:pt x="1172" y="12359"/>
                </a:lnTo>
                <a:lnTo>
                  <a:pt x="1392" y="12676"/>
                </a:lnTo>
                <a:lnTo>
                  <a:pt x="1612" y="12994"/>
                </a:lnTo>
                <a:lnTo>
                  <a:pt x="1856" y="13311"/>
                </a:lnTo>
                <a:lnTo>
                  <a:pt x="2125" y="13604"/>
                </a:lnTo>
                <a:lnTo>
                  <a:pt x="2394" y="13873"/>
                </a:lnTo>
                <a:lnTo>
                  <a:pt x="2662" y="14142"/>
                </a:lnTo>
                <a:lnTo>
                  <a:pt x="2955" y="14410"/>
                </a:lnTo>
                <a:lnTo>
                  <a:pt x="3273" y="14655"/>
                </a:lnTo>
                <a:lnTo>
                  <a:pt x="3590" y="14874"/>
                </a:lnTo>
                <a:lnTo>
                  <a:pt x="3908" y="15094"/>
                </a:lnTo>
                <a:lnTo>
                  <a:pt x="4250" y="15290"/>
                </a:lnTo>
                <a:lnTo>
                  <a:pt x="4616" y="15460"/>
                </a:lnTo>
                <a:lnTo>
                  <a:pt x="4958" y="15631"/>
                </a:lnTo>
                <a:lnTo>
                  <a:pt x="5349" y="15778"/>
                </a:lnTo>
                <a:lnTo>
                  <a:pt x="5715" y="15900"/>
                </a:lnTo>
                <a:lnTo>
                  <a:pt x="6106" y="16022"/>
                </a:lnTo>
                <a:lnTo>
                  <a:pt x="6497" y="16095"/>
                </a:lnTo>
                <a:lnTo>
                  <a:pt x="6887" y="16169"/>
                </a:lnTo>
                <a:lnTo>
                  <a:pt x="7303" y="16218"/>
                </a:lnTo>
                <a:lnTo>
                  <a:pt x="7718" y="16266"/>
                </a:lnTo>
                <a:lnTo>
                  <a:pt x="8548" y="16266"/>
                </a:lnTo>
                <a:lnTo>
                  <a:pt x="8963" y="16218"/>
                </a:lnTo>
                <a:lnTo>
                  <a:pt x="9379" y="16169"/>
                </a:lnTo>
                <a:lnTo>
                  <a:pt x="9769" y="16095"/>
                </a:lnTo>
                <a:lnTo>
                  <a:pt x="10160" y="16022"/>
                </a:lnTo>
                <a:lnTo>
                  <a:pt x="10551" y="15900"/>
                </a:lnTo>
                <a:lnTo>
                  <a:pt x="10942" y="15778"/>
                </a:lnTo>
                <a:lnTo>
                  <a:pt x="11308" y="15631"/>
                </a:lnTo>
                <a:lnTo>
                  <a:pt x="11650" y="15460"/>
                </a:lnTo>
                <a:lnTo>
                  <a:pt x="12016" y="15290"/>
                </a:lnTo>
                <a:lnTo>
                  <a:pt x="12358" y="15094"/>
                </a:lnTo>
                <a:lnTo>
                  <a:pt x="12676" y="14874"/>
                </a:lnTo>
                <a:lnTo>
                  <a:pt x="12993" y="14655"/>
                </a:lnTo>
                <a:lnTo>
                  <a:pt x="13311" y="14410"/>
                </a:lnTo>
                <a:lnTo>
                  <a:pt x="13604" y="14142"/>
                </a:lnTo>
                <a:lnTo>
                  <a:pt x="13872" y="13873"/>
                </a:lnTo>
                <a:lnTo>
                  <a:pt x="14166" y="13604"/>
                </a:lnTo>
                <a:lnTo>
                  <a:pt x="14410" y="13311"/>
                </a:lnTo>
                <a:lnTo>
                  <a:pt x="14654" y="12994"/>
                </a:lnTo>
                <a:lnTo>
                  <a:pt x="14874" y="12676"/>
                </a:lnTo>
                <a:lnTo>
                  <a:pt x="15094" y="12359"/>
                </a:lnTo>
                <a:lnTo>
                  <a:pt x="15289" y="12017"/>
                </a:lnTo>
                <a:lnTo>
                  <a:pt x="15460" y="11650"/>
                </a:lnTo>
                <a:lnTo>
                  <a:pt x="15631" y="11309"/>
                </a:lnTo>
                <a:lnTo>
                  <a:pt x="15777" y="10918"/>
                </a:lnTo>
                <a:lnTo>
                  <a:pt x="15900" y="10551"/>
                </a:lnTo>
                <a:lnTo>
                  <a:pt x="16022" y="10161"/>
                </a:lnTo>
                <a:lnTo>
                  <a:pt x="16095" y="9770"/>
                </a:lnTo>
                <a:lnTo>
                  <a:pt x="16168" y="9379"/>
                </a:lnTo>
                <a:lnTo>
                  <a:pt x="16217" y="8964"/>
                </a:lnTo>
                <a:lnTo>
                  <a:pt x="16266" y="8549"/>
                </a:lnTo>
                <a:lnTo>
                  <a:pt x="16266" y="8134"/>
                </a:lnTo>
                <a:lnTo>
                  <a:pt x="16266" y="7718"/>
                </a:lnTo>
                <a:lnTo>
                  <a:pt x="16217" y="7303"/>
                </a:lnTo>
                <a:lnTo>
                  <a:pt x="16168" y="6888"/>
                </a:lnTo>
                <a:lnTo>
                  <a:pt x="16095" y="6497"/>
                </a:lnTo>
                <a:lnTo>
                  <a:pt x="16022" y="6106"/>
                </a:lnTo>
                <a:lnTo>
                  <a:pt x="15900" y="5716"/>
                </a:lnTo>
                <a:lnTo>
                  <a:pt x="15777" y="5349"/>
                </a:lnTo>
                <a:lnTo>
                  <a:pt x="15631" y="4959"/>
                </a:lnTo>
                <a:lnTo>
                  <a:pt x="15460" y="4617"/>
                </a:lnTo>
                <a:lnTo>
                  <a:pt x="15289" y="4250"/>
                </a:lnTo>
                <a:lnTo>
                  <a:pt x="15094" y="3908"/>
                </a:lnTo>
                <a:lnTo>
                  <a:pt x="14874" y="3591"/>
                </a:lnTo>
                <a:lnTo>
                  <a:pt x="14654" y="3273"/>
                </a:lnTo>
                <a:lnTo>
                  <a:pt x="14410" y="2956"/>
                </a:lnTo>
                <a:lnTo>
                  <a:pt x="14166" y="2663"/>
                </a:lnTo>
                <a:lnTo>
                  <a:pt x="13872" y="2394"/>
                </a:lnTo>
                <a:lnTo>
                  <a:pt x="13604" y="2125"/>
                </a:lnTo>
                <a:lnTo>
                  <a:pt x="13311" y="1857"/>
                </a:lnTo>
                <a:lnTo>
                  <a:pt x="12993" y="1613"/>
                </a:lnTo>
                <a:lnTo>
                  <a:pt x="12676" y="1393"/>
                </a:lnTo>
                <a:lnTo>
                  <a:pt x="12358" y="1173"/>
                </a:lnTo>
                <a:lnTo>
                  <a:pt x="12016" y="978"/>
                </a:lnTo>
                <a:lnTo>
                  <a:pt x="11650" y="807"/>
                </a:lnTo>
                <a:lnTo>
                  <a:pt x="11308" y="636"/>
                </a:lnTo>
                <a:lnTo>
                  <a:pt x="10942" y="489"/>
                </a:lnTo>
                <a:lnTo>
                  <a:pt x="10551" y="367"/>
                </a:lnTo>
                <a:lnTo>
                  <a:pt x="10160" y="245"/>
                </a:lnTo>
                <a:lnTo>
                  <a:pt x="9769" y="172"/>
                </a:lnTo>
                <a:lnTo>
                  <a:pt x="9379" y="98"/>
                </a:lnTo>
                <a:lnTo>
                  <a:pt x="8963" y="50"/>
                </a:lnTo>
                <a:lnTo>
                  <a:pt x="854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8" name="Google Shape;888;p48"/>
          <p:cNvSpPr/>
          <p:nvPr/>
        </p:nvSpPr>
        <p:spPr>
          <a:xfrm>
            <a:off x="2700717" y="3763164"/>
            <a:ext cx="313974" cy="274385"/>
          </a:xfrm>
          <a:custGeom>
            <a:avLst/>
            <a:gdLst/>
            <a:ahLst/>
            <a:cxnLst/>
            <a:rect l="l" t="t" r="r" b="b"/>
            <a:pathLst>
              <a:path w="16266" h="14215" extrusionOk="0">
                <a:moveTo>
                  <a:pt x="8597" y="4397"/>
                </a:moveTo>
                <a:lnTo>
                  <a:pt x="8719" y="4421"/>
                </a:lnTo>
                <a:lnTo>
                  <a:pt x="8866" y="4445"/>
                </a:lnTo>
                <a:lnTo>
                  <a:pt x="8988" y="4519"/>
                </a:lnTo>
                <a:lnTo>
                  <a:pt x="9085" y="4616"/>
                </a:lnTo>
                <a:lnTo>
                  <a:pt x="9159" y="4714"/>
                </a:lnTo>
                <a:lnTo>
                  <a:pt x="9208" y="4836"/>
                </a:lnTo>
                <a:lnTo>
                  <a:pt x="9232" y="4958"/>
                </a:lnTo>
                <a:lnTo>
                  <a:pt x="9256" y="5105"/>
                </a:lnTo>
                <a:lnTo>
                  <a:pt x="8963" y="8939"/>
                </a:lnTo>
                <a:lnTo>
                  <a:pt x="8939" y="9086"/>
                </a:lnTo>
                <a:lnTo>
                  <a:pt x="8890" y="9232"/>
                </a:lnTo>
                <a:lnTo>
                  <a:pt x="8817" y="9330"/>
                </a:lnTo>
                <a:lnTo>
                  <a:pt x="8719" y="9452"/>
                </a:lnTo>
                <a:lnTo>
                  <a:pt x="8597" y="9525"/>
                </a:lnTo>
                <a:lnTo>
                  <a:pt x="8475" y="9599"/>
                </a:lnTo>
                <a:lnTo>
                  <a:pt x="8353" y="9648"/>
                </a:lnTo>
                <a:lnTo>
                  <a:pt x="7913" y="9648"/>
                </a:lnTo>
                <a:lnTo>
                  <a:pt x="7791" y="9599"/>
                </a:lnTo>
                <a:lnTo>
                  <a:pt x="7669" y="9525"/>
                </a:lnTo>
                <a:lnTo>
                  <a:pt x="7547" y="9452"/>
                </a:lnTo>
                <a:lnTo>
                  <a:pt x="7449" y="9330"/>
                </a:lnTo>
                <a:lnTo>
                  <a:pt x="7376" y="9232"/>
                </a:lnTo>
                <a:lnTo>
                  <a:pt x="7327" y="9086"/>
                </a:lnTo>
                <a:lnTo>
                  <a:pt x="7303" y="8939"/>
                </a:lnTo>
                <a:lnTo>
                  <a:pt x="7010" y="5105"/>
                </a:lnTo>
                <a:lnTo>
                  <a:pt x="7034" y="4958"/>
                </a:lnTo>
                <a:lnTo>
                  <a:pt x="7058" y="4836"/>
                </a:lnTo>
                <a:lnTo>
                  <a:pt x="7107" y="4714"/>
                </a:lnTo>
                <a:lnTo>
                  <a:pt x="7180" y="4616"/>
                </a:lnTo>
                <a:lnTo>
                  <a:pt x="7278" y="4519"/>
                </a:lnTo>
                <a:lnTo>
                  <a:pt x="7400" y="4445"/>
                </a:lnTo>
                <a:lnTo>
                  <a:pt x="7547" y="4421"/>
                </a:lnTo>
                <a:lnTo>
                  <a:pt x="7669" y="4397"/>
                </a:lnTo>
                <a:close/>
                <a:moveTo>
                  <a:pt x="8133" y="10429"/>
                </a:moveTo>
                <a:lnTo>
                  <a:pt x="8328" y="10454"/>
                </a:lnTo>
                <a:lnTo>
                  <a:pt x="8499" y="10502"/>
                </a:lnTo>
                <a:lnTo>
                  <a:pt x="8670" y="10600"/>
                </a:lnTo>
                <a:lnTo>
                  <a:pt x="8817" y="10722"/>
                </a:lnTo>
                <a:lnTo>
                  <a:pt x="8939" y="10869"/>
                </a:lnTo>
                <a:lnTo>
                  <a:pt x="9037" y="11040"/>
                </a:lnTo>
                <a:lnTo>
                  <a:pt x="9085" y="11211"/>
                </a:lnTo>
                <a:lnTo>
                  <a:pt x="9110" y="11406"/>
                </a:lnTo>
                <a:lnTo>
                  <a:pt x="9085" y="11601"/>
                </a:lnTo>
                <a:lnTo>
                  <a:pt x="9037" y="11797"/>
                </a:lnTo>
                <a:lnTo>
                  <a:pt x="8939" y="11943"/>
                </a:lnTo>
                <a:lnTo>
                  <a:pt x="8817" y="12090"/>
                </a:lnTo>
                <a:lnTo>
                  <a:pt x="8670" y="12212"/>
                </a:lnTo>
                <a:lnTo>
                  <a:pt x="8499" y="12310"/>
                </a:lnTo>
                <a:lnTo>
                  <a:pt x="8328" y="12359"/>
                </a:lnTo>
                <a:lnTo>
                  <a:pt x="8133" y="12383"/>
                </a:lnTo>
                <a:lnTo>
                  <a:pt x="7938" y="12359"/>
                </a:lnTo>
                <a:lnTo>
                  <a:pt x="7742" y="12310"/>
                </a:lnTo>
                <a:lnTo>
                  <a:pt x="7596" y="12212"/>
                </a:lnTo>
                <a:lnTo>
                  <a:pt x="7449" y="12090"/>
                </a:lnTo>
                <a:lnTo>
                  <a:pt x="7327" y="11943"/>
                </a:lnTo>
                <a:lnTo>
                  <a:pt x="7229" y="11797"/>
                </a:lnTo>
                <a:lnTo>
                  <a:pt x="7180" y="11601"/>
                </a:lnTo>
                <a:lnTo>
                  <a:pt x="7156" y="11406"/>
                </a:lnTo>
                <a:lnTo>
                  <a:pt x="7180" y="11211"/>
                </a:lnTo>
                <a:lnTo>
                  <a:pt x="7229" y="11040"/>
                </a:lnTo>
                <a:lnTo>
                  <a:pt x="7327" y="10869"/>
                </a:lnTo>
                <a:lnTo>
                  <a:pt x="7449" y="10722"/>
                </a:lnTo>
                <a:lnTo>
                  <a:pt x="7596" y="10600"/>
                </a:lnTo>
                <a:lnTo>
                  <a:pt x="7742" y="10502"/>
                </a:lnTo>
                <a:lnTo>
                  <a:pt x="7938" y="10454"/>
                </a:lnTo>
                <a:lnTo>
                  <a:pt x="8133" y="10429"/>
                </a:lnTo>
                <a:close/>
                <a:moveTo>
                  <a:pt x="7986" y="0"/>
                </a:moveTo>
                <a:lnTo>
                  <a:pt x="7864" y="25"/>
                </a:lnTo>
                <a:lnTo>
                  <a:pt x="7742" y="74"/>
                </a:lnTo>
                <a:lnTo>
                  <a:pt x="7620" y="123"/>
                </a:lnTo>
                <a:lnTo>
                  <a:pt x="7522" y="196"/>
                </a:lnTo>
                <a:lnTo>
                  <a:pt x="7425" y="294"/>
                </a:lnTo>
                <a:lnTo>
                  <a:pt x="7327" y="391"/>
                </a:lnTo>
                <a:lnTo>
                  <a:pt x="7254" y="489"/>
                </a:lnTo>
                <a:lnTo>
                  <a:pt x="147" y="12700"/>
                </a:lnTo>
                <a:lnTo>
                  <a:pt x="73" y="12823"/>
                </a:lnTo>
                <a:lnTo>
                  <a:pt x="25" y="12945"/>
                </a:lnTo>
                <a:lnTo>
                  <a:pt x="0" y="13067"/>
                </a:lnTo>
                <a:lnTo>
                  <a:pt x="0" y="13213"/>
                </a:lnTo>
                <a:lnTo>
                  <a:pt x="0" y="13335"/>
                </a:lnTo>
                <a:lnTo>
                  <a:pt x="25" y="13458"/>
                </a:lnTo>
                <a:lnTo>
                  <a:pt x="73" y="13604"/>
                </a:lnTo>
                <a:lnTo>
                  <a:pt x="147" y="13726"/>
                </a:lnTo>
                <a:lnTo>
                  <a:pt x="220" y="13824"/>
                </a:lnTo>
                <a:lnTo>
                  <a:pt x="293" y="13922"/>
                </a:lnTo>
                <a:lnTo>
                  <a:pt x="391" y="14019"/>
                </a:lnTo>
                <a:lnTo>
                  <a:pt x="513" y="14093"/>
                </a:lnTo>
                <a:lnTo>
                  <a:pt x="635" y="14141"/>
                </a:lnTo>
                <a:lnTo>
                  <a:pt x="757" y="14190"/>
                </a:lnTo>
                <a:lnTo>
                  <a:pt x="879" y="14215"/>
                </a:lnTo>
                <a:lnTo>
                  <a:pt x="15387" y="14215"/>
                </a:lnTo>
                <a:lnTo>
                  <a:pt x="15509" y="14190"/>
                </a:lnTo>
                <a:lnTo>
                  <a:pt x="15631" y="14141"/>
                </a:lnTo>
                <a:lnTo>
                  <a:pt x="15753" y="14093"/>
                </a:lnTo>
                <a:lnTo>
                  <a:pt x="15875" y="14019"/>
                </a:lnTo>
                <a:lnTo>
                  <a:pt x="15973" y="13922"/>
                </a:lnTo>
                <a:lnTo>
                  <a:pt x="16046" y="13824"/>
                </a:lnTo>
                <a:lnTo>
                  <a:pt x="16119" y="13726"/>
                </a:lnTo>
                <a:lnTo>
                  <a:pt x="16193" y="13604"/>
                </a:lnTo>
                <a:lnTo>
                  <a:pt x="16241" y="13458"/>
                </a:lnTo>
                <a:lnTo>
                  <a:pt x="16266" y="13335"/>
                </a:lnTo>
                <a:lnTo>
                  <a:pt x="16266" y="13213"/>
                </a:lnTo>
                <a:lnTo>
                  <a:pt x="16266" y="13067"/>
                </a:lnTo>
                <a:lnTo>
                  <a:pt x="16241" y="12945"/>
                </a:lnTo>
                <a:lnTo>
                  <a:pt x="16193" y="12823"/>
                </a:lnTo>
                <a:lnTo>
                  <a:pt x="16119" y="12700"/>
                </a:lnTo>
                <a:lnTo>
                  <a:pt x="9012" y="489"/>
                </a:lnTo>
                <a:lnTo>
                  <a:pt x="8939" y="391"/>
                </a:lnTo>
                <a:lnTo>
                  <a:pt x="8841" y="294"/>
                </a:lnTo>
                <a:lnTo>
                  <a:pt x="8744" y="196"/>
                </a:lnTo>
                <a:lnTo>
                  <a:pt x="8646" y="123"/>
                </a:lnTo>
                <a:lnTo>
                  <a:pt x="8524" y="74"/>
                </a:lnTo>
                <a:lnTo>
                  <a:pt x="8402" y="25"/>
                </a:lnTo>
                <a:lnTo>
                  <a:pt x="825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89" name="Google Shape;889;p48"/>
          <p:cNvSpPr/>
          <p:nvPr/>
        </p:nvSpPr>
        <p:spPr>
          <a:xfrm>
            <a:off x="3740277" y="3741949"/>
            <a:ext cx="316831" cy="316812"/>
          </a:xfrm>
          <a:custGeom>
            <a:avLst/>
            <a:gdLst/>
            <a:ahLst/>
            <a:cxnLst/>
            <a:rect l="l" t="t" r="r" b="b"/>
            <a:pathLst>
              <a:path w="16414" h="16413" extrusionOk="0">
                <a:moveTo>
                  <a:pt x="10088" y="5080"/>
                </a:moveTo>
                <a:lnTo>
                  <a:pt x="10234" y="5105"/>
                </a:lnTo>
                <a:lnTo>
                  <a:pt x="10307" y="5129"/>
                </a:lnTo>
                <a:lnTo>
                  <a:pt x="10356" y="5178"/>
                </a:lnTo>
                <a:lnTo>
                  <a:pt x="11235" y="6057"/>
                </a:lnTo>
                <a:lnTo>
                  <a:pt x="11284" y="6106"/>
                </a:lnTo>
                <a:lnTo>
                  <a:pt x="11309" y="6179"/>
                </a:lnTo>
                <a:lnTo>
                  <a:pt x="11333" y="6326"/>
                </a:lnTo>
                <a:lnTo>
                  <a:pt x="11309" y="6473"/>
                </a:lnTo>
                <a:lnTo>
                  <a:pt x="11284" y="6546"/>
                </a:lnTo>
                <a:lnTo>
                  <a:pt x="11235" y="6595"/>
                </a:lnTo>
                <a:lnTo>
                  <a:pt x="9892" y="7938"/>
                </a:lnTo>
                <a:lnTo>
                  <a:pt x="9843" y="7987"/>
                </a:lnTo>
                <a:lnTo>
                  <a:pt x="9819" y="8060"/>
                </a:lnTo>
                <a:lnTo>
                  <a:pt x="9795" y="8207"/>
                </a:lnTo>
                <a:lnTo>
                  <a:pt x="9819" y="8353"/>
                </a:lnTo>
                <a:lnTo>
                  <a:pt x="9843" y="8426"/>
                </a:lnTo>
                <a:lnTo>
                  <a:pt x="9892" y="8475"/>
                </a:lnTo>
                <a:lnTo>
                  <a:pt x="11235" y="9818"/>
                </a:lnTo>
                <a:lnTo>
                  <a:pt x="11284" y="9867"/>
                </a:lnTo>
                <a:lnTo>
                  <a:pt x="11309" y="9941"/>
                </a:lnTo>
                <a:lnTo>
                  <a:pt x="11333" y="10087"/>
                </a:lnTo>
                <a:lnTo>
                  <a:pt x="11309" y="10234"/>
                </a:lnTo>
                <a:lnTo>
                  <a:pt x="11284" y="10307"/>
                </a:lnTo>
                <a:lnTo>
                  <a:pt x="11235" y="10356"/>
                </a:lnTo>
                <a:lnTo>
                  <a:pt x="10356" y="11235"/>
                </a:lnTo>
                <a:lnTo>
                  <a:pt x="10307" y="11284"/>
                </a:lnTo>
                <a:lnTo>
                  <a:pt x="10234" y="11308"/>
                </a:lnTo>
                <a:lnTo>
                  <a:pt x="10088" y="11333"/>
                </a:lnTo>
                <a:lnTo>
                  <a:pt x="9941" y="11308"/>
                </a:lnTo>
                <a:lnTo>
                  <a:pt x="9868" y="11284"/>
                </a:lnTo>
                <a:lnTo>
                  <a:pt x="9819" y="11235"/>
                </a:lnTo>
                <a:lnTo>
                  <a:pt x="8476" y="9892"/>
                </a:lnTo>
                <a:lnTo>
                  <a:pt x="8427" y="9843"/>
                </a:lnTo>
                <a:lnTo>
                  <a:pt x="8354" y="9818"/>
                </a:lnTo>
                <a:lnTo>
                  <a:pt x="8207" y="9794"/>
                </a:lnTo>
                <a:lnTo>
                  <a:pt x="8061" y="9818"/>
                </a:lnTo>
                <a:lnTo>
                  <a:pt x="7987" y="9843"/>
                </a:lnTo>
                <a:lnTo>
                  <a:pt x="7938" y="9892"/>
                </a:lnTo>
                <a:lnTo>
                  <a:pt x="6595" y="11235"/>
                </a:lnTo>
                <a:lnTo>
                  <a:pt x="6546" y="11284"/>
                </a:lnTo>
                <a:lnTo>
                  <a:pt x="6473" y="11308"/>
                </a:lnTo>
                <a:lnTo>
                  <a:pt x="6326" y="11333"/>
                </a:lnTo>
                <a:lnTo>
                  <a:pt x="6180" y="11308"/>
                </a:lnTo>
                <a:lnTo>
                  <a:pt x="6107" y="11284"/>
                </a:lnTo>
                <a:lnTo>
                  <a:pt x="6058" y="11235"/>
                </a:lnTo>
                <a:lnTo>
                  <a:pt x="5179" y="10356"/>
                </a:lnTo>
                <a:lnTo>
                  <a:pt x="5130" y="10307"/>
                </a:lnTo>
                <a:lnTo>
                  <a:pt x="5105" y="10234"/>
                </a:lnTo>
                <a:lnTo>
                  <a:pt x="5081" y="10087"/>
                </a:lnTo>
                <a:lnTo>
                  <a:pt x="5105" y="9941"/>
                </a:lnTo>
                <a:lnTo>
                  <a:pt x="5130" y="9867"/>
                </a:lnTo>
                <a:lnTo>
                  <a:pt x="5179" y="9818"/>
                </a:lnTo>
                <a:lnTo>
                  <a:pt x="6522" y="8475"/>
                </a:lnTo>
                <a:lnTo>
                  <a:pt x="6571" y="8426"/>
                </a:lnTo>
                <a:lnTo>
                  <a:pt x="6595" y="8353"/>
                </a:lnTo>
                <a:lnTo>
                  <a:pt x="6620" y="8207"/>
                </a:lnTo>
                <a:lnTo>
                  <a:pt x="6595" y="8060"/>
                </a:lnTo>
                <a:lnTo>
                  <a:pt x="6571" y="7987"/>
                </a:lnTo>
                <a:lnTo>
                  <a:pt x="6522" y="7938"/>
                </a:lnTo>
                <a:lnTo>
                  <a:pt x="5179" y="6595"/>
                </a:lnTo>
                <a:lnTo>
                  <a:pt x="5130" y="6546"/>
                </a:lnTo>
                <a:lnTo>
                  <a:pt x="5105" y="6473"/>
                </a:lnTo>
                <a:lnTo>
                  <a:pt x="5081" y="6326"/>
                </a:lnTo>
                <a:lnTo>
                  <a:pt x="5105" y="6179"/>
                </a:lnTo>
                <a:lnTo>
                  <a:pt x="5130" y="6106"/>
                </a:lnTo>
                <a:lnTo>
                  <a:pt x="5179" y="6057"/>
                </a:lnTo>
                <a:lnTo>
                  <a:pt x="6058" y="5178"/>
                </a:lnTo>
                <a:lnTo>
                  <a:pt x="6107" y="5129"/>
                </a:lnTo>
                <a:lnTo>
                  <a:pt x="6180" y="5105"/>
                </a:lnTo>
                <a:lnTo>
                  <a:pt x="6326" y="5080"/>
                </a:lnTo>
                <a:lnTo>
                  <a:pt x="6473" y="5105"/>
                </a:lnTo>
                <a:lnTo>
                  <a:pt x="6546" y="5129"/>
                </a:lnTo>
                <a:lnTo>
                  <a:pt x="6595" y="5178"/>
                </a:lnTo>
                <a:lnTo>
                  <a:pt x="7938" y="6521"/>
                </a:lnTo>
                <a:lnTo>
                  <a:pt x="7987" y="6570"/>
                </a:lnTo>
                <a:lnTo>
                  <a:pt x="8061" y="6595"/>
                </a:lnTo>
                <a:lnTo>
                  <a:pt x="8207" y="6619"/>
                </a:lnTo>
                <a:lnTo>
                  <a:pt x="8354" y="6595"/>
                </a:lnTo>
                <a:lnTo>
                  <a:pt x="8427" y="6570"/>
                </a:lnTo>
                <a:lnTo>
                  <a:pt x="8476" y="6521"/>
                </a:lnTo>
                <a:lnTo>
                  <a:pt x="9819" y="5178"/>
                </a:lnTo>
                <a:lnTo>
                  <a:pt x="9868" y="5129"/>
                </a:lnTo>
                <a:lnTo>
                  <a:pt x="9941" y="5105"/>
                </a:lnTo>
                <a:lnTo>
                  <a:pt x="10088" y="5080"/>
                </a:lnTo>
                <a:close/>
                <a:moveTo>
                  <a:pt x="5130" y="0"/>
                </a:moveTo>
                <a:lnTo>
                  <a:pt x="4934" y="25"/>
                </a:lnTo>
                <a:lnTo>
                  <a:pt x="4739" y="74"/>
                </a:lnTo>
                <a:lnTo>
                  <a:pt x="4568" y="171"/>
                </a:lnTo>
                <a:lnTo>
                  <a:pt x="4397" y="293"/>
                </a:lnTo>
                <a:lnTo>
                  <a:pt x="294" y="4397"/>
                </a:lnTo>
                <a:lnTo>
                  <a:pt x="172" y="4568"/>
                </a:lnTo>
                <a:lnTo>
                  <a:pt x="74" y="4738"/>
                </a:lnTo>
                <a:lnTo>
                  <a:pt x="25" y="4934"/>
                </a:lnTo>
                <a:lnTo>
                  <a:pt x="1" y="5129"/>
                </a:lnTo>
                <a:lnTo>
                  <a:pt x="1" y="11284"/>
                </a:lnTo>
                <a:lnTo>
                  <a:pt x="25" y="11479"/>
                </a:lnTo>
                <a:lnTo>
                  <a:pt x="74" y="11675"/>
                </a:lnTo>
                <a:lnTo>
                  <a:pt x="172" y="11846"/>
                </a:lnTo>
                <a:lnTo>
                  <a:pt x="294" y="12017"/>
                </a:lnTo>
                <a:lnTo>
                  <a:pt x="4397" y="16120"/>
                </a:lnTo>
                <a:lnTo>
                  <a:pt x="4568" y="16242"/>
                </a:lnTo>
                <a:lnTo>
                  <a:pt x="4739" y="16339"/>
                </a:lnTo>
                <a:lnTo>
                  <a:pt x="4934" y="16388"/>
                </a:lnTo>
                <a:lnTo>
                  <a:pt x="5130" y="16413"/>
                </a:lnTo>
                <a:lnTo>
                  <a:pt x="11284" y="16413"/>
                </a:lnTo>
                <a:lnTo>
                  <a:pt x="11480" y="16388"/>
                </a:lnTo>
                <a:lnTo>
                  <a:pt x="11675" y="16339"/>
                </a:lnTo>
                <a:lnTo>
                  <a:pt x="11846" y="16242"/>
                </a:lnTo>
                <a:lnTo>
                  <a:pt x="12017" y="16120"/>
                </a:lnTo>
                <a:lnTo>
                  <a:pt x="16120" y="12017"/>
                </a:lnTo>
                <a:lnTo>
                  <a:pt x="16242" y="11846"/>
                </a:lnTo>
                <a:lnTo>
                  <a:pt x="16340" y="11675"/>
                </a:lnTo>
                <a:lnTo>
                  <a:pt x="16389" y="11479"/>
                </a:lnTo>
                <a:lnTo>
                  <a:pt x="16413" y="11284"/>
                </a:lnTo>
                <a:lnTo>
                  <a:pt x="16413" y="5129"/>
                </a:lnTo>
                <a:lnTo>
                  <a:pt x="16389" y="4934"/>
                </a:lnTo>
                <a:lnTo>
                  <a:pt x="16340" y="4738"/>
                </a:lnTo>
                <a:lnTo>
                  <a:pt x="16242" y="4568"/>
                </a:lnTo>
                <a:lnTo>
                  <a:pt x="16120" y="4397"/>
                </a:lnTo>
                <a:lnTo>
                  <a:pt x="12017" y="293"/>
                </a:lnTo>
                <a:lnTo>
                  <a:pt x="11846" y="171"/>
                </a:lnTo>
                <a:lnTo>
                  <a:pt x="11675" y="74"/>
                </a:lnTo>
                <a:lnTo>
                  <a:pt x="11480" y="25"/>
                </a:lnTo>
                <a:lnTo>
                  <a:pt x="1128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0" name="Google Shape;890;p48"/>
          <p:cNvGrpSpPr/>
          <p:nvPr/>
        </p:nvGrpSpPr>
        <p:grpSpPr>
          <a:xfrm>
            <a:off x="4237363" y="3746396"/>
            <a:ext cx="363003" cy="307392"/>
            <a:chOff x="5275975" y="4344850"/>
            <a:chExt cx="470150" cy="398125"/>
          </a:xfrm>
        </p:grpSpPr>
        <p:sp>
          <p:nvSpPr>
            <p:cNvPr id="891" name="Google Shape;891;p48"/>
            <p:cNvSpPr/>
            <p:nvPr/>
          </p:nvSpPr>
          <p:spPr>
            <a:xfrm>
              <a:off x="5661250" y="4690450"/>
              <a:ext cx="65950" cy="52525"/>
            </a:xfrm>
            <a:custGeom>
              <a:avLst/>
              <a:gdLst/>
              <a:ahLst/>
              <a:cxnLst/>
              <a:rect l="l" t="t" r="r" b="b"/>
              <a:pathLst>
                <a:path w="2638" h="2101" extrusionOk="0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122" y="1295"/>
                  </a:lnTo>
                  <a:lnTo>
                    <a:pt x="244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418" y="1514"/>
                  </a:lnTo>
                  <a:lnTo>
                    <a:pt x="2540" y="1295"/>
                  </a:lnTo>
                  <a:lnTo>
                    <a:pt x="2613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48"/>
            <p:cNvSpPr/>
            <p:nvPr/>
          </p:nvSpPr>
          <p:spPr>
            <a:xfrm>
              <a:off x="5294900" y="4690450"/>
              <a:ext cx="65950" cy="52525"/>
            </a:xfrm>
            <a:custGeom>
              <a:avLst/>
              <a:gdLst/>
              <a:ahLst/>
              <a:cxnLst/>
              <a:rect l="l" t="t" r="r" b="b"/>
              <a:pathLst>
                <a:path w="2638" h="2101" extrusionOk="0">
                  <a:moveTo>
                    <a:pt x="0" y="0"/>
                  </a:moveTo>
                  <a:lnTo>
                    <a:pt x="0" y="782"/>
                  </a:lnTo>
                  <a:lnTo>
                    <a:pt x="25" y="1050"/>
                  </a:lnTo>
                  <a:lnTo>
                    <a:pt x="98" y="1295"/>
                  </a:lnTo>
                  <a:lnTo>
                    <a:pt x="220" y="1514"/>
                  </a:lnTo>
                  <a:lnTo>
                    <a:pt x="391" y="1710"/>
                  </a:lnTo>
                  <a:lnTo>
                    <a:pt x="586" y="1856"/>
                  </a:lnTo>
                  <a:lnTo>
                    <a:pt x="806" y="1978"/>
                  </a:lnTo>
                  <a:lnTo>
                    <a:pt x="1050" y="2076"/>
                  </a:lnTo>
                  <a:lnTo>
                    <a:pt x="1319" y="2100"/>
                  </a:lnTo>
                  <a:lnTo>
                    <a:pt x="1588" y="2076"/>
                  </a:lnTo>
                  <a:lnTo>
                    <a:pt x="1832" y="1978"/>
                  </a:lnTo>
                  <a:lnTo>
                    <a:pt x="2052" y="1856"/>
                  </a:lnTo>
                  <a:lnTo>
                    <a:pt x="2247" y="1710"/>
                  </a:lnTo>
                  <a:lnTo>
                    <a:pt x="2394" y="1514"/>
                  </a:lnTo>
                  <a:lnTo>
                    <a:pt x="2516" y="1295"/>
                  </a:lnTo>
                  <a:lnTo>
                    <a:pt x="2614" y="1050"/>
                  </a:lnTo>
                  <a:lnTo>
                    <a:pt x="2638" y="782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48"/>
            <p:cNvSpPr/>
            <p:nvPr/>
          </p:nvSpPr>
          <p:spPr>
            <a:xfrm>
              <a:off x="5275975" y="4344850"/>
              <a:ext cx="470150" cy="334025"/>
            </a:xfrm>
            <a:custGeom>
              <a:avLst/>
              <a:gdLst/>
              <a:ahLst/>
              <a:cxnLst/>
              <a:rect l="l" t="t" r="r" b="b"/>
              <a:pathLst>
                <a:path w="18806" h="13361" extrusionOk="0">
                  <a:moveTo>
                    <a:pt x="10062" y="1344"/>
                  </a:moveTo>
                  <a:lnTo>
                    <a:pt x="10673" y="1368"/>
                  </a:lnTo>
                  <a:lnTo>
                    <a:pt x="11699" y="1442"/>
                  </a:lnTo>
                  <a:lnTo>
                    <a:pt x="12529" y="1564"/>
                  </a:lnTo>
                  <a:lnTo>
                    <a:pt x="13164" y="1686"/>
                  </a:lnTo>
                  <a:lnTo>
                    <a:pt x="13628" y="1808"/>
                  </a:lnTo>
                  <a:lnTo>
                    <a:pt x="13946" y="1906"/>
                  </a:lnTo>
                  <a:lnTo>
                    <a:pt x="14166" y="2003"/>
                  </a:lnTo>
                  <a:lnTo>
                    <a:pt x="14214" y="2052"/>
                  </a:lnTo>
                  <a:lnTo>
                    <a:pt x="14288" y="2174"/>
                  </a:lnTo>
                  <a:lnTo>
                    <a:pt x="14459" y="2638"/>
                  </a:lnTo>
                  <a:lnTo>
                    <a:pt x="14678" y="3273"/>
                  </a:lnTo>
                  <a:lnTo>
                    <a:pt x="14898" y="4006"/>
                  </a:lnTo>
                  <a:lnTo>
                    <a:pt x="15313" y="5374"/>
                  </a:lnTo>
                  <a:lnTo>
                    <a:pt x="15484" y="5984"/>
                  </a:lnTo>
                  <a:lnTo>
                    <a:pt x="15460" y="6033"/>
                  </a:lnTo>
                  <a:lnTo>
                    <a:pt x="15411" y="6106"/>
                  </a:lnTo>
                  <a:lnTo>
                    <a:pt x="15313" y="6180"/>
                  </a:lnTo>
                  <a:lnTo>
                    <a:pt x="15167" y="6277"/>
                  </a:lnTo>
                  <a:lnTo>
                    <a:pt x="14972" y="6399"/>
                  </a:lnTo>
                  <a:lnTo>
                    <a:pt x="14727" y="6522"/>
                  </a:lnTo>
                  <a:lnTo>
                    <a:pt x="14410" y="6619"/>
                  </a:lnTo>
                  <a:lnTo>
                    <a:pt x="14068" y="6741"/>
                  </a:lnTo>
                  <a:lnTo>
                    <a:pt x="13677" y="6864"/>
                  </a:lnTo>
                  <a:lnTo>
                    <a:pt x="13213" y="6986"/>
                  </a:lnTo>
                  <a:lnTo>
                    <a:pt x="12725" y="7083"/>
                  </a:lnTo>
                  <a:lnTo>
                    <a:pt x="12163" y="7181"/>
                  </a:lnTo>
                  <a:lnTo>
                    <a:pt x="11552" y="7254"/>
                  </a:lnTo>
                  <a:lnTo>
                    <a:pt x="10893" y="7303"/>
                  </a:lnTo>
                  <a:lnTo>
                    <a:pt x="10185" y="7352"/>
                  </a:lnTo>
                  <a:lnTo>
                    <a:pt x="8622" y="7352"/>
                  </a:lnTo>
                  <a:lnTo>
                    <a:pt x="7913" y="7303"/>
                  </a:lnTo>
                  <a:lnTo>
                    <a:pt x="7254" y="7254"/>
                  </a:lnTo>
                  <a:lnTo>
                    <a:pt x="6643" y="7181"/>
                  </a:lnTo>
                  <a:lnTo>
                    <a:pt x="6082" y="7083"/>
                  </a:lnTo>
                  <a:lnTo>
                    <a:pt x="5593" y="6986"/>
                  </a:lnTo>
                  <a:lnTo>
                    <a:pt x="5129" y="6864"/>
                  </a:lnTo>
                  <a:lnTo>
                    <a:pt x="4738" y="6741"/>
                  </a:lnTo>
                  <a:lnTo>
                    <a:pt x="4396" y="6619"/>
                  </a:lnTo>
                  <a:lnTo>
                    <a:pt x="4079" y="6522"/>
                  </a:lnTo>
                  <a:lnTo>
                    <a:pt x="3835" y="6399"/>
                  </a:lnTo>
                  <a:lnTo>
                    <a:pt x="3639" y="6277"/>
                  </a:lnTo>
                  <a:lnTo>
                    <a:pt x="3493" y="6180"/>
                  </a:lnTo>
                  <a:lnTo>
                    <a:pt x="3395" y="6106"/>
                  </a:lnTo>
                  <a:lnTo>
                    <a:pt x="3346" y="6033"/>
                  </a:lnTo>
                  <a:lnTo>
                    <a:pt x="3322" y="5984"/>
                  </a:lnTo>
                  <a:lnTo>
                    <a:pt x="3493" y="5374"/>
                  </a:lnTo>
                  <a:lnTo>
                    <a:pt x="3908" y="4006"/>
                  </a:lnTo>
                  <a:lnTo>
                    <a:pt x="4128" y="3273"/>
                  </a:lnTo>
                  <a:lnTo>
                    <a:pt x="4347" y="2638"/>
                  </a:lnTo>
                  <a:lnTo>
                    <a:pt x="4518" y="2174"/>
                  </a:lnTo>
                  <a:lnTo>
                    <a:pt x="4592" y="2052"/>
                  </a:lnTo>
                  <a:lnTo>
                    <a:pt x="4641" y="2003"/>
                  </a:lnTo>
                  <a:lnTo>
                    <a:pt x="4860" y="1906"/>
                  </a:lnTo>
                  <a:lnTo>
                    <a:pt x="5178" y="1808"/>
                  </a:lnTo>
                  <a:lnTo>
                    <a:pt x="5642" y="1686"/>
                  </a:lnTo>
                  <a:lnTo>
                    <a:pt x="6277" y="1564"/>
                  </a:lnTo>
                  <a:lnTo>
                    <a:pt x="7107" y="1442"/>
                  </a:lnTo>
                  <a:lnTo>
                    <a:pt x="8133" y="1368"/>
                  </a:lnTo>
                  <a:lnTo>
                    <a:pt x="8744" y="1344"/>
                  </a:lnTo>
                  <a:close/>
                  <a:moveTo>
                    <a:pt x="11919" y="9916"/>
                  </a:moveTo>
                  <a:lnTo>
                    <a:pt x="12016" y="9941"/>
                  </a:lnTo>
                  <a:lnTo>
                    <a:pt x="12090" y="9990"/>
                  </a:lnTo>
                  <a:lnTo>
                    <a:pt x="12138" y="10063"/>
                  </a:lnTo>
                  <a:lnTo>
                    <a:pt x="12163" y="10161"/>
                  </a:lnTo>
                  <a:lnTo>
                    <a:pt x="12138" y="10258"/>
                  </a:lnTo>
                  <a:lnTo>
                    <a:pt x="12090" y="10332"/>
                  </a:lnTo>
                  <a:lnTo>
                    <a:pt x="12016" y="10380"/>
                  </a:lnTo>
                  <a:lnTo>
                    <a:pt x="11919" y="10405"/>
                  </a:lnTo>
                  <a:lnTo>
                    <a:pt x="6887" y="10405"/>
                  </a:lnTo>
                  <a:lnTo>
                    <a:pt x="6790" y="10380"/>
                  </a:lnTo>
                  <a:lnTo>
                    <a:pt x="6717" y="10332"/>
                  </a:lnTo>
                  <a:lnTo>
                    <a:pt x="6668" y="10258"/>
                  </a:lnTo>
                  <a:lnTo>
                    <a:pt x="6643" y="10161"/>
                  </a:lnTo>
                  <a:lnTo>
                    <a:pt x="6668" y="10063"/>
                  </a:lnTo>
                  <a:lnTo>
                    <a:pt x="6717" y="9990"/>
                  </a:lnTo>
                  <a:lnTo>
                    <a:pt x="6790" y="9941"/>
                  </a:lnTo>
                  <a:lnTo>
                    <a:pt x="6887" y="9916"/>
                  </a:lnTo>
                  <a:close/>
                  <a:moveTo>
                    <a:pt x="11626" y="10991"/>
                  </a:moveTo>
                  <a:lnTo>
                    <a:pt x="11723" y="11015"/>
                  </a:lnTo>
                  <a:lnTo>
                    <a:pt x="11797" y="11064"/>
                  </a:lnTo>
                  <a:lnTo>
                    <a:pt x="11845" y="11138"/>
                  </a:lnTo>
                  <a:lnTo>
                    <a:pt x="11870" y="11235"/>
                  </a:lnTo>
                  <a:lnTo>
                    <a:pt x="11845" y="11333"/>
                  </a:lnTo>
                  <a:lnTo>
                    <a:pt x="11797" y="11406"/>
                  </a:lnTo>
                  <a:lnTo>
                    <a:pt x="11723" y="11455"/>
                  </a:lnTo>
                  <a:lnTo>
                    <a:pt x="11626" y="11479"/>
                  </a:lnTo>
                  <a:lnTo>
                    <a:pt x="7181" y="11479"/>
                  </a:lnTo>
                  <a:lnTo>
                    <a:pt x="7083" y="11455"/>
                  </a:lnTo>
                  <a:lnTo>
                    <a:pt x="7010" y="11406"/>
                  </a:lnTo>
                  <a:lnTo>
                    <a:pt x="6961" y="11333"/>
                  </a:lnTo>
                  <a:lnTo>
                    <a:pt x="6936" y="11235"/>
                  </a:lnTo>
                  <a:lnTo>
                    <a:pt x="6961" y="11138"/>
                  </a:lnTo>
                  <a:lnTo>
                    <a:pt x="7010" y="11064"/>
                  </a:lnTo>
                  <a:lnTo>
                    <a:pt x="7083" y="11015"/>
                  </a:lnTo>
                  <a:lnTo>
                    <a:pt x="7181" y="10991"/>
                  </a:lnTo>
                  <a:close/>
                  <a:moveTo>
                    <a:pt x="4152" y="9110"/>
                  </a:moveTo>
                  <a:lnTo>
                    <a:pt x="4299" y="9159"/>
                  </a:lnTo>
                  <a:lnTo>
                    <a:pt x="4470" y="9208"/>
                  </a:lnTo>
                  <a:lnTo>
                    <a:pt x="4616" y="9281"/>
                  </a:lnTo>
                  <a:lnTo>
                    <a:pt x="4763" y="9379"/>
                  </a:lnTo>
                  <a:lnTo>
                    <a:pt x="4885" y="9501"/>
                  </a:lnTo>
                  <a:lnTo>
                    <a:pt x="5129" y="9745"/>
                  </a:lnTo>
                  <a:lnTo>
                    <a:pt x="5324" y="10039"/>
                  </a:lnTo>
                  <a:lnTo>
                    <a:pt x="5471" y="10332"/>
                  </a:lnTo>
                  <a:lnTo>
                    <a:pt x="5569" y="10649"/>
                  </a:lnTo>
                  <a:lnTo>
                    <a:pt x="5593" y="10796"/>
                  </a:lnTo>
                  <a:lnTo>
                    <a:pt x="5593" y="10918"/>
                  </a:lnTo>
                  <a:lnTo>
                    <a:pt x="5593" y="11064"/>
                  </a:lnTo>
                  <a:lnTo>
                    <a:pt x="5569" y="11162"/>
                  </a:lnTo>
                  <a:lnTo>
                    <a:pt x="5520" y="11260"/>
                  </a:lnTo>
                  <a:lnTo>
                    <a:pt x="5471" y="11357"/>
                  </a:lnTo>
                  <a:lnTo>
                    <a:pt x="5398" y="11431"/>
                  </a:lnTo>
                  <a:lnTo>
                    <a:pt x="5324" y="11504"/>
                  </a:lnTo>
                  <a:lnTo>
                    <a:pt x="5129" y="11602"/>
                  </a:lnTo>
                  <a:lnTo>
                    <a:pt x="4885" y="11675"/>
                  </a:lnTo>
                  <a:lnTo>
                    <a:pt x="4616" y="11699"/>
                  </a:lnTo>
                  <a:lnTo>
                    <a:pt x="4299" y="11724"/>
                  </a:lnTo>
                  <a:lnTo>
                    <a:pt x="3981" y="11724"/>
                  </a:lnTo>
                  <a:lnTo>
                    <a:pt x="3639" y="11699"/>
                  </a:lnTo>
                  <a:lnTo>
                    <a:pt x="3346" y="11626"/>
                  </a:lnTo>
                  <a:lnTo>
                    <a:pt x="3077" y="11504"/>
                  </a:lnTo>
                  <a:lnTo>
                    <a:pt x="2833" y="11333"/>
                  </a:lnTo>
                  <a:lnTo>
                    <a:pt x="2638" y="11162"/>
                  </a:lnTo>
                  <a:lnTo>
                    <a:pt x="2467" y="10918"/>
                  </a:lnTo>
                  <a:lnTo>
                    <a:pt x="2418" y="10820"/>
                  </a:lnTo>
                  <a:lnTo>
                    <a:pt x="2394" y="10674"/>
                  </a:lnTo>
                  <a:lnTo>
                    <a:pt x="2369" y="10551"/>
                  </a:lnTo>
                  <a:lnTo>
                    <a:pt x="2345" y="10429"/>
                  </a:lnTo>
                  <a:lnTo>
                    <a:pt x="2369" y="10283"/>
                  </a:lnTo>
                  <a:lnTo>
                    <a:pt x="2394" y="10161"/>
                  </a:lnTo>
                  <a:lnTo>
                    <a:pt x="2418" y="10039"/>
                  </a:lnTo>
                  <a:lnTo>
                    <a:pt x="2467" y="9916"/>
                  </a:lnTo>
                  <a:lnTo>
                    <a:pt x="2638" y="9697"/>
                  </a:lnTo>
                  <a:lnTo>
                    <a:pt x="2833" y="9501"/>
                  </a:lnTo>
                  <a:lnTo>
                    <a:pt x="3077" y="9330"/>
                  </a:lnTo>
                  <a:lnTo>
                    <a:pt x="3346" y="9208"/>
                  </a:lnTo>
                  <a:lnTo>
                    <a:pt x="3639" y="9135"/>
                  </a:lnTo>
                  <a:lnTo>
                    <a:pt x="3981" y="9110"/>
                  </a:lnTo>
                  <a:close/>
                  <a:moveTo>
                    <a:pt x="14825" y="9110"/>
                  </a:moveTo>
                  <a:lnTo>
                    <a:pt x="15167" y="9135"/>
                  </a:lnTo>
                  <a:lnTo>
                    <a:pt x="15460" y="9208"/>
                  </a:lnTo>
                  <a:lnTo>
                    <a:pt x="15729" y="9330"/>
                  </a:lnTo>
                  <a:lnTo>
                    <a:pt x="15973" y="9501"/>
                  </a:lnTo>
                  <a:lnTo>
                    <a:pt x="16168" y="9697"/>
                  </a:lnTo>
                  <a:lnTo>
                    <a:pt x="16339" y="9916"/>
                  </a:lnTo>
                  <a:lnTo>
                    <a:pt x="16388" y="10039"/>
                  </a:lnTo>
                  <a:lnTo>
                    <a:pt x="16412" y="10161"/>
                  </a:lnTo>
                  <a:lnTo>
                    <a:pt x="16437" y="10283"/>
                  </a:lnTo>
                  <a:lnTo>
                    <a:pt x="16461" y="10429"/>
                  </a:lnTo>
                  <a:lnTo>
                    <a:pt x="16437" y="10551"/>
                  </a:lnTo>
                  <a:lnTo>
                    <a:pt x="16412" y="10674"/>
                  </a:lnTo>
                  <a:lnTo>
                    <a:pt x="16388" y="10820"/>
                  </a:lnTo>
                  <a:lnTo>
                    <a:pt x="16339" y="10918"/>
                  </a:lnTo>
                  <a:lnTo>
                    <a:pt x="16168" y="11162"/>
                  </a:lnTo>
                  <a:lnTo>
                    <a:pt x="15973" y="11333"/>
                  </a:lnTo>
                  <a:lnTo>
                    <a:pt x="15729" y="11504"/>
                  </a:lnTo>
                  <a:lnTo>
                    <a:pt x="15460" y="11626"/>
                  </a:lnTo>
                  <a:lnTo>
                    <a:pt x="15167" y="11699"/>
                  </a:lnTo>
                  <a:lnTo>
                    <a:pt x="14825" y="11724"/>
                  </a:lnTo>
                  <a:lnTo>
                    <a:pt x="14507" y="11724"/>
                  </a:lnTo>
                  <a:lnTo>
                    <a:pt x="14190" y="11699"/>
                  </a:lnTo>
                  <a:lnTo>
                    <a:pt x="13921" y="11675"/>
                  </a:lnTo>
                  <a:lnTo>
                    <a:pt x="13677" y="11602"/>
                  </a:lnTo>
                  <a:lnTo>
                    <a:pt x="13482" y="11504"/>
                  </a:lnTo>
                  <a:lnTo>
                    <a:pt x="13408" y="11431"/>
                  </a:lnTo>
                  <a:lnTo>
                    <a:pt x="13335" y="11357"/>
                  </a:lnTo>
                  <a:lnTo>
                    <a:pt x="13286" y="11260"/>
                  </a:lnTo>
                  <a:lnTo>
                    <a:pt x="13237" y="11162"/>
                  </a:lnTo>
                  <a:lnTo>
                    <a:pt x="13213" y="11064"/>
                  </a:lnTo>
                  <a:lnTo>
                    <a:pt x="13213" y="10918"/>
                  </a:lnTo>
                  <a:lnTo>
                    <a:pt x="13213" y="10796"/>
                  </a:lnTo>
                  <a:lnTo>
                    <a:pt x="13237" y="10649"/>
                  </a:lnTo>
                  <a:lnTo>
                    <a:pt x="13335" y="10332"/>
                  </a:lnTo>
                  <a:lnTo>
                    <a:pt x="13482" y="10039"/>
                  </a:lnTo>
                  <a:lnTo>
                    <a:pt x="13677" y="9745"/>
                  </a:lnTo>
                  <a:lnTo>
                    <a:pt x="13921" y="9501"/>
                  </a:lnTo>
                  <a:lnTo>
                    <a:pt x="14043" y="9379"/>
                  </a:lnTo>
                  <a:lnTo>
                    <a:pt x="14190" y="9281"/>
                  </a:lnTo>
                  <a:lnTo>
                    <a:pt x="14337" y="9208"/>
                  </a:lnTo>
                  <a:lnTo>
                    <a:pt x="14507" y="9159"/>
                  </a:lnTo>
                  <a:lnTo>
                    <a:pt x="14654" y="9110"/>
                  </a:lnTo>
                  <a:close/>
                  <a:moveTo>
                    <a:pt x="9403" y="1"/>
                  </a:moveTo>
                  <a:lnTo>
                    <a:pt x="8280" y="25"/>
                  </a:lnTo>
                  <a:lnTo>
                    <a:pt x="7303" y="74"/>
                  </a:lnTo>
                  <a:lnTo>
                    <a:pt x="6497" y="147"/>
                  </a:lnTo>
                  <a:lnTo>
                    <a:pt x="5837" y="220"/>
                  </a:lnTo>
                  <a:lnTo>
                    <a:pt x="5324" y="318"/>
                  </a:lnTo>
                  <a:lnTo>
                    <a:pt x="4958" y="391"/>
                  </a:lnTo>
                  <a:lnTo>
                    <a:pt x="4665" y="440"/>
                  </a:lnTo>
                  <a:lnTo>
                    <a:pt x="4421" y="538"/>
                  </a:lnTo>
                  <a:lnTo>
                    <a:pt x="4201" y="660"/>
                  </a:lnTo>
                  <a:lnTo>
                    <a:pt x="3981" y="807"/>
                  </a:lnTo>
                  <a:lnTo>
                    <a:pt x="3761" y="978"/>
                  </a:lnTo>
                  <a:lnTo>
                    <a:pt x="3590" y="1173"/>
                  </a:lnTo>
                  <a:lnTo>
                    <a:pt x="3419" y="1368"/>
                  </a:lnTo>
                  <a:lnTo>
                    <a:pt x="3273" y="1588"/>
                  </a:lnTo>
                  <a:lnTo>
                    <a:pt x="3175" y="1808"/>
                  </a:lnTo>
                  <a:lnTo>
                    <a:pt x="2272" y="4153"/>
                  </a:lnTo>
                  <a:lnTo>
                    <a:pt x="928" y="4153"/>
                  </a:lnTo>
                  <a:lnTo>
                    <a:pt x="831" y="4177"/>
                  </a:lnTo>
                  <a:lnTo>
                    <a:pt x="733" y="4226"/>
                  </a:lnTo>
                  <a:lnTo>
                    <a:pt x="635" y="4299"/>
                  </a:lnTo>
                  <a:lnTo>
                    <a:pt x="464" y="4446"/>
                  </a:lnTo>
                  <a:lnTo>
                    <a:pt x="293" y="4641"/>
                  </a:lnTo>
                  <a:lnTo>
                    <a:pt x="171" y="4861"/>
                  </a:lnTo>
                  <a:lnTo>
                    <a:pt x="73" y="5105"/>
                  </a:lnTo>
                  <a:lnTo>
                    <a:pt x="25" y="5349"/>
                  </a:lnTo>
                  <a:lnTo>
                    <a:pt x="0" y="5569"/>
                  </a:lnTo>
                  <a:lnTo>
                    <a:pt x="25" y="5764"/>
                  </a:lnTo>
                  <a:lnTo>
                    <a:pt x="73" y="5911"/>
                  </a:lnTo>
                  <a:lnTo>
                    <a:pt x="171" y="6033"/>
                  </a:lnTo>
                  <a:lnTo>
                    <a:pt x="293" y="6106"/>
                  </a:lnTo>
                  <a:lnTo>
                    <a:pt x="464" y="6155"/>
                  </a:lnTo>
                  <a:lnTo>
                    <a:pt x="635" y="6204"/>
                  </a:lnTo>
                  <a:lnTo>
                    <a:pt x="1466" y="6204"/>
                  </a:lnTo>
                  <a:lnTo>
                    <a:pt x="1148" y="7034"/>
                  </a:lnTo>
                  <a:lnTo>
                    <a:pt x="1002" y="7547"/>
                  </a:lnTo>
                  <a:lnTo>
                    <a:pt x="879" y="8109"/>
                  </a:lnTo>
                  <a:lnTo>
                    <a:pt x="782" y="8695"/>
                  </a:lnTo>
                  <a:lnTo>
                    <a:pt x="757" y="9233"/>
                  </a:lnTo>
                  <a:lnTo>
                    <a:pt x="757" y="13360"/>
                  </a:lnTo>
                  <a:lnTo>
                    <a:pt x="18049" y="13360"/>
                  </a:lnTo>
                  <a:lnTo>
                    <a:pt x="18049" y="9233"/>
                  </a:lnTo>
                  <a:lnTo>
                    <a:pt x="18024" y="8695"/>
                  </a:lnTo>
                  <a:lnTo>
                    <a:pt x="17927" y="8109"/>
                  </a:lnTo>
                  <a:lnTo>
                    <a:pt x="17805" y="7547"/>
                  </a:lnTo>
                  <a:lnTo>
                    <a:pt x="17658" y="7034"/>
                  </a:lnTo>
                  <a:lnTo>
                    <a:pt x="17341" y="6204"/>
                  </a:lnTo>
                  <a:lnTo>
                    <a:pt x="18171" y="6204"/>
                  </a:lnTo>
                  <a:lnTo>
                    <a:pt x="18342" y="6155"/>
                  </a:lnTo>
                  <a:lnTo>
                    <a:pt x="18513" y="6106"/>
                  </a:lnTo>
                  <a:lnTo>
                    <a:pt x="18635" y="6033"/>
                  </a:lnTo>
                  <a:lnTo>
                    <a:pt x="18733" y="5911"/>
                  </a:lnTo>
                  <a:lnTo>
                    <a:pt x="18782" y="5764"/>
                  </a:lnTo>
                  <a:lnTo>
                    <a:pt x="18806" y="5569"/>
                  </a:lnTo>
                  <a:lnTo>
                    <a:pt x="18782" y="5349"/>
                  </a:lnTo>
                  <a:lnTo>
                    <a:pt x="18733" y="5105"/>
                  </a:lnTo>
                  <a:lnTo>
                    <a:pt x="18635" y="4861"/>
                  </a:lnTo>
                  <a:lnTo>
                    <a:pt x="18513" y="4641"/>
                  </a:lnTo>
                  <a:lnTo>
                    <a:pt x="18342" y="4446"/>
                  </a:lnTo>
                  <a:lnTo>
                    <a:pt x="18171" y="4299"/>
                  </a:lnTo>
                  <a:lnTo>
                    <a:pt x="18073" y="4226"/>
                  </a:lnTo>
                  <a:lnTo>
                    <a:pt x="17976" y="4177"/>
                  </a:lnTo>
                  <a:lnTo>
                    <a:pt x="17878" y="4153"/>
                  </a:lnTo>
                  <a:lnTo>
                    <a:pt x="16535" y="4153"/>
                  </a:lnTo>
                  <a:lnTo>
                    <a:pt x="15631" y="1808"/>
                  </a:lnTo>
                  <a:lnTo>
                    <a:pt x="15533" y="1588"/>
                  </a:lnTo>
                  <a:lnTo>
                    <a:pt x="15387" y="1368"/>
                  </a:lnTo>
                  <a:lnTo>
                    <a:pt x="15216" y="1173"/>
                  </a:lnTo>
                  <a:lnTo>
                    <a:pt x="15045" y="978"/>
                  </a:lnTo>
                  <a:lnTo>
                    <a:pt x="14825" y="807"/>
                  </a:lnTo>
                  <a:lnTo>
                    <a:pt x="14605" y="660"/>
                  </a:lnTo>
                  <a:lnTo>
                    <a:pt x="14385" y="538"/>
                  </a:lnTo>
                  <a:lnTo>
                    <a:pt x="14141" y="440"/>
                  </a:lnTo>
                  <a:lnTo>
                    <a:pt x="13848" y="391"/>
                  </a:lnTo>
                  <a:lnTo>
                    <a:pt x="13482" y="318"/>
                  </a:lnTo>
                  <a:lnTo>
                    <a:pt x="12969" y="220"/>
                  </a:lnTo>
                  <a:lnTo>
                    <a:pt x="12309" y="147"/>
                  </a:lnTo>
                  <a:lnTo>
                    <a:pt x="11503" y="74"/>
                  </a:lnTo>
                  <a:lnTo>
                    <a:pt x="10527" y="25"/>
                  </a:lnTo>
                  <a:lnTo>
                    <a:pt x="9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" name="Google Shape;894;p48"/>
          <p:cNvSpPr/>
          <p:nvPr/>
        </p:nvSpPr>
        <p:spPr>
          <a:xfrm>
            <a:off x="4776555" y="3737239"/>
            <a:ext cx="326251" cy="326232"/>
          </a:xfrm>
          <a:custGeom>
            <a:avLst/>
            <a:gdLst/>
            <a:ahLst/>
            <a:cxnLst/>
            <a:rect l="l" t="t" r="r" b="b"/>
            <a:pathLst>
              <a:path w="16902" h="16901" extrusionOk="0">
                <a:moveTo>
                  <a:pt x="14386" y="757"/>
                </a:moveTo>
                <a:lnTo>
                  <a:pt x="14557" y="782"/>
                </a:lnTo>
                <a:lnTo>
                  <a:pt x="14728" y="806"/>
                </a:lnTo>
                <a:lnTo>
                  <a:pt x="14899" y="831"/>
                </a:lnTo>
                <a:lnTo>
                  <a:pt x="15070" y="904"/>
                </a:lnTo>
                <a:lnTo>
                  <a:pt x="15216" y="977"/>
                </a:lnTo>
                <a:lnTo>
                  <a:pt x="15363" y="1050"/>
                </a:lnTo>
                <a:lnTo>
                  <a:pt x="15509" y="1148"/>
                </a:lnTo>
                <a:lnTo>
                  <a:pt x="15631" y="1270"/>
                </a:lnTo>
                <a:lnTo>
                  <a:pt x="15729" y="1392"/>
                </a:lnTo>
                <a:lnTo>
                  <a:pt x="15827" y="1539"/>
                </a:lnTo>
                <a:lnTo>
                  <a:pt x="15925" y="1661"/>
                </a:lnTo>
                <a:lnTo>
                  <a:pt x="15998" y="1807"/>
                </a:lnTo>
                <a:lnTo>
                  <a:pt x="16047" y="1978"/>
                </a:lnTo>
                <a:lnTo>
                  <a:pt x="16095" y="2125"/>
                </a:lnTo>
                <a:lnTo>
                  <a:pt x="16120" y="2296"/>
                </a:lnTo>
                <a:lnTo>
                  <a:pt x="16144" y="2467"/>
                </a:lnTo>
                <a:lnTo>
                  <a:pt x="16120" y="2565"/>
                </a:lnTo>
                <a:lnTo>
                  <a:pt x="16071" y="2638"/>
                </a:lnTo>
                <a:lnTo>
                  <a:pt x="15998" y="2687"/>
                </a:lnTo>
                <a:lnTo>
                  <a:pt x="15900" y="2711"/>
                </a:lnTo>
                <a:lnTo>
                  <a:pt x="15802" y="2687"/>
                </a:lnTo>
                <a:lnTo>
                  <a:pt x="15729" y="2638"/>
                </a:lnTo>
                <a:lnTo>
                  <a:pt x="15680" y="2565"/>
                </a:lnTo>
                <a:lnTo>
                  <a:pt x="15656" y="2467"/>
                </a:lnTo>
                <a:lnTo>
                  <a:pt x="15631" y="2247"/>
                </a:lnTo>
                <a:lnTo>
                  <a:pt x="15558" y="2003"/>
                </a:lnTo>
                <a:lnTo>
                  <a:pt x="15436" y="1807"/>
                </a:lnTo>
                <a:lnTo>
                  <a:pt x="15290" y="1612"/>
                </a:lnTo>
                <a:lnTo>
                  <a:pt x="15094" y="1466"/>
                </a:lnTo>
                <a:lnTo>
                  <a:pt x="14874" y="1343"/>
                </a:lnTo>
                <a:lnTo>
                  <a:pt x="14630" y="1270"/>
                </a:lnTo>
                <a:lnTo>
                  <a:pt x="14386" y="1246"/>
                </a:lnTo>
                <a:lnTo>
                  <a:pt x="14288" y="1246"/>
                </a:lnTo>
                <a:lnTo>
                  <a:pt x="14215" y="1172"/>
                </a:lnTo>
                <a:lnTo>
                  <a:pt x="14166" y="1099"/>
                </a:lnTo>
                <a:lnTo>
                  <a:pt x="14142" y="1002"/>
                </a:lnTo>
                <a:lnTo>
                  <a:pt x="14166" y="904"/>
                </a:lnTo>
                <a:lnTo>
                  <a:pt x="14215" y="831"/>
                </a:lnTo>
                <a:lnTo>
                  <a:pt x="14288" y="782"/>
                </a:lnTo>
                <a:lnTo>
                  <a:pt x="14386" y="757"/>
                </a:lnTo>
                <a:close/>
                <a:moveTo>
                  <a:pt x="15460" y="0"/>
                </a:moveTo>
                <a:lnTo>
                  <a:pt x="15167" y="25"/>
                </a:lnTo>
                <a:lnTo>
                  <a:pt x="14850" y="49"/>
                </a:lnTo>
                <a:lnTo>
                  <a:pt x="14557" y="122"/>
                </a:lnTo>
                <a:lnTo>
                  <a:pt x="14117" y="244"/>
                </a:lnTo>
                <a:lnTo>
                  <a:pt x="13873" y="318"/>
                </a:lnTo>
                <a:lnTo>
                  <a:pt x="13653" y="415"/>
                </a:lnTo>
                <a:lnTo>
                  <a:pt x="13458" y="537"/>
                </a:lnTo>
                <a:lnTo>
                  <a:pt x="13287" y="660"/>
                </a:lnTo>
                <a:lnTo>
                  <a:pt x="10625" y="3346"/>
                </a:lnTo>
                <a:lnTo>
                  <a:pt x="2858" y="1221"/>
                </a:lnTo>
                <a:lnTo>
                  <a:pt x="2712" y="1197"/>
                </a:lnTo>
                <a:lnTo>
                  <a:pt x="2590" y="1221"/>
                </a:lnTo>
                <a:lnTo>
                  <a:pt x="2467" y="1270"/>
                </a:lnTo>
                <a:lnTo>
                  <a:pt x="2345" y="1343"/>
                </a:lnTo>
                <a:lnTo>
                  <a:pt x="1613" y="2101"/>
                </a:lnTo>
                <a:lnTo>
                  <a:pt x="1539" y="2198"/>
                </a:lnTo>
                <a:lnTo>
                  <a:pt x="1491" y="2296"/>
                </a:lnTo>
                <a:lnTo>
                  <a:pt x="1466" y="2418"/>
                </a:lnTo>
                <a:lnTo>
                  <a:pt x="1466" y="2516"/>
                </a:lnTo>
                <a:lnTo>
                  <a:pt x="1491" y="2613"/>
                </a:lnTo>
                <a:lnTo>
                  <a:pt x="1515" y="2687"/>
                </a:lnTo>
                <a:lnTo>
                  <a:pt x="1613" y="2833"/>
                </a:lnTo>
                <a:lnTo>
                  <a:pt x="1710" y="2907"/>
                </a:lnTo>
                <a:lnTo>
                  <a:pt x="7425" y="6619"/>
                </a:lnTo>
                <a:lnTo>
                  <a:pt x="4177" y="10893"/>
                </a:lnTo>
                <a:lnTo>
                  <a:pt x="929" y="10331"/>
                </a:lnTo>
                <a:lnTo>
                  <a:pt x="831" y="10331"/>
                </a:lnTo>
                <a:lnTo>
                  <a:pt x="709" y="10356"/>
                </a:lnTo>
                <a:lnTo>
                  <a:pt x="611" y="10404"/>
                </a:lnTo>
                <a:lnTo>
                  <a:pt x="514" y="10478"/>
                </a:lnTo>
                <a:lnTo>
                  <a:pt x="147" y="10844"/>
                </a:lnTo>
                <a:lnTo>
                  <a:pt x="74" y="10942"/>
                </a:lnTo>
                <a:lnTo>
                  <a:pt x="25" y="11064"/>
                </a:lnTo>
                <a:lnTo>
                  <a:pt x="1" y="11186"/>
                </a:lnTo>
                <a:lnTo>
                  <a:pt x="1" y="11308"/>
                </a:lnTo>
                <a:lnTo>
                  <a:pt x="50" y="11455"/>
                </a:lnTo>
                <a:lnTo>
                  <a:pt x="147" y="11601"/>
                </a:lnTo>
                <a:lnTo>
                  <a:pt x="245" y="11674"/>
                </a:lnTo>
                <a:lnTo>
                  <a:pt x="3444" y="13457"/>
                </a:lnTo>
                <a:lnTo>
                  <a:pt x="5227" y="16657"/>
                </a:lnTo>
                <a:lnTo>
                  <a:pt x="5301" y="16754"/>
                </a:lnTo>
                <a:lnTo>
                  <a:pt x="5447" y="16852"/>
                </a:lnTo>
                <a:lnTo>
                  <a:pt x="5594" y="16901"/>
                </a:lnTo>
                <a:lnTo>
                  <a:pt x="5716" y="16901"/>
                </a:lnTo>
                <a:lnTo>
                  <a:pt x="5838" y="16877"/>
                </a:lnTo>
                <a:lnTo>
                  <a:pt x="5960" y="16828"/>
                </a:lnTo>
                <a:lnTo>
                  <a:pt x="6058" y="16754"/>
                </a:lnTo>
                <a:lnTo>
                  <a:pt x="6424" y="16388"/>
                </a:lnTo>
                <a:lnTo>
                  <a:pt x="6497" y="16290"/>
                </a:lnTo>
                <a:lnTo>
                  <a:pt x="6546" y="16193"/>
                </a:lnTo>
                <a:lnTo>
                  <a:pt x="6571" y="16071"/>
                </a:lnTo>
                <a:lnTo>
                  <a:pt x="6571" y="15973"/>
                </a:lnTo>
                <a:lnTo>
                  <a:pt x="6009" y="12725"/>
                </a:lnTo>
                <a:lnTo>
                  <a:pt x="10283" y="9476"/>
                </a:lnTo>
                <a:lnTo>
                  <a:pt x="13995" y="15191"/>
                </a:lnTo>
                <a:lnTo>
                  <a:pt x="14068" y="15289"/>
                </a:lnTo>
                <a:lnTo>
                  <a:pt x="14215" y="15387"/>
                </a:lnTo>
                <a:lnTo>
                  <a:pt x="14288" y="15411"/>
                </a:lnTo>
                <a:lnTo>
                  <a:pt x="14386" y="15436"/>
                </a:lnTo>
                <a:lnTo>
                  <a:pt x="14484" y="15436"/>
                </a:lnTo>
                <a:lnTo>
                  <a:pt x="14606" y="15411"/>
                </a:lnTo>
                <a:lnTo>
                  <a:pt x="14703" y="15362"/>
                </a:lnTo>
                <a:lnTo>
                  <a:pt x="14801" y="15289"/>
                </a:lnTo>
                <a:lnTo>
                  <a:pt x="15558" y="14556"/>
                </a:lnTo>
                <a:lnTo>
                  <a:pt x="15631" y="14434"/>
                </a:lnTo>
                <a:lnTo>
                  <a:pt x="15680" y="14312"/>
                </a:lnTo>
                <a:lnTo>
                  <a:pt x="15705" y="14190"/>
                </a:lnTo>
                <a:lnTo>
                  <a:pt x="15680" y="14043"/>
                </a:lnTo>
                <a:lnTo>
                  <a:pt x="13555" y="6277"/>
                </a:lnTo>
                <a:lnTo>
                  <a:pt x="16242" y="3615"/>
                </a:lnTo>
                <a:lnTo>
                  <a:pt x="16364" y="3444"/>
                </a:lnTo>
                <a:lnTo>
                  <a:pt x="16486" y="3248"/>
                </a:lnTo>
                <a:lnTo>
                  <a:pt x="16584" y="3029"/>
                </a:lnTo>
                <a:lnTo>
                  <a:pt x="16657" y="2784"/>
                </a:lnTo>
                <a:lnTo>
                  <a:pt x="16779" y="2345"/>
                </a:lnTo>
                <a:lnTo>
                  <a:pt x="16853" y="2052"/>
                </a:lnTo>
                <a:lnTo>
                  <a:pt x="16877" y="1734"/>
                </a:lnTo>
                <a:lnTo>
                  <a:pt x="16901" y="1441"/>
                </a:lnTo>
                <a:lnTo>
                  <a:pt x="16901" y="1197"/>
                </a:lnTo>
                <a:lnTo>
                  <a:pt x="16901" y="953"/>
                </a:lnTo>
                <a:lnTo>
                  <a:pt x="16853" y="757"/>
                </a:lnTo>
                <a:lnTo>
                  <a:pt x="16779" y="586"/>
                </a:lnTo>
                <a:lnTo>
                  <a:pt x="16706" y="415"/>
                </a:lnTo>
                <a:lnTo>
                  <a:pt x="16608" y="293"/>
                </a:lnTo>
                <a:lnTo>
                  <a:pt x="16486" y="196"/>
                </a:lnTo>
                <a:lnTo>
                  <a:pt x="16315" y="122"/>
                </a:lnTo>
                <a:lnTo>
                  <a:pt x="16144" y="49"/>
                </a:lnTo>
                <a:lnTo>
                  <a:pt x="1594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5" name="Google Shape;895;p48"/>
          <p:cNvGrpSpPr/>
          <p:nvPr/>
        </p:nvGrpSpPr>
        <p:grpSpPr>
          <a:xfrm>
            <a:off x="5292399" y="3721418"/>
            <a:ext cx="334744" cy="357347"/>
            <a:chOff x="6642425" y="4312500"/>
            <a:chExt cx="433550" cy="462825"/>
          </a:xfrm>
        </p:grpSpPr>
        <p:sp>
          <p:nvSpPr>
            <p:cNvPr id="896" name="Google Shape;896;p48"/>
            <p:cNvSpPr/>
            <p:nvPr/>
          </p:nvSpPr>
          <p:spPr>
            <a:xfrm>
              <a:off x="6642425" y="4687375"/>
              <a:ext cx="433550" cy="39125"/>
            </a:xfrm>
            <a:custGeom>
              <a:avLst/>
              <a:gdLst/>
              <a:ahLst/>
              <a:cxnLst/>
              <a:rect l="l" t="t" r="r" b="b"/>
              <a:pathLst>
                <a:path w="17342" h="1565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8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2"/>
                  </a:lnTo>
                  <a:lnTo>
                    <a:pt x="25" y="685"/>
                  </a:lnTo>
                  <a:lnTo>
                    <a:pt x="74" y="783"/>
                  </a:lnTo>
                  <a:lnTo>
                    <a:pt x="147" y="856"/>
                  </a:lnTo>
                  <a:lnTo>
                    <a:pt x="221" y="905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40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40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40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40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40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40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40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40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5"/>
                  </a:lnTo>
                  <a:lnTo>
                    <a:pt x="17195" y="856"/>
                  </a:lnTo>
                  <a:lnTo>
                    <a:pt x="17268" y="783"/>
                  </a:lnTo>
                  <a:lnTo>
                    <a:pt x="17317" y="685"/>
                  </a:lnTo>
                  <a:lnTo>
                    <a:pt x="17341" y="612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8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" name="Google Shape;897;p48"/>
            <p:cNvSpPr/>
            <p:nvPr/>
          </p:nvSpPr>
          <p:spPr>
            <a:xfrm>
              <a:off x="6642425" y="4736225"/>
              <a:ext cx="433550" cy="39100"/>
            </a:xfrm>
            <a:custGeom>
              <a:avLst/>
              <a:gdLst/>
              <a:ahLst/>
              <a:cxnLst/>
              <a:rect l="l" t="t" r="r" b="b"/>
              <a:pathLst>
                <a:path w="17342" h="1564" extrusionOk="0">
                  <a:moveTo>
                    <a:pt x="489" y="1"/>
                  </a:moveTo>
                  <a:lnTo>
                    <a:pt x="392" y="25"/>
                  </a:lnTo>
                  <a:lnTo>
                    <a:pt x="294" y="50"/>
                  </a:lnTo>
                  <a:lnTo>
                    <a:pt x="221" y="99"/>
                  </a:lnTo>
                  <a:lnTo>
                    <a:pt x="147" y="147"/>
                  </a:lnTo>
                  <a:lnTo>
                    <a:pt x="74" y="221"/>
                  </a:lnTo>
                  <a:lnTo>
                    <a:pt x="25" y="318"/>
                  </a:lnTo>
                  <a:lnTo>
                    <a:pt x="1" y="392"/>
                  </a:lnTo>
                  <a:lnTo>
                    <a:pt x="1" y="489"/>
                  </a:lnTo>
                  <a:lnTo>
                    <a:pt x="1" y="611"/>
                  </a:lnTo>
                  <a:lnTo>
                    <a:pt x="25" y="685"/>
                  </a:lnTo>
                  <a:lnTo>
                    <a:pt x="74" y="782"/>
                  </a:lnTo>
                  <a:lnTo>
                    <a:pt x="147" y="856"/>
                  </a:lnTo>
                  <a:lnTo>
                    <a:pt x="221" y="904"/>
                  </a:lnTo>
                  <a:lnTo>
                    <a:pt x="294" y="953"/>
                  </a:lnTo>
                  <a:lnTo>
                    <a:pt x="392" y="978"/>
                  </a:lnTo>
                  <a:lnTo>
                    <a:pt x="489" y="978"/>
                  </a:lnTo>
                  <a:lnTo>
                    <a:pt x="734" y="1002"/>
                  </a:lnTo>
                  <a:lnTo>
                    <a:pt x="929" y="1051"/>
                  </a:lnTo>
                  <a:lnTo>
                    <a:pt x="1100" y="1124"/>
                  </a:lnTo>
                  <a:lnTo>
                    <a:pt x="1271" y="1222"/>
                  </a:lnTo>
                  <a:lnTo>
                    <a:pt x="1491" y="1344"/>
                  </a:lnTo>
                  <a:lnTo>
                    <a:pt x="1759" y="1466"/>
                  </a:lnTo>
                  <a:lnTo>
                    <a:pt x="1930" y="1515"/>
                  </a:lnTo>
                  <a:lnTo>
                    <a:pt x="2101" y="1539"/>
                  </a:lnTo>
                  <a:lnTo>
                    <a:pt x="2297" y="1564"/>
                  </a:lnTo>
                  <a:lnTo>
                    <a:pt x="2761" y="1564"/>
                  </a:lnTo>
                  <a:lnTo>
                    <a:pt x="2956" y="1539"/>
                  </a:lnTo>
                  <a:lnTo>
                    <a:pt x="3127" y="1515"/>
                  </a:lnTo>
                  <a:lnTo>
                    <a:pt x="3298" y="1466"/>
                  </a:lnTo>
                  <a:lnTo>
                    <a:pt x="3567" y="1344"/>
                  </a:lnTo>
                  <a:lnTo>
                    <a:pt x="3787" y="1222"/>
                  </a:lnTo>
                  <a:lnTo>
                    <a:pt x="3957" y="1124"/>
                  </a:lnTo>
                  <a:lnTo>
                    <a:pt x="4128" y="1051"/>
                  </a:lnTo>
                  <a:lnTo>
                    <a:pt x="4324" y="1002"/>
                  </a:lnTo>
                  <a:lnTo>
                    <a:pt x="4568" y="978"/>
                  </a:lnTo>
                  <a:lnTo>
                    <a:pt x="4837" y="1002"/>
                  </a:lnTo>
                  <a:lnTo>
                    <a:pt x="5032" y="1051"/>
                  </a:lnTo>
                  <a:lnTo>
                    <a:pt x="5179" y="1124"/>
                  </a:lnTo>
                  <a:lnTo>
                    <a:pt x="5350" y="1222"/>
                  </a:lnTo>
                  <a:lnTo>
                    <a:pt x="5594" y="1344"/>
                  </a:lnTo>
                  <a:lnTo>
                    <a:pt x="5862" y="1466"/>
                  </a:lnTo>
                  <a:lnTo>
                    <a:pt x="6009" y="1515"/>
                  </a:lnTo>
                  <a:lnTo>
                    <a:pt x="6204" y="1539"/>
                  </a:lnTo>
                  <a:lnTo>
                    <a:pt x="6400" y="1564"/>
                  </a:lnTo>
                  <a:lnTo>
                    <a:pt x="6839" y="1564"/>
                  </a:lnTo>
                  <a:lnTo>
                    <a:pt x="7059" y="1539"/>
                  </a:lnTo>
                  <a:lnTo>
                    <a:pt x="7230" y="1515"/>
                  </a:lnTo>
                  <a:lnTo>
                    <a:pt x="7401" y="1466"/>
                  </a:lnTo>
                  <a:lnTo>
                    <a:pt x="7670" y="1344"/>
                  </a:lnTo>
                  <a:lnTo>
                    <a:pt x="7890" y="1222"/>
                  </a:lnTo>
                  <a:lnTo>
                    <a:pt x="8061" y="1124"/>
                  </a:lnTo>
                  <a:lnTo>
                    <a:pt x="8231" y="1051"/>
                  </a:lnTo>
                  <a:lnTo>
                    <a:pt x="8427" y="1002"/>
                  </a:lnTo>
                  <a:lnTo>
                    <a:pt x="8671" y="978"/>
                  </a:lnTo>
                  <a:lnTo>
                    <a:pt x="8915" y="1002"/>
                  </a:lnTo>
                  <a:lnTo>
                    <a:pt x="9111" y="1051"/>
                  </a:lnTo>
                  <a:lnTo>
                    <a:pt x="9282" y="1124"/>
                  </a:lnTo>
                  <a:lnTo>
                    <a:pt x="9453" y="1222"/>
                  </a:lnTo>
                  <a:lnTo>
                    <a:pt x="9672" y="1344"/>
                  </a:lnTo>
                  <a:lnTo>
                    <a:pt x="9941" y="1466"/>
                  </a:lnTo>
                  <a:lnTo>
                    <a:pt x="10112" y="1515"/>
                  </a:lnTo>
                  <a:lnTo>
                    <a:pt x="10283" y="1539"/>
                  </a:lnTo>
                  <a:lnTo>
                    <a:pt x="10478" y="1564"/>
                  </a:lnTo>
                  <a:lnTo>
                    <a:pt x="10942" y="1564"/>
                  </a:lnTo>
                  <a:lnTo>
                    <a:pt x="11138" y="1539"/>
                  </a:lnTo>
                  <a:lnTo>
                    <a:pt x="11333" y="1515"/>
                  </a:lnTo>
                  <a:lnTo>
                    <a:pt x="11480" y="1466"/>
                  </a:lnTo>
                  <a:lnTo>
                    <a:pt x="11748" y="1344"/>
                  </a:lnTo>
                  <a:lnTo>
                    <a:pt x="11993" y="1222"/>
                  </a:lnTo>
                  <a:lnTo>
                    <a:pt x="12139" y="1124"/>
                  </a:lnTo>
                  <a:lnTo>
                    <a:pt x="12310" y="1051"/>
                  </a:lnTo>
                  <a:lnTo>
                    <a:pt x="12506" y="1002"/>
                  </a:lnTo>
                  <a:lnTo>
                    <a:pt x="12774" y="978"/>
                  </a:lnTo>
                  <a:lnTo>
                    <a:pt x="13018" y="1002"/>
                  </a:lnTo>
                  <a:lnTo>
                    <a:pt x="13214" y="1051"/>
                  </a:lnTo>
                  <a:lnTo>
                    <a:pt x="13385" y="1124"/>
                  </a:lnTo>
                  <a:lnTo>
                    <a:pt x="13556" y="1222"/>
                  </a:lnTo>
                  <a:lnTo>
                    <a:pt x="13776" y="1344"/>
                  </a:lnTo>
                  <a:lnTo>
                    <a:pt x="14044" y="1466"/>
                  </a:lnTo>
                  <a:lnTo>
                    <a:pt x="14215" y="1515"/>
                  </a:lnTo>
                  <a:lnTo>
                    <a:pt x="14386" y="1539"/>
                  </a:lnTo>
                  <a:lnTo>
                    <a:pt x="14581" y="1564"/>
                  </a:lnTo>
                  <a:lnTo>
                    <a:pt x="15046" y="1564"/>
                  </a:lnTo>
                  <a:lnTo>
                    <a:pt x="15241" y="1539"/>
                  </a:lnTo>
                  <a:lnTo>
                    <a:pt x="15412" y="1515"/>
                  </a:lnTo>
                  <a:lnTo>
                    <a:pt x="15583" y="1466"/>
                  </a:lnTo>
                  <a:lnTo>
                    <a:pt x="15851" y="1344"/>
                  </a:lnTo>
                  <a:lnTo>
                    <a:pt x="16071" y="1222"/>
                  </a:lnTo>
                  <a:lnTo>
                    <a:pt x="16242" y="1124"/>
                  </a:lnTo>
                  <a:lnTo>
                    <a:pt x="16413" y="1051"/>
                  </a:lnTo>
                  <a:lnTo>
                    <a:pt x="16609" y="1002"/>
                  </a:lnTo>
                  <a:lnTo>
                    <a:pt x="16853" y="978"/>
                  </a:lnTo>
                  <a:lnTo>
                    <a:pt x="16951" y="978"/>
                  </a:lnTo>
                  <a:lnTo>
                    <a:pt x="17048" y="953"/>
                  </a:lnTo>
                  <a:lnTo>
                    <a:pt x="17121" y="904"/>
                  </a:lnTo>
                  <a:lnTo>
                    <a:pt x="17195" y="856"/>
                  </a:lnTo>
                  <a:lnTo>
                    <a:pt x="17268" y="782"/>
                  </a:lnTo>
                  <a:lnTo>
                    <a:pt x="17317" y="685"/>
                  </a:lnTo>
                  <a:lnTo>
                    <a:pt x="17341" y="611"/>
                  </a:lnTo>
                  <a:lnTo>
                    <a:pt x="17341" y="489"/>
                  </a:lnTo>
                  <a:lnTo>
                    <a:pt x="17341" y="392"/>
                  </a:lnTo>
                  <a:lnTo>
                    <a:pt x="17317" y="318"/>
                  </a:lnTo>
                  <a:lnTo>
                    <a:pt x="17268" y="221"/>
                  </a:lnTo>
                  <a:lnTo>
                    <a:pt x="17195" y="147"/>
                  </a:lnTo>
                  <a:lnTo>
                    <a:pt x="17121" y="99"/>
                  </a:lnTo>
                  <a:lnTo>
                    <a:pt x="17048" y="50"/>
                  </a:lnTo>
                  <a:lnTo>
                    <a:pt x="16951" y="25"/>
                  </a:lnTo>
                  <a:lnTo>
                    <a:pt x="16853" y="1"/>
                  </a:lnTo>
                  <a:lnTo>
                    <a:pt x="16633" y="25"/>
                  </a:lnTo>
                  <a:lnTo>
                    <a:pt x="16438" y="50"/>
                  </a:lnTo>
                  <a:lnTo>
                    <a:pt x="16242" y="74"/>
                  </a:lnTo>
                  <a:lnTo>
                    <a:pt x="16096" y="123"/>
                  </a:lnTo>
                  <a:lnTo>
                    <a:pt x="15827" y="245"/>
                  </a:lnTo>
                  <a:lnTo>
                    <a:pt x="15583" y="367"/>
                  </a:lnTo>
                  <a:lnTo>
                    <a:pt x="15436" y="465"/>
                  </a:lnTo>
                  <a:lnTo>
                    <a:pt x="15265" y="538"/>
                  </a:lnTo>
                  <a:lnTo>
                    <a:pt x="15070" y="587"/>
                  </a:lnTo>
                  <a:lnTo>
                    <a:pt x="14557" y="587"/>
                  </a:lnTo>
                  <a:lnTo>
                    <a:pt x="14362" y="538"/>
                  </a:lnTo>
                  <a:lnTo>
                    <a:pt x="14191" y="465"/>
                  </a:lnTo>
                  <a:lnTo>
                    <a:pt x="14020" y="367"/>
                  </a:lnTo>
                  <a:lnTo>
                    <a:pt x="13800" y="245"/>
                  </a:lnTo>
                  <a:lnTo>
                    <a:pt x="13531" y="123"/>
                  </a:lnTo>
                  <a:lnTo>
                    <a:pt x="13385" y="74"/>
                  </a:lnTo>
                  <a:lnTo>
                    <a:pt x="13189" y="50"/>
                  </a:lnTo>
                  <a:lnTo>
                    <a:pt x="12994" y="25"/>
                  </a:lnTo>
                  <a:lnTo>
                    <a:pt x="12774" y="1"/>
                  </a:lnTo>
                  <a:lnTo>
                    <a:pt x="12530" y="25"/>
                  </a:lnTo>
                  <a:lnTo>
                    <a:pt x="12335" y="50"/>
                  </a:lnTo>
                  <a:lnTo>
                    <a:pt x="12164" y="74"/>
                  </a:lnTo>
                  <a:lnTo>
                    <a:pt x="11993" y="123"/>
                  </a:lnTo>
                  <a:lnTo>
                    <a:pt x="11724" y="245"/>
                  </a:lnTo>
                  <a:lnTo>
                    <a:pt x="11504" y="367"/>
                  </a:lnTo>
                  <a:lnTo>
                    <a:pt x="11333" y="465"/>
                  </a:lnTo>
                  <a:lnTo>
                    <a:pt x="11162" y="538"/>
                  </a:lnTo>
                  <a:lnTo>
                    <a:pt x="10967" y="587"/>
                  </a:lnTo>
                  <a:lnTo>
                    <a:pt x="10478" y="587"/>
                  </a:lnTo>
                  <a:lnTo>
                    <a:pt x="10283" y="538"/>
                  </a:lnTo>
                  <a:lnTo>
                    <a:pt x="10112" y="465"/>
                  </a:lnTo>
                  <a:lnTo>
                    <a:pt x="9941" y="367"/>
                  </a:lnTo>
                  <a:lnTo>
                    <a:pt x="9721" y="245"/>
                  </a:lnTo>
                  <a:lnTo>
                    <a:pt x="9428" y="123"/>
                  </a:lnTo>
                  <a:lnTo>
                    <a:pt x="9282" y="74"/>
                  </a:lnTo>
                  <a:lnTo>
                    <a:pt x="9111" y="50"/>
                  </a:lnTo>
                  <a:lnTo>
                    <a:pt x="8891" y="25"/>
                  </a:lnTo>
                  <a:lnTo>
                    <a:pt x="8671" y="1"/>
                  </a:lnTo>
                  <a:lnTo>
                    <a:pt x="8451" y="25"/>
                  </a:lnTo>
                  <a:lnTo>
                    <a:pt x="8231" y="50"/>
                  </a:lnTo>
                  <a:lnTo>
                    <a:pt x="8061" y="74"/>
                  </a:lnTo>
                  <a:lnTo>
                    <a:pt x="7890" y="123"/>
                  </a:lnTo>
                  <a:lnTo>
                    <a:pt x="7621" y="245"/>
                  </a:lnTo>
                  <a:lnTo>
                    <a:pt x="7401" y="367"/>
                  </a:lnTo>
                  <a:lnTo>
                    <a:pt x="7230" y="465"/>
                  </a:lnTo>
                  <a:lnTo>
                    <a:pt x="7059" y="538"/>
                  </a:lnTo>
                  <a:lnTo>
                    <a:pt x="6864" y="587"/>
                  </a:lnTo>
                  <a:lnTo>
                    <a:pt x="6375" y="587"/>
                  </a:lnTo>
                  <a:lnTo>
                    <a:pt x="6180" y="538"/>
                  </a:lnTo>
                  <a:lnTo>
                    <a:pt x="6009" y="465"/>
                  </a:lnTo>
                  <a:lnTo>
                    <a:pt x="5838" y="367"/>
                  </a:lnTo>
                  <a:lnTo>
                    <a:pt x="5618" y="245"/>
                  </a:lnTo>
                  <a:lnTo>
                    <a:pt x="5350" y="123"/>
                  </a:lnTo>
                  <a:lnTo>
                    <a:pt x="5179" y="74"/>
                  </a:lnTo>
                  <a:lnTo>
                    <a:pt x="5008" y="50"/>
                  </a:lnTo>
                  <a:lnTo>
                    <a:pt x="4812" y="25"/>
                  </a:lnTo>
                  <a:lnTo>
                    <a:pt x="4568" y="1"/>
                  </a:lnTo>
                  <a:lnTo>
                    <a:pt x="4348" y="25"/>
                  </a:lnTo>
                  <a:lnTo>
                    <a:pt x="4153" y="50"/>
                  </a:lnTo>
                  <a:lnTo>
                    <a:pt x="3957" y="74"/>
                  </a:lnTo>
                  <a:lnTo>
                    <a:pt x="3811" y="123"/>
                  </a:lnTo>
                  <a:lnTo>
                    <a:pt x="3542" y="245"/>
                  </a:lnTo>
                  <a:lnTo>
                    <a:pt x="3298" y="367"/>
                  </a:lnTo>
                  <a:lnTo>
                    <a:pt x="3152" y="465"/>
                  </a:lnTo>
                  <a:lnTo>
                    <a:pt x="2981" y="538"/>
                  </a:lnTo>
                  <a:lnTo>
                    <a:pt x="2785" y="587"/>
                  </a:lnTo>
                  <a:lnTo>
                    <a:pt x="2272" y="587"/>
                  </a:lnTo>
                  <a:lnTo>
                    <a:pt x="2077" y="538"/>
                  </a:lnTo>
                  <a:lnTo>
                    <a:pt x="1906" y="465"/>
                  </a:lnTo>
                  <a:lnTo>
                    <a:pt x="1759" y="367"/>
                  </a:lnTo>
                  <a:lnTo>
                    <a:pt x="1515" y="245"/>
                  </a:lnTo>
                  <a:lnTo>
                    <a:pt x="1247" y="123"/>
                  </a:lnTo>
                  <a:lnTo>
                    <a:pt x="1100" y="74"/>
                  </a:lnTo>
                  <a:lnTo>
                    <a:pt x="905" y="50"/>
                  </a:lnTo>
                  <a:lnTo>
                    <a:pt x="709" y="25"/>
                  </a:lnTo>
                  <a:lnTo>
                    <a:pt x="4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" name="Google Shape;898;p48"/>
            <p:cNvSpPr/>
            <p:nvPr/>
          </p:nvSpPr>
          <p:spPr>
            <a:xfrm>
              <a:off x="6684575" y="4312500"/>
              <a:ext cx="349875" cy="377350"/>
            </a:xfrm>
            <a:custGeom>
              <a:avLst/>
              <a:gdLst/>
              <a:ahLst/>
              <a:cxnLst/>
              <a:rect l="l" t="t" r="r" b="b"/>
              <a:pathLst>
                <a:path w="13995" h="15094" extrusionOk="0">
                  <a:moveTo>
                    <a:pt x="5691" y="5740"/>
                  </a:moveTo>
                  <a:lnTo>
                    <a:pt x="5764" y="5764"/>
                  </a:lnTo>
                  <a:lnTo>
                    <a:pt x="5813" y="5837"/>
                  </a:lnTo>
                  <a:lnTo>
                    <a:pt x="5862" y="5886"/>
                  </a:lnTo>
                  <a:lnTo>
                    <a:pt x="5935" y="6082"/>
                  </a:lnTo>
                  <a:lnTo>
                    <a:pt x="5959" y="6301"/>
                  </a:lnTo>
                  <a:lnTo>
                    <a:pt x="5935" y="6521"/>
                  </a:lnTo>
                  <a:lnTo>
                    <a:pt x="5862" y="6692"/>
                  </a:lnTo>
                  <a:lnTo>
                    <a:pt x="5813" y="6765"/>
                  </a:lnTo>
                  <a:lnTo>
                    <a:pt x="5764" y="6814"/>
                  </a:lnTo>
                  <a:lnTo>
                    <a:pt x="5691" y="6839"/>
                  </a:lnTo>
                  <a:lnTo>
                    <a:pt x="5642" y="6863"/>
                  </a:lnTo>
                  <a:lnTo>
                    <a:pt x="5569" y="6839"/>
                  </a:lnTo>
                  <a:lnTo>
                    <a:pt x="5520" y="6814"/>
                  </a:lnTo>
                  <a:lnTo>
                    <a:pt x="5446" y="6765"/>
                  </a:lnTo>
                  <a:lnTo>
                    <a:pt x="5398" y="6692"/>
                  </a:lnTo>
                  <a:lnTo>
                    <a:pt x="5349" y="6521"/>
                  </a:lnTo>
                  <a:lnTo>
                    <a:pt x="5324" y="6301"/>
                  </a:lnTo>
                  <a:lnTo>
                    <a:pt x="5349" y="6082"/>
                  </a:lnTo>
                  <a:lnTo>
                    <a:pt x="5398" y="5886"/>
                  </a:lnTo>
                  <a:lnTo>
                    <a:pt x="5446" y="5837"/>
                  </a:lnTo>
                  <a:lnTo>
                    <a:pt x="5520" y="5764"/>
                  </a:lnTo>
                  <a:lnTo>
                    <a:pt x="5569" y="5740"/>
                  </a:lnTo>
                  <a:close/>
                  <a:moveTo>
                    <a:pt x="8402" y="5740"/>
                  </a:moveTo>
                  <a:lnTo>
                    <a:pt x="8475" y="5764"/>
                  </a:lnTo>
                  <a:lnTo>
                    <a:pt x="8524" y="5837"/>
                  </a:lnTo>
                  <a:lnTo>
                    <a:pt x="8573" y="5886"/>
                  </a:lnTo>
                  <a:lnTo>
                    <a:pt x="8621" y="6082"/>
                  </a:lnTo>
                  <a:lnTo>
                    <a:pt x="8646" y="6301"/>
                  </a:lnTo>
                  <a:lnTo>
                    <a:pt x="8621" y="6521"/>
                  </a:lnTo>
                  <a:lnTo>
                    <a:pt x="8573" y="6692"/>
                  </a:lnTo>
                  <a:lnTo>
                    <a:pt x="8524" y="6765"/>
                  </a:lnTo>
                  <a:lnTo>
                    <a:pt x="8475" y="6814"/>
                  </a:lnTo>
                  <a:lnTo>
                    <a:pt x="8402" y="6839"/>
                  </a:lnTo>
                  <a:lnTo>
                    <a:pt x="8328" y="6863"/>
                  </a:lnTo>
                  <a:lnTo>
                    <a:pt x="8280" y="6839"/>
                  </a:lnTo>
                  <a:lnTo>
                    <a:pt x="8206" y="6814"/>
                  </a:lnTo>
                  <a:lnTo>
                    <a:pt x="8157" y="6765"/>
                  </a:lnTo>
                  <a:lnTo>
                    <a:pt x="8109" y="6692"/>
                  </a:lnTo>
                  <a:lnTo>
                    <a:pt x="8035" y="6521"/>
                  </a:lnTo>
                  <a:lnTo>
                    <a:pt x="8011" y="6301"/>
                  </a:lnTo>
                  <a:lnTo>
                    <a:pt x="8035" y="6082"/>
                  </a:lnTo>
                  <a:lnTo>
                    <a:pt x="8109" y="5886"/>
                  </a:lnTo>
                  <a:lnTo>
                    <a:pt x="8157" y="5837"/>
                  </a:lnTo>
                  <a:lnTo>
                    <a:pt x="8206" y="5764"/>
                  </a:lnTo>
                  <a:lnTo>
                    <a:pt x="8280" y="5740"/>
                  </a:lnTo>
                  <a:close/>
                  <a:moveTo>
                    <a:pt x="9867" y="2931"/>
                  </a:moveTo>
                  <a:lnTo>
                    <a:pt x="9867" y="4421"/>
                  </a:lnTo>
                  <a:lnTo>
                    <a:pt x="11552" y="4421"/>
                  </a:lnTo>
                  <a:lnTo>
                    <a:pt x="11552" y="6033"/>
                  </a:lnTo>
                  <a:lnTo>
                    <a:pt x="7229" y="4225"/>
                  </a:lnTo>
                  <a:lnTo>
                    <a:pt x="7229" y="9867"/>
                  </a:lnTo>
                  <a:lnTo>
                    <a:pt x="7205" y="9965"/>
                  </a:lnTo>
                  <a:lnTo>
                    <a:pt x="7156" y="10063"/>
                  </a:lnTo>
                  <a:lnTo>
                    <a:pt x="7083" y="10111"/>
                  </a:lnTo>
                  <a:lnTo>
                    <a:pt x="6887" y="10111"/>
                  </a:lnTo>
                  <a:lnTo>
                    <a:pt x="6814" y="10063"/>
                  </a:lnTo>
                  <a:lnTo>
                    <a:pt x="6765" y="9965"/>
                  </a:lnTo>
                  <a:lnTo>
                    <a:pt x="6741" y="9867"/>
                  </a:lnTo>
                  <a:lnTo>
                    <a:pt x="6741" y="4225"/>
                  </a:lnTo>
                  <a:lnTo>
                    <a:pt x="2418" y="6033"/>
                  </a:lnTo>
                  <a:lnTo>
                    <a:pt x="2418" y="4421"/>
                  </a:lnTo>
                  <a:lnTo>
                    <a:pt x="4103" y="4421"/>
                  </a:lnTo>
                  <a:lnTo>
                    <a:pt x="4103" y="2931"/>
                  </a:lnTo>
                  <a:close/>
                  <a:moveTo>
                    <a:pt x="5520" y="0"/>
                  </a:moveTo>
                  <a:lnTo>
                    <a:pt x="5520" y="2027"/>
                  </a:lnTo>
                  <a:lnTo>
                    <a:pt x="3151" y="2027"/>
                  </a:lnTo>
                  <a:lnTo>
                    <a:pt x="3151" y="3542"/>
                  </a:lnTo>
                  <a:lnTo>
                    <a:pt x="1466" y="3542"/>
                  </a:lnTo>
                  <a:lnTo>
                    <a:pt x="1466" y="6423"/>
                  </a:lnTo>
                  <a:lnTo>
                    <a:pt x="586" y="6765"/>
                  </a:lnTo>
                  <a:lnTo>
                    <a:pt x="415" y="6863"/>
                  </a:lnTo>
                  <a:lnTo>
                    <a:pt x="269" y="6985"/>
                  </a:lnTo>
                  <a:lnTo>
                    <a:pt x="147" y="7132"/>
                  </a:lnTo>
                  <a:lnTo>
                    <a:pt x="49" y="7278"/>
                  </a:lnTo>
                  <a:lnTo>
                    <a:pt x="0" y="7425"/>
                  </a:lnTo>
                  <a:lnTo>
                    <a:pt x="0" y="7596"/>
                  </a:lnTo>
                  <a:lnTo>
                    <a:pt x="0" y="7791"/>
                  </a:lnTo>
                  <a:lnTo>
                    <a:pt x="73" y="7987"/>
                  </a:lnTo>
                  <a:lnTo>
                    <a:pt x="1514" y="11308"/>
                  </a:lnTo>
                  <a:lnTo>
                    <a:pt x="1514" y="14874"/>
                  </a:lnTo>
                  <a:lnTo>
                    <a:pt x="1759" y="14752"/>
                  </a:lnTo>
                  <a:lnTo>
                    <a:pt x="2052" y="14630"/>
                  </a:lnTo>
                  <a:lnTo>
                    <a:pt x="2247" y="14581"/>
                  </a:lnTo>
                  <a:lnTo>
                    <a:pt x="2442" y="14556"/>
                  </a:lnTo>
                  <a:lnTo>
                    <a:pt x="2662" y="14532"/>
                  </a:lnTo>
                  <a:lnTo>
                    <a:pt x="2882" y="14508"/>
                  </a:lnTo>
                  <a:lnTo>
                    <a:pt x="3175" y="14532"/>
                  </a:lnTo>
                  <a:lnTo>
                    <a:pt x="3419" y="14556"/>
                  </a:lnTo>
                  <a:lnTo>
                    <a:pt x="3639" y="14605"/>
                  </a:lnTo>
                  <a:lnTo>
                    <a:pt x="3835" y="14678"/>
                  </a:lnTo>
                  <a:lnTo>
                    <a:pt x="4152" y="14801"/>
                  </a:lnTo>
                  <a:lnTo>
                    <a:pt x="4396" y="14947"/>
                  </a:lnTo>
                  <a:lnTo>
                    <a:pt x="4543" y="15020"/>
                  </a:lnTo>
                  <a:lnTo>
                    <a:pt x="4641" y="15069"/>
                  </a:lnTo>
                  <a:lnTo>
                    <a:pt x="4787" y="15094"/>
                  </a:lnTo>
                  <a:lnTo>
                    <a:pt x="5105" y="15094"/>
                  </a:lnTo>
                  <a:lnTo>
                    <a:pt x="5227" y="15069"/>
                  </a:lnTo>
                  <a:lnTo>
                    <a:pt x="5349" y="15020"/>
                  </a:lnTo>
                  <a:lnTo>
                    <a:pt x="5471" y="14947"/>
                  </a:lnTo>
                  <a:lnTo>
                    <a:pt x="5740" y="14801"/>
                  </a:lnTo>
                  <a:lnTo>
                    <a:pt x="6057" y="14678"/>
                  </a:lnTo>
                  <a:lnTo>
                    <a:pt x="6252" y="14605"/>
                  </a:lnTo>
                  <a:lnTo>
                    <a:pt x="6472" y="14556"/>
                  </a:lnTo>
                  <a:lnTo>
                    <a:pt x="6716" y="14532"/>
                  </a:lnTo>
                  <a:lnTo>
                    <a:pt x="6985" y="14508"/>
                  </a:lnTo>
                  <a:lnTo>
                    <a:pt x="7254" y="14532"/>
                  </a:lnTo>
                  <a:lnTo>
                    <a:pt x="7498" y="14556"/>
                  </a:lnTo>
                  <a:lnTo>
                    <a:pt x="7718" y="14605"/>
                  </a:lnTo>
                  <a:lnTo>
                    <a:pt x="7913" y="14678"/>
                  </a:lnTo>
                  <a:lnTo>
                    <a:pt x="8255" y="14801"/>
                  </a:lnTo>
                  <a:lnTo>
                    <a:pt x="8499" y="14947"/>
                  </a:lnTo>
                  <a:lnTo>
                    <a:pt x="8621" y="15020"/>
                  </a:lnTo>
                  <a:lnTo>
                    <a:pt x="8744" y="15069"/>
                  </a:lnTo>
                  <a:lnTo>
                    <a:pt x="8866" y="15094"/>
                  </a:lnTo>
                  <a:lnTo>
                    <a:pt x="9183" y="15094"/>
                  </a:lnTo>
                  <a:lnTo>
                    <a:pt x="9330" y="15069"/>
                  </a:lnTo>
                  <a:lnTo>
                    <a:pt x="9427" y="15020"/>
                  </a:lnTo>
                  <a:lnTo>
                    <a:pt x="9574" y="14947"/>
                  </a:lnTo>
                  <a:lnTo>
                    <a:pt x="9818" y="14801"/>
                  </a:lnTo>
                  <a:lnTo>
                    <a:pt x="10136" y="14678"/>
                  </a:lnTo>
                  <a:lnTo>
                    <a:pt x="10331" y="14605"/>
                  </a:lnTo>
                  <a:lnTo>
                    <a:pt x="10551" y="14556"/>
                  </a:lnTo>
                  <a:lnTo>
                    <a:pt x="10795" y="14532"/>
                  </a:lnTo>
                  <a:lnTo>
                    <a:pt x="11088" y="14508"/>
                  </a:lnTo>
                  <a:lnTo>
                    <a:pt x="11308" y="14532"/>
                  </a:lnTo>
                  <a:lnTo>
                    <a:pt x="11528" y="14556"/>
                  </a:lnTo>
                  <a:lnTo>
                    <a:pt x="11723" y="14581"/>
                  </a:lnTo>
                  <a:lnTo>
                    <a:pt x="11919" y="14630"/>
                  </a:lnTo>
                  <a:lnTo>
                    <a:pt x="12212" y="14752"/>
                  </a:lnTo>
                  <a:lnTo>
                    <a:pt x="12456" y="14874"/>
                  </a:lnTo>
                  <a:lnTo>
                    <a:pt x="12456" y="11308"/>
                  </a:lnTo>
                  <a:lnTo>
                    <a:pt x="13897" y="7987"/>
                  </a:lnTo>
                  <a:lnTo>
                    <a:pt x="13970" y="7791"/>
                  </a:lnTo>
                  <a:lnTo>
                    <a:pt x="13995" y="7596"/>
                  </a:lnTo>
                  <a:lnTo>
                    <a:pt x="13970" y="7425"/>
                  </a:lnTo>
                  <a:lnTo>
                    <a:pt x="13921" y="7278"/>
                  </a:lnTo>
                  <a:lnTo>
                    <a:pt x="13824" y="7132"/>
                  </a:lnTo>
                  <a:lnTo>
                    <a:pt x="13701" y="6985"/>
                  </a:lnTo>
                  <a:lnTo>
                    <a:pt x="13555" y="6863"/>
                  </a:lnTo>
                  <a:lnTo>
                    <a:pt x="13384" y="6765"/>
                  </a:lnTo>
                  <a:lnTo>
                    <a:pt x="12505" y="6423"/>
                  </a:lnTo>
                  <a:lnTo>
                    <a:pt x="12505" y="3542"/>
                  </a:lnTo>
                  <a:lnTo>
                    <a:pt x="10820" y="3542"/>
                  </a:lnTo>
                  <a:lnTo>
                    <a:pt x="10820" y="2027"/>
                  </a:lnTo>
                  <a:lnTo>
                    <a:pt x="8450" y="2027"/>
                  </a:lnTo>
                  <a:lnTo>
                    <a:pt x="84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9" name="Google Shape;899;p48"/>
          <p:cNvSpPr/>
          <p:nvPr/>
        </p:nvSpPr>
        <p:spPr>
          <a:xfrm>
            <a:off x="560751" y="4294025"/>
            <a:ext cx="429944" cy="253654"/>
          </a:xfrm>
          <a:custGeom>
            <a:avLst/>
            <a:gdLst/>
            <a:ahLst/>
            <a:cxnLst/>
            <a:rect l="l" t="t" r="r" b="b"/>
            <a:pathLst>
              <a:path w="22274" h="13141" extrusionOk="0">
                <a:moveTo>
                  <a:pt x="14532" y="3786"/>
                </a:moveTo>
                <a:lnTo>
                  <a:pt x="11747" y="7084"/>
                </a:lnTo>
                <a:lnTo>
                  <a:pt x="11577" y="7035"/>
                </a:lnTo>
                <a:lnTo>
                  <a:pt x="11406" y="6986"/>
                </a:lnTo>
                <a:lnTo>
                  <a:pt x="11235" y="6937"/>
                </a:lnTo>
                <a:lnTo>
                  <a:pt x="10893" y="6937"/>
                </a:lnTo>
                <a:lnTo>
                  <a:pt x="10746" y="6961"/>
                </a:lnTo>
                <a:lnTo>
                  <a:pt x="9207" y="3786"/>
                </a:lnTo>
                <a:close/>
                <a:moveTo>
                  <a:pt x="7034" y="6082"/>
                </a:moveTo>
                <a:lnTo>
                  <a:pt x="7229" y="6302"/>
                </a:lnTo>
                <a:lnTo>
                  <a:pt x="7400" y="6522"/>
                </a:lnTo>
                <a:lnTo>
                  <a:pt x="7571" y="6766"/>
                </a:lnTo>
                <a:lnTo>
                  <a:pt x="7718" y="7010"/>
                </a:lnTo>
                <a:lnTo>
                  <a:pt x="7840" y="7279"/>
                </a:lnTo>
                <a:lnTo>
                  <a:pt x="7937" y="7572"/>
                </a:lnTo>
                <a:lnTo>
                  <a:pt x="8011" y="7841"/>
                </a:lnTo>
                <a:lnTo>
                  <a:pt x="8060" y="8134"/>
                </a:lnTo>
                <a:lnTo>
                  <a:pt x="5422" y="8134"/>
                </a:lnTo>
                <a:lnTo>
                  <a:pt x="7034" y="6082"/>
                </a:lnTo>
                <a:close/>
                <a:moveTo>
                  <a:pt x="8475" y="4275"/>
                </a:moveTo>
                <a:lnTo>
                  <a:pt x="9965" y="7352"/>
                </a:lnTo>
                <a:lnTo>
                  <a:pt x="9769" y="7523"/>
                </a:lnTo>
                <a:lnTo>
                  <a:pt x="9623" y="7743"/>
                </a:lnTo>
                <a:lnTo>
                  <a:pt x="9525" y="7963"/>
                </a:lnTo>
                <a:lnTo>
                  <a:pt x="9427" y="8183"/>
                </a:lnTo>
                <a:lnTo>
                  <a:pt x="9061" y="8183"/>
                </a:lnTo>
                <a:lnTo>
                  <a:pt x="8988" y="7767"/>
                </a:lnTo>
                <a:lnTo>
                  <a:pt x="8890" y="7377"/>
                </a:lnTo>
                <a:lnTo>
                  <a:pt x="8768" y="6986"/>
                </a:lnTo>
                <a:lnTo>
                  <a:pt x="8597" y="6619"/>
                </a:lnTo>
                <a:lnTo>
                  <a:pt x="8402" y="6253"/>
                </a:lnTo>
                <a:lnTo>
                  <a:pt x="8182" y="5936"/>
                </a:lnTo>
                <a:lnTo>
                  <a:pt x="7937" y="5618"/>
                </a:lnTo>
                <a:lnTo>
                  <a:pt x="7644" y="5325"/>
                </a:lnTo>
                <a:lnTo>
                  <a:pt x="8475" y="4275"/>
                </a:lnTo>
                <a:close/>
                <a:moveTo>
                  <a:pt x="11161" y="8012"/>
                </a:moveTo>
                <a:lnTo>
                  <a:pt x="11259" y="8060"/>
                </a:lnTo>
                <a:lnTo>
                  <a:pt x="11381" y="8109"/>
                </a:lnTo>
                <a:lnTo>
                  <a:pt x="11454" y="8183"/>
                </a:lnTo>
                <a:lnTo>
                  <a:pt x="11528" y="8280"/>
                </a:lnTo>
                <a:lnTo>
                  <a:pt x="11577" y="8378"/>
                </a:lnTo>
                <a:lnTo>
                  <a:pt x="11625" y="8476"/>
                </a:lnTo>
                <a:lnTo>
                  <a:pt x="11625" y="8598"/>
                </a:lnTo>
                <a:lnTo>
                  <a:pt x="11625" y="8695"/>
                </a:lnTo>
                <a:lnTo>
                  <a:pt x="11577" y="8818"/>
                </a:lnTo>
                <a:lnTo>
                  <a:pt x="11528" y="8915"/>
                </a:lnTo>
                <a:lnTo>
                  <a:pt x="11454" y="9013"/>
                </a:lnTo>
                <a:lnTo>
                  <a:pt x="11381" y="9062"/>
                </a:lnTo>
                <a:lnTo>
                  <a:pt x="11259" y="9135"/>
                </a:lnTo>
                <a:lnTo>
                  <a:pt x="11161" y="9159"/>
                </a:lnTo>
                <a:lnTo>
                  <a:pt x="11039" y="9184"/>
                </a:lnTo>
                <a:lnTo>
                  <a:pt x="10942" y="9159"/>
                </a:lnTo>
                <a:lnTo>
                  <a:pt x="10819" y="9135"/>
                </a:lnTo>
                <a:lnTo>
                  <a:pt x="10722" y="9062"/>
                </a:lnTo>
                <a:lnTo>
                  <a:pt x="10624" y="9013"/>
                </a:lnTo>
                <a:lnTo>
                  <a:pt x="10575" y="8915"/>
                </a:lnTo>
                <a:lnTo>
                  <a:pt x="10502" y="8818"/>
                </a:lnTo>
                <a:lnTo>
                  <a:pt x="10477" y="8695"/>
                </a:lnTo>
                <a:lnTo>
                  <a:pt x="10453" y="8598"/>
                </a:lnTo>
                <a:lnTo>
                  <a:pt x="10477" y="8476"/>
                </a:lnTo>
                <a:lnTo>
                  <a:pt x="10502" y="8378"/>
                </a:lnTo>
                <a:lnTo>
                  <a:pt x="10575" y="8280"/>
                </a:lnTo>
                <a:lnTo>
                  <a:pt x="10624" y="8183"/>
                </a:lnTo>
                <a:lnTo>
                  <a:pt x="10722" y="8109"/>
                </a:lnTo>
                <a:lnTo>
                  <a:pt x="10819" y="8060"/>
                </a:lnTo>
                <a:lnTo>
                  <a:pt x="10942" y="8012"/>
                </a:lnTo>
                <a:close/>
                <a:moveTo>
                  <a:pt x="4811" y="5081"/>
                </a:moveTo>
                <a:lnTo>
                  <a:pt x="5056" y="5105"/>
                </a:lnTo>
                <a:lnTo>
                  <a:pt x="5275" y="5154"/>
                </a:lnTo>
                <a:lnTo>
                  <a:pt x="5520" y="5203"/>
                </a:lnTo>
                <a:lnTo>
                  <a:pt x="5739" y="5276"/>
                </a:lnTo>
                <a:lnTo>
                  <a:pt x="5959" y="5374"/>
                </a:lnTo>
                <a:lnTo>
                  <a:pt x="6179" y="5472"/>
                </a:lnTo>
                <a:lnTo>
                  <a:pt x="6374" y="5569"/>
                </a:lnTo>
                <a:lnTo>
                  <a:pt x="4640" y="7816"/>
                </a:lnTo>
                <a:lnTo>
                  <a:pt x="4396" y="7816"/>
                </a:lnTo>
                <a:lnTo>
                  <a:pt x="4250" y="7865"/>
                </a:lnTo>
                <a:lnTo>
                  <a:pt x="4127" y="7938"/>
                </a:lnTo>
                <a:lnTo>
                  <a:pt x="4005" y="8036"/>
                </a:lnTo>
                <a:lnTo>
                  <a:pt x="3908" y="8158"/>
                </a:lnTo>
                <a:lnTo>
                  <a:pt x="3834" y="8280"/>
                </a:lnTo>
                <a:lnTo>
                  <a:pt x="3786" y="8427"/>
                </a:lnTo>
                <a:lnTo>
                  <a:pt x="3761" y="8598"/>
                </a:lnTo>
                <a:lnTo>
                  <a:pt x="3786" y="8744"/>
                </a:lnTo>
                <a:lnTo>
                  <a:pt x="3834" y="8891"/>
                </a:lnTo>
                <a:lnTo>
                  <a:pt x="3908" y="9037"/>
                </a:lnTo>
                <a:lnTo>
                  <a:pt x="4005" y="9135"/>
                </a:lnTo>
                <a:lnTo>
                  <a:pt x="4127" y="9233"/>
                </a:lnTo>
                <a:lnTo>
                  <a:pt x="4250" y="9306"/>
                </a:lnTo>
                <a:lnTo>
                  <a:pt x="4396" y="9355"/>
                </a:lnTo>
                <a:lnTo>
                  <a:pt x="4543" y="9379"/>
                </a:lnTo>
                <a:lnTo>
                  <a:pt x="4738" y="9355"/>
                </a:lnTo>
                <a:lnTo>
                  <a:pt x="4933" y="9282"/>
                </a:lnTo>
                <a:lnTo>
                  <a:pt x="5080" y="9159"/>
                </a:lnTo>
                <a:lnTo>
                  <a:pt x="5227" y="9013"/>
                </a:lnTo>
                <a:lnTo>
                  <a:pt x="8060" y="9013"/>
                </a:lnTo>
                <a:lnTo>
                  <a:pt x="8011" y="9330"/>
                </a:lnTo>
                <a:lnTo>
                  <a:pt x="7937" y="9648"/>
                </a:lnTo>
                <a:lnTo>
                  <a:pt x="7815" y="9965"/>
                </a:lnTo>
                <a:lnTo>
                  <a:pt x="7693" y="10259"/>
                </a:lnTo>
                <a:lnTo>
                  <a:pt x="7522" y="10527"/>
                </a:lnTo>
                <a:lnTo>
                  <a:pt x="7351" y="10771"/>
                </a:lnTo>
                <a:lnTo>
                  <a:pt x="7156" y="11016"/>
                </a:lnTo>
                <a:lnTo>
                  <a:pt x="6912" y="11235"/>
                </a:lnTo>
                <a:lnTo>
                  <a:pt x="6667" y="11431"/>
                </a:lnTo>
                <a:lnTo>
                  <a:pt x="6423" y="11626"/>
                </a:lnTo>
                <a:lnTo>
                  <a:pt x="6130" y="11773"/>
                </a:lnTo>
                <a:lnTo>
                  <a:pt x="5837" y="11895"/>
                </a:lnTo>
                <a:lnTo>
                  <a:pt x="5544" y="12017"/>
                </a:lnTo>
                <a:lnTo>
                  <a:pt x="5227" y="12090"/>
                </a:lnTo>
                <a:lnTo>
                  <a:pt x="4885" y="12139"/>
                </a:lnTo>
                <a:lnTo>
                  <a:pt x="4201" y="12139"/>
                </a:lnTo>
                <a:lnTo>
                  <a:pt x="3834" y="12066"/>
                </a:lnTo>
                <a:lnTo>
                  <a:pt x="3517" y="11993"/>
                </a:lnTo>
                <a:lnTo>
                  <a:pt x="3175" y="11870"/>
                </a:lnTo>
                <a:lnTo>
                  <a:pt x="2882" y="11724"/>
                </a:lnTo>
                <a:lnTo>
                  <a:pt x="2589" y="11553"/>
                </a:lnTo>
                <a:lnTo>
                  <a:pt x="2320" y="11333"/>
                </a:lnTo>
                <a:lnTo>
                  <a:pt x="2052" y="11113"/>
                </a:lnTo>
                <a:lnTo>
                  <a:pt x="1832" y="10869"/>
                </a:lnTo>
                <a:lnTo>
                  <a:pt x="1636" y="10576"/>
                </a:lnTo>
                <a:lnTo>
                  <a:pt x="1441" y="10283"/>
                </a:lnTo>
                <a:lnTo>
                  <a:pt x="1294" y="9990"/>
                </a:lnTo>
                <a:lnTo>
                  <a:pt x="1172" y="9672"/>
                </a:lnTo>
                <a:lnTo>
                  <a:pt x="1099" y="9330"/>
                </a:lnTo>
                <a:lnTo>
                  <a:pt x="1050" y="8964"/>
                </a:lnTo>
                <a:lnTo>
                  <a:pt x="1026" y="8598"/>
                </a:lnTo>
                <a:lnTo>
                  <a:pt x="1050" y="8256"/>
                </a:lnTo>
                <a:lnTo>
                  <a:pt x="1099" y="7889"/>
                </a:lnTo>
                <a:lnTo>
                  <a:pt x="1172" y="7548"/>
                </a:lnTo>
                <a:lnTo>
                  <a:pt x="1294" y="7230"/>
                </a:lnTo>
                <a:lnTo>
                  <a:pt x="1441" y="6913"/>
                </a:lnTo>
                <a:lnTo>
                  <a:pt x="1636" y="6644"/>
                </a:lnTo>
                <a:lnTo>
                  <a:pt x="1832" y="6351"/>
                </a:lnTo>
                <a:lnTo>
                  <a:pt x="2052" y="6107"/>
                </a:lnTo>
                <a:lnTo>
                  <a:pt x="2320" y="5887"/>
                </a:lnTo>
                <a:lnTo>
                  <a:pt x="2589" y="5667"/>
                </a:lnTo>
                <a:lnTo>
                  <a:pt x="2882" y="5496"/>
                </a:lnTo>
                <a:lnTo>
                  <a:pt x="3175" y="5349"/>
                </a:lnTo>
                <a:lnTo>
                  <a:pt x="3517" y="5227"/>
                </a:lnTo>
                <a:lnTo>
                  <a:pt x="3834" y="5154"/>
                </a:lnTo>
                <a:lnTo>
                  <a:pt x="4201" y="5081"/>
                </a:lnTo>
                <a:close/>
                <a:moveTo>
                  <a:pt x="18097" y="5081"/>
                </a:moveTo>
                <a:lnTo>
                  <a:pt x="18464" y="5154"/>
                </a:lnTo>
                <a:lnTo>
                  <a:pt x="18806" y="5227"/>
                </a:lnTo>
                <a:lnTo>
                  <a:pt x="19123" y="5349"/>
                </a:lnTo>
                <a:lnTo>
                  <a:pt x="19441" y="5496"/>
                </a:lnTo>
                <a:lnTo>
                  <a:pt x="19734" y="5667"/>
                </a:lnTo>
                <a:lnTo>
                  <a:pt x="20002" y="5887"/>
                </a:lnTo>
                <a:lnTo>
                  <a:pt x="20247" y="6107"/>
                </a:lnTo>
                <a:lnTo>
                  <a:pt x="20466" y="6351"/>
                </a:lnTo>
                <a:lnTo>
                  <a:pt x="20686" y="6644"/>
                </a:lnTo>
                <a:lnTo>
                  <a:pt x="20857" y="6913"/>
                </a:lnTo>
                <a:lnTo>
                  <a:pt x="21004" y="7230"/>
                </a:lnTo>
                <a:lnTo>
                  <a:pt x="21126" y="7548"/>
                </a:lnTo>
                <a:lnTo>
                  <a:pt x="21199" y="7889"/>
                </a:lnTo>
                <a:lnTo>
                  <a:pt x="21272" y="8256"/>
                </a:lnTo>
                <a:lnTo>
                  <a:pt x="21272" y="8598"/>
                </a:lnTo>
                <a:lnTo>
                  <a:pt x="21272" y="8964"/>
                </a:lnTo>
                <a:lnTo>
                  <a:pt x="21199" y="9330"/>
                </a:lnTo>
                <a:lnTo>
                  <a:pt x="21126" y="9672"/>
                </a:lnTo>
                <a:lnTo>
                  <a:pt x="21004" y="9990"/>
                </a:lnTo>
                <a:lnTo>
                  <a:pt x="20857" y="10283"/>
                </a:lnTo>
                <a:lnTo>
                  <a:pt x="20686" y="10576"/>
                </a:lnTo>
                <a:lnTo>
                  <a:pt x="20466" y="10869"/>
                </a:lnTo>
                <a:lnTo>
                  <a:pt x="20247" y="11113"/>
                </a:lnTo>
                <a:lnTo>
                  <a:pt x="20002" y="11333"/>
                </a:lnTo>
                <a:lnTo>
                  <a:pt x="19734" y="11553"/>
                </a:lnTo>
                <a:lnTo>
                  <a:pt x="19441" y="11724"/>
                </a:lnTo>
                <a:lnTo>
                  <a:pt x="19123" y="11870"/>
                </a:lnTo>
                <a:lnTo>
                  <a:pt x="18806" y="11993"/>
                </a:lnTo>
                <a:lnTo>
                  <a:pt x="18464" y="12066"/>
                </a:lnTo>
                <a:lnTo>
                  <a:pt x="18097" y="12139"/>
                </a:lnTo>
                <a:lnTo>
                  <a:pt x="17389" y="12139"/>
                </a:lnTo>
                <a:lnTo>
                  <a:pt x="17023" y="12066"/>
                </a:lnTo>
                <a:lnTo>
                  <a:pt x="16705" y="11993"/>
                </a:lnTo>
                <a:lnTo>
                  <a:pt x="16363" y="11870"/>
                </a:lnTo>
                <a:lnTo>
                  <a:pt x="16070" y="11724"/>
                </a:lnTo>
                <a:lnTo>
                  <a:pt x="15777" y="11553"/>
                </a:lnTo>
                <a:lnTo>
                  <a:pt x="15509" y="11333"/>
                </a:lnTo>
                <a:lnTo>
                  <a:pt x="15240" y="11113"/>
                </a:lnTo>
                <a:lnTo>
                  <a:pt x="15020" y="10869"/>
                </a:lnTo>
                <a:lnTo>
                  <a:pt x="14825" y="10576"/>
                </a:lnTo>
                <a:lnTo>
                  <a:pt x="14629" y="10283"/>
                </a:lnTo>
                <a:lnTo>
                  <a:pt x="14483" y="9990"/>
                </a:lnTo>
                <a:lnTo>
                  <a:pt x="14361" y="9672"/>
                </a:lnTo>
                <a:lnTo>
                  <a:pt x="14287" y="9330"/>
                </a:lnTo>
                <a:lnTo>
                  <a:pt x="14239" y="8964"/>
                </a:lnTo>
                <a:lnTo>
                  <a:pt x="14214" y="8598"/>
                </a:lnTo>
                <a:lnTo>
                  <a:pt x="14214" y="8354"/>
                </a:lnTo>
                <a:lnTo>
                  <a:pt x="14239" y="8109"/>
                </a:lnTo>
                <a:lnTo>
                  <a:pt x="14287" y="7889"/>
                </a:lnTo>
                <a:lnTo>
                  <a:pt x="14336" y="7645"/>
                </a:lnTo>
                <a:lnTo>
                  <a:pt x="14410" y="7425"/>
                </a:lnTo>
                <a:lnTo>
                  <a:pt x="14507" y="7206"/>
                </a:lnTo>
                <a:lnTo>
                  <a:pt x="14605" y="6986"/>
                </a:lnTo>
                <a:lnTo>
                  <a:pt x="14703" y="6790"/>
                </a:lnTo>
                <a:lnTo>
                  <a:pt x="14849" y="6595"/>
                </a:lnTo>
                <a:lnTo>
                  <a:pt x="14971" y="6424"/>
                </a:lnTo>
                <a:lnTo>
                  <a:pt x="15118" y="6229"/>
                </a:lnTo>
                <a:lnTo>
                  <a:pt x="15289" y="6082"/>
                </a:lnTo>
                <a:lnTo>
                  <a:pt x="15460" y="5911"/>
                </a:lnTo>
                <a:lnTo>
                  <a:pt x="15631" y="5765"/>
                </a:lnTo>
                <a:lnTo>
                  <a:pt x="15826" y="5643"/>
                </a:lnTo>
                <a:lnTo>
                  <a:pt x="16022" y="5520"/>
                </a:lnTo>
                <a:lnTo>
                  <a:pt x="17096" y="8134"/>
                </a:lnTo>
                <a:lnTo>
                  <a:pt x="17023" y="8231"/>
                </a:lnTo>
                <a:lnTo>
                  <a:pt x="16974" y="8354"/>
                </a:lnTo>
                <a:lnTo>
                  <a:pt x="16950" y="8476"/>
                </a:lnTo>
                <a:lnTo>
                  <a:pt x="16925" y="8598"/>
                </a:lnTo>
                <a:lnTo>
                  <a:pt x="16950" y="8744"/>
                </a:lnTo>
                <a:lnTo>
                  <a:pt x="16998" y="8891"/>
                </a:lnTo>
                <a:lnTo>
                  <a:pt x="17072" y="9037"/>
                </a:lnTo>
                <a:lnTo>
                  <a:pt x="17169" y="9135"/>
                </a:lnTo>
                <a:lnTo>
                  <a:pt x="17292" y="9233"/>
                </a:lnTo>
                <a:lnTo>
                  <a:pt x="17414" y="9306"/>
                </a:lnTo>
                <a:lnTo>
                  <a:pt x="17560" y="9355"/>
                </a:lnTo>
                <a:lnTo>
                  <a:pt x="17731" y="9379"/>
                </a:lnTo>
                <a:lnTo>
                  <a:pt x="17878" y="9355"/>
                </a:lnTo>
                <a:lnTo>
                  <a:pt x="18024" y="9306"/>
                </a:lnTo>
                <a:lnTo>
                  <a:pt x="18146" y="9233"/>
                </a:lnTo>
                <a:lnTo>
                  <a:pt x="18268" y="9135"/>
                </a:lnTo>
                <a:lnTo>
                  <a:pt x="18366" y="9037"/>
                </a:lnTo>
                <a:lnTo>
                  <a:pt x="18439" y="8891"/>
                </a:lnTo>
                <a:lnTo>
                  <a:pt x="18488" y="8744"/>
                </a:lnTo>
                <a:lnTo>
                  <a:pt x="18513" y="8598"/>
                </a:lnTo>
                <a:lnTo>
                  <a:pt x="18488" y="8451"/>
                </a:lnTo>
                <a:lnTo>
                  <a:pt x="18464" y="8329"/>
                </a:lnTo>
                <a:lnTo>
                  <a:pt x="18391" y="8207"/>
                </a:lnTo>
                <a:lnTo>
                  <a:pt x="18317" y="8085"/>
                </a:lnTo>
                <a:lnTo>
                  <a:pt x="18220" y="7987"/>
                </a:lnTo>
                <a:lnTo>
                  <a:pt x="18122" y="7914"/>
                </a:lnTo>
                <a:lnTo>
                  <a:pt x="18000" y="7865"/>
                </a:lnTo>
                <a:lnTo>
                  <a:pt x="17853" y="7816"/>
                </a:lnTo>
                <a:lnTo>
                  <a:pt x="16803" y="5203"/>
                </a:lnTo>
                <a:lnTo>
                  <a:pt x="17023" y="5154"/>
                </a:lnTo>
                <a:lnTo>
                  <a:pt x="17267" y="5105"/>
                </a:lnTo>
                <a:lnTo>
                  <a:pt x="17511" y="5081"/>
                </a:lnTo>
                <a:close/>
                <a:moveTo>
                  <a:pt x="6252" y="1"/>
                </a:moveTo>
                <a:lnTo>
                  <a:pt x="6179" y="25"/>
                </a:lnTo>
                <a:lnTo>
                  <a:pt x="6106" y="74"/>
                </a:lnTo>
                <a:lnTo>
                  <a:pt x="6057" y="123"/>
                </a:lnTo>
                <a:lnTo>
                  <a:pt x="6008" y="196"/>
                </a:lnTo>
                <a:lnTo>
                  <a:pt x="5959" y="245"/>
                </a:lnTo>
                <a:lnTo>
                  <a:pt x="5935" y="343"/>
                </a:lnTo>
                <a:lnTo>
                  <a:pt x="5935" y="416"/>
                </a:lnTo>
                <a:lnTo>
                  <a:pt x="5959" y="660"/>
                </a:lnTo>
                <a:lnTo>
                  <a:pt x="6057" y="978"/>
                </a:lnTo>
                <a:lnTo>
                  <a:pt x="6106" y="1124"/>
                </a:lnTo>
                <a:lnTo>
                  <a:pt x="6179" y="1222"/>
                </a:lnTo>
                <a:lnTo>
                  <a:pt x="6252" y="1320"/>
                </a:lnTo>
                <a:lnTo>
                  <a:pt x="6350" y="1344"/>
                </a:lnTo>
                <a:lnTo>
                  <a:pt x="7107" y="1344"/>
                </a:lnTo>
                <a:lnTo>
                  <a:pt x="8084" y="3396"/>
                </a:lnTo>
                <a:lnTo>
                  <a:pt x="6985" y="4788"/>
                </a:lnTo>
                <a:lnTo>
                  <a:pt x="6716" y="4617"/>
                </a:lnTo>
                <a:lnTo>
                  <a:pt x="6423" y="4470"/>
                </a:lnTo>
                <a:lnTo>
                  <a:pt x="6130" y="4348"/>
                </a:lnTo>
                <a:lnTo>
                  <a:pt x="5813" y="4250"/>
                </a:lnTo>
                <a:lnTo>
                  <a:pt x="5495" y="4177"/>
                </a:lnTo>
                <a:lnTo>
                  <a:pt x="5178" y="4104"/>
                </a:lnTo>
                <a:lnTo>
                  <a:pt x="4860" y="4079"/>
                </a:lnTo>
                <a:lnTo>
                  <a:pt x="4030" y="4079"/>
                </a:lnTo>
                <a:lnTo>
                  <a:pt x="3590" y="4153"/>
                </a:lnTo>
                <a:lnTo>
                  <a:pt x="3151" y="4275"/>
                </a:lnTo>
                <a:lnTo>
                  <a:pt x="2735" y="4421"/>
                </a:lnTo>
                <a:lnTo>
                  <a:pt x="2345" y="4617"/>
                </a:lnTo>
                <a:lnTo>
                  <a:pt x="1978" y="4837"/>
                </a:lnTo>
                <a:lnTo>
                  <a:pt x="1636" y="5105"/>
                </a:lnTo>
                <a:lnTo>
                  <a:pt x="1319" y="5398"/>
                </a:lnTo>
                <a:lnTo>
                  <a:pt x="1026" y="5716"/>
                </a:lnTo>
                <a:lnTo>
                  <a:pt x="782" y="6058"/>
                </a:lnTo>
                <a:lnTo>
                  <a:pt x="537" y="6449"/>
                </a:lnTo>
                <a:lnTo>
                  <a:pt x="366" y="6839"/>
                </a:lnTo>
                <a:lnTo>
                  <a:pt x="220" y="7254"/>
                </a:lnTo>
                <a:lnTo>
                  <a:pt x="98" y="7670"/>
                </a:lnTo>
                <a:lnTo>
                  <a:pt x="24" y="8134"/>
                </a:lnTo>
                <a:lnTo>
                  <a:pt x="0" y="8598"/>
                </a:lnTo>
                <a:lnTo>
                  <a:pt x="24" y="9062"/>
                </a:lnTo>
                <a:lnTo>
                  <a:pt x="98" y="9501"/>
                </a:lnTo>
                <a:lnTo>
                  <a:pt x="220" y="9941"/>
                </a:lnTo>
                <a:lnTo>
                  <a:pt x="366" y="10356"/>
                </a:lnTo>
                <a:lnTo>
                  <a:pt x="562" y="10747"/>
                </a:lnTo>
                <a:lnTo>
                  <a:pt x="782" y="11138"/>
                </a:lnTo>
                <a:lnTo>
                  <a:pt x="1050" y="11480"/>
                </a:lnTo>
                <a:lnTo>
                  <a:pt x="1343" y="11797"/>
                </a:lnTo>
                <a:lnTo>
                  <a:pt x="1661" y="12090"/>
                </a:lnTo>
                <a:lnTo>
                  <a:pt x="2003" y="12359"/>
                </a:lnTo>
                <a:lnTo>
                  <a:pt x="2369" y="12579"/>
                </a:lnTo>
                <a:lnTo>
                  <a:pt x="2760" y="12774"/>
                </a:lnTo>
                <a:lnTo>
                  <a:pt x="3175" y="12945"/>
                </a:lnTo>
                <a:lnTo>
                  <a:pt x="3615" y="13043"/>
                </a:lnTo>
                <a:lnTo>
                  <a:pt x="4079" y="13116"/>
                </a:lnTo>
                <a:lnTo>
                  <a:pt x="4518" y="13140"/>
                </a:lnTo>
                <a:lnTo>
                  <a:pt x="4982" y="13116"/>
                </a:lnTo>
                <a:lnTo>
                  <a:pt x="5397" y="13043"/>
                </a:lnTo>
                <a:lnTo>
                  <a:pt x="5813" y="12945"/>
                </a:lnTo>
                <a:lnTo>
                  <a:pt x="6228" y="12823"/>
                </a:lnTo>
                <a:lnTo>
                  <a:pt x="6594" y="12628"/>
                </a:lnTo>
                <a:lnTo>
                  <a:pt x="6961" y="12432"/>
                </a:lnTo>
                <a:lnTo>
                  <a:pt x="7302" y="12188"/>
                </a:lnTo>
                <a:lnTo>
                  <a:pt x="7620" y="11919"/>
                </a:lnTo>
                <a:lnTo>
                  <a:pt x="7913" y="11626"/>
                </a:lnTo>
                <a:lnTo>
                  <a:pt x="8182" y="11309"/>
                </a:lnTo>
                <a:lnTo>
                  <a:pt x="8402" y="10967"/>
                </a:lnTo>
                <a:lnTo>
                  <a:pt x="8597" y="10625"/>
                </a:lnTo>
                <a:lnTo>
                  <a:pt x="8768" y="10234"/>
                </a:lnTo>
                <a:lnTo>
                  <a:pt x="8890" y="9843"/>
                </a:lnTo>
                <a:lnTo>
                  <a:pt x="8988" y="9428"/>
                </a:lnTo>
                <a:lnTo>
                  <a:pt x="9061" y="9013"/>
                </a:lnTo>
                <a:lnTo>
                  <a:pt x="9427" y="9013"/>
                </a:lnTo>
                <a:lnTo>
                  <a:pt x="9525" y="9282"/>
                </a:lnTo>
                <a:lnTo>
                  <a:pt x="9647" y="9501"/>
                </a:lnTo>
                <a:lnTo>
                  <a:pt x="9818" y="9721"/>
                </a:lnTo>
                <a:lnTo>
                  <a:pt x="10013" y="9892"/>
                </a:lnTo>
                <a:lnTo>
                  <a:pt x="10233" y="10039"/>
                </a:lnTo>
                <a:lnTo>
                  <a:pt x="10477" y="10161"/>
                </a:lnTo>
                <a:lnTo>
                  <a:pt x="10746" y="10234"/>
                </a:lnTo>
                <a:lnTo>
                  <a:pt x="11186" y="10234"/>
                </a:lnTo>
                <a:lnTo>
                  <a:pt x="11357" y="10210"/>
                </a:lnTo>
                <a:lnTo>
                  <a:pt x="11503" y="10161"/>
                </a:lnTo>
                <a:lnTo>
                  <a:pt x="11674" y="10112"/>
                </a:lnTo>
                <a:lnTo>
                  <a:pt x="11821" y="10039"/>
                </a:lnTo>
                <a:lnTo>
                  <a:pt x="11943" y="9965"/>
                </a:lnTo>
                <a:lnTo>
                  <a:pt x="12065" y="9868"/>
                </a:lnTo>
                <a:lnTo>
                  <a:pt x="12187" y="9770"/>
                </a:lnTo>
                <a:lnTo>
                  <a:pt x="12309" y="9648"/>
                </a:lnTo>
                <a:lnTo>
                  <a:pt x="12382" y="9526"/>
                </a:lnTo>
                <a:lnTo>
                  <a:pt x="12480" y="9379"/>
                </a:lnTo>
                <a:lnTo>
                  <a:pt x="12553" y="9233"/>
                </a:lnTo>
                <a:lnTo>
                  <a:pt x="12602" y="9086"/>
                </a:lnTo>
                <a:lnTo>
                  <a:pt x="12651" y="8915"/>
                </a:lnTo>
                <a:lnTo>
                  <a:pt x="12676" y="8769"/>
                </a:lnTo>
                <a:lnTo>
                  <a:pt x="12676" y="8598"/>
                </a:lnTo>
                <a:lnTo>
                  <a:pt x="12651" y="8329"/>
                </a:lnTo>
                <a:lnTo>
                  <a:pt x="12602" y="8085"/>
                </a:lnTo>
                <a:lnTo>
                  <a:pt x="12505" y="7865"/>
                </a:lnTo>
                <a:lnTo>
                  <a:pt x="12358" y="7645"/>
                </a:lnTo>
                <a:lnTo>
                  <a:pt x="15411" y="4055"/>
                </a:lnTo>
                <a:lnTo>
                  <a:pt x="15631" y="4592"/>
                </a:lnTo>
                <a:lnTo>
                  <a:pt x="15362" y="4739"/>
                </a:lnTo>
                <a:lnTo>
                  <a:pt x="15093" y="4910"/>
                </a:lnTo>
                <a:lnTo>
                  <a:pt x="14849" y="5105"/>
                </a:lnTo>
                <a:lnTo>
                  <a:pt x="14605" y="5301"/>
                </a:lnTo>
                <a:lnTo>
                  <a:pt x="14385" y="5520"/>
                </a:lnTo>
                <a:lnTo>
                  <a:pt x="14190" y="5765"/>
                </a:lnTo>
                <a:lnTo>
                  <a:pt x="14019" y="6009"/>
                </a:lnTo>
                <a:lnTo>
                  <a:pt x="13848" y="6253"/>
                </a:lnTo>
                <a:lnTo>
                  <a:pt x="13701" y="6522"/>
                </a:lnTo>
                <a:lnTo>
                  <a:pt x="13579" y="6790"/>
                </a:lnTo>
                <a:lnTo>
                  <a:pt x="13457" y="7084"/>
                </a:lnTo>
                <a:lnTo>
                  <a:pt x="13359" y="7377"/>
                </a:lnTo>
                <a:lnTo>
                  <a:pt x="13286" y="7670"/>
                </a:lnTo>
                <a:lnTo>
                  <a:pt x="13237" y="7963"/>
                </a:lnTo>
                <a:lnTo>
                  <a:pt x="13213" y="8280"/>
                </a:lnTo>
                <a:lnTo>
                  <a:pt x="13188" y="8598"/>
                </a:lnTo>
                <a:lnTo>
                  <a:pt x="13213" y="9062"/>
                </a:lnTo>
                <a:lnTo>
                  <a:pt x="13286" y="9501"/>
                </a:lnTo>
                <a:lnTo>
                  <a:pt x="13408" y="9941"/>
                </a:lnTo>
                <a:lnTo>
                  <a:pt x="13555" y="10356"/>
                </a:lnTo>
                <a:lnTo>
                  <a:pt x="13750" y="10747"/>
                </a:lnTo>
                <a:lnTo>
                  <a:pt x="13970" y="11138"/>
                </a:lnTo>
                <a:lnTo>
                  <a:pt x="14239" y="11480"/>
                </a:lnTo>
                <a:lnTo>
                  <a:pt x="14532" y="11797"/>
                </a:lnTo>
                <a:lnTo>
                  <a:pt x="14849" y="12090"/>
                </a:lnTo>
                <a:lnTo>
                  <a:pt x="15191" y="12359"/>
                </a:lnTo>
                <a:lnTo>
                  <a:pt x="15582" y="12579"/>
                </a:lnTo>
                <a:lnTo>
                  <a:pt x="15973" y="12774"/>
                </a:lnTo>
                <a:lnTo>
                  <a:pt x="16388" y="12945"/>
                </a:lnTo>
                <a:lnTo>
                  <a:pt x="16827" y="13043"/>
                </a:lnTo>
                <a:lnTo>
                  <a:pt x="17267" y="13116"/>
                </a:lnTo>
                <a:lnTo>
                  <a:pt x="17756" y="13140"/>
                </a:lnTo>
                <a:lnTo>
                  <a:pt x="18195" y="13116"/>
                </a:lnTo>
                <a:lnTo>
                  <a:pt x="18659" y="13043"/>
                </a:lnTo>
                <a:lnTo>
                  <a:pt x="19099" y="12945"/>
                </a:lnTo>
                <a:lnTo>
                  <a:pt x="19514" y="12774"/>
                </a:lnTo>
                <a:lnTo>
                  <a:pt x="19905" y="12579"/>
                </a:lnTo>
                <a:lnTo>
                  <a:pt x="20271" y="12359"/>
                </a:lnTo>
                <a:lnTo>
                  <a:pt x="20613" y="12090"/>
                </a:lnTo>
                <a:lnTo>
                  <a:pt x="20931" y="11797"/>
                </a:lnTo>
                <a:lnTo>
                  <a:pt x="21224" y="11480"/>
                </a:lnTo>
                <a:lnTo>
                  <a:pt x="21492" y="11138"/>
                </a:lnTo>
                <a:lnTo>
                  <a:pt x="21712" y="10747"/>
                </a:lnTo>
                <a:lnTo>
                  <a:pt x="21907" y="10356"/>
                </a:lnTo>
                <a:lnTo>
                  <a:pt x="22054" y="9941"/>
                </a:lnTo>
                <a:lnTo>
                  <a:pt x="22176" y="9501"/>
                </a:lnTo>
                <a:lnTo>
                  <a:pt x="22249" y="9062"/>
                </a:lnTo>
                <a:lnTo>
                  <a:pt x="22274" y="8598"/>
                </a:lnTo>
                <a:lnTo>
                  <a:pt x="22249" y="8134"/>
                </a:lnTo>
                <a:lnTo>
                  <a:pt x="22176" y="7670"/>
                </a:lnTo>
                <a:lnTo>
                  <a:pt x="22054" y="7230"/>
                </a:lnTo>
                <a:lnTo>
                  <a:pt x="21907" y="6815"/>
                </a:lnTo>
                <a:lnTo>
                  <a:pt x="21712" y="6424"/>
                </a:lnTo>
                <a:lnTo>
                  <a:pt x="21492" y="6058"/>
                </a:lnTo>
                <a:lnTo>
                  <a:pt x="21224" y="5691"/>
                </a:lnTo>
                <a:lnTo>
                  <a:pt x="20931" y="5374"/>
                </a:lnTo>
                <a:lnTo>
                  <a:pt x="20613" y="5081"/>
                </a:lnTo>
                <a:lnTo>
                  <a:pt x="20271" y="4812"/>
                </a:lnTo>
                <a:lnTo>
                  <a:pt x="19905" y="4592"/>
                </a:lnTo>
                <a:lnTo>
                  <a:pt x="19514" y="4397"/>
                </a:lnTo>
                <a:lnTo>
                  <a:pt x="19099" y="4250"/>
                </a:lnTo>
                <a:lnTo>
                  <a:pt x="18659" y="4128"/>
                </a:lnTo>
                <a:lnTo>
                  <a:pt x="18195" y="4079"/>
                </a:lnTo>
                <a:lnTo>
                  <a:pt x="17756" y="4055"/>
                </a:lnTo>
                <a:lnTo>
                  <a:pt x="17414" y="4055"/>
                </a:lnTo>
                <a:lnTo>
                  <a:pt x="17072" y="4104"/>
                </a:lnTo>
                <a:lnTo>
                  <a:pt x="16754" y="4153"/>
                </a:lnTo>
                <a:lnTo>
                  <a:pt x="16412" y="4250"/>
                </a:lnTo>
                <a:lnTo>
                  <a:pt x="15240" y="1344"/>
                </a:lnTo>
                <a:lnTo>
                  <a:pt x="16144" y="1344"/>
                </a:lnTo>
                <a:lnTo>
                  <a:pt x="15997" y="1515"/>
                </a:lnTo>
                <a:lnTo>
                  <a:pt x="15924" y="1564"/>
                </a:lnTo>
                <a:lnTo>
                  <a:pt x="15899" y="1637"/>
                </a:lnTo>
                <a:lnTo>
                  <a:pt x="15875" y="1735"/>
                </a:lnTo>
                <a:lnTo>
                  <a:pt x="15875" y="1808"/>
                </a:lnTo>
                <a:lnTo>
                  <a:pt x="15875" y="1881"/>
                </a:lnTo>
                <a:lnTo>
                  <a:pt x="15899" y="1955"/>
                </a:lnTo>
                <a:lnTo>
                  <a:pt x="15924" y="2028"/>
                </a:lnTo>
                <a:lnTo>
                  <a:pt x="15997" y="2101"/>
                </a:lnTo>
                <a:lnTo>
                  <a:pt x="16046" y="2150"/>
                </a:lnTo>
                <a:lnTo>
                  <a:pt x="16119" y="2199"/>
                </a:lnTo>
                <a:lnTo>
                  <a:pt x="16192" y="2223"/>
                </a:lnTo>
                <a:lnTo>
                  <a:pt x="16363" y="2223"/>
                </a:lnTo>
                <a:lnTo>
                  <a:pt x="16437" y="2199"/>
                </a:lnTo>
                <a:lnTo>
                  <a:pt x="16510" y="2150"/>
                </a:lnTo>
                <a:lnTo>
                  <a:pt x="16583" y="2101"/>
                </a:lnTo>
                <a:lnTo>
                  <a:pt x="16754" y="1930"/>
                </a:lnTo>
                <a:lnTo>
                  <a:pt x="16852" y="1808"/>
                </a:lnTo>
                <a:lnTo>
                  <a:pt x="16925" y="1662"/>
                </a:lnTo>
                <a:lnTo>
                  <a:pt x="16998" y="1491"/>
                </a:lnTo>
                <a:lnTo>
                  <a:pt x="17047" y="1320"/>
                </a:lnTo>
                <a:lnTo>
                  <a:pt x="17047" y="1124"/>
                </a:lnTo>
                <a:lnTo>
                  <a:pt x="16998" y="953"/>
                </a:lnTo>
                <a:lnTo>
                  <a:pt x="16901" y="807"/>
                </a:lnTo>
                <a:lnTo>
                  <a:pt x="16779" y="685"/>
                </a:lnTo>
                <a:lnTo>
                  <a:pt x="16657" y="587"/>
                </a:lnTo>
                <a:lnTo>
                  <a:pt x="16486" y="538"/>
                </a:lnTo>
                <a:lnTo>
                  <a:pt x="16339" y="489"/>
                </a:lnTo>
                <a:lnTo>
                  <a:pt x="16192" y="465"/>
                </a:lnTo>
                <a:lnTo>
                  <a:pt x="14629" y="465"/>
                </a:lnTo>
                <a:lnTo>
                  <a:pt x="14507" y="489"/>
                </a:lnTo>
                <a:lnTo>
                  <a:pt x="14434" y="514"/>
                </a:lnTo>
                <a:lnTo>
                  <a:pt x="14312" y="611"/>
                </a:lnTo>
                <a:lnTo>
                  <a:pt x="14239" y="709"/>
                </a:lnTo>
                <a:lnTo>
                  <a:pt x="14214" y="807"/>
                </a:lnTo>
                <a:lnTo>
                  <a:pt x="14214" y="929"/>
                </a:lnTo>
                <a:lnTo>
                  <a:pt x="14239" y="1027"/>
                </a:lnTo>
                <a:lnTo>
                  <a:pt x="14996" y="2883"/>
                </a:lnTo>
                <a:lnTo>
                  <a:pt x="8792" y="2883"/>
                </a:lnTo>
                <a:lnTo>
                  <a:pt x="8035" y="1344"/>
                </a:lnTo>
                <a:lnTo>
                  <a:pt x="9427" y="1344"/>
                </a:lnTo>
                <a:lnTo>
                  <a:pt x="9525" y="1320"/>
                </a:lnTo>
                <a:lnTo>
                  <a:pt x="9598" y="1295"/>
                </a:lnTo>
                <a:lnTo>
                  <a:pt x="9672" y="1271"/>
                </a:lnTo>
                <a:lnTo>
                  <a:pt x="9720" y="1222"/>
                </a:lnTo>
                <a:lnTo>
                  <a:pt x="9794" y="1149"/>
                </a:lnTo>
                <a:lnTo>
                  <a:pt x="9818" y="1075"/>
                </a:lnTo>
                <a:lnTo>
                  <a:pt x="9842" y="1002"/>
                </a:lnTo>
                <a:lnTo>
                  <a:pt x="9842" y="904"/>
                </a:lnTo>
                <a:lnTo>
                  <a:pt x="9842" y="831"/>
                </a:lnTo>
                <a:lnTo>
                  <a:pt x="9818" y="734"/>
                </a:lnTo>
                <a:lnTo>
                  <a:pt x="9794" y="685"/>
                </a:lnTo>
                <a:lnTo>
                  <a:pt x="9720" y="611"/>
                </a:lnTo>
                <a:lnTo>
                  <a:pt x="9672" y="563"/>
                </a:lnTo>
                <a:lnTo>
                  <a:pt x="9598" y="514"/>
                </a:lnTo>
                <a:lnTo>
                  <a:pt x="9525" y="489"/>
                </a:lnTo>
                <a:lnTo>
                  <a:pt x="9427" y="489"/>
                </a:lnTo>
                <a:lnTo>
                  <a:pt x="635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0" name="Google Shape;900;p48"/>
          <p:cNvGrpSpPr/>
          <p:nvPr/>
        </p:nvGrpSpPr>
        <p:grpSpPr>
          <a:xfrm>
            <a:off x="1124526" y="4251774"/>
            <a:ext cx="343218" cy="337562"/>
            <a:chOff x="1244325" y="4999400"/>
            <a:chExt cx="444525" cy="437200"/>
          </a:xfrm>
        </p:grpSpPr>
        <p:sp>
          <p:nvSpPr>
            <p:cNvPr id="901" name="Google Shape;901;p48"/>
            <p:cNvSpPr/>
            <p:nvPr/>
          </p:nvSpPr>
          <p:spPr>
            <a:xfrm>
              <a:off x="1244325" y="5161200"/>
              <a:ext cx="374925" cy="222275"/>
            </a:xfrm>
            <a:custGeom>
              <a:avLst/>
              <a:gdLst/>
              <a:ahLst/>
              <a:cxnLst/>
              <a:rect l="l" t="t" r="r" b="b"/>
              <a:pathLst>
                <a:path w="14997" h="8891" extrusionOk="0">
                  <a:moveTo>
                    <a:pt x="2077" y="1661"/>
                  </a:moveTo>
                  <a:lnTo>
                    <a:pt x="2199" y="1685"/>
                  </a:lnTo>
                  <a:lnTo>
                    <a:pt x="2468" y="1783"/>
                  </a:lnTo>
                  <a:lnTo>
                    <a:pt x="2687" y="1930"/>
                  </a:lnTo>
                  <a:lnTo>
                    <a:pt x="2883" y="2076"/>
                  </a:lnTo>
                  <a:lnTo>
                    <a:pt x="2932" y="2443"/>
                  </a:lnTo>
                  <a:lnTo>
                    <a:pt x="3005" y="2833"/>
                  </a:lnTo>
                  <a:lnTo>
                    <a:pt x="3176" y="3664"/>
                  </a:lnTo>
                  <a:lnTo>
                    <a:pt x="3396" y="4470"/>
                  </a:lnTo>
                  <a:lnTo>
                    <a:pt x="3567" y="5154"/>
                  </a:lnTo>
                  <a:lnTo>
                    <a:pt x="3371" y="5105"/>
                  </a:lnTo>
                  <a:lnTo>
                    <a:pt x="3152" y="5031"/>
                  </a:lnTo>
                  <a:lnTo>
                    <a:pt x="2956" y="4934"/>
                  </a:lnTo>
                  <a:lnTo>
                    <a:pt x="2736" y="4812"/>
                  </a:lnTo>
                  <a:lnTo>
                    <a:pt x="2541" y="4690"/>
                  </a:lnTo>
                  <a:lnTo>
                    <a:pt x="2321" y="4543"/>
                  </a:lnTo>
                  <a:lnTo>
                    <a:pt x="2126" y="4372"/>
                  </a:lnTo>
                  <a:lnTo>
                    <a:pt x="1930" y="4201"/>
                  </a:lnTo>
                  <a:lnTo>
                    <a:pt x="1759" y="4006"/>
                  </a:lnTo>
                  <a:lnTo>
                    <a:pt x="1613" y="3810"/>
                  </a:lnTo>
                  <a:lnTo>
                    <a:pt x="1466" y="3590"/>
                  </a:lnTo>
                  <a:lnTo>
                    <a:pt x="1344" y="3395"/>
                  </a:lnTo>
                  <a:lnTo>
                    <a:pt x="1247" y="3175"/>
                  </a:lnTo>
                  <a:lnTo>
                    <a:pt x="1173" y="2931"/>
                  </a:lnTo>
                  <a:lnTo>
                    <a:pt x="1124" y="2711"/>
                  </a:lnTo>
                  <a:lnTo>
                    <a:pt x="1124" y="2491"/>
                  </a:lnTo>
                  <a:lnTo>
                    <a:pt x="1124" y="2320"/>
                  </a:lnTo>
                  <a:lnTo>
                    <a:pt x="1173" y="2174"/>
                  </a:lnTo>
                  <a:lnTo>
                    <a:pt x="1247" y="2027"/>
                  </a:lnTo>
                  <a:lnTo>
                    <a:pt x="1369" y="1905"/>
                  </a:lnTo>
                  <a:lnTo>
                    <a:pt x="1491" y="1808"/>
                  </a:lnTo>
                  <a:lnTo>
                    <a:pt x="1613" y="1734"/>
                  </a:lnTo>
                  <a:lnTo>
                    <a:pt x="1784" y="1685"/>
                  </a:lnTo>
                  <a:lnTo>
                    <a:pt x="1955" y="1661"/>
                  </a:lnTo>
                  <a:close/>
                  <a:moveTo>
                    <a:pt x="3225" y="0"/>
                  </a:moveTo>
                  <a:lnTo>
                    <a:pt x="3127" y="25"/>
                  </a:lnTo>
                  <a:lnTo>
                    <a:pt x="3029" y="98"/>
                  </a:lnTo>
                  <a:lnTo>
                    <a:pt x="2932" y="147"/>
                  </a:lnTo>
                  <a:lnTo>
                    <a:pt x="2883" y="245"/>
                  </a:lnTo>
                  <a:lnTo>
                    <a:pt x="2834" y="342"/>
                  </a:lnTo>
                  <a:lnTo>
                    <a:pt x="2785" y="440"/>
                  </a:lnTo>
                  <a:lnTo>
                    <a:pt x="2785" y="538"/>
                  </a:lnTo>
                  <a:lnTo>
                    <a:pt x="2785" y="709"/>
                  </a:lnTo>
                  <a:lnTo>
                    <a:pt x="2565" y="635"/>
                  </a:lnTo>
                  <a:lnTo>
                    <a:pt x="2370" y="586"/>
                  </a:lnTo>
                  <a:lnTo>
                    <a:pt x="2150" y="562"/>
                  </a:lnTo>
                  <a:lnTo>
                    <a:pt x="1955" y="538"/>
                  </a:lnTo>
                  <a:lnTo>
                    <a:pt x="1759" y="562"/>
                  </a:lnTo>
                  <a:lnTo>
                    <a:pt x="1564" y="586"/>
                  </a:lnTo>
                  <a:lnTo>
                    <a:pt x="1369" y="635"/>
                  </a:lnTo>
                  <a:lnTo>
                    <a:pt x="1198" y="709"/>
                  </a:lnTo>
                  <a:lnTo>
                    <a:pt x="1027" y="782"/>
                  </a:lnTo>
                  <a:lnTo>
                    <a:pt x="856" y="880"/>
                  </a:lnTo>
                  <a:lnTo>
                    <a:pt x="709" y="1002"/>
                  </a:lnTo>
                  <a:lnTo>
                    <a:pt x="563" y="1124"/>
                  </a:lnTo>
                  <a:lnTo>
                    <a:pt x="441" y="1246"/>
                  </a:lnTo>
                  <a:lnTo>
                    <a:pt x="343" y="1417"/>
                  </a:lnTo>
                  <a:lnTo>
                    <a:pt x="245" y="1563"/>
                  </a:lnTo>
                  <a:lnTo>
                    <a:pt x="147" y="1734"/>
                  </a:lnTo>
                  <a:lnTo>
                    <a:pt x="99" y="1905"/>
                  </a:lnTo>
                  <a:lnTo>
                    <a:pt x="50" y="2101"/>
                  </a:lnTo>
                  <a:lnTo>
                    <a:pt x="1" y="2296"/>
                  </a:lnTo>
                  <a:lnTo>
                    <a:pt x="1" y="2491"/>
                  </a:lnTo>
                  <a:lnTo>
                    <a:pt x="25" y="2858"/>
                  </a:lnTo>
                  <a:lnTo>
                    <a:pt x="99" y="3200"/>
                  </a:lnTo>
                  <a:lnTo>
                    <a:pt x="221" y="3566"/>
                  </a:lnTo>
                  <a:lnTo>
                    <a:pt x="367" y="3884"/>
                  </a:lnTo>
                  <a:lnTo>
                    <a:pt x="563" y="4225"/>
                  </a:lnTo>
                  <a:lnTo>
                    <a:pt x="782" y="4543"/>
                  </a:lnTo>
                  <a:lnTo>
                    <a:pt x="1027" y="4836"/>
                  </a:lnTo>
                  <a:lnTo>
                    <a:pt x="1295" y="5105"/>
                  </a:lnTo>
                  <a:lnTo>
                    <a:pt x="1588" y="5349"/>
                  </a:lnTo>
                  <a:lnTo>
                    <a:pt x="1906" y="5593"/>
                  </a:lnTo>
                  <a:lnTo>
                    <a:pt x="2248" y="5789"/>
                  </a:lnTo>
                  <a:lnTo>
                    <a:pt x="2590" y="5960"/>
                  </a:lnTo>
                  <a:lnTo>
                    <a:pt x="2932" y="6106"/>
                  </a:lnTo>
                  <a:lnTo>
                    <a:pt x="3274" y="6204"/>
                  </a:lnTo>
                  <a:lnTo>
                    <a:pt x="3616" y="6277"/>
                  </a:lnTo>
                  <a:lnTo>
                    <a:pt x="3957" y="6301"/>
                  </a:lnTo>
                  <a:lnTo>
                    <a:pt x="4080" y="6643"/>
                  </a:lnTo>
                  <a:lnTo>
                    <a:pt x="4226" y="6961"/>
                  </a:lnTo>
                  <a:lnTo>
                    <a:pt x="4519" y="7596"/>
                  </a:lnTo>
                  <a:lnTo>
                    <a:pt x="4812" y="8133"/>
                  </a:lnTo>
                  <a:lnTo>
                    <a:pt x="5081" y="8597"/>
                  </a:lnTo>
                  <a:lnTo>
                    <a:pt x="5154" y="8719"/>
                  </a:lnTo>
                  <a:lnTo>
                    <a:pt x="5276" y="8817"/>
                  </a:lnTo>
                  <a:lnTo>
                    <a:pt x="5423" y="8866"/>
                  </a:lnTo>
                  <a:lnTo>
                    <a:pt x="5569" y="8890"/>
                  </a:lnTo>
                  <a:lnTo>
                    <a:pt x="12212" y="8890"/>
                  </a:lnTo>
                  <a:lnTo>
                    <a:pt x="12359" y="8866"/>
                  </a:lnTo>
                  <a:lnTo>
                    <a:pt x="12506" y="8817"/>
                  </a:lnTo>
                  <a:lnTo>
                    <a:pt x="12628" y="8719"/>
                  </a:lnTo>
                  <a:lnTo>
                    <a:pt x="12701" y="8597"/>
                  </a:lnTo>
                  <a:lnTo>
                    <a:pt x="12994" y="8060"/>
                  </a:lnTo>
                  <a:lnTo>
                    <a:pt x="13360" y="7352"/>
                  </a:lnTo>
                  <a:lnTo>
                    <a:pt x="13727" y="6472"/>
                  </a:lnTo>
                  <a:lnTo>
                    <a:pt x="13922" y="6008"/>
                  </a:lnTo>
                  <a:lnTo>
                    <a:pt x="14117" y="5495"/>
                  </a:lnTo>
                  <a:lnTo>
                    <a:pt x="14288" y="4958"/>
                  </a:lnTo>
                  <a:lnTo>
                    <a:pt x="14459" y="4372"/>
                  </a:lnTo>
                  <a:lnTo>
                    <a:pt x="14606" y="3786"/>
                  </a:lnTo>
                  <a:lnTo>
                    <a:pt x="14752" y="3175"/>
                  </a:lnTo>
                  <a:lnTo>
                    <a:pt x="14850" y="2540"/>
                  </a:lnTo>
                  <a:lnTo>
                    <a:pt x="14923" y="1881"/>
                  </a:lnTo>
                  <a:lnTo>
                    <a:pt x="14972" y="1221"/>
                  </a:lnTo>
                  <a:lnTo>
                    <a:pt x="14997" y="538"/>
                  </a:lnTo>
                  <a:lnTo>
                    <a:pt x="14997" y="440"/>
                  </a:lnTo>
                  <a:lnTo>
                    <a:pt x="14948" y="342"/>
                  </a:lnTo>
                  <a:lnTo>
                    <a:pt x="14899" y="245"/>
                  </a:lnTo>
                  <a:lnTo>
                    <a:pt x="14850" y="147"/>
                  </a:lnTo>
                  <a:lnTo>
                    <a:pt x="14752" y="98"/>
                  </a:lnTo>
                  <a:lnTo>
                    <a:pt x="14655" y="25"/>
                  </a:lnTo>
                  <a:lnTo>
                    <a:pt x="145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" name="Google Shape;902;p48"/>
            <p:cNvSpPr/>
            <p:nvPr/>
          </p:nvSpPr>
          <p:spPr>
            <a:xfrm>
              <a:off x="1244325" y="5397500"/>
              <a:ext cx="444525" cy="39100"/>
            </a:xfrm>
            <a:custGeom>
              <a:avLst/>
              <a:gdLst/>
              <a:ahLst/>
              <a:cxnLst/>
              <a:rect l="l" t="t" r="r" b="b"/>
              <a:pathLst>
                <a:path w="17781" h="1564" extrusionOk="0">
                  <a:moveTo>
                    <a:pt x="1" y="0"/>
                  </a:moveTo>
                  <a:lnTo>
                    <a:pt x="25" y="244"/>
                  </a:lnTo>
                  <a:lnTo>
                    <a:pt x="99" y="488"/>
                  </a:lnTo>
                  <a:lnTo>
                    <a:pt x="196" y="757"/>
                  </a:lnTo>
                  <a:lnTo>
                    <a:pt x="318" y="1001"/>
                  </a:lnTo>
                  <a:lnTo>
                    <a:pt x="489" y="1221"/>
                  </a:lnTo>
                  <a:lnTo>
                    <a:pt x="685" y="1392"/>
                  </a:lnTo>
                  <a:lnTo>
                    <a:pt x="782" y="1465"/>
                  </a:lnTo>
                  <a:lnTo>
                    <a:pt x="880" y="1514"/>
                  </a:lnTo>
                  <a:lnTo>
                    <a:pt x="1002" y="1539"/>
                  </a:lnTo>
                  <a:lnTo>
                    <a:pt x="1124" y="1563"/>
                  </a:lnTo>
                  <a:lnTo>
                    <a:pt x="16657" y="1563"/>
                  </a:lnTo>
                  <a:lnTo>
                    <a:pt x="16780" y="1539"/>
                  </a:lnTo>
                  <a:lnTo>
                    <a:pt x="16902" y="1514"/>
                  </a:lnTo>
                  <a:lnTo>
                    <a:pt x="16999" y="1465"/>
                  </a:lnTo>
                  <a:lnTo>
                    <a:pt x="17097" y="1392"/>
                  </a:lnTo>
                  <a:lnTo>
                    <a:pt x="17292" y="1221"/>
                  </a:lnTo>
                  <a:lnTo>
                    <a:pt x="17463" y="1001"/>
                  </a:lnTo>
                  <a:lnTo>
                    <a:pt x="17586" y="757"/>
                  </a:lnTo>
                  <a:lnTo>
                    <a:pt x="17683" y="488"/>
                  </a:lnTo>
                  <a:lnTo>
                    <a:pt x="17756" y="244"/>
                  </a:lnTo>
                  <a:lnTo>
                    <a:pt x="177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" name="Google Shape;903;p48"/>
            <p:cNvSpPr/>
            <p:nvPr/>
          </p:nvSpPr>
          <p:spPr>
            <a:xfrm>
              <a:off x="1451925" y="4999400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5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61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4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7" y="3688"/>
                  </a:lnTo>
                  <a:lnTo>
                    <a:pt x="1222" y="3542"/>
                  </a:lnTo>
                  <a:lnTo>
                    <a:pt x="1246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9" y="2882"/>
                  </a:lnTo>
                  <a:lnTo>
                    <a:pt x="1100" y="2784"/>
                  </a:lnTo>
                  <a:lnTo>
                    <a:pt x="978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7"/>
                  </a:lnTo>
                  <a:lnTo>
                    <a:pt x="636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5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48"/>
            <p:cNvSpPr/>
            <p:nvPr/>
          </p:nvSpPr>
          <p:spPr>
            <a:xfrm>
              <a:off x="1407975" y="4999400"/>
              <a:ext cx="31150" cy="129450"/>
            </a:xfrm>
            <a:custGeom>
              <a:avLst/>
              <a:gdLst/>
              <a:ahLst/>
              <a:cxnLst/>
              <a:rect l="l" t="t" r="r" b="b"/>
              <a:pathLst>
                <a:path w="1246" h="5178" extrusionOk="0">
                  <a:moveTo>
                    <a:pt x="977" y="0"/>
                  </a:moveTo>
                  <a:lnTo>
                    <a:pt x="855" y="25"/>
                  </a:lnTo>
                  <a:lnTo>
                    <a:pt x="782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38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61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96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38" y="2907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2"/>
                  </a:lnTo>
                  <a:lnTo>
                    <a:pt x="611" y="3688"/>
                  </a:lnTo>
                  <a:lnTo>
                    <a:pt x="538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3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62" y="5007"/>
                  </a:lnTo>
                  <a:lnTo>
                    <a:pt x="586" y="4885"/>
                  </a:lnTo>
                  <a:lnTo>
                    <a:pt x="586" y="4714"/>
                  </a:lnTo>
                  <a:lnTo>
                    <a:pt x="660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124" y="3932"/>
                  </a:lnTo>
                  <a:lnTo>
                    <a:pt x="1173" y="3810"/>
                  </a:lnTo>
                  <a:lnTo>
                    <a:pt x="1221" y="3688"/>
                  </a:lnTo>
                  <a:lnTo>
                    <a:pt x="1246" y="3542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221" y="3029"/>
                  </a:lnTo>
                  <a:lnTo>
                    <a:pt x="1173" y="2882"/>
                  </a:lnTo>
                  <a:lnTo>
                    <a:pt x="1124" y="2784"/>
                  </a:lnTo>
                  <a:lnTo>
                    <a:pt x="977" y="2565"/>
                  </a:lnTo>
                  <a:lnTo>
                    <a:pt x="831" y="2394"/>
                  </a:lnTo>
                  <a:lnTo>
                    <a:pt x="733" y="2272"/>
                  </a:lnTo>
                  <a:lnTo>
                    <a:pt x="660" y="2149"/>
                  </a:lnTo>
                  <a:lnTo>
                    <a:pt x="586" y="2003"/>
                  </a:lnTo>
                  <a:lnTo>
                    <a:pt x="586" y="1832"/>
                  </a:lnTo>
                  <a:lnTo>
                    <a:pt x="586" y="1637"/>
                  </a:lnTo>
                  <a:lnTo>
                    <a:pt x="660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124" y="879"/>
                  </a:lnTo>
                  <a:lnTo>
                    <a:pt x="1173" y="757"/>
                  </a:lnTo>
                  <a:lnTo>
                    <a:pt x="1221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1" y="171"/>
                  </a:lnTo>
                  <a:lnTo>
                    <a:pt x="1173" y="98"/>
                  </a:lnTo>
                  <a:lnTo>
                    <a:pt x="1075" y="2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48"/>
            <p:cNvSpPr/>
            <p:nvPr/>
          </p:nvSpPr>
          <p:spPr>
            <a:xfrm>
              <a:off x="1495900" y="4999400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5"/>
                  </a:lnTo>
                  <a:lnTo>
                    <a:pt x="757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60" y="464"/>
                  </a:lnTo>
                  <a:lnTo>
                    <a:pt x="586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2" y="1246"/>
                  </a:lnTo>
                  <a:lnTo>
                    <a:pt x="73" y="1368"/>
                  </a:lnTo>
                  <a:lnTo>
                    <a:pt x="25" y="1490"/>
                  </a:lnTo>
                  <a:lnTo>
                    <a:pt x="0" y="1661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3" y="2296"/>
                  </a:lnTo>
                  <a:lnTo>
                    <a:pt x="122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7"/>
                  </a:lnTo>
                  <a:lnTo>
                    <a:pt x="586" y="3029"/>
                  </a:lnTo>
                  <a:lnTo>
                    <a:pt x="660" y="3175"/>
                  </a:lnTo>
                  <a:lnTo>
                    <a:pt x="660" y="3346"/>
                  </a:lnTo>
                  <a:lnTo>
                    <a:pt x="660" y="3542"/>
                  </a:lnTo>
                  <a:lnTo>
                    <a:pt x="586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2" y="4299"/>
                  </a:lnTo>
                  <a:lnTo>
                    <a:pt x="73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73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6" y="4714"/>
                  </a:lnTo>
                  <a:lnTo>
                    <a:pt x="635" y="4567"/>
                  </a:lnTo>
                  <a:lnTo>
                    <a:pt x="708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1" y="3542"/>
                  </a:lnTo>
                  <a:lnTo>
                    <a:pt x="1221" y="3346"/>
                  </a:lnTo>
                  <a:lnTo>
                    <a:pt x="1221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84"/>
                  </a:lnTo>
                  <a:lnTo>
                    <a:pt x="953" y="2565"/>
                  </a:lnTo>
                  <a:lnTo>
                    <a:pt x="831" y="2394"/>
                  </a:lnTo>
                  <a:lnTo>
                    <a:pt x="708" y="2272"/>
                  </a:lnTo>
                  <a:lnTo>
                    <a:pt x="635" y="2149"/>
                  </a:lnTo>
                  <a:lnTo>
                    <a:pt x="586" y="2003"/>
                  </a:lnTo>
                  <a:lnTo>
                    <a:pt x="562" y="1832"/>
                  </a:lnTo>
                  <a:lnTo>
                    <a:pt x="586" y="1637"/>
                  </a:lnTo>
                  <a:lnTo>
                    <a:pt x="635" y="1490"/>
                  </a:lnTo>
                  <a:lnTo>
                    <a:pt x="708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1" y="464"/>
                  </a:lnTo>
                  <a:lnTo>
                    <a:pt x="1221" y="293"/>
                  </a:lnTo>
                  <a:lnTo>
                    <a:pt x="1221" y="171"/>
                  </a:lnTo>
                  <a:lnTo>
                    <a:pt x="1148" y="98"/>
                  </a:lnTo>
                  <a:lnTo>
                    <a:pt x="1050" y="2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" name="Google Shape;906;p48"/>
          <p:cNvGrpSpPr/>
          <p:nvPr/>
        </p:nvGrpSpPr>
        <p:grpSpPr>
          <a:xfrm>
            <a:off x="1675632" y="4240926"/>
            <a:ext cx="281932" cy="359239"/>
            <a:chOff x="1958100" y="4985350"/>
            <a:chExt cx="365150" cy="465275"/>
          </a:xfrm>
        </p:grpSpPr>
        <p:sp>
          <p:nvSpPr>
            <p:cNvPr id="907" name="Google Shape;907;p48"/>
            <p:cNvSpPr/>
            <p:nvPr/>
          </p:nvSpPr>
          <p:spPr>
            <a:xfrm>
              <a:off x="1958100" y="4985350"/>
              <a:ext cx="365150" cy="465275"/>
            </a:xfrm>
            <a:custGeom>
              <a:avLst/>
              <a:gdLst/>
              <a:ahLst/>
              <a:cxnLst/>
              <a:rect l="l" t="t" r="r" b="b"/>
              <a:pathLst>
                <a:path w="14606" h="18611" extrusionOk="0">
                  <a:moveTo>
                    <a:pt x="4152" y="1734"/>
                  </a:moveTo>
                  <a:lnTo>
                    <a:pt x="4274" y="1759"/>
                  </a:lnTo>
                  <a:lnTo>
                    <a:pt x="4397" y="1783"/>
                  </a:lnTo>
                  <a:lnTo>
                    <a:pt x="4543" y="1808"/>
                  </a:lnTo>
                  <a:lnTo>
                    <a:pt x="4812" y="1930"/>
                  </a:lnTo>
                  <a:lnTo>
                    <a:pt x="5105" y="2125"/>
                  </a:lnTo>
                  <a:lnTo>
                    <a:pt x="5398" y="2394"/>
                  </a:lnTo>
                  <a:lnTo>
                    <a:pt x="5496" y="2516"/>
                  </a:lnTo>
                  <a:lnTo>
                    <a:pt x="5593" y="2638"/>
                  </a:lnTo>
                  <a:lnTo>
                    <a:pt x="5789" y="2956"/>
                  </a:lnTo>
                  <a:lnTo>
                    <a:pt x="5935" y="3322"/>
                  </a:lnTo>
                  <a:lnTo>
                    <a:pt x="6057" y="3688"/>
                  </a:lnTo>
                  <a:lnTo>
                    <a:pt x="6155" y="4079"/>
                  </a:lnTo>
                  <a:lnTo>
                    <a:pt x="6204" y="4470"/>
                  </a:lnTo>
                  <a:lnTo>
                    <a:pt x="6277" y="4836"/>
                  </a:lnTo>
                  <a:lnTo>
                    <a:pt x="6302" y="5154"/>
                  </a:lnTo>
                  <a:lnTo>
                    <a:pt x="5984" y="5129"/>
                  </a:lnTo>
                  <a:lnTo>
                    <a:pt x="5618" y="5080"/>
                  </a:lnTo>
                  <a:lnTo>
                    <a:pt x="5227" y="5007"/>
                  </a:lnTo>
                  <a:lnTo>
                    <a:pt x="4836" y="4909"/>
                  </a:lnTo>
                  <a:lnTo>
                    <a:pt x="4470" y="4787"/>
                  </a:lnTo>
                  <a:lnTo>
                    <a:pt x="4104" y="4641"/>
                  </a:lnTo>
                  <a:lnTo>
                    <a:pt x="3786" y="4445"/>
                  </a:lnTo>
                  <a:lnTo>
                    <a:pt x="3664" y="4348"/>
                  </a:lnTo>
                  <a:lnTo>
                    <a:pt x="3542" y="4250"/>
                  </a:lnTo>
                  <a:lnTo>
                    <a:pt x="3273" y="3957"/>
                  </a:lnTo>
                  <a:lnTo>
                    <a:pt x="3078" y="3664"/>
                  </a:lnTo>
                  <a:lnTo>
                    <a:pt x="2956" y="3395"/>
                  </a:lnTo>
                  <a:lnTo>
                    <a:pt x="2931" y="3273"/>
                  </a:lnTo>
                  <a:lnTo>
                    <a:pt x="2907" y="3127"/>
                  </a:lnTo>
                  <a:lnTo>
                    <a:pt x="2882" y="3004"/>
                  </a:lnTo>
                  <a:lnTo>
                    <a:pt x="2907" y="2858"/>
                  </a:lnTo>
                  <a:lnTo>
                    <a:pt x="2931" y="2736"/>
                  </a:lnTo>
                  <a:lnTo>
                    <a:pt x="2956" y="2614"/>
                  </a:lnTo>
                  <a:lnTo>
                    <a:pt x="3004" y="2492"/>
                  </a:lnTo>
                  <a:lnTo>
                    <a:pt x="3078" y="2369"/>
                  </a:lnTo>
                  <a:lnTo>
                    <a:pt x="3273" y="2125"/>
                  </a:lnTo>
                  <a:lnTo>
                    <a:pt x="3517" y="1930"/>
                  </a:lnTo>
                  <a:lnTo>
                    <a:pt x="3639" y="1857"/>
                  </a:lnTo>
                  <a:lnTo>
                    <a:pt x="3762" y="1808"/>
                  </a:lnTo>
                  <a:lnTo>
                    <a:pt x="3884" y="1783"/>
                  </a:lnTo>
                  <a:lnTo>
                    <a:pt x="4006" y="1759"/>
                  </a:lnTo>
                  <a:lnTo>
                    <a:pt x="4152" y="1734"/>
                  </a:lnTo>
                  <a:close/>
                  <a:moveTo>
                    <a:pt x="10454" y="1734"/>
                  </a:moveTo>
                  <a:lnTo>
                    <a:pt x="10600" y="1759"/>
                  </a:lnTo>
                  <a:lnTo>
                    <a:pt x="10722" y="1783"/>
                  </a:lnTo>
                  <a:lnTo>
                    <a:pt x="10844" y="1808"/>
                  </a:lnTo>
                  <a:lnTo>
                    <a:pt x="10966" y="1857"/>
                  </a:lnTo>
                  <a:lnTo>
                    <a:pt x="11089" y="1930"/>
                  </a:lnTo>
                  <a:lnTo>
                    <a:pt x="11333" y="2125"/>
                  </a:lnTo>
                  <a:lnTo>
                    <a:pt x="11528" y="2369"/>
                  </a:lnTo>
                  <a:lnTo>
                    <a:pt x="11601" y="2492"/>
                  </a:lnTo>
                  <a:lnTo>
                    <a:pt x="11650" y="2614"/>
                  </a:lnTo>
                  <a:lnTo>
                    <a:pt x="11675" y="2736"/>
                  </a:lnTo>
                  <a:lnTo>
                    <a:pt x="11699" y="2858"/>
                  </a:lnTo>
                  <a:lnTo>
                    <a:pt x="11724" y="3004"/>
                  </a:lnTo>
                  <a:lnTo>
                    <a:pt x="11699" y="3127"/>
                  </a:lnTo>
                  <a:lnTo>
                    <a:pt x="11675" y="3273"/>
                  </a:lnTo>
                  <a:lnTo>
                    <a:pt x="11650" y="3395"/>
                  </a:lnTo>
                  <a:lnTo>
                    <a:pt x="11528" y="3664"/>
                  </a:lnTo>
                  <a:lnTo>
                    <a:pt x="11333" y="3957"/>
                  </a:lnTo>
                  <a:lnTo>
                    <a:pt x="11064" y="4250"/>
                  </a:lnTo>
                  <a:lnTo>
                    <a:pt x="10942" y="4348"/>
                  </a:lnTo>
                  <a:lnTo>
                    <a:pt x="10820" y="4445"/>
                  </a:lnTo>
                  <a:lnTo>
                    <a:pt x="10502" y="4641"/>
                  </a:lnTo>
                  <a:lnTo>
                    <a:pt x="10136" y="4787"/>
                  </a:lnTo>
                  <a:lnTo>
                    <a:pt x="9770" y="4909"/>
                  </a:lnTo>
                  <a:lnTo>
                    <a:pt x="9379" y="5007"/>
                  </a:lnTo>
                  <a:lnTo>
                    <a:pt x="8988" y="5080"/>
                  </a:lnTo>
                  <a:lnTo>
                    <a:pt x="8622" y="5129"/>
                  </a:lnTo>
                  <a:lnTo>
                    <a:pt x="8304" y="5154"/>
                  </a:lnTo>
                  <a:lnTo>
                    <a:pt x="8329" y="4836"/>
                  </a:lnTo>
                  <a:lnTo>
                    <a:pt x="8402" y="4470"/>
                  </a:lnTo>
                  <a:lnTo>
                    <a:pt x="8451" y="4079"/>
                  </a:lnTo>
                  <a:lnTo>
                    <a:pt x="8549" y="3688"/>
                  </a:lnTo>
                  <a:lnTo>
                    <a:pt x="8671" y="3322"/>
                  </a:lnTo>
                  <a:lnTo>
                    <a:pt x="8817" y="2956"/>
                  </a:lnTo>
                  <a:lnTo>
                    <a:pt x="9013" y="2638"/>
                  </a:lnTo>
                  <a:lnTo>
                    <a:pt x="9110" y="2516"/>
                  </a:lnTo>
                  <a:lnTo>
                    <a:pt x="9208" y="2394"/>
                  </a:lnTo>
                  <a:lnTo>
                    <a:pt x="9501" y="2125"/>
                  </a:lnTo>
                  <a:lnTo>
                    <a:pt x="9794" y="1930"/>
                  </a:lnTo>
                  <a:lnTo>
                    <a:pt x="10063" y="1808"/>
                  </a:lnTo>
                  <a:lnTo>
                    <a:pt x="10209" y="1783"/>
                  </a:lnTo>
                  <a:lnTo>
                    <a:pt x="10331" y="1759"/>
                  </a:lnTo>
                  <a:lnTo>
                    <a:pt x="10454" y="1734"/>
                  </a:lnTo>
                  <a:close/>
                  <a:moveTo>
                    <a:pt x="3639" y="0"/>
                  </a:moveTo>
                  <a:lnTo>
                    <a:pt x="3395" y="25"/>
                  </a:lnTo>
                  <a:lnTo>
                    <a:pt x="3151" y="74"/>
                  </a:lnTo>
                  <a:lnTo>
                    <a:pt x="2907" y="147"/>
                  </a:lnTo>
                  <a:lnTo>
                    <a:pt x="2687" y="220"/>
                  </a:lnTo>
                  <a:lnTo>
                    <a:pt x="2467" y="342"/>
                  </a:lnTo>
                  <a:lnTo>
                    <a:pt x="2272" y="464"/>
                  </a:lnTo>
                  <a:lnTo>
                    <a:pt x="2101" y="611"/>
                  </a:lnTo>
                  <a:lnTo>
                    <a:pt x="1930" y="782"/>
                  </a:lnTo>
                  <a:lnTo>
                    <a:pt x="1759" y="953"/>
                  </a:lnTo>
                  <a:lnTo>
                    <a:pt x="1612" y="1124"/>
                  </a:lnTo>
                  <a:lnTo>
                    <a:pt x="1490" y="1344"/>
                  </a:lnTo>
                  <a:lnTo>
                    <a:pt x="1368" y="1539"/>
                  </a:lnTo>
                  <a:lnTo>
                    <a:pt x="1295" y="1759"/>
                  </a:lnTo>
                  <a:lnTo>
                    <a:pt x="1222" y="2003"/>
                  </a:lnTo>
                  <a:lnTo>
                    <a:pt x="1173" y="2247"/>
                  </a:lnTo>
                  <a:lnTo>
                    <a:pt x="1148" y="2492"/>
                  </a:lnTo>
                  <a:lnTo>
                    <a:pt x="1173" y="2760"/>
                  </a:lnTo>
                  <a:lnTo>
                    <a:pt x="1197" y="3029"/>
                  </a:lnTo>
                  <a:lnTo>
                    <a:pt x="1295" y="3298"/>
                  </a:lnTo>
                  <a:lnTo>
                    <a:pt x="1393" y="3566"/>
                  </a:lnTo>
                  <a:lnTo>
                    <a:pt x="1539" y="3859"/>
                  </a:lnTo>
                  <a:lnTo>
                    <a:pt x="1734" y="4152"/>
                  </a:lnTo>
                  <a:lnTo>
                    <a:pt x="1954" y="4445"/>
                  </a:lnTo>
                  <a:lnTo>
                    <a:pt x="2223" y="4739"/>
                  </a:lnTo>
                  <a:lnTo>
                    <a:pt x="2394" y="4885"/>
                  </a:lnTo>
                  <a:lnTo>
                    <a:pt x="2565" y="5007"/>
                  </a:lnTo>
                  <a:lnTo>
                    <a:pt x="2931" y="5251"/>
                  </a:lnTo>
                  <a:lnTo>
                    <a:pt x="3346" y="5471"/>
                  </a:lnTo>
                  <a:lnTo>
                    <a:pt x="3762" y="5642"/>
                  </a:lnTo>
                  <a:lnTo>
                    <a:pt x="391" y="5642"/>
                  </a:lnTo>
                  <a:lnTo>
                    <a:pt x="318" y="5667"/>
                  </a:lnTo>
                  <a:lnTo>
                    <a:pt x="220" y="5715"/>
                  </a:lnTo>
                  <a:lnTo>
                    <a:pt x="147" y="5789"/>
                  </a:lnTo>
                  <a:lnTo>
                    <a:pt x="98" y="5838"/>
                  </a:lnTo>
                  <a:lnTo>
                    <a:pt x="49" y="5935"/>
                  </a:lnTo>
                  <a:lnTo>
                    <a:pt x="25" y="6033"/>
                  </a:lnTo>
                  <a:lnTo>
                    <a:pt x="0" y="6131"/>
                  </a:lnTo>
                  <a:lnTo>
                    <a:pt x="0" y="9599"/>
                  </a:lnTo>
                  <a:lnTo>
                    <a:pt x="5325" y="9599"/>
                  </a:lnTo>
                  <a:lnTo>
                    <a:pt x="5325" y="6009"/>
                  </a:lnTo>
                  <a:lnTo>
                    <a:pt x="5813" y="6082"/>
                  </a:lnTo>
                  <a:lnTo>
                    <a:pt x="5813" y="18611"/>
                  </a:lnTo>
                  <a:lnTo>
                    <a:pt x="8793" y="18611"/>
                  </a:lnTo>
                  <a:lnTo>
                    <a:pt x="8793" y="6082"/>
                  </a:lnTo>
                  <a:lnTo>
                    <a:pt x="9281" y="6009"/>
                  </a:lnTo>
                  <a:lnTo>
                    <a:pt x="9281" y="9599"/>
                  </a:lnTo>
                  <a:lnTo>
                    <a:pt x="14605" y="9599"/>
                  </a:lnTo>
                  <a:lnTo>
                    <a:pt x="14605" y="6131"/>
                  </a:lnTo>
                  <a:lnTo>
                    <a:pt x="14581" y="6033"/>
                  </a:lnTo>
                  <a:lnTo>
                    <a:pt x="14557" y="5935"/>
                  </a:lnTo>
                  <a:lnTo>
                    <a:pt x="14508" y="5838"/>
                  </a:lnTo>
                  <a:lnTo>
                    <a:pt x="14459" y="5789"/>
                  </a:lnTo>
                  <a:lnTo>
                    <a:pt x="14386" y="5715"/>
                  </a:lnTo>
                  <a:lnTo>
                    <a:pt x="14288" y="5667"/>
                  </a:lnTo>
                  <a:lnTo>
                    <a:pt x="14215" y="5642"/>
                  </a:lnTo>
                  <a:lnTo>
                    <a:pt x="10844" y="5642"/>
                  </a:lnTo>
                  <a:lnTo>
                    <a:pt x="11259" y="5471"/>
                  </a:lnTo>
                  <a:lnTo>
                    <a:pt x="11675" y="5251"/>
                  </a:lnTo>
                  <a:lnTo>
                    <a:pt x="12041" y="5007"/>
                  </a:lnTo>
                  <a:lnTo>
                    <a:pt x="12212" y="4885"/>
                  </a:lnTo>
                  <a:lnTo>
                    <a:pt x="12383" y="4739"/>
                  </a:lnTo>
                  <a:lnTo>
                    <a:pt x="12652" y="4445"/>
                  </a:lnTo>
                  <a:lnTo>
                    <a:pt x="12871" y="4152"/>
                  </a:lnTo>
                  <a:lnTo>
                    <a:pt x="13067" y="3859"/>
                  </a:lnTo>
                  <a:lnTo>
                    <a:pt x="13213" y="3566"/>
                  </a:lnTo>
                  <a:lnTo>
                    <a:pt x="13311" y="3298"/>
                  </a:lnTo>
                  <a:lnTo>
                    <a:pt x="13409" y="3029"/>
                  </a:lnTo>
                  <a:lnTo>
                    <a:pt x="13433" y="2760"/>
                  </a:lnTo>
                  <a:lnTo>
                    <a:pt x="13458" y="2492"/>
                  </a:lnTo>
                  <a:lnTo>
                    <a:pt x="13433" y="2247"/>
                  </a:lnTo>
                  <a:lnTo>
                    <a:pt x="13384" y="2003"/>
                  </a:lnTo>
                  <a:lnTo>
                    <a:pt x="13311" y="1759"/>
                  </a:lnTo>
                  <a:lnTo>
                    <a:pt x="13238" y="1539"/>
                  </a:lnTo>
                  <a:lnTo>
                    <a:pt x="13116" y="1344"/>
                  </a:lnTo>
                  <a:lnTo>
                    <a:pt x="12994" y="1124"/>
                  </a:lnTo>
                  <a:lnTo>
                    <a:pt x="12847" y="953"/>
                  </a:lnTo>
                  <a:lnTo>
                    <a:pt x="12676" y="782"/>
                  </a:lnTo>
                  <a:lnTo>
                    <a:pt x="12505" y="611"/>
                  </a:lnTo>
                  <a:lnTo>
                    <a:pt x="12334" y="464"/>
                  </a:lnTo>
                  <a:lnTo>
                    <a:pt x="12139" y="342"/>
                  </a:lnTo>
                  <a:lnTo>
                    <a:pt x="11919" y="220"/>
                  </a:lnTo>
                  <a:lnTo>
                    <a:pt x="11699" y="147"/>
                  </a:lnTo>
                  <a:lnTo>
                    <a:pt x="11455" y="74"/>
                  </a:lnTo>
                  <a:lnTo>
                    <a:pt x="11211" y="25"/>
                  </a:lnTo>
                  <a:lnTo>
                    <a:pt x="10966" y="0"/>
                  </a:lnTo>
                  <a:lnTo>
                    <a:pt x="10698" y="25"/>
                  </a:lnTo>
                  <a:lnTo>
                    <a:pt x="10429" y="49"/>
                  </a:lnTo>
                  <a:lnTo>
                    <a:pt x="10160" y="147"/>
                  </a:lnTo>
                  <a:lnTo>
                    <a:pt x="9892" y="245"/>
                  </a:lnTo>
                  <a:lnTo>
                    <a:pt x="9599" y="391"/>
                  </a:lnTo>
                  <a:lnTo>
                    <a:pt x="9306" y="587"/>
                  </a:lnTo>
                  <a:lnTo>
                    <a:pt x="9013" y="806"/>
                  </a:lnTo>
                  <a:lnTo>
                    <a:pt x="8719" y="1075"/>
                  </a:lnTo>
                  <a:lnTo>
                    <a:pt x="8475" y="1368"/>
                  </a:lnTo>
                  <a:lnTo>
                    <a:pt x="8280" y="1661"/>
                  </a:lnTo>
                  <a:lnTo>
                    <a:pt x="8084" y="2003"/>
                  </a:lnTo>
                  <a:lnTo>
                    <a:pt x="7914" y="2369"/>
                  </a:lnTo>
                  <a:lnTo>
                    <a:pt x="7791" y="2736"/>
                  </a:lnTo>
                  <a:lnTo>
                    <a:pt x="7669" y="3102"/>
                  </a:lnTo>
                  <a:lnTo>
                    <a:pt x="7572" y="3469"/>
                  </a:lnTo>
                  <a:lnTo>
                    <a:pt x="7498" y="3835"/>
                  </a:lnTo>
                  <a:lnTo>
                    <a:pt x="7401" y="4519"/>
                  </a:lnTo>
                  <a:lnTo>
                    <a:pt x="7327" y="5080"/>
                  </a:lnTo>
                  <a:lnTo>
                    <a:pt x="7303" y="5667"/>
                  </a:lnTo>
                  <a:lnTo>
                    <a:pt x="7279" y="5080"/>
                  </a:lnTo>
                  <a:lnTo>
                    <a:pt x="7205" y="4519"/>
                  </a:lnTo>
                  <a:lnTo>
                    <a:pt x="7108" y="3835"/>
                  </a:lnTo>
                  <a:lnTo>
                    <a:pt x="7034" y="3469"/>
                  </a:lnTo>
                  <a:lnTo>
                    <a:pt x="6937" y="3102"/>
                  </a:lnTo>
                  <a:lnTo>
                    <a:pt x="6814" y="2736"/>
                  </a:lnTo>
                  <a:lnTo>
                    <a:pt x="6692" y="2369"/>
                  </a:lnTo>
                  <a:lnTo>
                    <a:pt x="6521" y="2003"/>
                  </a:lnTo>
                  <a:lnTo>
                    <a:pt x="6326" y="1661"/>
                  </a:lnTo>
                  <a:lnTo>
                    <a:pt x="6131" y="1368"/>
                  </a:lnTo>
                  <a:lnTo>
                    <a:pt x="5886" y="1075"/>
                  </a:lnTo>
                  <a:lnTo>
                    <a:pt x="5593" y="806"/>
                  </a:lnTo>
                  <a:lnTo>
                    <a:pt x="5300" y="587"/>
                  </a:lnTo>
                  <a:lnTo>
                    <a:pt x="5007" y="391"/>
                  </a:lnTo>
                  <a:lnTo>
                    <a:pt x="4714" y="245"/>
                  </a:lnTo>
                  <a:lnTo>
                    <a:pt x="4445" y="147"/>
                  </a:lnTo>
                  <a:lnTo>
                    <a:pt x="4177" y="49"/>
                  </a:lnTo>
                  <a:lnTo>
                    <a:pt x="3908" y="25"/>
                  </a:lnTo>
                  <a:lnTo>
                    <a:pt x="36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" name="Google Shape;908;p48"/>
            <p:cNvSpPr/>
            <p:nvPr/>
          </p:nvSpPr>
          <p:spPr>
            <a:xfrm>
              <a:off x="1977625" y="5237525"/>
              <a:ext cx="113600" cy="213100"/>
            </a:xfrm>
            <a:custGeom>
              <a:avLst/>
              <a:gdLst/>
              <a:ahLst/>
              <a:cxnLst/>
              <a:rect l="l" t="t" r="r" b="b"/>
              <a:pathLst>
                <a:path w="4544" h="8524" extrusionOk="0">
                  <a:moveTo>
                    <a:pt x="1" y="0"/>
                  </a:moveTo>
                  <a:lnTo>
                    <a:pt x="1" y="8035"/>
                  </a:lnTo>
                  <a:lnTo>
                    <a:pt x="25" y="8133"/>
                  </a:lnTo>
                  <a:lnTo>
                    <a:pt x="50" y="8231"/>
                  </a:lnTo>
                  <a:lnTo>
                    <a:pt x="99" y="8304"/>
                  </a:lnTo>
                  <a:lnTo>
                    <a:pt x="148" y="8377"/>
                  </a:lnTo>
                  <a:lnTo>
                    <a:pt x="221" y="8426"/>
                  </a:lnTo>
                  <a:lnTo>
                    <a:pt x="318" y="8475"/>
                  </a:lnTo>
                  <a:lnTo>
                    <a:pt x="392" y="8499"/>
                  </a:lnTo>
                  <a:lnTo>
                    <a:pt x="489" y="8524"/>
                  </a:lnTo>
                  <a:lnTo>
                    <a:pt x="4544" y="8524"/>
                  </a:lnTo>
                  <a:lnTo>
                    <a:pt x="45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48"/>
            <p:cNvSpPr/>
            <p:nvPr/>
          </p:nvSpPr>
          <p:spPr>
            <a:xfrm>
              <a:off x="2190125" y="5237525"/>
              <a:ext cx="113575" cy="213100"/>
            </a:xfrm>
            <a:custGeom>
              <a:avLst/>
              <a:gdLst/>
              <a:ahLst/>
              <a:cxnLst/>
              <a:rect l="l" t="t" r="r" b="b"/>
              <a:pathLst>
                <a:path w="4543" h="8524" extrusionOk="0">
                  <a:moveTo>
                    <a:pt x="0" y="0"/>
                  </a:moveTo>
                  <a:lnTo>
                    <a:pt x="0" y="8524"/>
                  </a:lnTo>
                  <a:lnTo>
                    <a:pt x="4054" y="8524"/>
                  </a:lnTo>
                  <a:lnTo>
                    <a:pt x="4152" y="8499"/>
                  </a:lnTo>
                  <a:lnTo>
                    <a:pt x="4225" y="8475"/>
                  </a:lnTo>
                  <a:lnTo>
                    <a:pt x="4323" y="8426"/>
                  </a:lnTo>
                  <a:lnTo>
                    <a:pt x="4396" y="8377"/>
                  </a:lnTo>
                  <a:lnTo>
                    <a:pt x="4445" y="8304"/>
                  </a:lnTo>
                  <a:lnTo>
                    <a:pt x="4494" y="8231"/>
                  </a:lnTo>
                  <a:lnTo>
                    <a:pt x="4518" y="8133"/>
                  </a:lnTo>
                  <a:lnTo>
                    <a:pt x="4543" y="8035"/>
                  </a:lnTo>
                  <a:lnTo>
                    <a:pt x="45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" name="Google Shape;910;p48"/>
          <p:cNvGrpSpPr/>
          <p:nvPr/>
        </p:nvGrpSpPr>
        <p:grpSpPr>
          <a:xfrm>
            <a:off x="2175335" y="4254592"/>
            <a:ext cx="323433" cy="332370"/>
            <a:chOff x="2605300" y="5003050"/>
            <a:chExt cx="418900" cy="430475"/>
          </a:xfrm>
        </p:grpSpPr>
        <p:sp>
          <p:nvSpPr>
            <p:cNvPr id="911" name="Google Shape;911;p48"/>
            <p:cNvSpPr/>
            <p:nvPr/>
          </p:nvSpPr>
          <p:spPr>
            <a:xfrm>
              <a:off x="2820225" y="5222250"/>
              <a:ext cx="202750" cy="211275"/>
            </a:xfrm>
            <a:custGeom>
              <a:avLst/>
              <a:gdLst/>
              <a:ahLst/>
              <a:cxnLst/>
              <a:rect l="l" t="t" r="r" b="b"/>
              <a:pathLst>
                <a:path w="8110" h="8451" extrusionOk="0">
                  <a:moveTo>
                    <a:pt x="1710" y="1"/>
                  </a:moveTo>
                  <a:lnTo>
                    <a:pt x="1" y="1857"/>
                  </a:lnTo>
                  <a:lnTo>
                    <a:pt x="5813" y="8158"/>
                  </a:lnTo>
                  <a:lnTo>
                    <a:pt x="5960" y="8280"/>
                  </a:lnTo>
                  <a:lnTo>
                    <a:pt x="6131" y="8378"/>
                  </a:lnTo>
                  <a:lnTo>
                    <a:pt x="6302" y="8427"/>
                  </a:lnTo>
                  <a:lnTo>
                    <a:pt x="6497" y="8451"/>
                  </a:lnTo>
                  <a:lnTo>
                    <a:pt x="6668" y="8427"/>
                  </a:lnTo>
                  <a:lnTo>
                    <a:pt x="6839" y="8378"/>
                  </a:lnTo>
                  <a:lnTo>
                    <a:pt x="7010" y="8280"/>
                  </a:lnTo>
                  <a:lnTo>
                    <a:pt x="7157" y="8158"/>
                  </a:lnTo>
                  <a:lnTo>
                    <a:pt x="7841" y="7474"/>
                  </a:lnTo>
                  <a:lnTo>
                    <a:pt x="7963" y="7328"/>
                  </a:lnTo>
                  <a:lnTo>
                    <a:pt x="8060" y="7157"/>
                  </a:lnTo>
                  <a:lnTo>
                    <a:pt x="8109" y="6986"/>
                  </a:lnTo>
                  <a:lnTo>
                    <a:pt x="8109" y="6815"/>
                  </a:lnTo>
                  <a:lnTo>
                    <a:pt x="8109" y="6619"/>
                  </a:lnTo>
                  <a:lnTo>
                    <a:pt x="8060" y="6448"/>
                  </a:lnTo>
                  <a:lnTo>
                    <a:pt x="7963" y="6277"/>
                  </a:lnTo>
                  <a:lnTo>
                    <a:pt x="7841" y="613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" name="Google Shape;912;p48"/>
            <p:cNvSpPr/>
            <p:nvPr/>
          </p:nvSpPr>
          <p:spPr>
            <a:xfrm>
              <a:off x="2606525" y="5003050"/>
              <a:ext cx="203975" cy="208225"/>
            </a:xfrm>
            <a:custGeom>
              <a:avLst/>
              <a:gdLst/>
              <a:ahLst/>
              <a:cxnLst/>
              <a:rect l="l" t="t" r="r" b="b"/>
              <a:pathLst>
                <a:path w="8159" h="8329" extrusionOk="0">
                  <a:moveTo>
                    <a:pt x="880" y="1"/>
                  </a:moveTo>
                  <a:lnTo>
                    <a:pt x="685" y="50"/>
                  </a:lnTo>
                  <a:lnTo>
                    <a:pt x="514" y="123"/>
                  </a:lnTo>
                  <a:lnTo>
                    <a:pt x="391" y="245"/>
                  </a:lnTo>
                  <a:lnTo>
                    <a:pt x="269" y="367"/>
                  </a:lnTo>
                  <a:lnTo>
                    <a:pt x="172" y="514"/>
                  </a:lnTo>
                  <a:lnTo>
                    <a:pt x="98" y="685"/>
                  </a:lnTo>
                  <a:lnTo>
                    <a:pt x="50" y="856"/>
                  </a:lnTo>
                  <a:lnTo>
                    <a:pt x="1" y="1026"/>
                  </a:lnTo>
                  <a:lnTo>
                    <a:pt x="1" y="1222"/>
                  </a:lnTo>
                  <a:lnTo>
                    <a:pt x="1" y="1417"/>
                  </a:lnTo>
                  <a:lnTo>
                    <a:pt x="1" y="1613"/>
                  </a:lnTo>
                  <a:lnTo>
                    <a:pt x="74" y="2028"/>
                  </a:lnTo>
                  <a:lnTo>
                    <a:pt x="221" y="2492"/>
                  </a:lnTo>
                  <a:lnTo>
                    <a:pt x="391" y="2931"/>
                  </a:lnTo>
                  <a:lnTo>
                    <a:pt x="611" y="3396"/>
                  </a:lnTo>
                  <a:lnTo>
                    <a:pt x="856" y="3884"/>
                  </a:lnTo>
                  <a:lnTo>
                    <a:pt x="1124" y="4324"/>
                  </a:lnTo>
                  <a:lnTo>
                    <a:pt x="1417" y="4788"/>
                  </a:lnTo>
                  <a:lnTo>
                    <a:pt x="1710" y="5203"/>
                  </a:lnTo>
                  <a:lnTo>
                    <a:pt x="2003" y="5594"/>
                  </a:lnTo>
                  <a:lnTo>
                    <a:pt x="2296" y="5960"/>
                  </a:lnTo>
                  <a:lnTo>
                    <a:pt x="2590" y="6302"/>
                  </a:lnTo>
                  <a:lnTo>
                    <a:pt x="2858" y="6571"/>
                  </a:lnTo>
                  <a:lnTo>
                    <a:pt x="3078" y="6790"/>
                  </a:lnTo>
                  <a:lnTo>
                    <a:pt x="3322" y="6986"/>
                  </a:lnTo>
                  <a:lnTo>
                    <a:pt x="3566" y="7157"/>
                  </a:lnTo>
                  <a:lnTo>
                    <a:pt x="3811" y="7328"/>
                  </a:lnTo>
                  <a:lnTo>
                    <a:pt x="4324" y="7621"/>
                  </a:lnTo>
                  <a:lnTo>
                    <a:pt x="4836" y="7841"/>
                  </a:lnTo>
                  <a:lnTo>
                    <a:pt x="5325" y="8036"/>
                  </a:lnTo>
                  <a:lnTo>
                    <a:pt x="5740" y="8182"/>
                  </a:lnTo>
                  <a:lnTo>
                    <a:pt x="6351" y="8329"/>
                  </a:lnTo>
                  <a:lnTo>
                    <a:pt x="8158" y="6668"/>
                  </a:lnTo>
                  <a:lnTo>
                    <a:pt x="4446" y="2956"/>
                  </a:lnTo>
                  <a:lnTo>
                    <a:pt x="1735" y="245"/>
                  </a:lnTo>
                  <a:lnTo>
                    <a:pt x="1588" y="123"/>
                  </a:lnTo>
                  <a:lnTo>
                    <a:pt x="1417" y="50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" name="Google Shape;913;p48"/>
            <p:cNvSpPr/>
            <p:nvPr/>
          </p:nvSpPr>
          <p:spPr>
            <a:xfrm>
              <a:off x="2605300" y="5008550"/>
              <a:ext cx="418900" cy="418875"/>
            </a:xfrm>
            <a:custGeom>
              <a:avLst/>
              <a:gdLst/>
              <a:ahLst/>
              <a:cxnLst/>
              <a:rect l="l" t="t" r="r" b="b"/>
              <a:pathLst>
                <a:path w="16756" h="16755" extrusionOk="0">
                  <a:moveTo>
                    <a:pt x="13922" y="1"/>
                  </a:moveTo>
                  <a:lnTo>
                    <a:pt x="13824" y="49"/>
                  </a:lnTo>
                  <a:lnTo>
                    <a:pt x="13360" y="342"/>
                  </a:lnTo>
                  <a:lnTo>
                    <a:pt x="12261" y="1026"/>
                  </a:lnTo>
                  <a:lnTo>
                    <a:pt x="11602" y="1466"/>
                  </a:lnTo>
                  <a:lnTo>
                    <a:pt x="10942" y="1930"/>
                  </a:lnTo>
                  <a:lnTo>
                    <a:pt x="10381" y="2370"/>
                  </a:lnTo>
                  <a:lnTo>
                    <a:pt x="10112" y="2589"/>
                  </a:lnTo>
                  <a:lnTo>
                    <a:pt x="9917" y="2785"/>
                  </a:lnTo>
                  <a:lnTo>
                    <a:pt x="9795" y="2907"/>
                  </a:lnTo>
                  <a:lnTo>
                    <a:pt x="9697" y="3053"/>
                  </a:lnTo>
                  <a:lnTo>
                    <a:pt x="9599" y="3224"/>
                  </a:lnTo>
                  <a:lnTo>
                    <a:pt x="9526" y="3420"/>
                  </a:lnTo>
                  <a:lnTo>
                    <a:pt x="9404" y="3835"/>
                  </a:lnTo>
                  <a:lnTo>
                    <a:pt x="9330" y="4275"/>
                  </a:lnTo>
                  <a:lnTo>
                    <a:pt x="9282" y="4714"/>
                  </a:lnTo>
                  <a:lnTo>
                    <a:pt x="9306" y="5178"/>
                  </a:lnTo>
                  <a:lnTo>
                    <a:pt x="9355" y="5593"/>
                  </a:lnTo>
                  <a:lnTo>
                    <a:pt x="9379" y="5789"/>
                  </a:lnTo>
                  <a:lnTo>
                    <a:pt x="9453" y="5960"/>
                  </a:lnTo>
                  <a:lnTo>
                    <a:pt x="270" y="14459"/>
                  </a:lnTo>
                  <a:lnTo>
                    <a:pt x="147" y="14606"/>
                  </a:lnTo>
                  <a:lnTo>
                    <a:pt x="74" y="14776"/>
                  </a:lnTo>
                  <a:lnTo>
                    <a:pt x="1" y="14947"/>
                  </a:lnTo>
                  <a:lnTo>
                    <a:pt x="1" y="15118"/>
                  </a:lnTo>
                  <a:lnTo>
                    <a:pt x="1" y="15314"/>
                  </a:lnTo>
                  <a:lnTo>
                    <a:pt x="74" y="15485"/>
                  </a:lnTo>
                  <a:lnTo>
                    <a:pt x="147" y="15656"/>
                  </a:lnTo>
                  <a:lnTo>
                    <a:pt x="270" y="15802"/>
                  </a:lnTo>
                  <a:lnTo>
                    <a:pt x="953" y="16486"/>
                  </a:lnTo>
                  <a:lnTo>
                    <a:pt x="1100" y="16608"/>
                  </a:lnTo>
                  <a:lnTo>
                    <a:pt x="1271" y="16681"/>
                  </a:lnTo>
                  <a:lnTo>
                    <a:pt x="1442" y="16755"/>
                  </a:lnTo>
                  <a:lnTo>
                    <a:pt x="1808" y="16755"/>
                  </a:lnTo>
                  <a:lnTo>
                    <a:pt x="1979" y="16681"/>
                  </a:lnTo>
                  <a:lnTo>
                    <a:pt x="2150" y="16608"/>
                  </a:lnTo>
                  <a:lnTo>
                    <a:pt x="2297" y="16486"/>
                  </a:lnTo>
                  <a:lnTo>
                    <a:pt x="10796" y="7303"/>
                  </a:lnTo>
                  <a:lnTo>
                    <a:pt x="11162" y="7401"/>
                  </a:lnTo>
                  <a:lnTo>
                    <a:pt x="11577" y="7450"/>
                  </a:lnTo>
                  <a:lnTo>
                    <a:pt x="12041" y="7474"/>
                  </a:lnTo>
                  <a:lnTo>
                    <a:pt x="12481" y="7425"/>
                  </a:lnTo>
                  <a:lnTo>
                    <a:pt x="12921" y="7352"/>
                  </a:lnTo>
                  <a:lnTo>
                    <a:pt x="13336" y="7230"/>
                  </a:lnTo>
                  <a:lnTo>
                    <a:pt x="13531" y="7156"/>
                  </a:lnTo>
                  <a:lnTo>
                    <a:pt x="13702" y="7059"/>
                  </a:lnTo>
                  <a:lnTo>
                    <a:pt x="13849" y="6961"/>
                  </a:lnTo>
                  <a:lnTo>
                    <a:pt x="13971" y="6839"/>
                  </a:lnTo>
                  <a:lnTo>
                    <a:pt x="14166" y="6644"/>
                  </a:lnTo>
                  <a:lnTo>
                    <a:pt x="14386" y="6375"/>
                  </a:lnTo>
                  <a:lnTo>
                    <a:pt x="14826" y="5813"/>
                  </a:lnTo>
                  <a:lnTo>
                    <a:pt x="15290" y="5154"/>
                  </a:lnTo>
                  <a:lnTo>
                    <a:pt x="15729" y="4494"/>
                  </a:lnTo>
                  <a:lnTo>
                    <a:pt x="16413" y="3395"/>
                  </a:lnTo>
                  <a:lnTo>
                    <a:pt x="16706" y="2931"/>
                  </a:lnTo>
                  <a:lnTo>
                    <a:pt x="16755" y="2834"/>
                  </a:lnTo>
                  <a:lnTo>
                    <a:pt x="16755" y="2736"/>
                  </a:lnTo>
                  <a:lnTo>
                    <a:pt x="16755" y="2663"/>
                  </a:lnTo>
                  <a:lnTo>
                    <a:pt x="16706" y="2589"/>
                  </a:lnTo>
                  <a:lnTo>
                    <a:pt x="16633" y="2541"/>
                  </a:lnTo>
                  <a:lnTo>
                    <a:pt x="16462" y="2541"/>
                  </a:lnTo>
                  <a:lnTo>
                    <a:pt x="16364" y="2589"/>
                  </a:lnTo>
                  <a:lnTo>
                    <a:pt x="13653" y="4958"/>
                  </a:lnTo>
                  <a:lnTo>
                    <a:pt x="13580" y="5007"/>
                  </a:lnTo>
                  <a:lnTo>
                    <a:pt x="13458" y="5007"/>
                  </a:lnTo>
                  <a:lnTo>
                    <a:pt x="13360" y="4983"/>
                  </a:lnTo>
                  <a:lnTo>
                    <a:pt x="13238" y="4885"/>
                  </a:lnTo>
                  <a:lnTo>
                    <a:pt x="13140" y="4763"/>
                  </a:lnTo>
                  <a:lnTo>
                    <a:pt x="13092" y="4641"/>
                  </a:lnTo>
                  <a:lnTo>
                    <a:pt x="13092" y="4543"/>
                  </a:lnTo>
                  <a:lnTo>
                    <a:pt x="13140" y="4446"/>
                  </a:lnTo>
                  <a:lnTo>
                    <a:pt x="15607" y="1490"/>
                  </a:lnTo>
                  <a:lnTo>
                    <a:pt x="15656" y="1393"/>
                  </a:lnTo>
                  <a:lnTo>
                    <a:pt x="15656" y="1319"/>
                  </a:lnTo>
                  <a:lnTo>
                    <a:pt x="15656" y="1222"/>
                  </a:lnTo>
                  <a:lnTo>
                    <a:pt x="15607" y="1148"/>
                  </a:lnTo>
                  <a:lnTo>
                    <a:pt x="15534" y="1100"/>
                  </a:lnTo>
                  <a:lnTo>
                    <a:pt x="15363" y="1100"/>
                  </a:lnTo>
                  <a:lnTo>
                    <a:pt x="15265" y="1148"/>
                  </a:lnTo>
                  <a:lnTo>
                    <a:pt x="12310" y="3615"/>
                  </a:lnTo>
                  <a:lnTo>
                    <a:pt x="12212" y="3664"/>
                  </a:lnTo>
                  <a:lnTo>
                    <a:pt x="12115" y="3664"/>
                  </a:lnTo>
                  <a:lnTo>
                    <a:pt x="11993" y="3615"/>
                  </a:lnTo>
                  <a:lnTo>
                    <a:pt x="11895" y="3517"/>
                  </a:lnTo>
                  <a:lnTo>
                    <a:pt x="11797" y="3395"/>
                  </a:lnTo>
                  <a:lnTo>
                    <a:pt x="11748" y="3298"/>
                  </a:lnTo>
                  <a:lnTo>
                    <a:pt x="11748" y="3176"/>
                  </a:lnTo>
                  <a:lnTo>
                    <a:pt x="11797" y="3102"/>
                  </a:lnTo>
                  <a:lnTo>
                    <a:pt x="14166" y="391"/>
                  </a:lnTo>
                  <a:lnTo>
                    <a:pt x="14215" y="294"/>
                  </a:lnTo>
                  <a:lnTo>
                    <a:pt x="14215" y="220"/>
                  </a:lnTo>
                  <a:lnTo>
                    <a:pt x="14215" y="123"/>
                  </a:lnTo>
                  <a:lnTo>
                    <a:pt x="14166" y="49"/>
                  </a:lnTo>
                  <a:lnTo>
                    <a:pt x="14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4" name="Google Shape;914;p48"/>
          <p:cNvGrpSpPr/>
          <p:nvPr/>
        </p:nvGrpSpPr>
        <p:grpSpPr>
          <a:xfrm>
            <a:off x="2664209" y="4261676"/>
            <a:ext cx="386590" cy="317758"/>
            <a:chOff x="3238475" y="5012225"/>
            <a:chExt cx="500700" cy="411550"/>
          </a:xfrm>
        </p:grpSpPr>
        <p:sp>
          <p:nvSpPr>
            <p:cNvPr id="915" name="Google Shape;915;p48"/>
            <p:cNvSpPr/>
            <p:nvPr/>
          </p:nvSpPr>
          <p:spPr>
            <a:xfrm>
              <a:off x="3238475" y="5315050"/>
              <a:ext cx="500700" cy="108725"/>
            </a:xfrm>
            <a:custGeom>
              <a:avLst/>
              <a:gdLst/>
              <a:ahLst/>
              <a:cxnLst/>
              <a:rect l="l" t="t" r="r" b="b"/>
              <a:pathLst>
                <a:path w="20028" h="4349" extrusionOk="0">
                  <a:moveTo>
                    <a:pt x="17683" y="856"/>
                  </a:moveTo>
                  <a:lnTo>
                    <a:pt x="17781" y="880"/>
                  </a:lnTo>
                  <a:lnTo>
                    <a:pt x="17854" y="929"/>
                  </a:lnTo>
                  <a:lnTo>
                    <a:pt x="17903" y="1002"/>
                  </a:lnTo>
                  <a:lnTo>
                    <a:pt x="17927" y="1100"/>
                  </a:lnTo>
                  <a:lnTo>
                    <a:pt x="17903" y="1198"/>
                  </a:lnTo>
                  <a:lnTo>
                    <a:pt x="17854" y="1271"/>
                  </a:lnTo>
                  <a:lnTo>
                    <a:pt x="17781" y="1320"/>
                  </a:lnTo>
                  <a:lnTo>
                    <a:pt x="17683" y="1344"/>
                  </a:lnTo>
                  <a:lnTo>
                    <a:pt x="2345" y="1344"/>
                  </a:lnTo>
                  <a:lnTo>
                    <a:pt x="2247" y="1320"/>
                  </a:lnTo>
                  <a:lnTo>
                    <a:pt x="2174" y="1271"/>
                  </a:lnTo>
                  <a:lnTo>
                    <a:pt x="2125" y="1198"/>
                  </a:lnTo>
                  <a:lnTo>
                    <a:pt x="2101" y="1100"/>
                  </a:lnTo>
                  <a:lnTo>
                    <a:pt x="2125" y="1002"/>
                  </a:lnTo>
                  <a:lnTo>
                    <a:pt x="2174" y="929"/>
                  </a:lnTo>
                  <a:lnTo>
                    <a:pt x="2247" y="880"/>
                  </a:lnTo>
                  <a:lnTo>
                    <a:pt x="2345" y="856"/>
                  </a:lnTo>
                  <a:close/>
                  <a:moveTo>
                    <a:pt x="367" y="1"/>
                  </a:moveTo>
                  <a:lnTo>
                    <a:pt x="269" y="25"/>
                  </a:lnTo>
                  <a:lnTo>
                    <a:pt x="196" y="74"/>
                  </a:lnTo>
                  <a:lnTo>
                    <a:pt x="123" y="123"/>
                  </a:lnTo>
                  <a:lnTo>
                    <a:pt x="74" y="196"/>
                  </a:lnTo>
                  <a:lnTo>
                    <a:pt x="49" y="270"/>
                  </a:lnTo>
                  <a:lnTo>
                    <a:pt x="25" y="343"/>
                  </a:lnTo>
                  <a:lnTo>
                    <a:pt x="1" y="441"/>
                  </a:lnTo>
                  <a:lnTo>
                    <a:pt x="25" y="514"/>
                  </a:lnTo>
                  <a:lnTo>
                    <a:pt x="49" y="587"/>
                  </a:lnTo>
                  <a:lnTo>
                    <a:pt x="74" y="660"/>
                  </a:lnTo>
                  <a:lnTo>
                    <a:pt x="123" y="734"/>
                  </a:lnTo>
                  <a:lnTo>
                    <a:pt x="196" y="782"/>
                  </a:lnTo>
                  <a:lnTo>
                    <a:pt x="269" y="831"/>
                  </a:lnTo>
                  <a:lnTo>
                    <a:pt x="367" y="856"/>
                  </a:lnTo>
                  <a:lnTo>
                    <a:pt x="440" y="856"/>
                  </a:lnTo>
                  <a:lnTo>
                    <a:pt x="489" y="880"/>
                  </a:lnTo>
                  <a:lnTo>
                    <a:pt x="562" y="905"/>
                  </a:lnTo>
                  <a:lnTo>
                    <a:pt x="709" y="1051"/>
                  </a:lnTo>
                  <a:lnTo>
                    <a:pt x="855" y="1246"/>
                  </a:lnTo>
                  <a:lnTo>
                    <a:pt x="1026" y="1491"/>
                  </a:lnTo>
                  <a:lnTo>
                    <a:pt x="1344" y="2028"/>
                  </a:lnTo>
                  <a:lnTo>
                    <a:pt x="1637" y="2516"/>
                  </a:lnTo>
                  <a:lnTo>
                    <a:pt x="1906" y="3005"/>
                  </a:lnTo>
                  <a:lnTo>
                    <a:pt x="2174" y="3469"/>
                  </a:lnTo>
                  <a:lnTo>
                    <a:pt x="2467" y="3884"/>
                  </a:lnTo>
                  <a:lnTo>
                    <a:pt x="2589" y="4055"/>
                  </a:lnTo>
                  <a:lnTo>
                    <a:pt x="2736" y="4226"/>
                  </a:lnTo>
                  <a:lnTo>
                    <a:pt x="2809" y="4275"/>
                  </a:lnTo>
                  <a:lnTo>
                    <a:pt x="2882" y="4299"/>
                  </a:lnTo>
                  <a:lnTo>
                    <a:pt x="2980" y="4324"/>
                  </a:lnTo>
                  <a:lnTo>
                    <a:pt x="3053" y="4348"/>
                  </a:lnTo>
                  <a:lnTo>
                    <a:pt x="16975" y="4348"/>
                  </a:lnTo>
                  <a:lnTo>
                    <a:pt x="17048" y="4324"/>
                  </a:lnTo>
                  <a:lnTo>
                    <a:pt x="17146" y="4299"/>
                  </a:lnTo>
                  <a:lnTo>
                    <a:pt x="17219" y="4275"/>
                  </a:lnTo>
                  <a:lnTo>
                    <a:pt x="17292" y="4226"/>
                  </a:lnTo>
                  <a:lnTo>
                    <a:pt x="17439" y="4055"/>
                  </a:lnTo>
                  <a:lnTo>
                    <a:pt x="17561" y="3884"/>
                  </a:lnTo>
                  <a:lnTo>
                    <a:pt x="17854" y="3469"/>
                  </a:lnTo>
                  <a:lnTo>
                    <a:pt x="18122" y="3005"/>
                  </a:lnTo>
                  <a:lnTo>
                    <a:pt x="18391" y="2516"/>
                  </a:lnTo>
                  <a:lnTo>
                    <a:pt x="18684" y="2028"/>
                  </a:lnTo>
                  <a:lnTo>
                    <a:pt x="19002" y="1491"/>
                  </a:lnTo>
                  <a:lnTo>
                    <a:pt x="19173" y="1246"/>
                  </a:lnTo>
                  <a:lnTo>
                    <a:pt x="19319" y="1051"/>
                  </a:lnTo>
                  <a:lnTo>
                    <a:pt x="19466" y="905"/>
                  </a:lnTo>
                  <a:lnTo>
                    <a:pt x="19539" y="880"/>
                  </a:lnTo>
                  <a:lnTo>
                    <a:pt x="19588" y="856"/>
                  </a:lnTo>
                  <a:lnTo>
                    <a:pt x="19661" y="856"/>
                  </a:lnTo>
                  <a:lnTo>
                    <a:pt x="19759" y="831"/>
                  </a:lnTo>
                  <a:lnTo>
                    <a:pt x="19832" y="782"/>
                  </a:lnTo>
                  <a:lnTo>
                    <a:pt x="19905" y="734"/>
                  </a:lnTo>
                  <a:lnTo>
                    <a:pt x="19954" y="660"/>
                  </a:lnTo>
                  <a:lnTo>
                    <a:pt x="19979" y="587"/>
                  </a:lnTo>
                  <a:lnTo>
                    <a:pt x="20003" y="514"/>
                  </a:lnTo>
                  <a:lnTo>
                    <a:pt x="20027" y="441"/>
                  </a:lnTo>
                  <a:lnTo>
                    <a:pt x="20003" y="343"/>
                  </a:lnTo>
                  <a:lnTo>
                    <a:pt x="19979" y="270"/>
                  </a:lnTo>
                  <a:lnTo>
                    <a:pt x="19954" y="196"/>
                  </a:lnTo>
                  <a:lnTo>
                    <a:pt x="19881" y="123"/>
                  </a:lnTo>
                  <a:lnTo>
                    <a:pt x="19832" y="74"/>
                  </a:lnTo>
                  <a:lnTo>
                    <a:pt x="19759" y="25"/>
                  </a:lnTo>
                  <a:lnTo>
                    <a:pt x="196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" name="Google Shape;916;p48"/>
            <p:cNvSpPr/>
            <p:nvPr/>
          </p:nvSpPr>
          <p:spPr>
            <a:xfrm>
              <a:off x="3282450" y="5160575"/>
              <a:ext cx="412750" cy="140475"/>
            </a:xfrm>
            <a:custGeom>
              <a:avLst/>
              <a:gdLst/>
              <a:ahLst/>
              <a:cxnLst/>
              <a:rect l="l" t="t" r="r" b="b"/>
              <a:pathLst>
                <a:path w="16510" h="5619" extrusionOk="0">
                  <a:moveTo>
                    <a:pt x="8475" y="1"/>
                  </a:moveTo>
                  <a:lnTo>
                    <a:pt x="8157" y="50"/>
                  </a:lnTo>
                  <a:lnTo>
                    <a:pt x="7840" y="99"/>
                  </a:lnTo>
                  <a:lnTo>
                    <a:pt x="7522" y="172"/>
                  </a:lnTo>
                  <a:lnTo>
                    <a:pt x="7229" y="270"/>
                  </a:lnTo>
                  <a:lnTo>
                    <a:pt x="6936" y="367"/>
                  </a:lnTo>
                  <a:lnTo>
                    <a:pt x="6643" y="514"/>
                  </a:lnTo>
                  <a:lnTo>
                    <a:pt x="6374" y="660"/>
                  </a:lnTo>
                  <a:lnTo>
                    <a:pt x="6106" y="807"/>
                  </a:lnTo>
                  <a:lnTo>
                    <a:pt x="5862" y="1002"/>
                  </a:lnTo>
                  <a:lnTo>
                    <a:pt x="5617" y="1173"/>
                  </a:lnTo>
                  <a:lnTo>
                    <a:pt x="5398" y="1393"/>
                  </a:lnTo>
                  <a:lnTo>
                    <a:pt x="5202" y="1613"/>
                  </a:lnTo>
                  <a:lnTo>
                    <a:pt x="5007" y="1857"/>
                  </a:lnTo>
                  <a:lnTo>
                    <a:pt x="4811" y="2101"/>
                  </a:lnTo>
                  <a:lnTo>
                    <a:pt x="4640" y="2370"/>
                  </a:lnTo>
                  <a:lnTo>
                    <a:pt x="4372" y="2272"/>
                  </a:lnTo>
                  <a:lnTo>
                    <a:pt x="4103" y="2223"/>
                  </a:lnTo>
                  <a:lnTo>
                    <a:pt x="3834" y="2199"/>
                  </a:lnTo>
                  <a:lnTo>
                    <a:pt x="3541" y="2175"/>
                  </a:lnTo>
                  <a:lnTo>
                    <a:pt x="3199" y="2199"/>
                  </a:lnTo>
                  <a:lnTo>
                    <a:pt x="2858" y="2248"/>
                  </a:lnTo>
                  <a:lnTo>
                    <a:pt x="2516" y="2345"/>
                  </a:lnTo>
                  <a:lnTo>
                    <a:pt x="2198" y="2443"/>
                  </a:lnTo>
                  <a:lnTo>
                    <a:pt x="1881" y="2590"/>
                  </a:lnTo>
                  <a:lnTo>
                    <a:pt x="1588" y="2761"/>
                  </a:lnTo>
                  <a:lnTo>
                    <a:pt x="1319" y="2956"/>
                  </a:lnTo>
                  <a:lnTo>
                    <a:pt x="1075" y="3176"/>
                  </a:lnTo>
                  <a:lnTo>
                    <a:pt x="855" y="3420"/>
                  </a:lnTo>
                  <a:lnTo>
                    <a:pt x="635" y="3689"/>
                  </a:lnTo>
                  <a:lnTo>
                    <a:pt x="464" y="3982"/>
                  </a:lnTo>
                  <a:lnTo>
                    <a:pt x="318" y="4275"/>
                  </a:lnTo>
                  <a:lnTo>
                    <a:pt x="195" y="4592"/>
                  </a:lnTo>
                  <a:lnTo>
                    <a:pt x="98" y="4910"/>
                  </a:lnTo>
                  <a:lnTo>
                    <a:pt x="24" y="5252"/>
                  </a:lnTo>
                  <a:lnTo>
                    <a:pt x="0" y="5618"/>
                  </a:lnTo>
                  <a:lnTo>
                    <a:pt x="16510" y="5618"/>
                  </a:lnTo>
                  <a:lnTo>
                    <a:pt x="16437" y="5423"/>
                  </a:lnTo>
                  <a:lnTo>
                    <a:pt x="16339" y="5252"/>
                  </a:lnTo>
                  <a:lnTo>
                    <a:pt x="16119" y="4934"/>
                  </a:lnTo>
                  <a:lnTo>
                    <a:pt x="15851" y="4641"/>
                  </a:lnTo>
                  <a:lnTo>
                    <a:pt x="15533" y="4397"/>
                  </a:lnTo>
                  <a:lnTo>
                    <a:pt x="15362" y="4299"/>
                  </a:lnTo>
                  <a:lnTo>
                    <a:pt x="15191" y="4202"/>
                  </a:lnTo>
                  <a:lnTo>
                    <a:pt x="15020" y="4104"/>
                  </a:lnTo>
                  <a:lnTo>
                    <a:pt x="14825" y="4055"/>
                  </a:lnTo>
                  <a:lnTo>
                    <a:pt x="14629" y="3982"/>
                  </a:lnTo>
                  <a:lnTo>
                    <a:pt x="14434" y="3957"/>
                  </a:lnTo>
                  <a:lnTo>
                    <a:pt x="14214" y="3933"/>
                  </a:lnTo>
                  <a:lnTo>
                    <a:pt x="14019" y="3909"/>
                  </a:lnTo>
                  <a:lnTo>
                    <a:pt x="13775" y="3933"/>
                  </a:lnTo>
                  <a:lnTo>
                    <a:pt x="13555" y="3957"/>
                  </a:lnTo>
                  <a:lnTo>
                    <a:pt x="13457" y="3542"/>
                  </a:lnTo>
                  <a:lnTo>
                    <a:pt x="13335" y="3151"/>
                  </a:lnTo>
                  <a:lnTo>
                    <a:pt x="13164" y="2761"/>
                  </a:lnTo>
                  <a:lnTo>
                    <a:pt x="12969" y="2394"/>
                  </a:lnTo>
                  <a:lnTo>
                    <a:pt x="12749" y="2052"/>
                  </a:lnTo>
                  <a:lnTo>
                    <a:pt x="12505" y="1710"/>
                  </a:lnTo>
                  <a:lnTo>
                    <a:pt x="12212" y="1417"/>
                  </a:lnTo>
                  <a:lnTo>
                    <a:pt x="11918" y="1124"/>
                  </a:lnTo>
                  <a:lnTo>
                    <a:pt x="11577" y="880"/>
                  </a:lnTo>
                  <a:lnTo>
                    <a:pt x="11235" y="660"/>
                  </a:lnTo>
                  <a:lnTo>
                    <a:pt x="10868" y="465"/>
                  </a:lnTo>
                  <a:lnTo>
                    <a:pt x="10477" y="294"/>
                  </a:lnTo>
                  <a:lnTo>
                    <a:pt x="10087" y="172"/>
                  </a:lnTo>
                  <a:lnTo>
                    <a:pt x="9672" y="74"/>
                  </a:lnTo>
                  <a:lnTo>
                    <a:pt x="9232" y="25"/>
                  </a:lnTo>
                  <a:lnTo>
                    <a:pt x="8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48"/>
            <p:cNvSpPr/>
            <p:nvPr/>
          </p:nvSpPr>
          <p:spPr>
            <a:xfrm>
              <a:off x="3473550" y="5012225"/>
              <a:ext cx="30550" cy="129450"/>
            </a:xfrm>
            <a:custGeom>
              <a:avLst/>
              <a:gdLst/>
              <a:ahLst/>
              <a:cxnLst/>
              <a:rect l="l" t="t" r="r" b="b"/>
              <a:pathLst>
                <a:path w="1222" h="5178" extrusionOk="0">
                  <a:moveTo>
                    <a:pt x="953" y="0"/>
                  </a:moveTo>
                  <a:lnTo>
                    <a:pt x="831" y="24"/>
                  </a:lnTo>
                  <a:lnTo>
                    <a:pt x="758" y="98"/>
                  </a:lnTo>
                  <a:lnTo>
                    <a:pt x="684" y="171"/>
                  </a:lnTo>
                  <a:lnTo>
                    <a:pt x="660" y="293"/>
                  </a:lnTo>
                  <a:lnTo>
                    <a:pt x="635" y="464"/>
                  </a:lnTo>
                  <a:lnTo>
                    <a:pt x="587" y="611"/>
                  </a:lnTo>
                  <a:lnTo>
                    <a:pt x="513" y="733"/>
                  </a:lnTo>
                  <a:lnTo>
                    <a:pt x="391" y="879"/>
                  </a:lnTo>
                  <a:lnTo>
                    <a:pt x="269" y="1026"/>
                  </a:lnTo>
                  <a:lnTo>
                    <a:pt x="123" y="1246"/>
                  </a:lnTo>
                  <a:lnTo>
                    <a:pt x="74" y="1368"/>
                  </a:lnTo>
                  <a:lnTo>
                    <a:pt x="25" y="1490"/>
                  </a:lnTo>
                  <a:lnTo>
                    <a:pt x="0" y="1636"/>
                  </a:lnTo>
                  <a:lnTo>
                    <a:pt x="0" y="1832"/>
                  </a:lnTo>
                  <a:lnTo>
                    <a:pt x="0" y="2003"/>
                  </a:lnTo>
                  <a:lnTo>
                    <a:pt x="25" y="2149"/>
                  </a:lnTo>
                  <a:lnTo>
                    <a:pt x="74" y="2271"/>
                  </a:lnTo>
                  <a:lnTo>
                    <a:pt x="123" y="2394"/>
                  </a:lnTo>
                  <a:lnTo>
                    <a:pt x="269" y="2613"/>
                  </a:lnTo>
                  <a:lnTo>
                    <a:pt x="391" y="2784"/>
                  </a:lnTo>
                  <a:lnTo>
                    <a:pt x="513" y="2906"/>
                  </a:lnTo>
                  <a:lnTo>
                    <a:pt x="587" y="3029"/>
                  </a:lnTo>
                  <a:lnTo>
                    <a:pt x="635" y="3175"/>
                  </a:lnTo>
                  <a:lnTo>
                    <a:pt x="660" y="3346"/>
                  </a:lnTo>
                  <a:lnTo>
                    <a:pt x="635" y="3541"/>
                  </a:lnTo>
                  <a:lnTo>
                    <a:pt x="587" y="3688"/>
                  </a:lnTo>
                  <a:lnTo>
                    <a:pt x="513" y="3810"/>
                  </a:lnTo>
                  <a:lnTo>
                    <a:pt x="391" y="3932"/>
                  </a:lnTo>
                  <a:lnTo>
                    <a:pt x="269" y="4103"/>
                  </a:lnTo>
                  <a:lnTo>
                    <a:pt x="123" y="4299"/>
                  </a:lnTo>
                  <a:lnTo>
                    <a:pt x="74" y="4421"/>
                  </a:lnTo>
                  <a:lnTo>
                    <a:pt x="25" y="4567"/>
                  </a:lnTo>
                  <a:lnTo>
                    <a:pt x="0" y="4714"/>
                  </a:lnTo>
                  <a:lnTo>
                    <a:pt x="0" y="4885"/>
                  </a:lnTo>
                  <a:lnTo>
                    <a:pt x="0" y="5007"/>
                  </a:lnTo>
                  <a:lnTo>
                    <a:pt x="74" y="5080"/>
                  </a:lnTo>
                  <a:lnTo>
                    <a:pt x="171" y="5153"/>
                  </a:lnTo>
                  <a:lnTo>
                    <a:pt x="269" y="5178"/>
                  </a:lnTo>
                  <a:lnTo>
                    <a:pt x="391" y="5153"/>
                  </a:lnTo>
                  <a:lnTo>
                    <a:pt x="464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09" y="4445"/>
                  </a:lnTo>
                  <a:lnTo>
                    <a:pt x="831" y="4299"/>
                  </a:lnTo>
                  <a:lnTo>
                    <a:pt x="953" y="4152"/>
                  </a:lnTo>
                  <a:lnTo>
                    <a:pt x="1099" y="3932"/>
                  </a:lnTo>
                  <a:lnTo>
                    <a:pt x="1148" y="3810"/>
                  </a:lnTo>
                  <a:lnTo>
                    <a:pt x="1197" y="3688"/>
                  </a:lnTo>
                  <a:lnTo>
                    <a:pt x="1222" y="3517"/>
                  </a:lnTo>
                  <a:lnTo>
                    <a:pt x="1222" y="3346"/>
                  </a:lnTo>
                  <a:lnTo>
                    <a:pt x="1222" y="3175"/>
                  </a:lnTo>
                  <a:lnTo>
                    <a:pt x="1197" y="3029"/>
                  </a:lnTo>
                  <a:lnTo>
                    <a:pt x="1148" y="2882"/>
                  </a:lnTo>
                  <a:lnTo>
                    <a:pt x="1099" y="2760"/>
                  </a:lnTo>
                  <a:lnTo>
                    <a:pt x="953" y="2564"/>
                  </a:lnTo>
                  <a:lnTo>
                    <a:pt x="831" y="2394"/>
                  </a:lnTo>
                  <a:lnTo>
                    <a:pt x="709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09" y="1368"/>
                  </a:lnTo>
                  <a:lnTo>
                    <a:pt x="831" y="1246"/>
                  </a:lnTo>
                  <a:lnTo>
                    <a:pt x="953" y="1075"/>
                  </a:lnTo>
                  <a:lnTo>
                    <a:pt x="1099" y="879"/>
                  </a:lnTo>
                  <a:lnTo>
                    <a:pt x="1148" y="757"/>
                  </a:lnTo>
                  <a:lnTo>
                    <a:pt x="1197" y="611"/>
                  </a:lnTo>
                  <a:lnTo>
                    <a:pt x="1222" y="464"/>
                  </a:lnTo>
                  <a:lnTo>
                    <a:pt x="1222" y="293"/>
                  </a:lnTo>
                  <a:lnTo>
                    <a:pt x="1222" y="171"/>
                  </a:lnTo>
                  <a:lnTo>
                    <a:pt x="1148" y="98"/>
                  </a:lnTo>
                  <a:lnTo>
                    <a:pt x="1051" y="24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" name="Google Shape;918;p48"/>
            <p:cNvSpPr/>
            <p:nvPr/>
          </p:nvSpPr>
          <p:spPr>
            <a:xfrm>
              <a:off x="3429575" y="5012225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6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5" y="293"/>
                  </a:lnTo>
                  <a:lnTo>
                    <a:pt x="660" y="464"/>
                  </a:lnTo>
                  <a:lnTo>
                    <a:pt x="612" y="611"/>
                  </a:lnTo>
                  <a:lnTo>
                    <a:pt x="514" y="733"/>
                  </a:lnTo>
                  <a:lnTo>
                    <a:pt x="416" y="879"/>
                  </a:lnTo>
                  <a:lnTo>
                    <a:pt x="270" y="1026"/>
                  </a:lnTo>
                  <a:lnTo>
                    <a:pt x="148" y="1246"/>
                  </a:lnTo>
                  <a:lnTo>
                    <a:pt x="74" y="1368"/>
                  </a:lnTo>
                  <a:lnTo>
                    <a:pt x="50" y="1490"/>
                  </a:lnTo>
                  <a:lnTo>
                    <a:pt x="1" y="1636"/>
                  </a:lnTo>
                  <a:lnTo>
                    <a:pt x="1" y="1832"/>
                  </a:lnTo>
                  <a:lnTo>
                    <a:pt x="1" y="2003"/>
                  </a:lnTo>
                  <a:lnTo>
                    <a:pt x="50" y="2149"/>
                  </a:lnTo>
                  <a:lnTo>
                    <a:pt x="74" y="2271"/>
                  </a:lnTo>
                  <a:lnTo>
                    <a:pt x="148" y="2394"/>
                  </a:lnTo>
                  <a:lnTo>
                    <a:pt x="270" y="2613"/>
                  </a:lnTo>
                  <a:lnTo>
                    <a:pt x="416" y="2784"/>
                  </a:lnTo>
                  <a:lnTo>
                    <a:pt x="514" y="2906"/>
                  </a:lnTo>
                  <a:lnTo>
                    <a:pt x="612" y="3029"/>
                  </a:lnTo>
                  <a:lnTo>
                    <a:pt x="660" y="3175"/>
                  </a:lnTo>
                  <a:lnTo>
                    <a:pt x="685" y="3346"/>
                  </a:lnTo>
                  <a:lnTo>
                    <a:pt x="660" y="3541"/>
                  </a:lnTo>
                  <a:lnTo>
                    <a:pt x="612" y="3688"/>
                  </a:lnTo>
                  <a:lnTo>
                    <a:pt x="514" y="3810"/>
                  </a:lnTo>
                  <a:lnTo>
                    <a:pt x="416" y="3932"/>
                  </a:lnTo>
                  <a:lnTo>
                    <a:pt x="270" y="4103"/>
                  </a:lnTo>
                  <a:lnTo>
                    <a:pt x="148" y="4299"/>
                  </a:lnTo>
                  <a:lnTo>
                    <a:pt x="74" y="4421"/>
                  </a:lnTo>
                  <a:lnTo>
                    <a:pt x="50" y="4567"/>
                  </a:lnTo>
                  <a:lnTo>
                    <a:pt x="1" y="4714"/>
                  </a:lnTo>
                  <a:lnTo>
                    <a:pt x="1" y="4885"/>
                  </a:lnTo>
                  <a:lnTo>
                    <a:pt x="25" y="5007"/>
                  </a:lnTo>
                  <a:lnTo>
                    <a:pt x="74" y="5080"/>
                  </a:lnTo>
                  <a:lnTo>
                    <a:pt x="172" y="5153"/>
                  </a:lnTo>
                  <a:lnTo>
                    <a:pt x="294" y="5178"/>
                  </a:lnTo>
                  <a:lnTo>
                    <a:pt x="392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3" y="4885"/>
                  </a:lnTo>
                  <a:lnTo>
                    <a:pt x="587" y="4714"/>
                  </a:lnTo>
                  <a:lnTo>
                    <a:pt x="636" y="4567"/>
                  </a:lnTo>
                  <a:lnTo>
                    <a:pt x="734" y="4445"/>
                  </a:lnTo>
                  <a:lnTo>
                    <a:pt x="831" y="4299"/>
                  </a:lnTo>
                  <a:lnTo>
                    <a:pt x="978" y="4152"/>
                  </a:lnTo>
                  <a:lnTo>
                    <a:pt x="1100" y="3932"/>
                  </a:lnTo>
                  <a:lnTo>
                    <a:pt x="1149" y="3810"/>
                  </a:lnTo>
                  <a:lnTo>
                    <a:pt x="1198" y="3688"/>
                  </a:lnTo>
                  <a:lnTo>
                    <a:pt x="1222" y="3517"/>
                  </a:lnTo>
                  <a:lnTo>
                    <a:pt x="1247" y="3346"/>
                  </a:lnTo>
                  <a:lnTo>
                    <a:pt x="1222" y="3175"/>
                  </a:lnTo>
                  <a:lnTo>
                    <a:pt x="1198" y="3029"/>
                  </a:lnTo>
                  <a:lnTo>
                    <a:pt x="1149" y="2882"/>
                  </a:lnTo>
                  <a:lnTo>
                    <a:pt x="1100" y="2760"/>
                  </a:lnTo>
                  <a:lnTo>
                    <a:pt x="978" y="2564"/>
                  </a:lnTo>
                  <a:lnTo>
                    <a:pt x="831" y="2394"/>
                  </a:lnTo>
                  <a:lnTo>
                    <a:pt x="734" y="2271"/>
                  </a:lnTo>
                  <a:lnTo>
                    <a:pt x="636" y="2149"/>
                  </a:lnTo>
                  <a:lnTo>
                    <a:pt x="587" y="2003"/>
                  </a:lnTo>
                  <a:lnTo>
                    <a:pt x="563" y="1832"/>
                  </a:lnTo>
                  <a:lnTo>
                    <a:pt x="587" y="1636"/>
                  </a:lnTo>
                  <a:lnTo>
                    <a:pt x="636" y="1490"/>
                  </a:lnTo>
                  <a:lnTo>
                    <a:pt x="734" y="1368"/>
                  </a:lnTo>
                  <a:lnTo>
                    <a:pt x="831" y="1246"/>
                  </a:lnTo>
                  <a:lnTo>
                    <a:pt x="978" y="1075"/>
                  </a:lnTo>
                  <a:lnTo>
                    <a:pt x="1100" y="879"/>
                  </a:lnTo>
                  <a:lnTo>
                    <a:pt x="1149" y="757"/>
                  </a:lnTo>
                  <a:lnTo>
                    <a:pt x="1198" y="611"/>
                  </a:lnTo>
                  <a:lnTo>
                    <a:pt x="1222" y="464"/>
                  </a:lnTo>
                  <a:lnTo>
                    <a:pt x="1247" y="293"/>
                  </a:lnTo>
                  <a:lnTo>
                    <a:pt x="1222" y="171"/>
                  </a:lnTo>
                  <a:lnTo>
                    <a:pt x="1149" y="98"/>
                  </a:lnTo>
                  <a:lnTo>
                    <a:pt x="1076" y="24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48"/>
            <p:cNvSpPr/>
            <p:nvPr/>
          </p:nvSpPr>
          <p:spPr>
            <a:xfrm>
              <a:off x="3516900" y="5012225"/>
              <a:ext cx="31175" cy="129450"/>
            </a:xfrm>
            <a:custGeom>
              <a:avLst/>
              <a:gdLst/>
              <a:ahLst/>
              <a:cxnLst/>
              <a:rect l="l" t="t" r="r" b="b"/>
              <a:pathLst>
                <a:path w="1247" h="5178" extrusionOk="0">
                  <a:moveTo>
                    <a:pt x="953" y="0"/>
                  </a:moveTo>
                  <a:lnTo>
                    <a:pt x="855" y="24"/>
                  </a:lnTo>
                  <a:lnTo>
                    <a:pt x="758" y="98"/>
                  </a:lnTo>
                  <a:lnTo>
                    <a:pt x="709" y="171"/>
                  </a:lnTo>
                  <a:lnTo>
                    <a:pt x="684" y="293"/>
                  </a:lnTo>
                  <a:lnTo>
                    <a:pt x="660" y="464"/>
                  </a:lnTo>
                  <a:lnTo>
                    <a:pt x="611" y="611"/>
                  </a:lnTo>
                  <a:lnTo>
                    <a:pt x="513" y="733"/>
                  </a:lnTo>
                  <a:lnTo>
                    <a:pt x="416" y="879"/>
                  </a:lnTo>
                  <a:lnTo>
                    <a:pt x="269" y="1026"/>
                  </a:lnTo>
                  <a:lnTo>
                    <a:pt x="147" y="1246"/>
                  </a:lnTo>
                  <a:lnTo>
                    <a:pt x="98" y="1368"/>
                  </a:lnTo>
                  <a:lnTo>
                    <a:pt x="49" y="1490"/>
                  </a:lnTo>
                  <a:lnTo>
                    <a:pt x="25" y="1636"/>
                  </a:lnTo>
                  <a:lnTo>
                    <a:pt x="0" y="1832"/>
                  </a:lnTo>
                  <a:lnTo>
                    <a:pt x="25" y="2003"/>
                  </a:lnTo>
                  <a:lnTo>
                    <a:pt x="49" y="2149"/>
                  </a:lnTo>
                  <a:lnTo>
                    <a:pt x="98" y="2271"/>
                  </a:lnTo>
                  <a:lnTo>
                    <a:pt x="147" y="2394"/>
                  </a:lnTo>
                  <a:lnTo>
                    <a:pt x="269" y="2613"/>
                  </a:lnTo>
                  <a:lnTo>
                    <a:pt x="416" y="2784"/>
                  </a:lnTo>
                  <a:lnTo>
                    <a:pt x="513" y="2906"/>
                  </a:lnTo>
                  <a:lnTo>
                    <a:pt x="611" y="3029"/>
                  </a:lnTo>
                  <a:lnTo>
                    <a:pt x="660" y="3175"/>
                  </a:lnTo>
                  <a:lnTo>
                    <a:pt x="684" y="3346"/>
                  </a:lnTo>
                  <a:lnTo>
                    <a:pt x="660" y="3541"/>
                  </a:lnTo>
                  <a:lnTo>
                    <a:pt x="611" y="3688"/>
                  </a:lnTo>
                  <a:lnTo>
                    <a:pt x="513" y="3810"/>
                  </a:lnTo>
                  <a:lnTo>
                    <a:pt x="416" y="3932"/>
                  </a:lnTo>
                  <a:lnTo>
                    <a:pt x="269" y="4103"/>
                  </a:lnTo>
                  <a:lnTo>
                    <a:pt x="147" y="4299"/>
                  </a:lnTo>
                  <a:lnTo>
                    <a:pt x="98" y="4421"/>
                  </a:lnTo>
                  <a:lnTo>
                    <a:pt x="49" y="4567"/>
                  </a:lnTo>
                  <a:lnTo>
                    <a:pt x="25" y="4714"/>
                  </a:lnTo>
                  <a:lnTo>
                    <a:pt x="0" y="4885"/>
                  </a:lnTo>
                  <a:lnTo>
                    <a:pt x="25" y="5007"/>
                  </a:lnTo>
                  <a:lnTo>
                    <a:pt x="98" y="5080"/>
                  </a:lnTo>
                  <a:lnTo>
                    <a:pt x="171" y="5153"/>
                  </a:lnTo>
                  <a:lnTo>
                    <a:pt x="294" y="5178"/>
                  </a:lnTo>
                  <a:lnTo>
                    <a:pt x="391" y="5153"/>
                  </a:lnTo>
                  <a:lnTo>
                    <a:pt x="489" y="5080"/>
                  </a:lnTo>
                  <a:lnTo>
                    <a:pt x="538" y="5007"/>
                  </a:lnTo>
                  <a:lnTo>
                    <a:pt x="562" y="4885"/>
                  </a:lnTo>
                  <a:lnTo>
                    <a:pt x="587" y="4714"/>
                  </a:lnTo>
                  <a:lnTo>
                    <a:pt x="635" y="4567"/>
                  </a:lnTo>
                  <a:lnTo>
                    <a:pt x="733" y="4445"/>
                  </a:lnTo>
                  <a:lnTo>
                    <a:pt x="831" y="4299"/>
                  </a:lnTo>
                  <a:lnTo>
                    <a:pt x="977" y="4152"/>
                  </a:lnTo>
                  <a:lnTo>
                    <a:pt x="1099" y="3932"/>
                  </a:lnTo>
                  <a:lnTo>
                    <a:pt x="1173" y="3810"/>
                  </a:lnTo>
                  <a:lnTo>
                    <a:pt x="1197" y="3688"/>
                  </a:lnTo>
                  <a:lnTo>
                    <a:pt x="1246" y="3517"/>
                  </a:lnTo>
                  <a:lnTo>
                    <a:pt x="1246" y="3346"/>
                  </a:lnTo>
                  <a:lnTo>
                    <a:pt x="1246" y="3175"/>
                  </a:lnTo>
                  <a:lnTo>
                    <a:pt x="1197" y="3029"/>
                  </a:lnTo>
                  <a:lnTo>
                    <a:pt x="1173" y="2882"/>
                  </a:lnTo>
                  <a:lnTo>
                    <a:pt x="1099" y="2760"/>
                  </a:lnTo>
                  <a:lnTo>
                    <a:pt x="977" y="2564"/>
                  </a:lnTo>
                  <a:lnTo>
                    <a:pt x="831" y="2394"/>
                  </a:lnTo>
                  <a:lnTo>
                    <a:pt x="733" y="2271"/>
                  </a:lnTo>
                  <a:lnTo>
                    <a:pt x="635" y="2149"/>
                  </a:lnTo>
                  <a:lnTo>
                    <a:pt x="587" y="2003"/>
                  </a:lnTo>
                  <a:lnTo>
                    <a:pt x="562" y="1832"/>
                  </a:lnTo>
                  <a:lnTo>
                    <a:pt x="587" y="1636"/>
                  </a:lnTo>
                  <a:lnTo>
                    <a:pt x="635" y="1490"/>
                  </a:lnTo>
                  <a:lnTo>
                    <a:pt x="733" y="1368"/>
                  </a:lnTo>
                  <a:lnTo>
                    <a:pt x="831" y="1246"/>
                  </a:lnTo>
                  <a:lnTo>
                    <a:pt x="977" y="1075"/>
                  </a:lnTo>
                  <a:lnTo>
                    <a:pt x="1099" y="879"/>
                  </a:lnTo>
                  <a:lnTo>
                    <a:pt x="1173" y="757"/>
                  </a:lnTo>
                  <a:lnTo>
                    <a:pt x="1197" y="611"/>
                  </a:lnTo>
                  <a:lnTo>
                    <a:pt x="1246" y="464"/>
                  </a:lnTo>
                  <a:lnTo>
                    <a:pt x="1246" y="293"/>
                  </a:lnTo>
                  <a:lnTo>
                    <a:pt x="1222" y="171"/>
                  </a:lnTo>
                  <a:lnTo>
                    <a:pt x="1173" y="98"/>
                  </a:lnTo>
                  <a:lnTo>
                    <a:pt x="1075" y="24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0" name="Google Shape;920;p48"/>
          <p:cNvGrpSpPr/>
          <p:nvPr/>
        </p:nvGrpSpPr>
        <p:grpSpPr>
          <a:xfrm>
            <a:off x="3686257" y="4227723"/>
            <a:ext cx="424308" cy="385645"/>
            <a:chOff x="4562200" y="4968250"/>
            <a:chExt cx="549550" cy="499475"/>
          </a:xfrm>
        </p:grpSpPr>
        <p:sp>
          <p:nvSpPr>
            <p:cNvPr id="921" name="Google Shape;921;p48"/>
            <p:cNvSpPr/>
            <p:nvPr/>
          </p:nvSpPr>
          <p:spPr>
            <a:xfrm>
              <a:off x="4842450" y="5242400"/>
              <a:ext cx="213125" cy="225325"/>
            </a:xfrm>
            <a:custGeom>
              <a:avLst/>
              <a:gdLst/>
              <a:ahLst/>
              <a:cxnLst/>
              <a:rect l="l" t="t" r="r" b="b"/>
              <a:pathLst>
                <a:path w="8525" h="9013" extrusionOk="0">
                  <a:moveTo>
                    <a:pt x="8524" y="1"/>
                  </a:moveTo>
                  <a:lnTo>
                    <a:pt x="2272" y="3542"/>
                  </a:lnTo>
                  <a:lnTo>
                    <a:pt x="2150" y="3591"/>
                  </a:lnTo>
                  <a:lnTo>
                    <a:pt x="2028" y="3615"/>
                  </a:lnTo>
                  <a:lnTo>
                    <a:pt x="1906" y="3591"/>
                  </a:lnTo>
                  <a:lnTo>
                    <a:pt x="1808" y="3566"/>
                  </a:lnTo>
                  <a:lnTo>
                    <a:pt x="1735" y="3517"/>
                  </a:lnTo>
                  <a:lnTo>
                    <a:pt x="1662" y="3444"/>
                  </a:lnTo>
                  <a:lnTo>
                    <a:pt x="1588" y="3371"/>
                  </a:lnTo>
                  <a:lnTo>
                    <a:pt x="1" y="440"/>
                  </a:lnTo>
                  <a:lnTo>
                    <a:pt x="1" y="9013"/>
                  </a:lnTo>
                  <a:lnTo>
                    <a:pt x="8524" y="4104"/>
                  </a:lnTo>
                  <a:lnTo>
                    <a:pt x="85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48"/>
            <p:cNvSpPr/>
            <p:nvPr/>
          </p:nvSpPr>
          <p:spPr>
            <a:xfrm>
              <a:off x="4617775" y="5241800"/>
              <a:ext cx="212500" cy="225925"/>
            </a:xfrm>
            <a:custGeom>
              <a:avLst/>
              <a:gdLst/>
              <a:ahLst/>
              <a:cxnLst/>
              <a:rect l="l" t="t" r="r" b="b"/>
              <a:pathLst>
                <a:path w="8500" h="9037" extrusionOk="0">
                  <a:moveTo>
                    <a:pt x="0" y="0"/>
                  </a:moveTo>
                  <a:lnTo>
                    <a:pt x="0" y="4128"/>
                  </a:lnTo>
                  <a:lnTo>
                    <a:pt x="8499" y="9037"/>
                  </a:lnTo>
                  <a:lnTo>
                    <a:pt x="8499" y="586"/>
                  </a:lnTo>
                  <a:lnTo>
                    <a:pt x="6961" y="3395"/>
                  </a:lnTo>
                  <a:lnTo>
                    <a:pt x="6887" y="3468"/>
                  </a:lnTo>
                  <a:lnTo>
                    <a:pt x="6814" y="3541"/>
                  </a:lnTo>
                  <a:lnTo>
                    <a:pt x="6741" y="3590"/>
                  </a:lnTo>
                  <a:lnTo>
                    <a:pt x="6643" y="3615"/>
                  </a:lnTo>
                  <a:lnTo>
                    <a:pt x="6521" y="3639"/>
                  </a:lnTo>
                  <a:lnTo>
                    <a:pt x="6399" y="3615"/>
                  </a:lnTo>
                  <a:lnTo>
                    <a:pt x="6277" y="35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48"/>
            <p:cNvSpPr/>
            <p:nvPr/>
          </p:nvSpPr>
          <p:spPr>
            <a:xfrm>
              <a:off x="4631200" y="4968250"/>
              <a:ext cx="411550" cy="236325"/>
            </a:xfrm>
            <a:custGeom>
              <a:avLst/>
              <a:gdLst/>
              <a:ahLst/>
              <a:cxnLst/>
              <a:rect l="l" t="t" r="r" b="b"/>
              <a:pathLst>
                <a:path w="16462" h="9453" extrusionOk="0">
                  <a:moveTo>
                    <a:pt x="8182" y="1"/>
                  </a:moveTo>
                  <a:lnTo>
                    <a:pt x="0" y="4763"/>
                  </a:lnTo>
                  <a:lnTo>
                    <a:pt x="8231" y="9452"/>
                  </a:lnTo>
                  <a:lnTo>
                    <a:pt x="16462" y="4763"/>
                  </a:lnTo>
                  <a:lnTo>
                    <a:pt x="81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48"/>
            <p:cNvSpPr/>
            <p:nvPr/>
          </p:nvSpPr>
          <p:spPr>
            <a:xfrm>
              <a:off x="4562200" y="5094025"/>
              <a:ext cx="274800" cy="226550"/>
            </a:xfrm>
            <a:custGeom>
              <a:avLst/>
              <a:gdLst/>
              <a:ahLst/>
              <a:cxnLst/>
              <a:rect l="l" t="t" r="r" b="b"/>
              <a:pathLst>
                <a:path w="10992" h="9062" extrusionOk="0">
                  <a:moveTo>
                    <a:pt x="2248" y="1"/>
                  </a:moveTo>
                  <a:lnTo>
                    <a:pt x="1" y="4079"/>
                  </a:lnTo>
                  <a:lnTo>
                    <a:pt x="8744" y="9062"/>
                  </a:lnTo>
                  <a:lnTo>
                    <a:pt x="10991" y="4983"/>
                  </a:lnTo>
                  <a:lnTo>
                    <a:pt x="22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48"/>
            <p:cNvSpPr/>
            <p:nvPr/>
          </p:nvSpPr>
          <p:spPr>
            <a:xfrm>
              <a:off x="4836975" y="5094025"/>
              <a:ext cx="274775" cy="226550"/>
            </a:xfrm>
            <a:custGeom>
              <a:avLst/>
              <a:gdLst/>
              <a:ahLst/>
              <a:cxnLst/>
              <a:rect l="l" t="t" r="r" b="b"/>
              <a:pathLst>
                <a:path w="10991" h="9062" extrusionOk="0">
                  <a:moveTo>
                    <a:pt x="8743" y="1"/>
                  </a:moveTo>
                  <a:lnTo>
                    <a:pt x="0" y="4983"/>
                  </a:lnTo>
                  <a:lnTo>
                    <a:pt x="2247" y="9062"/>
                  </a:lnTo>
                  <a:lnTo>
                    <a:pt x="10990" y="4079"/>
                  </a:lnTo>
                  <a:lnTo>
                    <a:pt x="874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6" name="Google Shape;926;p48"/>
          <p:cNvGrpSpPr/>
          <p:nvPr/>
        </p:nvGrpSpPr>
        <p:grpSpPr>
          <a:xfrm>
            <a:off x="3230873" y="4249419"/>
            <a:ext cx="294170" cy="341789"/>
            <a:chOff x="3972400" y="4996350"/>
            <a:chExt cx="381000" cy="442675"/>
          </a:xfrm>
        </p:grpSpPr>
        <p:sp>
          <p:nvSpPr>
            <p:cNvPr id="927" name="Google Shape;927;p48"/>
            <p:cNvSpPr/>
            <p:nvPr/>
          </p:nvSpPr>
          <p:spPr>
            <a:xfrm>
              <a:off x="4157400" y="4996350"/>
              <a:ext cx="86725" cy="103200"/>
            </a:xfrm>
            <a:custGeom>
              <a:avLst/>
              <a:gdLst/>
              <a:ahLst/>
              <a:cxnLst/>
              <a:rect l="l" t="t" r="r" b="b"/>
              <a:pathLst>
                <a:path w="3469" h="4128" extrusionOk="0">
                  <a:moveTo>
                    <a:pt x="3395" y="0"/>
                  </a:moveTo>
                  <a:lnTo>
                    <a:pt x="3029" y="98"/>
                  </a:lnTo>
                  <a:lnTo>
                    <a:pt x="2638" y="195"/>
                  </a:lnTo>
                  <a:lnTo>
                    <a:pt x="2149" y="342"/>
                  </a:lnTo>
                  <a:lnTo>
                    <a:pt x="1661" y="537"/>
                  </a:lnTo>
                  <a:lnTo>
                    <a:pt x="1392" y="659"/>
                  </a:lnTo>
                  <a:lnTo>
                    <a:pt x="1148" y="806"/>
                  </a:lnTo>
                  <a:lnTo>
                    <a:pt x="904" y="953"/>
                  </a:lnTo>
                  <a:lnTo>
                    <a:pt x="684" y="1124"/>
                  </a:lnTo>
                  <a:lnTo>
                    <a:pt x="489" y="1319"/>
                  </a:lnTo>
                  <a:lnTo>
                    <a:pt x="318" y="1514"/>
                  </a:lnTo>
                  <a:lnTo>
                    <a:pt x="196" y="1710"/>
                  </a:lnTo>
                  <a:lnTo>
                    <a:pt x="98" y="1929"/>
                  </a:lnTo>
                  <a:lnTo>
                    <a:pt x="49" y="2149"/>
                  </a:lnTo>
                  <a:lnTo>
                    <a:pt x="0" y="2369"/>
                  </a:lnTo>
                  <a:lnTo>
                    <a:pt x="0" y="2589"/>
                  </a:lnTo>
                  <a:lnTo>
                    <a:pt x="25" y="2784"/>
                  </a:lnTo>
                  <a:lnTo>
                    <a:pt x="49" y="2980"/>
                  </a:lnTo>
                  <a:lnTo>
                    <a:pt x="98" y="3175"/>
                  </a:lnTo>
                  <a:lnTo>
                    <a:pt x="220" y="3517"/>
                  </a:lnTo>
                  <a:lnTo>
                    <a:pt x="342" y="3786"/>
                  </a:lnTo>
                  <a:lnTo>
                    <a:pt x="489" y="4030"/>
                  </a:lnTo>
                  <a:lnTo>
                    <a:pt x="757" y="4079"/>
                  </a:lnTo>
                  <a:lnTo>
                    <a:pt x="1050" y="4103"/>
                  </a:lnTo>
                  <a:lnTo>
                    <a:pt x="1392" y="4128"/>
                  </a:lnTo>
                  <a:lnTo>
                    <a:pt x="1588" y="4103"/>
                  </a:lnTo>
                  <a:lnTo>
                    <a:pt x="1808" y="4079"/>
                  </a:lnTo>
                  <a:lnTo>
                    <a:pt x="2003" y="4030"/>
                  </a:lnTo>
                  <a:lnTo>
                    <a:pt x="2198" y="3957"/>
                  </a:lnTo>
                  <a:lnTo>
                    <a:pt x="2394" y="3859"/>
                  </a:lnTo>
                  <a:lnTo>
                    <a:pt x="2589" y="3737"/>
                  </a:lnTo>
                  <a:lnTo>
                    <a:pt x="2760" y="3590"/>
                  </a:lnTo>
                  <a:lnTo>
                    <a:pt x="2931" y="3395"/>
                  </a:lnTo>
                  <a:lnTo>
                    <a:pt x="3053" y="3175"/>
                  </a:lnTo>
                  <a:lnTo>
                    <a:pt x="3175" y="2931"/>
                  </a:lnTo>
                  <a:lnTo>
                    <a:pt x="3273" y="2662"/>
                  </a:lnTo>
                  <a:lnTo>
                    <a:pt x="3346" y="2394"/>
                  </a:lnTo>
                  <a:lnTo>
                    <a:pt x="3395" y="2125"/>
                  </a:lnTo>
                  <a:lnTo>
                    <a:pt x="3419" y="1832"/>
                  </a:lnTo>
                  <a:lnTo>
                    <a:pt x="3468" y="1294"/>
                  </a:lnTo>
                  <a:lnTo>
                    <a:pt x="3468" y="782"/>
                  </a:lnTo>
                  <a:lnTo>
                    <a:pt x="3444" y="391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48"/>
            <p:cNvSpPr/>
            <p:nvPr/>
          </p:nvSpPr>
          <p:spPr>
            <a:xfrm>
              <a:off x="3972400" y="5048250"/>
              <a:ext cx="381000" cy="390775"/>
            </a:xfrm>
            <a:custGeom>
              <a:avLst/>
              <a:gdLst/>
              <a:ahLst/>
              <a:cxnLst/>
              <a:rect l="l" t="t" r="r" b="b"/>
              <a:pathLst>
                <a:path w="15240" h="15631" extrusionOk="0">
                  <a:moveTo>
                    <a:pt x="4689" y="3810"/>
                  </a:moveTo>
                  <a:lnTo>
                    <a:pt x="4787" y="3834"/>
                  </a:lnTo>
                  <a:lnTo>
                    <a:pt x="4860" y="3908"/>
                  </a:lnTo>
                  <a:lnTo>
                    <a:pt x="4885" y="4005"/>
                  </a:lnTo>
                  <a:lnTo>
                    <a:pt x="4885" y="4103"/>
                  </a:lnTo>
                  <a:lnTo>
                    <a:pt x="4836" y="4176"/>
                  </a:lnTo>
                  <a:lnTo>
                    <a:pt x="4787" y="4250"/>
                  </a:lnTo>
                  <a:lnTo>
                    <a:pt x="4689" y="4298"/>
                  </a:lnTo>
                  <a:lnTo>
                    <a:pt x="4421" y="4347"/>
                  </a:lnTo>
                  <a:lnTo>
                    <a:pt x="4176" y="4421"/>
                  </a:lnTo>
                  <a:lnTo>
                    <a:pt x="3957" y="4518"/>
                  </a:lnTo>
                  <a:lnTo>
                    <a:pt x="3737" y="4640"/>
                  </a:lnTo>
                  <a:lnTo>
                    <a:pt x="3566" y="4787"/>
                  </a:lnTo>
                  <a:lnTo>
                    <a:pt x="3395" y="4933"/>
                  </a:lnTo>
                  <a:lnTo>
                    <a:pt x="3248" y="5080"/>
                  </a:lnTo>
                  <a:lnTo>
                    <a:pt x="3102" y="5251"/>
                  </a:lnTo>
                  <a:lnTo>
                    <a:pt x="3004" y="5422"/>
                  </a:lnTo>
                  <a:lnTo>
                    <a:pt x="2882" y="5617"/>
                  </a:lnTo>
                  <a:lnTo>
                    <a:pt x="2735" y="5984"/>
                  </a:lnTo>
                  <a:lnTo>
                    <a:pt x="2613" y="6374"/>
                  </a:lnTo>
                  <a:lnTo>
                    <a:pt x="2516" y="6765"/>
                  </a:lnTo>
                  <a:lnTo>
                    <a:pt x="2491" y="6838"/>
                  </a:lnTo>
                  <a:lnTo>
                    <a:pt x="2442" y="6912"/>
                  </a:lnTo>
                  <a:lnTo>
                    <a:pt x="2369" y="6936"/>
                  </a:lnTo>
                  <a:lnTo>
                    <a:pt x="2296" y="6961"/>
                  </a:lnTo>
                  <a:lnTo>
                    <a:pt x="2247" y="6961"/>
                  </a:lnTo>
                  <a:lnTo>
                    <a:pt x="2149" y="6912"/>
                  </a:lnTo>
                  <a:lnTo>
                    <a:pt x="2076" y="6863"/>
                  </a:lnTo>
                  <a:lnTo>
                    <a:pt x="2052" y="6765"/>
                  </a:lnTo>
                  <a:lnTo>
                    <a:pt x="2052" y="6668"/>
                  </a:lnTo>
                  <a:lnTo>
                    <a:pt x="2100" y="6374"/>
                  </a:lnTo>
                  <a:lnTo>
                    <a:pt x="2174" y="6106"/>
                  </a:lnTo>
                  <a:lnTo>
                    <a:pt x="2271" y="5837"/>
                  </a:lnTo>
                  <a:lnTo>
                    <a:pt x="2369" y="5593"/>
                  </a:lnTo>
                  <a:lnTo>
                    <a:pt x="2491" y="5349"/>
                  </a:lnTo>
                  <a:lnTo>
                    <a:pt x="2613" y="5129"/>
                  </a:lnTo>
                  <a:lnTo>
                    <a:pt x="2760" y="4933"/>
                  </a:lnTo>
                  <a:lnTo>
                    <a:pt x="2906" y="4738"/>
                  </a:lnTo>
                  <a:lnTo>
                    <a:pt x="3077" y="4567"/>
                  </a:lnTo>
                  <a:lnTo>
                    <a:pt x="3248" y="4396"/>
                  </a:lnTo>
                  <a:lnTo>
                    <a:pt x="3444" y="4250"/>
                  </a:lnTo>
                  <a:lnTo>
                    <a:pt x="3663" y="4128"/>
                  </a:lnTo>
                  <a:lnTo>
                    <a:pt x="3883" y="4030"/>
                  </a:lnTo>
                  <a:lnTo>
                    <a:pt x="4103" y="3932"/>
                  </a:lnTo>
                  <a:lnTo>
                    <a:pt x="4347" y="3859"/>
                  </a:lnTo>
                  <a:lnTo>
                    <a:pt x="4616" y="3810"/>
                  </a:lnTo>
                  <a:close/>
                  <a:moveTo>
                    <a:pt x="6374" y="0"/>
                  </a:moveTo>
                  <a:lnTo>
                    <a:pt x="6008" y="293"/>
                  </a:lnTo>
                  <a:lnTo>
                    <a:pt x="6301" y="953"/>
                  </a:lnTo>
                  <a:lnTo>
                    <a:pt x="7083" y="2687"/>
                  </a:lnTo>
                  <a:lnTo>
                    <a:pt x="6619" y="2662"/>
                  </a:lnTo>
                  <a:lnTo>
                    <a:pt x="6179" y="2638"/>
                  </a:lnTo>
                  <a:lnTo>
                    <a:pt x="5373" y="2516"/>
                  </a:lnTo>
                  <a:lnTo>
                    <a:pt x="4592" y="2516"/>
                  </a:lnTo>
                  <a:lnTo>
                    <a:pt x="4421" y="2540"/>
                  </a:lnTo>
                  <a:lnTo>
                    <a:pt x="4225" y="2589"/>
                  </a:lnTo>
                  <a:lnTo>
                    <a:pt x="4030" y="2662"/>
                  </a:lnTo>
                  <a:lnTo>
                    <a:pt x="3834" y="2735"/>
                  </a:lnTo>
                  <a:lnTo>
                    <a:pt x="3419" y="2955"/>
                  </a:lnTo>
                  <a:lnTo>
                    <a:pt x="3004" y="3175"/>
                  </a:lnTo>
                  <a:lnTo>
                    <a:pt x="2638" y="3444"/>
                  </a:lnTo>
                  <a:lnTo>
                    <a:pt x="2271" y="3712"/>
                  </a:lnTo>
                  <a:lnTo>
                    <a:pt x="1929" y="4030"/>
                  </a:lnTo>
                  <a:lnTo>
                    <a:pt x="1612" y="4347"/>
                  </a:lnTo>
                  <a:lnTo>
                    <a:pt x="1319" y="4689"/>
                  </a:lnTo>
                  <a:lnTo>
                    <a:pt x="1075" y="5056"/>
                  </a:lnTo>
                  <a:lnTo>
                    <a:pt x="830" y="5446"/>
                  </a:lnTo>
                  <a:lnTo>
                    <a:pt x="611" y="5862"/>
                  </a:lnTo>
                  <a:lnTo>
                    <a:pt x="440" y="6301"/>
                  </a:lnTo>
                  <a:lnTo>
                    <a:pt x="293" y="6741"/>
                  </a:lnTo>
                  <a:lnTo>
                    <a:pt x="171" y="7205"/>
                  </a:lnTo>
                  <a:lnTo>
                    <a:pt x="73" y="7693"/>
                  </a:lnTo>
                  <a:lnTo>
                    <a:pt x="24" y="8206"/>
                  </a:lnTo>
                  <a:lnTo>
                    <a:pt x="0" y="8719"/>
                  </a:lnTo>
                  <a:lnTo>
                    <a:pt x="24" y="9256"/>
                  </a:lnTo>
                  <a:lnTo>
                    <a:pt x="73" y="9794"/>
                  </a:lnTo>
                  <a:lnTo>
                    <a:pt x="171" y="10307"/>
                  </a:lnTo>
                  <a:lnTo>
                    <a:pt x="293" y="10795"/>
                  </a:lnTo>
                  <a:lnTo>
                    <a:pt x="464" y="11308"/>
                  </a:lnTo>
                  <a:lnTo>
                    <a:pt x="659" y="11772"/>
                  </a:lnTo>
                  <a:lnTo>
                    <a:pt x="879" y="12236"/>
                  </a:lnTo>
                  <a:lnTo>
                    <a:pt x="1123" y="12676"/>
                  </a:lnTo>
                  <a:lnTo>
                    <a:pt x="1392" y="13091"/>
                  </a:lnTo>
                  <a:lnTo>
                    <a:pt x="1710" y="13506"/>
                  </a:lnTo>
                  <a:lnTo>
                    <a:pt x="2027" y="13872"/>
                  </a:lnTo>
                  <a:lnTo>
                    <a:pt x="2393" y="14239"/>
                  </a:lnTo>
                  <a:lnTo>
                    <a:pt x="2760" y="14581"/>
                  </a:lnTo>
                  <a:lnTo>
                    <a:pt x="3151" y="14874"/>
                  </a:lnTo>
                  <a:lnTo>
                    <a:pt x="3590" y="15167"/>
                  </a:lnTo>
                  <a:lnTo>
                    <a:pt x="4030" y="15411"/>
                  </a:lnTo>
                  <a:lnTo>
                    <a:pt x="4225" y="15509"/>
                  </a:lnTo>
                  <a:lnTo>
                    <a:pt x="4421" y="15582"/>
                  </a:lnTo>
                  <a:lnTo>
                    <a:pt x="4640" y="15631"/>
                  </a:lnTo>
                  <a:lnTo>
                    <a:pt x="5275" y="15631"/>
                  </a:lnTo>
                  <a:lnTo>
                    <a:pt x="5739" y="15558"/>
                  </a:lnTo>
                  <a:lnTo>
                    <a:pt x="6668" y="15362"/>
                  </a:lnTo>
                  <a:lnTo>
                    <a:pt x="7132" y="15289"/>
                  </a:lnTo>
                  <a:lnTo>
                    <a:pt x="7376" y="15264"/>
                  </a:lnTo>
                  <a:lnTo>
                    <a:pt x="7864" y="15264"/>
                  </a:lnTo>
                  <a:lnTo>
                    <a:pt x="8108" y="15289"/>
                  </a:lnTo>
                  <a:lnTo>
                    <a:pt x="8597" y="15362"/>
                  </a:lnTo>
                  <a:lnTo>
                    <a:pt x="9549" y="15558"/>
                  </a:lnTo>
                  <a:lnTo>
                    <a:pt x="9989" y="15606"/>
                  </a:lnTo>
                  <a:lnTo>
                    <a:pt x="10209" y="15631"/>
                  </a:lnTo>
                  <a:lnTo>
                    <a:pt x="10429" y="15631"/>
                  </a:lnTo>
                  <a:lnTo>
                    <a:pt x="10648" y="15606"/>
                  </a:lnTo>
                  <a:lnTo>
                    <a:pt x="10868" y="15558"/>
                  </a:lnTo>
                  <a:lnTo>
                    <a:pt x="11064" y="15484"/>
                  </a:lnTo>
                  <a:lnTo>
                    <a:pt x="11283" y="15387"/>
                  </a:lnTo>
                  <a:lnTo>
                    <a:pt x="11723" y="15142"/>
                  </a:lnTo>
                  <a:lnTo>
                    <a:pt x="12114" y="14849"/>
                  </a:lnTo>
                  <a:lnTo>
                    <a:pt x="12529" y="14532"/>
                  </a:lnTo>
                  <a:lnTo>
                    <a:pt x="12895" y="14214"/>
                  </a:lnTo>
                  <a:lnTo>
                    <a:pt x="13237" y="13848"/>
                  </a:lnTo>
                  <a:lnTo>
                    <a:pt x="13555" y="13457"/>
                  </a:lnTo>
                  <a:lnTo>
                    <a:pt x="13872" y="13066"/>
                  </a:lnTo>
                  <a:lnTo>
                    <a:pt x="14141" y="12651"/>
                  </a:lnTo>
                  <a:lnTo>
                    <a:pt x="14385" y="12212"/>
                  </a:lnTo>
                  <a:lnTo>
                    <a:pt x="14605" y="11748"/>
                  </a:lnTo>
                  <a:lnTo>
                    <a:pt x="14800" y="11283"/>
                  </a:lnTo>
                  <a:lnTo>
                    <a:pt x="14947" y="10795"/>
                  </a:lnTo>
                  <a:lnTo>
                    <a:pt x="15069" y="10282"/>
                  </a:lnTo>
                  <a:lnTo>
                    <a:pt x="15167" y="9769"/>
                  </a:lnTo>
                  <a:lnTo>
                    <a:pt x="15216" y="9256"/>
                  </a:lnTo>
                  <a:lnTo>
                    <a:pt x="15240" y="8719"/>
                  </a:lnTo>
                  <a:lnTo>
                    <a:pt x="15216" y="8182"/>
                  </a:lnTo>
                  <a:lnTo>
                    <a:pt x="15167" y="7669"/>
                  </a:lnTo>
                  <a:lnTo>
                    <a:pt x="15069" y="7180"/>
                  </a:lnTo>
                  <a:lnTo>
                    <a:pt x="14947" y="6692"/>
                  </a:lnTo>
                  <a:lnTo>
                    <a:pt x="14776" y="6252"/>
                  </a:lnTo>
                  <a:lnTo>
                    <a:pt x="14605" y="5813"/>
                  </a:lnTo>
                  <a:lnTo>
                    <a:pt x="14385" y="5398"/>
                  </a:lnTo>
                  <a:lnTo>
                    <a:pt x="14141" y="5007"/>
                  </a:lnTo>
                  <a:lnTo>
                    <a:pt x="13848" y="4616"/>
                  </a:lnTo>
                  <a:lnTo>
                    <a:pt x="13555" y="4274"/>
                  </a:lnTo>
                  <a:lnTo>
                    <a:pt x="13213" y="3957"/>
                  </a:lnTo>
                  <a:lnTo>
                    <a:pt x="12871" y="3639"/>
                  </a:lnTo>
                  <a:lnTo>
                    <a:pt x="12505" y="3370"/>
                  </a:lnTo>
                  <a:lnTo>
                    <a:pt x="12089" y="3102"/>
                  </a:lnTo>
                  <a:lnTo>
                    <a:pt x="11674" y="2858"/>
                  </a:lnTo>
                  <a:lnTo>
                    <a:pt x="11259" y="2662"/>
                  </a:lnTo>
                  <a:lnTo>
                    <a:pt x="11064" y="2589"/>
                  </a:lnTo>
                  <a:lnTo>
                    <a:pt x="10893" y="2540"/>
                  </a:lnTo>
                  <a:lnTo>
                    <a:pt x="10697" y="2516"/>
                  </a:lnTo>
                  <a:lnTo>
                    <a:pt x="10526" y="2491"/>
                  </a:lnTo>
                  <a:lnTo>
                    <a:pt x="10111" y="2491"/>
                  </a:lnTo>
                  <a:lnTo>
                    <a:pt x="9696" y="2516"/>
                  </a:lnTo>
                  <a:lnTo>
                    <a:pt x="8841" y="2613"/>
                  </a:lnTo>
                  <a:lnTo>
                    <a:pt x="8426" y="2662"/>
                  </a:lnTo>
                  <a:lnTo>
                    <a:pt x="7986" y="2687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9" name="Google Shape;929;p48"/>
          <p:cNvGrpSpPr/>
          <p:nvPr/>
        </p:nvGrpSpPr>
        <p:grpSpPr>
          <a:xfrm>
            <a:off x="4210494" y="4220658"/>
            <a:ext cx="416760" cy="399774"/>
            <a:chOff x="5241175" y="4959100"/>
            <a:chExt cx="539775" cy="517775"/>
          </a:xfrm>
        </p:grpSpPr>
        <p:sp>
          <p:nvSpPr>
            <p:cNvPr id="930" name="Google Shape;930;p48"/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48"/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48"/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48"/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48"/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" name="Google Shape;935;p48"/>
            <p:cNvSpPr/>
            <p:nvPr/>
          </p:nvSpPr>
          <p:spPr>
            <a:xfrm>
              <a:off x="5420075" y="5116000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6" name="Google Shape;936;p48"/>
          <p:cNvSpPr/>
          <p:nvPr/>
        </p:nvSpPr>
        <p:spPr>
          <a:xfrm>
            <a:off x="4756286" y="4319487"/>
            <a:ext cx="366786" cy="202734"/>
          </a:xfrm>
          <a:custGeom>
            <a:avLst/>
            <a:gdLst/>
            <a:ahLst/>
            <a:cxnLst/>
            <a:rect l="l" t="t" r="r" b="b"/>
            <a:pathLst>
              <a:path w="19002" h="10503" extrusionOk="0">
                <a:moveTo>
                  <a:pt x="17072" y="1100"/>
                </a:moveTo>
                <a:lnTo>
                  <a:pt x="17145" y="1124"/>
                </a:lnTo>
                <a:lnTo>
                  <a:pt x="17268" y="1197"/>
                </a:lnTo>
                <a:lnTo>
                  <a:pt x="17365" y="1320"/>
                </a:lnTo>
                <a:lnTo>
                  <a:pt x="17390" y="1393"/>
                </a:lnTo>
                <a:lnTo>
                  <a:pt x="17390" y="1490"/>
                </a:lnTo>
                <a:lnTo>
                  <a:pt x="17390" y="1564"/>
                </a:lnTo>
                <a:lnTo>
                  <a:pt x="17365" y="1637"/>
                </a:lnTo>
                <a:lnTo>
                  <a:pt x="17268" y="1759"/>
                </a:lnTo>
                <a:lnTo>
                  <a:pt x="17145" y="1832"/>
                </a:lnTo>
                <a:lnTo>
                  <a:pt x="17072" y="1857"/>
                </a:lnTo>
                <a:lnTo>
                  <a:pt x="16926" y="1857"/>
                </a:lnTo>
                <a:lnTo>
                  <a:pt x="16852" y="1832"/>
                </a:lnTo>
                <a:lnTo>
                  <a:pt x="16730" y="1759"/>
                </a:lnTo>
                <a:lnTo>
                  <a:pt x="16657" y="1637"/>
                </a:lnTo>
                <a:lnTo>
                  <a:pt x="16633" y="1564"/>
                </a:lnTo>
                <a:lnTo>
                  <a:pt x="16608" y="1490"/>
                </a:lnTo>
                <a:lnTo>
                  <a:pt x="16633" y="1393"/>
                </a:lnTo>
                <a:lnTo>
                  <a:pt x="16657" y="1320"/>
                </a:lnTo>
                <a:lnTo>
                  <a:pt x="16730" y="1197"/>
                </a:lnTo>
                <a:lnTo>
                  <a:pt x="16852" y="1124"/>
                </a:lnTo>
                <a:lnTo>
                  <a:pt x="16926" y="1100"/>
                </a:lnTo>
                <a:close/>
                <a:moveTo>
                  <a:pt x="15924" y="1"/>
                </a:moveTo>
                <a:lnTo>
                  <a:pt x="15656" y="25"/>
                </a:lnTo>
                <a:lnTo>
                  <a:pt x="15387" y="74"/>
                </a:lnTo>
                <a:lnTo>
                  <a:pt x="15192" y="123"/>
                </a:lnTo>
                <a:lnTo>
                  <a:pt x="14996" y="172"/>
                </a:lnTo>
                <a:lnTo>
                  <a:pt x="14801" y="269"/>
                </a:lnTo>
                <a:lnTo>
                  <a:pt x="14605" y="367"/>
                </a:lnTo>
                <a:lnTo>
                  <a:pt x="14435" y="489"/>
                </a:lnTo>
                <a:lnTo>
                  <a:pt x="14264" y="611"/>
                </a:lnTo>
                <a:lnTo>
                  <a:pt x="14093" y="758"/>
                </a:lnTo>
                <a:lnTo>
                  <a:pt x="13970" y="929"/>
                </a:lnTo>
                <a:lnTo>
                  <a:pt x="13824" y="1100"/>
                </a:lnTo>
                <a:lnTo>
                  <a:pt x="13726" y="1271"/>
                </a:lnTo>
                <a:lnTo>
                  <a:pt x="13629" y="1466"/>
                </a:lnTo>
                <a:lnTo>
                  <a:pt x="13531" y="1661"/>
                </a:lnTo>
                <a:lnTo>
                  <a:pt x="13482" y="1881"/>
                </a:lnTo>
                <a:lnTo>
                  <a:pt x="13433" y="2101"/>
                </a:lnTo>
                <a:lnTo>
                  <a:pt x="13409" y="2345"/>
                </a:lnTo>
                <a:lnTo>
                  <a:pt x="13409" y="2565"/>
                </a:lnTo>
                <a:lnTo>
                  <a:pt x="6668" y="4372"/>
                </a:lnTo>
                <a:lnTo>
                  <a:pt x="6986" y="4592"/>
                </a:lnTo>
                <a:lnTo>
                  <a:pt x="7303" y="4812"/>
                </a:lnTo>
                <a:lnTo>
                  <a:pt x="7621" y="5032"/>
                </a:lnTo>
                <a:lnTo>
                  <a:pt x="7938" y="5203"/>
                </a:lnTo>
                <a:lnTo>
                  <a:pt x="8280" y="5374"/>
                </a:lnTo>
                <a:lnTo>
                  <a:pt x="8597" y="5496"/>
                </a:lnTo>
                <a:lnTo>
                  <a:pt x="8939" y="5618"/>
                </a:lnTo>
                <a:lnTo>
                  <a:pt x="9257" y="5740"/>
                </a:lnTo>
                <a:lnTo>
                  <a:pt x="9599" y="5813"/>
                </a:lnTo>
                <a:lnTo>
                  <a:pt x="9941" y="5862"/>
                </a:lnTo>
                <a:lnTo>
                  <a:pt x="10258" y="5911"/>
                </a:lnTo>
                <a:lnTo>
                  <a:pt x="10600" y="5935"/>
                </a:lnTo>
                <a:lnTo>
                  <a:pt x="10942" y="5935"/>
                </a:lnTo>
                <a:lnTo>
                  <a:pt x="11284" y="5911"/>
                </a:lnTo>
                <a:lnTo>
                  <a:pt x="11626" y="5862"/>
                </a:lnTo>
                <a:lnTo>
                  <a:pt x="11968" y="5813"/>
                </a:lnTo>
                <a:lnTo>
                  <a:pt x="12285" y="5716"/>
                </a:lnTo>
                <a:lnTo>
                  <a:pt x="12603" y="5642"/>
                </a:lnTo>
                <a:lnTo>
                  <a:pt x="13140" y="5423"/>
                </a:lnTo>
                <a:lnTo>
                  <a:pt x="13629" y="5203"/>
                </a:lnTo>
                <a:lnTo>
                  <a:pt x="14044" y="4983"/>
                </a:lnTo>
                <a:lnTo>
                  <a:pt x="14386" y="4763"/>
                </a:lnTo>
                <a:lnTo>
                  <a:pt x="14630" y="4592"/>
                </a:lnTo>
                <a:lnTo>
                  <a:pt x="14850" y="4421"/>
                </a:lnTo>
                <a:lnTo>
                  <a:pt x="14923" y="4372"/>
                </a:lnTo>
                <a:lnTo>
                  <a:pt x="15021" y="4348"/>
                </a:lnTo>
                <a:lnTo>
                  <a:pt x="15118" y="4372"/>
                </a:lnTo>
                <a:lnTo>
                  <a:pt x="15192" y="4421"/>
                </a:lnTo>
                <a:lnTo>
                  <a:pt x="15240" y="4519"/>
                </a:lnTo>
                <a:lnTo>
                  <a:pt x="15240" y="4592"/>
                </a:lnTo>
                <a:lnTo>
                  <a:pt x="15240" y="4690"/>
                </a:lnTo>
                <a:lnTo>
                  <a:pt x="15167" y="4763"/>
                </a:lnTo>
                <a:lnTo>
                  <a:pt x="15045" y="4861"/>
                </a:lnTo>
                <a:lnTo>
                  <a:pt x="14752" y="5105"/>
                </a:lnTo>
                <a:lnTo>
                  <a:pt x="14312" y="5398"/>
                </a:lnTo>
                <a:lnTo>
                  <a:pt x="14019" y="5569"/>
                </a:lnTo>
                <a:lnTo>
                  <a:pt x="13702" y="5716"/>
                </a:lnTo>
                <a:lnTo>
                  <a:pt x="13213" y="5935"/>
                </a:lnTo>
                <a:lnTo>
                  <a:pt x="12969" y="6033"/>
                </a:lnTo>
                <a:lnTo>
                  <a:pt x="12676" y="6131"/>
                </a:lnTo>
                <a:lnTo>
                  <a:pt x="12090" y="6277"/>
                </a:lnTo>
                <a:lnTo>
                  <a:pt x="11797" y="6326"/>
                </a:lnTo>
                <a:lnTo>
                  <a:pt x="11479" y="6375"/>
                </a:lnTo>
                <a:lnTo>
                  <a:pt x="11137" y="6400"/>
                </a:lnTo>
                <a:lnTo>
                  <a:pt x="10796" y="6424"/>
                </a:lnTo>
                <a:lnTo>
                  <a:pt x="10429" y="6400"/>
                </a:lnTo>
                <a:lnTo>
                  <a:pt x="10063" y="6375"/>
                </a:lnTo>
                <a:lnTo>
                  <a:pt x="9696" y="6326"/>
                </a:lnTo>
                <a:lnTo>
                  <a:pt x="9306" y="6229"/>
                </a:lnTo>
                <a:lnTo>
                  <a:pt x="8915" y="6131"/>
                </a:lnTo>
                <a:lnTo>
                  <a:pt x="8500" y="5984"/>
                </a:lnTo>
                <a:lnTo>
                  <a:pt x="8085" y="5813"/>
                </a:lnTo>
                <a:lnTo>
                  <a:pt x="7669" y="5594"/>
                </a:lnTo>
                <a:lnTo>
                  <a:pt x="7572" y="5569"/>
                </a:lnTo>
                <a:lnTo>
                  <a:pt x="7376" y="5471"/>
                </a:lnTo>
                <a:lnTo>
                  <a:pt x="7254" y="5471"/>
                </a:lnTo>
                <a:lnTo>
                  <a:pt x="7132" y="5496"/>
                </a:lnTo>
                <a:lnTo>
                  <a:pt x="318" y="7694"/>
                </a:lnTo>
                <a:lnTo>
                  <a:pt x="245" y="7743"/>
                </a:lnTo>
                <a:lnTo>
                  <a:pt x="147" y="7792"/>
                </a:lnTo>
                <a:lnTo>
                  <a:pt x="98" y="7865"/>
                </a:lnTo>
                <a:lnTo>
                  <a:pt x="49" y="7938"/>
                </a:lnTo>
                <a:lnTo>
                  <a:pt x="1" y="8036"/>
                </a:lnTo>
                <a:lnTo>
                  <a:pt x="1" y="8134"/>
                </a:lnTo>
                <a:lnTo>
                  <a:pt x="1" y="8207"/>
                </a:lnTo>
                <a:lnTo>
                  <a:pt x="25" y="8305"/>
                </a:lnTo>
                <a:lnTo>
                  <a:pt x="98" y="8451"/>
                </a:lnTo>
                <a:lnTo>
                  <a:pt x="196" y="8549"/>
                </a:lnTo>
                <a:lnTo>
                  <a:pt x="318" y="8622"/>
                </a:lnTo>
                <a:lnTo>
                  <a:pt x="489" y="8646"/>
                </a:lnTo>
                <a:lnTo>
                  <a:pt x="611" y="8622"/>
                </a:lnTo>
                <a:lnTo>
                  <a:pt x="269" y="8793"/>
                </a:lnTo>
                <a:lnTo>
                  <a:pt x="171" y="8842"/>
                </a:lnTo>
                <a:lnTo>
                  <a:pt x="123" y="8915"/>
                </a:lnTo>
                <a:lnTo>
                  <a:pt x="49" y="8988"/>
                </a:lnTo>
                <a:lnTo>
                  <a:pt x="25" y="9086"/>
                </a:lnTo>
                <a:lnTo>
                  <a:pt x="1" y="9159"/>
                </a:lnTo>
                <a:lnTo>
                  <a:pt x="1" y="9257"/>
                </a:lnTo>
                <a:lnTo>
                  <a:pt x="1" y="9355"/>
                </a:lnTo>
                <a:lnTo>
                  <a:pt x="49" y="9452"/>
                </a:lnTo>
                <a:lnTo>
                  <a:pt x="123" y="9575"/>
                </a:lnTo>
                <a:lnTo>
                  <a:pt x="220" y="9648"/>
                </a:lnTo>
                <a:lnTo>
                  <a:pt x="342" y="9697"/>
                </a:lnTo>
                <a:lnTo>
                  <a:pt x="489" y="9721"/>
                </a:lnTo>
                <a:lnTo>
                  <a:pt x="587" y="9721"/>
                </a:lnTo>
                <a:lnTo>
                  <a:pt x="684" y="9672"/>
                </a:lnTo>
                <a:lnTo>
                  <a:pt x="855" y="9599"/>
                </a:lnTo>
                <a:lnTo>
                  <a:pt x="782" y="9721"/>
                </a:lnTo>
                <a:lnTo>
                  <a:pt x="758" y="9868"/>
                </a:lnTo>
                <a:lnTo>
                  <a:pt x="782" y="10014"/>
                </a:lnTo>
                <a:lnTo>
                  <a:pt x="831" y="10161"/>
                </a:lnTo>
                <a:lnTo>
                  <a:pt x="929" y="10258"/>
                </a:lnTo>
                <a:lnTo>
                  <a:pt x="1026" y="10307"/>
                </a:lnTo>
                <a:lnTo>
                  <a:pt x="1124" y="10356"/>
                </a:lnTo>
                <a:lnTo>
                  <a:pt x="1246" y="10380"/>
                </a:lnTo>
                <a:lnTo>
                  <a:pt x="1393" y="10356"/>
                </a:lnTo>
                <a:lnTo>
                  <a:pt x="1515" y="10283"/>
                </a:lnTo>
                <a:lnTo>
                  <a:pt x="6082" y="7303"/>
                </a:lnTo>
                <a:lnTo>
                  <a:pt x="6546" y="7523"/>
                </a:lnTo>
                <a:lnTo>
                  <a:pt x="7108" y="7743"/>
                </a:lnTo>
                <a:lnTo>
                  <a:pt x="7791" y="7987"/>
                </a:lnTo>
                <a:lnTo>
                  <a:pt x="8524" y="8207"/>
                </a:lnTo>
                <a:lnTo>
                  <a:pt x="9306" y="8402"/>
                </a:lnTo>
                <a:lnTo>
                  <a:pt x="10087" y="8549"/>
                </a:lnTo>
                <a:lnTo>
                  <a:pt x="10454" y="8598"/>
                </a:lnTo>
                <a:lnTo>
                  <a:pt x="10820" y="8646"/>
                </a:lnTo>
                <a:lnTo>
                  <a:pt x="11528" y="8646"/>
                </a:lnTo>
                <a:lnTo>
                  <a:pt x="12212" y="10356"/>
                </a:lnTo>
                <a:lnTo>
                  <a:pt x="12261" y="10405"/>
                </a:lnTo>
                <a:lnTo>
                  <a:pt x="12310" y="10454"/>
                </a:lnTo>
                <a:lnTo>
                  <a:pt x="12383" y="10478"/>
                </a:lnTo>
                <a:lnTo>
                  <a:pt x="12456" y="10503"/>
                </a:lnTo>
                <a:lnTo>
                  <a:pt x="13384" y="10503"/>
                </a:lnTo>
                <a:lnTo>
                  <a:pt x="13482" y="10478"/>
                </a:lnTo>
                <a:lnTo>
                  <a:pt x="13555" y="10454"/>
                </a:lnTo>
                <a:lnTo>
                  <a:pt x="13604" y="10405"/>
                </a:lnTo>
                <a:lnTo>
                  <a:pt x="13629" y="10332"/>
                </a:lnTo>
                <a:lnTo>
                  <a:pt x="13629" y="10234"/>
                </a:lnTo>
                <a:lnTo>
                  <a:pt x="13580" y="10161"/>
                </a:lnTo>
                <a:lnTo>
                  <a:pt x="13506" y="10087"/>
                </a:lnTo>
                <a:lnTo>
                  <a:pt x="13409" y="10087"/>
                </a:lnTo>
                <a:lnTo>
                  <a:pt x="12603" y="10014"/>
                </a:lnTo>
                <a:lnTo>
                  <a:pt x="12163" y="8646"/>
                </a:lnTo>
                <a:lnTo>
                  <a:pt x="12700" y="8598"/>
                </a:lnTo>
                <a:lnTo>
                  <a:pt x="13067" y="8549"/>
                </a:lnTo>
                <a:lnTo>
                  <a:pt x="13482" y="8475"/>
                </a:lnTo>
                <a:lnTo>
                  <a:pt x="13922" y="8378"/>
                </a:lnTo>
                <a:lnTo>
                  <a:pt x="14386" y="8280"/>
                </a:lnTo>
                <a:lnTo>
                  <a:pt x="14874" y="8109"/>
                </a:lnTo>
                <a:lnTo>
                  <a:pt x="15363" y="7914"/>
                </a:lnTo>
                <a:lnTo>
                  <a:pt x="15827" y="7670"/>
                </a:lnTo>
                <a:lnTo>
                  <a:pt x="16046" y="7547"/>
                </a:lnTo>
                <a:lnTo>
                  <a:pt x="16291" y="7376"/>
                </a:lnTo>
                <a:lnTo>
                  <a:pt x="16486" y="7205"/>
                </a:lnTo>
                <a:lnTo>
                  <a:pt x="16681" y="7035"/>
                </a:lnTo>
                <a:lnTo>
                  <a:pt x="16877" y="6839"/>
                </a:lnTo>
                <a:lnTo>
                  <a:pt x="17072" y="6619"/>
                </a:lnTo>
                <a:lnTo>
                  <a:pt x="17219" y="6375"/>
                </a:lnTo>
                <a:lnTo>
                  <a:pt x="17365" y="6131"/>
                </a:lnTo>
                <a:lnTo>
                  <a:pt x="17512" y="5862"/>
                </a:lnTo>
                <a:lnTo>
                  <a:pt x="17610" y="5569"/>
                </a:lnTo>
                <a:lnTo>
                  <a:pt x="17707" y="5276"/>
                </a:lnTo>
                <a:lnTo>
                  <a:pt x="17780" y="4959"/>
                </a:lnTo>
                <a:lnTo>
                  <a:pt x="17829" y="4592"/>
                </a:lnTo>
                <a:lnTo>
                  <a:pt x="17854" y="4226"/>
                </a:lnTo>
                <a:lnTo>
                  <a:pt x="17854" y="3884"/>
                </a:lnTo>
                <a:lnTo>
                  <a:pt x="17829" y="3444"/>
                </a:lnTo>
                <a:lnTo>
                  <a:pt x="17829" y="2980"/>
                </a:lnTo>
                <a:lnTo>
                  <a:pt x="17829" y="2760"/>
                </a:lnTo>
                <a:lnTo>
                  <a:pt x="17878" y="2590"/>
                </a:lnTo>
                <a:lnTo>
                  <a:pt x="18440" y="2370"/>
                </a:lnTo>
                <a:lnTo>
                  <a:pt x="18733" y="2272"/>
                </a:lnTo>
                <a:lnTo>
                  <a:pt x="18293" y="2125"/>
                </a:lnTo>
                <a:lnTo>
                  <a:pt x="18586" y="1979"/>
                </a:lnTo>
                <a:lnTo>
                  <a:pt x="18855" y="1857"/>
                </a:lnTo>
                <a:lnTo>
                  <a:pt x="18953" y="1808"/>
                </a:lnTo>
                <a:lnTo>
                  <a:pt x="19002" y="1759"/>
                </a:lnTo>
                <a:lnTo>
                  <a:pt x="19002" y="1710"/>
                </a:lnTo>
                <a:lnTo>
                  <a:pt x="18953" y="1686"/>
                </a:lnTo>
                <a:lnTo>
                  <a:pt x="18000" y="1271"/>
                </a:lnTo>
                <a:lnTo>
                  <a:pt x="17780" y="1026"/>
                </a:lnTo>
                <a:lnTo>
                  <a:pt x="17561" y="782"/>
                </a:lnTo>
                <a:lnTo>
                  <a:pt x="17243" y="514"/>
                </a:lnTo>
                <a:lnTo>
                  <a:pt x="17048" y="391"/>
                </a:lnTo>
                <a:lnTo>
                  <a:pt x="16852" y="269"/>
                </a:lnTo>
                <a:lnTo>
                  <a:pt x="16633" y="172"/>
                </a:lnTo>
                <a:lnTo>
                  <a:pt x="16413" y="98"/>
                </a:lnTo>
                <a:lnTo>
                  <a:pt x="16169" y="25"/>
                </a:lnTo>
                <a:lnTo>
                  <a:pt x="1592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7" name="Google Shape;937;p48"/>
          <p:cNvGrpSpPr/>
          <p:nvPr/>
        </p:nvGrpSpPr>
        <p:grpSpPr>
          <a:xfrm>
            <a:off x="5325406" y="4280052"/>
            <a:ext cx="267320" cy="307392"/>
            <a:chOff x="6685175" y="5036025"/>
            <a:chExt cx="346225" cy="398125"/>
          </a:xfrm>
        </p:grpSpPr>
        <p:sp>
          <p:nvSpPr>
            <p:cNvPr id="938" name="Google Shape;938;p48"/>
            <p:cNvSpPr/>
            <p:nvPr/>
          </p:nvSpPr>
          <p:spPr>
            <a:xfrm>
              <a:off x="6743800" y="5036025"/>
              <a:ext cx="105650" cy="147775"/>
            </a:xfrm>
            <a:custGeom>
              <a:avLst/>
              <a:gdLst/>
              <a:ahLst/>
              <a:cxnLst/>
              <a:rect l="l" t="t" r="r" b="b"/>
              <a:pathLst>
                <a:path w="4226" h="5911" extrusionOk="0">
                  <a:moveTo>
                    <a:pt x="2931" y="1"/>
                  </a:moveTo>
                  <a:lnTo>
                    <a:pt x="2736" y="25"/>
                  </a:lnTo>
                  <a:lnTo>
                    <a:pt x="2516" y="74"/>
                  </a:lnTo>
                  <a:lnTo>
                    <a:pt x="2272" y="147"/>
                  </a:lnTo>
                  <a:lnTo>
                    <a:pt x="2027" y="269"/>
                  </a:lnTo>
                  <a:lnTo>
                    <a:pt x="1783" y="416"/>
                  </a:lnTo>
                  <a:lnTo>
                    <a:pt x="1539" y="611"/>
                  </a:lnTo>
                  <a:lnTo>
                    <a:pt x="1319" y="807"/>
                  </a:lnTo>
                  <a:lnTo>
                    <a:pt x="1075" y="1026"/>
                  </a:lnTo>
                  <a:lnTo>
                    <a:pt x="855" y="1271"/>
                  </a:lnTo>
                  <a:lnTo>
                    <a:pt x="660" y="1539"/>
                  </a:lnTo>
                  <a:lnTo>
                    <a:pt x="489" y="1808"/>
                  </a:lnTo>
                  <a:lnTo>
                    <a:pt x="318" y="2101"/>
                  </a:lnTo>
                  <a:lnTo>
                    <a:pt x="196" y="2370"/>
                  </a:lnTo>
                  <a:lnTo>
                    <a:pt x="98" y="2663"/>
                  </a:lnTo>
                  <a:lnTo>
                    <a:pt x="25" y="2956"/>
                  </a:lnTo>
                  <a:lnTo>
                    <a:pt x="0" y="3249"/>
                  </a:lnTo>
                  <a:lnTo>
                    <a:pt x="0" y="3517"/>
                  </a:lnTo>
                  <a:lnTo>
                    <a:pt x="49" y="3786"/>
                  </a:lnTo>
                  <a:lnTo>
                    <a:pt x="122" y="4055"/>
                  </a:lnTo>
                  <a:lnTo>
                    <a:pt x="196" y="4299"/>
                  </a:lnTo>
                  <a:lnTo>
                    <a:pt x="293" y="4543"/>
                  </a:lnTo>
                  <a:lnTo>
                    <a:pt x="415" y="4763"/>
                  </a:lnTo>
                  <a:lnTo>
                    <a:pt x="562" y="4958"/>
                  </a:lnTo>
                  <a:lnTo>
                    <a:pt x="708" y="5154"/>
                  </a:lnTo>
                  <a:lnTo>
                    <a:pt x="855" y="5325"/>
                  </a:lnTo>
                  <a:lnTo>
                    <a:pt x="1026" y="5471"/>
                  </a:lnTo>
                  <a:lnTo>
                    <a:pt x="1221" y="5618"/>
                  </a:lnTo>
                  <a:lnTo>
                    <a:pt x="1392" y="5716"/>
                  </a:lnTo>
                  <a:lnTo>
                    <a:pt x="1588" y="5813"/>
                  </a:lnTo>
                  <a:lnTo>
                    <a:pt x="1807" y="5862"/>
                  </a:lnTo>
                  <a:lnTo>
                    <a:pt x="2003" y="5911"/>
                  </a:lnTo>
                  <a:lnTo>
                    <a:pt x="2442" y="5911"/>
                  </a:lnTo>
                  <a:lnTo>
                    <a:pt x="2662" y="5862"/>
                  </a:lnTo>
                  <a:lnTo>
                    <a:pt x="2858" y="5789"/>
                  </a:lnTo>
                  <a:lnTo>
                    <a:pt x="3053" y="5716"/>
                  </a:lnTo>
                  <a:lnTo>
                    <a:pt x="3224" y="5593"/>
                  </a:lnTo>
                  <a:lnTo>
                    <a:pt x="3395" y="5471"/>
                  </a:lnTo>
                  <a:lnTo>
                    <a:pt x="3541" y="5300"/>
                  </a:lnTo>
                  <a:lnTo>
                    <a:pt x="3688" y="5129"/>
                  </a:lnTo>
                  <a:lnTo>
                    <a:pt x="3810" y="4934"/>
                  </a:lnTo>
                  <a:lnTo>
                    <a:pt x="3932" y="4739"/>
                  </a:lnTo>
                  <a:lnTo>
                    <a:pt x="4030" y="4519"/>
                  </a:lnTo>
                  <a:lnTo>
                    <a:pt x="4103" y="4275"/>
                  </a:lnTo>
                  <a:lnTo>
                    <a:pt x="4152" y="4030"/>
                  </a:lnTo>
                  <a:lnTo>
                    <a:pt x="4201" y="3786"/>
                  </a:lnTo>
                  <a:lnTo>
                    <a:pt x="4225" y="3517"/>
                  </a:lnTo>
                  <a:lnTo>
                    <a:pt x="4201" y="3249"/>
                  </a:lnTo>
                  <a:lnTo>
                    <a:pt x="4176" y="2980"/>
                  </a:lnTo>
                  <a:lnTo>
                    <a:pt x="4054" y="1881"/>
                  </a:lnTo>
                  <a:lnTo>
                    <a:pt x="3957" y="1368"/>
                  </a:lnTo>
                  <a:lnTo>
                    <a:pt x="3835" y="904"/>
                  </a:lnTo>
                  <a:lnTo>
                    <a:pt x="3737" y="684"/>
                  </a:lnTo>
                  <a:lnTo>
                    <a:pt x="3664" y="513"/>
                  </a:lnTo>
                  <a:lnTo>
                    <a:pt x="3541" y="342"/>
                  </a:lnTo>
                  <a:lnTo>
                    <a:pt x="3419" y="220"/>
                  </a:lnTo>
                  <a:lnTo>
                    <a:pt x="3273" y="123"/>
                  </a:lnTo>
                  <a:lnTo>
                    <a:pt x="3126" y="49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48"/>
            <p:cNvSpPr/>
            <p:nvPr/>
          </p:nvSpPr>
          <p:spPr>
            <a:xfrm>
              <a:off x="6685175" y="5152025"/>
              <a:ext cx="84275" cy="117275"/>
            </a:xfrm>
            <a:custGeom>
              <a:avLst/>
              <a:gdLst/>
              <a:ahLst/>
              <a:cxnLst/>
              <a:rect l="l" t="t" r="r" b="b"/>
              <a:pathLst>
                <a:path w="3371" h="4691" extrusionOk="0">
                  <a:moveTo>
                    <a:pt x="1368" y="1"/>
                  </a:moveTo>
                  <a:lnTo>
                    <a:pt x="1197" y="25"/>
                  </a:lnTo>
                  <a:lnTo>
                    <a:pt x="1026" y="99"/>
                  </a:lnTo>
                  <a:lnTo>
                    <a:pt x="855" y="172"/>
                  </a:lnTo>
                  <a:lnTo>
                    <a:pt x="709" y="270"/>
                  </a:lnTo>
                  <a:lnTo>
                    <a:pt x="562" y="392"/>
                  </a:lnTo>
                  <a:lnTo>
                    <a:pt x="440" y="538"/>
                  </a:lnTo>
                  <a:lnTo>
                    <a:pt x="318" y="685"/>
                  </a:lnTo>
                  <a:lnTo>
                    <a:pt x="220" y="856"/>
                  </a:lnTo>
                  <a:lnTo>
                    <a:pt x="147" y="1051"/>
                  </a:lnTo>
                  <a:lnTo>
                    <a:pt x="74" y="1247"/>
                  </a:lnTo>
                  <a:lnTo>
                    <a:pt x="49" y="1442"/>
                  </a:lnTo>
                  <a:lnTo>
                    <a:pt x="1" y="1662"/>
                  </a:lnTo>
                  <a:lnTo>
                    <a:pt x="1" y="1882"/>
                  </a:lnTo>
                  <a:lnTo>
                    <a:pt x="1" y="2101"/>
                  </a:lnTo>
                  <a:lnTo>
                    <a:pt x="25" y="2346"/>
                  </a:lnTo>
                  <a:lnTo>
                    <a:pt x="74" y="2565"/>
                  </a:lnTo>
                  <a:lnTo>
                    <a:pt x="147" y="2810"/>
                  </a:lnTo>
                  <a:lnTo>
                    <a:pt x="220" y="3054"/>
                  </a:lnTo>
                  <a:lnTo>
                    <a:pt x="342" y="3274"/>
                  </a:lnTo>
                  <a:lnTo>
                    <a:pt x="440" y="3493"/>
                  </a:lnTo>
                  <a:lnTo>
                    <a:pt x="587" y="3689"/>
                  </a:lnTo>
                  <a:lnTo>
                    <a:pt x="733" y="3860"/>
                  </a:lnTo>
                  <a:lnTo>
                    <a:pt x="880" y="4031"/>
                  </a:lnTo>
                  <a:lnTo>
                    <a:pt x="1051" y="4177"/>
                  </a:lnTo>
                  <a:lnTo>
                    <a:pt x="1222" y="4324"/>
                  </a:lnTo>
                  <a:lnTo>
                    <a:pt x="1393" y="4422"/>
                  </a:lnTo>
                  <a:lnTo>
                    <a:pt x="1564" y="4519"/>
                  </a:lnTo>
                  <a:lnTo>
                    <a:pt x="1759" y="4592"/>
                  </a:lnTo>
                  <a:lnTo>
                    <a:pt x="1954" y="4641"/>
                  </a:lnTo>
                  <a:lnTo>
                    <a:pt x="2125" y="4690"/>
                  </a:lnTo>
                  <a:lnTo>
                    <a:pt x="2516" y="4690"/>
                  </a:lnTo>
                  <a:lnTo>
                    <a:pt x="2687" y="4641"/>
                  </a:lnTo>
                  <a:lnTo>
                    <a:pt x="2882" y="4592"/>
                  </a:lnTo>
                  <a:lnTo>
                    <a:pt x="3029" y="4495"/>
                  </a:lnTo>
                  <a:lnTo>
                    <a:pt x="3151" y="4397"/>
                  </a:lnTo>
                  <a:lnTo>
                    <a:pt x="3249" y="4299"/>
                  </a:lnTo>
                  <a:lnTo>
                    <a:pt x="3322" y="4153"/>
                  </a:lnTo>
                  <a:lnTo>
                    <a:pt x="3371" y="4006"/>
                  </a:lnTo>
                  <a:lnTo>
                    <a:pt x="3371" y="3860"/>
                  </a:lnTo>
                  <a:lnTo>
                    <a:pt x="3371" y="3689"/>
                  </a:lnTo>
                  <a:lnTo>
                    <a:pt x="3347" y="3518"/>
                  </a:lnTo>
                  <a:lnTo>
                    <a:pt x="3249" y="3127"/>
                  </a:lnTo>
                  <a:lnTo>
                    <a:pt x="3078" y="2712"/>
                  </a:lnTo>
                  <a:lnTo>
                    <a:pt x="2712" y="1808"/>
                  </a:lnTo>
                  <a:lnTo>
                    <a:pt x="2370" y="953"/>
                  </a:lnTo>
                  <a:lnTo>
                    <a:pt x="2199" y="612"/>
                  </a:lnTo>
                  <a:lnTo>
                    <a:pt x="2028" y="343"/>
                  </a:lnTo>
                  <a:lnTo>
                    <a:pt x="1954" y="221"/>
                  </a:lnTo>
                  <a:lnTo>
                    <a:pt x="1857" y="123"/>
                  </a:lnTo>
                  <a:lnTo>
                    <a:pt x="1735" y="74"/>
                  </a:lnTo>
                  <a:lnTo>
                    <a:pt x="1637" y="25"/>
                  </a:lnTo>
                  <a:lnTo>
                    <a:pt x="1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48"/>
            <p:cNvSpPr/>
            <p:nvPr/>
          </p:nvSpPr>
          <p:spPr>
            <a:xfrm>
              <a:off x="6871400" y="5038475"/>
              <a:ext cx="105650" cy="145325"/>
            </a:xfrm>
            <a:custGeom>
              <a:avLst/>
              <a:gdLst/>
              <a:ahLst/>
              <a:cxnLst/>
              <a:rect l="l" t="t" r="r" b="b"/>
              <a:pathLst>
                <a:path w="4226" h="5813" extrusionOk="0">
                  <a:moveTo>
                    <a:pt x="1295" y="0"/>
                  </a:moveTo>
                  <a:lnTo>
                    <a:pt x="1100" y="49"/>
                  </a:lnTo>
                  <a:lnTo>
                    <a:pt x="953" y="98"/>
                  </a:lnTo>
                  <a:lnTo>
                    <a:pt x="807" y="196"/>
                  </a:lnTo>
                  <a:lnTo>
                    <a:pt x="684" y="318"/>
                  </a:lnTo>
                  <a:lnTo>
                    <a:pt x="587" y="464"/>
                  </a:lnTo>
                  <a:lnTo>
                    <a:pt x="489" y="660"/>
                  </a:lnTo>
                  <a:lnTo>
                    <a:pt x="391" y="855"/>
                  </a:lnTo>
                  <a:lnTo>
                    <a:pt x="269" y="1295"/>
                  </a:lnTo>
                  <a:lnTo>
                    <a:pt x="172" y="1808"/>
                  </a:lnTo>
                  <a:lnTo>
                    <a:pt x="49" y="2882"/>
                  </a:lnTo>
                  <a:lnTo>
                    <a:pt x="1" y="3151"/>
                  </a:lnTo>
                  <a:lnTo>
                    <a:pt x="1" y="3419"/>
                  </a:lnTo>
                  <a:lnTo>
                    <a:pt x="25" y="3688"/>
                  </a:lnTo>
                  <a:lnTo>
                    <a:pt x="74" y="3932"/>
                  </a:lnTo>
                  <a:lnTo>
                    <a:pt x="123" y="4177"/>
                  </a:lnTo>
                  <a:lnTo>
                    <a:pt x="196" y="4421"/>
                  </a:lnTo>
                  <a:lnTo>
                    <a:pt x="294" y="4641"/>
                  </a:lnTo>
                  <a:lnTo>
                    <a:pt x="416" y="4836"/>
                  </a:lnTo>
                  <a:lnTo>
                    <a:pt x="538" y="5031"/>
                  </a:lnTo>
                  <a:lnTo>
                    <a:pt x="684" y="5202"/>
                  </a:lnTo>
                  <a:lnTo>
                    <a:pt x="831" y="5373"/>
                  </a:lnTo>
                  <a:lnTo>
                    <a:pt x="1002" y="5495"/>
                  </a:lnTo>
                  <a:lnTo>
                    <a:pt x="1173" y="5618"/>
                  </a:lnTo>
                  <a:lnTo>
                    <a:pt x="1368" y="5691"/>
                  </a:lnTo>
                  <a:lnTo>
                    <a:pt x="1588" y="5764"/>
                  </a:lnTo>
                  <a:lnTo>
                    <a:pt x="1783" y="5813"/>
                  </a:lnTo>
                  <a:lnTo>
                    <a:pt x="2223" y="5813"/>
                  </a:lnTo>
                  <a:lnTo>
                    <a:pt x="2418" y="5764"/>
                  </a:lnTo>
                  <a:lnTo>
                    <a:pt x="2638" y="5715"/>
                  </a:lnTo>
                  <a:lnTo>
                    <a:pt x="2834" y="5618"/>
                  </a:lnTo>
                  <a:lnTo>
                    <a:pt x="3005" y="5520"/>
                  </a:lnTo>
                  <a:lnTo>
                    <a:pt x="3200" y="5373"/>
                  </a:lnTo>
                  <a:lnTo>
                    <a:pt x="3371" y="5227"/>
                  </a:lnTo>
                  <a:lnTo>
                    <a:pt x="3517" y="5056"/>
                  </a:lnTo>
                  <a:lnTo>
                    <a:pt x="3664" y="4860"/>
                  </a:lnTo>
                  <a:lnTo>
                    <a:pt x="3811" y="4665"/>
                  </a:lnTo>
                  <a:lnTo>
                    <a:pt x="3933" y="4445"/>
                  </a:lnTo>
                  <a:lnTo>
                    <a:pt x="4030" y="4201"/>
                  </a:lnTo>
                  <a:lnTo>
                    <a:pt x="4104" y="3957"/>
                  </a:lnTo>
                  <a:lnTo>
                    <a:pt x="4177" y="3688"/>
                  </a:lnTo>
                  <a:lnTo>
                    <a:pt x="4226" y="3419"/>
                  </a:lnTo>
                  <a:lnTo>
                    <a:pt x="4226" y="3151"/>
                  </a:lnTo>
                  <a:lnTo>
                    <a:pt x="4201" y="2858"/>
                  </a:lnTo>
                  <a:lnTo>
                    <a:pt x="4128" y="2589"/>
                  </a:lnTo>
                  <a:lnTo>
                    <a:pt x="4030" y="2296"/>
                  </a:lnTo>
                  <a:lnTo>
                    <a:pt x="3908" y="2027"/>
                  </a:lnTo>
                  <a:lnTo>
                    <a:pt x="3737" y="1734"/>
                  </a:lnTo>
                  <a:lnTo>
                    <a:pt x="3566" y="1490"/>
                  </a:lnTo>
                  <a:lnTo>
                    <a:pt x="3371" y="1221"/>
                  </a:lnTo>
                  <a:lnTo>
                    <a:pt x="3151" y="1002"/>
                  </a:lnTo>
                  <a:lnTo>
                    <a:pt x="2907" y="782"/>
                  </a:lnTo>
                  <a:lnTo>
                    <a:pt x="2687" y="586"/>
                  </a:lnTo>
                  <a:lnTo>
                    <a:pt x="2443" y="415"/>
                  </a:lnTo>
                  <a:lnTo>
                    <a:pt x="2199" y="269"/>
                  </a:lnTo>
                  <a:lnTo>
                    <a:pt x="1954" y="147"/>
                  </a:lnTo>
                  <a:lnTo>
                    <a:pt x="1710" y="74"/>
                  </a:lnTo>
                  <a:lnTo>
                    <a:pt x="1490" y="25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48"/>
            <p:cNvSpPr/>
            <p:nvPr/>
          </p:nvSpPr>
          <p:spPr>
            <a:xfrm>
              <a:off x="6944050" y="5155700"/>
              <a:ext cx="87350" cy="116025"/>
            </a:xfrm>
            <a:custGeom>
              <a:avLst/>
              <a:gdLst/>
              <a:ahLst/>
              <a:cxnLst/>
              <a:rect l="l" t="t" r="r" b="b"/>
              <a:pathLst>
                <a:path w="3494" h="4641" extrusionOk="0">
                  <a:moveTo>
                    <a:pt x="1979" y="0"/>
                  </a:moveTo>
                  <a:lnTo>
                    <a:pt x="1857" y="49"/>
                  </a:lnTo>
                  <a:lnTo>
                    <a:pt x="1735" y="98"/>
                  </a:lnTo>
                  <a:lnTo>
                    <a:pt x="1637" y="196"/>
                  </a:lnTo>
                  <a:lnTo>
                    <a:pt x="1540" y="294"/>
                  </a:lnTo>
                  <a:lnTo>
                    <a:pt x="1369" y="562"/>
                  </a:lnTo>
                  <a:lnTo>
                    <a:pt x="1173" y="904"/>
                  </a:lnTo>
                  <a:lnTo>
                    <a:pt x="782" y="1735"/>
                  </a:lnTo>
                  <a:lnTo>
                    <a:pt x="367" y="2614"/>
                  </a:lnTo>
                  <a:lnTo>
                    <a:pt x="196" y="3005"/>
                  </a:lnTo>
                  <a:lnTo>
                    <a:pt x="74" y="3395"/>
                  </a:lnTo>
                  <a:lnTo>
                    <a:pt x="25" y="3566"/>
                  </a:lnTo>
                  <a:lnTo>
                    <a:pt x="1" y="3737"/>
                  </a:lnTo>
                  <a:lnTo>
                    <a:pt x="25" y="3908"/>
                  </a:lnTo>
                  <a:lnTo>
                    <a:pt x="50" y="4055"/>
                  </a:lnTo>
                  <a:lnTo>
                    <a:pt x="99" y="4177"/>
                  </a:lnTo>
                  <a:lnTo>
                    <a:pt x="196" y="4299"/>
                  </a:lnTo>
                  <a:lnTo>
                    <a:pt x="318" y="4397"/>
                  </a:lnTo>
                  <a:lnTo>
                    <a:pt x="465" y="4494"/>
                  </a:lnTo>
                  <a:lnTo>
                    <a:pt x="636" y="4568"/>
                  </a:lnTo>
                  <a:lnTo>
                    <a:pt x="831" y="4616"/>
                  </a:lnTo>
                  <a:lnTo>
                    <a:pt x="1027" y="4641"/>
                  </a:lnTo>
                  <a:lnTo>
                    <a:pt x="1198" y="4641"/>
                  </a:lnTo>
                  <a:lnTo>
                    <a:pt x="1393" y="4616"/>
                  </a:lnTo>
                  <a:lnTo>
                    <a:pt x="1588" y="4568"/>
                  </a:lnTo>
                  <a:lnTo>
                    <a:pt x="1784" y="4494"/>
                  </a:lnTo>
                  <a:lnTo>
                    <a:pt x="1955" y="4421"/>
                  </a:lnTo>
                  <a:lnTo>
                    <a:pt x="2150" y="4323"/>
                  </a:lnTo>
                  <a:lnTo>
                    <a:pt x="2321" y="4201"/>
                  </a:lnTo>
                  <a:lnTo>
                    <a:pt x="2492" y="4055"/>
                  </a:lnTo>
                  <a:lnTo>
                    <a:pt x="2663" y="3884"/>
                  </a:lnTo>
                  <a:lnTo>
                    <a:pt x="2810" y="3713"/>
                  </a:lnTo>
                  <a:lnTo>
                    <a:pt x="2956" y="3517"/>
                  </a:lnTo>
                  <a:lnTo>
                    <a:pt x="3078" y="3322"/>
                  </a:lnTo>
                  <a:lnTo>
                    <a:pt x="3200" y="3102"/>
                  </a:lnTo>
                  <a:lnTo>
                    <a:pt x="3298" y="2882"/>
                  </a:lnTo>
                  <a:lnTo>
                    <a:pt x="3371" y="2638"/>
                  </a:lnTo>
                  <a:lnTo>
                    <a:pt x="3420" y="2418"/>
                  </a:lnTo>
                  <a:lnTo>
                    <a:pt x="3469" y="2174"/>
                  </a:lnTo>
                  <a:lnTo>
                    <a:pt x="3493" y="1954"/>
                  </a:lnTo>
                  <a:lnTo>
                    <a:pt x="3493" y="1735"/>
                  </a:lnTo>
                  <a:lnTo>
                    <a:pt x="3469" y="1515"/>
                  </a:lnTo>
                  <a:lnTo>
                    <a:pt x="3445" y="1319"/>
                  </a:lnTo>
                  <a:lnTo>
                    <a:pt x="3396" y="1124"/>
                  </a:lnTo>
                  <a:lnTo>
                    <a:pt x="3322" y="929"/>
                  </a:lnTo>
                  <a:lnTo>
                    <a:pt x="3249" y="758"/>
                  </a:lnTo>
                  <a:lnTo>
                    <a:pt x="3127" y="587"/>
                  </a:lnTo>
                  <a:lnTo>
                    <a:pt x="3005" y="440"/>
                  </a:lnTo>
                  <a:lnTo>
                    <a:pt x="2883" y="318"/>
                  </a:lnTo>
                  <a:lnTo>
                    <a:pt x="2736" y="196"/>
                  </a:lnTo>
                  <a:lnTo>
                    <a:pt x="2565" y="98"/>
                  </a:lnTo>
                  <a:lnTo>
                    <a:pt x="2394" y="49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48"/>
            <p:cNvSpPr/>
            <p:nvPr/>
          </p:nvSpPr>
          <p:spPr>
            <a:xfrm>
              <a:off x="6727300" y="5185625"/>
              <a:ext cx="263800" cy="248525"/>
            </a:xfrm>
            <a:custGeom>
              <a:avLst/>
              <a:gdLst/>
              <a:ahLst/>
              <a:cxnLst/>
              <a:rect l="l" t="t" r="r" b="b"/>
              <a:pathLst>
                <a:path w="10552" h="9941" extrusionOk="0">
                  <a:moveTo>
                    <a:pt x="5252" y="0"/>
                  </a:moveTo>
                  <a:lnTo>
                    <a:pt x="4959" y="25"/>
                  </a:lnTo>
                  <a:lnTo>
                    <a:pt x="4666" y="73"/>
                  </a:lnTo>
                  <a:lnTo>
                    <a:pt x="4372" y="171"/>
                  </a:lnTo>
                  <a:lnTo>
                    <a:pt x="4104" y="293"/>
                  </a:lnTo>
                  <a:lnTo>
                    <a:pt x="3835" y="464"/>
                  </a:lnTo>
                  <a:lnTo>
                    <a:pt x="3591" y="635"/>
                  </a:lnTo>
                  <a:lnTo>
                    <a:pt x="3371" y="855"/>
                  </a:lnTo>
                  <a:lnTo>
                    <a:pt x="3176" y="1124"/>
                  </a:lnTo>
                  <a:lnTo>
                    <a:pt x="3029" y="1343"/>
                  </a:lnTo>
                  <a:lnTo>
                    <a:pt x="2907" y="1612"/>
                  </a:lnTo>
                  <a:lnTo>
                    <a:pt x="2809" y="1856"/>
                  </a:lnTo>
                  <a:lnTo>
                    <a:pt x="2736" y="2125"/>
                  </a:lnTo>
                  <a:lnTo>
                    <a:pt x="2565" y="2662"/>
                  </a:lnTo>
                  <a:lnTo>
                    <a:pt x="2492" y="2931"/>
                  </a:lnTo>
                  <a:lnTo>
                    <a:pt x="2394" y="3200"/>
                  </a:lnTo>
                  <a:lnTo>
                    <a:pt x="2248" y="3444"/>
                  </a:lnTo>
                  <a:lnTo>
                    <a:pt x="2101" y="3688"/>
                  </a:lnTo>
                  <a:lnTo>
                    <a:pt x="1906" y="3908"/>
                  </a:lnTo>
                  <a:lnTo>
                    <a:pt x="1735" y="4103"/>
                  </a:lnTo>
                  <a:lnTo>
                    <a:pt x="1320" y="4470"/>
                  </a:lnTo>
                  <a:lnTo>
                    <a:pt x="904" y="4860"/>
                  </a:lnTo>
                  <a:lnTo>
                    <a:pt x="709" y="5080"/>
                  </a:lnTo>
                  <a:lnTo>
                    <a:pt x="514" y="5324"/>
                  </a:lnTo>
                  <a:lnTo>
                    <a:pt x="367" y="5569"/>
                  </a:lnTo>
                  <a:lnTo>
                    <a:pt x="245" y="5837"/>
                  </a:lnTo>
                  <a:lnTo>
                    <a:pt x="147" y="6130"/>
                  </a:lnTo>
                  <a:lnTo>
                    <a:pt x="74" y="6423"/>
                  </a:lnTo>
                  <a:lnTo>
                    <a:pt x="25" y="6741"/>
                  </a:lnTo>
                  <a:lnTo>
                    <a:pt x="1" y="7034"/>
                  </a:lnTo>
                  <a:lnTo>
                    <a:pt x="25" y="7327"/>
                  </a:lnTo>
                  <a:lnTo>
                    <a:pt x="50" y="7620"/>
                  </a:lnTo>
                  <a:lnTo>
                    <a:pt x="123" y="7889"/>
                  </a:lnTo>
                  <a:lnTo>
                    <a:pt x="221" y="8158"/>
                  </a:lnTo>
                  <a:lnTo>
                    <a:pt x="318" y="8426"/>
                  </a:lnTo>
                  <a:lnTo>
                    <a:pt x="440" y="8646"/>
                  </a:lnTo>
                  <a:lnTo>
                    <a:pt x="611" y="8890"/>
                  </a:lnTo>
                  <a:lnTo>
                    <a:pt x="782" y="9086"/>
                  </a:lnTo>
                  <a:lnTo>
                    <a:pt x="953" y="9281"/>
                  </a:lnTo>
                  <a:lnTo>
                    <a:pt x="1149" y="9428"/>
                  </a:lnTo>
                  <a:lnTo>
                    <a:pt x="1368" y="9574"/>
                  </a:lnTo>
                  <a:lnTo>
                    <a:pt x="1613" y="9696"/>
                  </a:lnTo>
                  <a:lnTo>
                    <a:pt x="1857" y="9794"/>
                  </a:lnTo>
                  <a:lnTo>
                    <a:pt x="2101" y="9867"/>
                  </a:lnTo>
                  <a:lnTo>
                    <a:pt x="2370" y="9916"/>
                  </a:lnTo>
                  <a:lnTo>
                    <a:pt x="2614" y="9940"/>
                  </a:lnTo>
                  <a:lnTo>
                    <a:pt x="2980" y="9916"/>
                  </a:lnTo>
                  <a:lnTo>
                    <a:pt x="3347" y="9818"/>
                  </a:lnTo>
                  <a:lnTo>
                    <a:pt x="3689" y="9696"/>
                  </a:lnTo>
                  <a:lnTo>
                    <a:pt x="4006" y="9501"/>
                  </a:lnTo>
                  <a:lnTo>
                    <a:pt x="4153" y="9403"/>
                  </a:lnTo>
                  <a:lnTo>
                    <a:pt x="4299" y="9330"/>
                  </a:lnTo>
                  <a:lnTo>
                    <a:pt x="4446" y="9305"/>
                  </a:lnTo>
                  <a:lnTo>
                    <a:pt x="4592" y="9257"/>
                  </a:lnTo>
                  <a:lnTo>
                    <a:pt x="4910" y="9232"/>
                  </a:lnTo>
                  <a:lnTo>
                    <a:pt x="5642" y="9232"/>
                  </a:lnTo>
                  <a:lnTo>
                    <a:pt x="5960" y="9257"/>
                  </a:lnTo>
                  <a:lnTo>
                    <a:pt x="6106" y="9305"/>
                  </a:lnTo>
                  <a:lnTo>
                    <a:pt x="6253" y="9330"/>
                  </a:lnTo>
                  <a:lnTo>
                    <a:pt x="6400" y="9403"/>
                  </a:lnTo>
                  <a:lnTo>
                    <a:pt x="6546" y="9501"/>
                  </a:lnTo>
                  <a:lnTo>
                    <a:pt x="6864" y="9696"/>
                  </a:lnTo>
                  <a:lnTo>
                    <a:pt x="7206" y="9818"/>
                  </a:lnTo>
                  <a:lnTo>
                    <a:pt x="7572" y="9916"/>
                  </a:lnTo>
                  <a:lnTo>
                    <a:pt x="7938" y="9940"/>
                  </a:lnTo>
                  <a:lnTo>
                    <a:pt x="8207" y="9916"/>
                  </a:lnTo>
                  <a:lnTo>
                    <a:pt x="8451" y="9867"/>
                  </a:lnTo>
                  <a:lnTo>
                    <a:pt x="8695" y="9794"/>
                  </a:lnTo>
                  <a:lnTo>
                    <a:pt x="8940" y="9696"/>
                  </a:lnTo>
                  <a:lnTo>
                    <a:pt x="9184" y="9574"/>
                  </a:lnTo>
                  <a:lnTo>
                    <a:pt x="9404" y="9428"/>
                  </a:lnTo>
                  <a:lnTo>
                    <a:pt x="9599" y="9281"/>
                  </a:lnTo>
                  <a:lnTo>
                    <a:pt x="9770" y="9086"/>
                  </a:lnTo>
                  <a:lnTo>
                    <a:pt x="9941" y="8890"/>
                  </a:lnTo>
                  <a:lnTo>
                    <a:pt x="10112" y="8646"/>
                  </a:lnTo>
                  <a:lnTo>
                    <a:pt x="10234" y="8426"/>
                  </a:lnTo>
                  <a:lnTo>
                    <a:pt x="10332" y="8158"/>
                  </a:lnTo>
                  <a:lnTo>
                    <a:pt x="10429" y="7889"/>
                  </a:lnTo>
                  <a:lnTo>
                    <a:pt x="10503" y="7620"/>
                  </a:lnTo>
                  <a:lnTo>
                    <a:pt x="10527" y="7327"/>
                  </a:lnTo>
                  <a:lnTo>
                    <a:pt x="10551" y="7034"/>
                  </a:lnTo>
                  <a:lnTo>
                    <a:pt x="10527" y="6741"/>
                  </a:lnTo>
                  <a:lnTo>
                    <a:pt x="10478" y="6423"/>
                  </a:lnTo>
                  <a:lnTo>
                    <a:pt x="10405" y="6130"/>
                  </a:lnTo>
                  <a:lnTo>
                    <a:pt x="10307" y="5837"/>
                  </a:lnTo>
                  <a:lnTo>
                    <a:pt x="10185" y="5569"/>
                  </a:lnTo>
                  <a:lnTo>
                    <a:pt x="10039" y="5324"/>
                  </a:lnTo>
                  <a:lnTo>
                    <a:pt x="9843" y="5080"/>
                  </a:lnTo>
                  <a:lnTo>
                    <a:pt x="9648" y="4860"/>
                  </a:lnTo>
                  <a:lnTo>
                    <a:pt x="9233" y="4470"/>
                  </a:lnTo>
                  <a:lnTo>
                    <a:pt x="8817" y="4103"/>
                  </a:lnTo>
                  <a:lnTo>
                    <a:pt x="8646" y="3908"/>
                  </a:lnTo>
                  <a:lnTo>
                    <a:pt x="8451" y="3688"/>
                  </a:lnTo>
                  <a:lnTo>
                    <a:pt x="8305" y="3444"/>
                  </a:lnTo>
                  <a:lnTo>
                    <a:pt x="8158" y="3200"/>
                  </a:lnTo>
                  <a:lnTo>
                    <a:pt x="8060" y="2931"/>
                  </a:lnTo>
                  <a:lnTo>
                    <a:pt x="7963" y="2662"/>
                  </a:lnTo>
                  <a:lnTo>
                    <a:pt x="7816" y="2125"/>
                  </a:lnTo>
                  <a:lnTo>
                    <a:pt x="7743" y="1856"/>
                  </a:lnTo>
                  <a:lnTo>
                    <a:pt x="7645" y="1612"/>
                  </a:lnTo>
                  <a:lnTo>
                    <a:pt x="7523" y="1343"/>
                  </a:lnTo>
                  <a:lnTo>
                    <a:pt x="7376" y="1124"/>
                  </a:lnTo>
                  <a:lnTo>
                    <a:pt x="7181" y="855"/>
                  </a:lnTo>
                  <a:lnTo>
                    <a:pt x="6961" y="635"/>
                  </a:lnTo>
                  <a:lnTo>
                    <a:pt x="6717" y="464"/>
                  </a:lnTo>
                  <a:lnTo>
                    <a:pt x="6448" y="293"/>
                  </a:lnTo>
                  <a:lnTo>
                    <a:pt x="6180" y="171"/>
                  </a:lnTo>
                  <a:lnTo>
                    <a:pt x="5887" y="73"/>
                  </a:lnTo>
                  <a:lnTo>
                    <a:pt x="5594" y="25"/>
                  </a:lnTo>
                  <a:lnTo>
                    <a:pt x="53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" name="Google Shape;943;p48"/>
          <p:cNvGrpSpPr/>
          <p:nvPr/>
        </p:nvGrpSpPr>
        <p:grpSpPr>
          <a:xfrm>
            <a:off x="6223718" y="2200024"/>
            <a:ext cx="432570" cy="421334"/>
            <a:chOff x="5926225" y="921350"/>
            <a:chExt cx="517800" cy="504350"/>
          </a:xfrm>
        </p:grpSpPr>
        <p:sp>
          <p:nvSpPr>
            <p:cNvPr id="944" name="Google Shape;944;p48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1C23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48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1C23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" name="Google Shape;946;p48"/>
          <p:cNvSpPr/>
          <p:nvPr/>
        </p:nvSpPr>
        <p:spPr>
          <a:xfrm>
            <a:off x="6417638" y="2436081"/>
            <a:ext cx="400950" cy="226498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7" name="Google Shape;947;p48"/>
          <p:cNvGrpSpPr/>
          <p:nvPr/>
        </p:nvGrpSpPr>
        <p:grpSpPr>
          <a:xfrm>
            <a:off x="7108705" y="2179404"/>
            <a:ext cx="432570" cy="421334"/>
            <a:chOff x="5926225" y="921350"/>
            <a:chExt cx="517800" cy="504350"/>
          </a:xfrm>
        </p:grpSpPr>
        <p:sp>
          <p:nvSpPr>
            <p:cNvPr id="948" name="Google Shape;948;p48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F9900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48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F9900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0" name="Google Shape;950;p48"/>
          <p:cNvSpPr/>
          <p:nvPr/>
        </p:nvSpPr>
        <p:spPr>
          <a:xfrm>
            <a:off x="7302626" y="2415461"/>
            <a:ext cx="400950" cy="226498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noFill/>
          <a:ln w="38100" cap="flat" cmpd="sng">
            <a:solidFill>
              <a:srgbClr val="6D9EE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1" name="Google Shape;951;p48"/>
          <p:cNvGrpSpPr/>
          <p:nvPr/>
        </p:nvGrpSpPr>
        <p:grpSpPr>
          <a:xfrm>
            <a:off x="6223985" y="2928446"/>
            <a:ext cx="1075937" cy="1047989"/>
            <a:chOff x="5926225" y="921350"/>
            <a:chExt cx="517800" cy="504350"/>
          </a:xfrm>
        </p:grpSpPr>
        <p:sp>
          <p:nvSpPr>
            <p:cNvPr id="952" name="Google Shape;952;p48"/>
            <p:cNvSpPr/>
            <p:nvPr/>
          </p:nvSpPr>
          <p:spPr>
            <a:xfrm>
              <a:off x="5926225" y="921350"/>
              <a:ext cx="517800" cy="504350"/>
            </a:xfrm>
            <a:custGeom>
              <a:avLst/>
              <a:gdLst/>
              <a:ahLst/>
              <a:cxnLst/>
              <a:rect l="l" t="t" r="r" b="b"/>
              <a:pathLst>
                <a:path w="20712" h="20174" extrusionOk="0">
                  <a:moveTo>
                    <a:pt x="10356" y="2858"/>
                  </a:moveTo>
                  <a:lnTo>
                    <a:pt x="10722" y="2882"/>
                  </a:lnTo>
                  <a:lnTo>
                    <a:pt x="11089" y="2907"/>
                  </a:lnTo>
                  <a:lnTo>
                    <a:pt x="11455" y="2956"/>
                  </a:lnTo>
                  <a:lnTo>
                    <a:pt x="11821" y="3004"/>
                  </a:lnTo>
                  <a:lnTo>
                    <a:pt x="12163" y="3102"/>
                  </a:lnTo>
                  <a:lnTo>
                    <a:pt x="12505" y="3200"/>
                  </a:lnTo>
                  <a:lnTo>
                    <a:pt x="12847" y="3298"/>
                  </a:lnTo>
                  <a:lnTo>
                    <a:pt x="13165" y="3444"/>
                  </a:lnTo>
                  <a:lnTo>
                    <a:pt x="13482" y="3591"/>
                  </a:lnTo>
                  <a:lnTo>
                    <a:pt x="13800" y="3737"/>
                  </a:lnTo>
                  <a:lnTo>
                    <a:pt x="14093" y="3908"/>
                  </a:lnTo>
                  <a:lnTo>
                    <a:pt x="14386" y="4104"/>
                  </a:lnTo>
                  <a:lnTo>
                    <a:pt x="14679" y="4299"/>
                  </a:lnTo>
                  <a:lnTo>
                    <a:pt x="14948" y="4519"/>
                  </a:lnTo>
                  <a:lnTo>
                    <a:pt x="15216" y="4739"/>
                  </a:lnTo>
                  <a:lnTo>
                    <a:pt x="15460" y="4983"/>
                  </a:lnTo>
                  <a:lnTo>
                    <a:pt x="15705" y="5227"/>
                  </a:lnTo>
                  <a:lnTo>
                    <a:pt x="15925" y="5496"/>
                  </a:lnTo>
                  <a:lnTo>
                    <a:pt x="16144" y="5764"/>
                  </a:lnTo>
                  <a:lnTo>
                    <a:pt x="16340" y="6057"/>
                  </a:lnTo>
                  <a:lnTo>
                    <a:pt x="16535" y="6350"/>
                  </a:lnTo>
                  <a:lnTo>
                    <a:pt x="16706" y="6644"/>
                  </a:lnTo>
                  <a:lnTo>
                    <a:pt x="16853" y="6961"/>
                  </a:lnTo>
                  <a:lnTo>
                    <a:pt x="16999" y="7279"/>
                  </a:lnTo>
                  <a:lnTo>
                    <a:pt x="17146" y="7596"/>
                  </a:lnTo>
                  <a:lnTo>
                    <a:pt x="17243" y="7938"/>
                  </a:lnTo>
                  <a:lnTo>
                    <a:pt x="17341" y="8280"/>
                  </a:lnTo>
                  <a:lnTo>
                    <a:pt x="17439" y="8622"/>
                  </a:lnTo>
                  <a:lnTo>
                    <a:pt x="17488" y="8988"/>
                  </a:lnTo>
                  <a:lnTo>
                    <a:pt x="17536" y="9354"/>
                  </a:lnTo>
                  <a:lnTo>
                    <a:pt x="17561" y="9721"/>
                  </a:lnTo>
                  <a:lnTo>
                    <a:pt x="17585" y="10087"/>
                  </a:lnTo>
                  <a:lnTo>
                    <a:pt x="17561" y="10454"/>
                  </a:lnTo>
                  <a:lnTo>
                    <a:pt x="17536" y="10820"/>
                  </a:lnTo>
                  <a:lnTo>
                    <a:pt x="17488" y="11186"/>
                  </a:lnTo>
                  <a:lnTo>
                    <a:pt x="17439" y="11553"/>
                  </a:lnTo>
                  <a:lnTo>
                    <a:pt x="17341" y="11894"/>
                  </a:lnTo>
                  <a:lnTo>
                    <a:pt x="17243" y="12236"/>
                  </a:lnTo>
                  <a:lnTo>
                    <a:pt x="17146" y="12578"/>
                  </a:lnTo>
                  <a:lnTo>
                    <a:pt x="16999" y="12896"/>
                  </a:lnTo>
                  <a:lnTo>
                    <a:pt x="16853" y="13213"/>
                  </a:lnTo>
                  <a:lnTo>
                    <a:pt x="16706" y="13531"/>
                  </a:lnTo>
                  <a:lnTo>
                    <a:pt x="16535" y="13824"/>
                  </a:lnTo>
                  <a:lnTo>
                    <a:pt x="16340" y="14117"/>
                  </a:lnTo>
                  <a:lnTo>
                    <a:pt x="16144" y="14410"/>
                  </a:lnTo>
                  <a:lnTo>
                    <a:pt x="15925" y="14679"/>
                  </a:lnTo>
                  <a:lnTo>
                    <a:pt x="15705" y="14947"/>
                  </a:lnTo>
                  <a:lnTo>
                    <a:pt x="15460" y="15192"/>
                  </a:lnTo>
                  <a:lnTo>
                    <a:pt x="15216" y="15436"/>
                  </a:lnTo>
                  <a:lnTo>
                    <a:pt x="14948" y="15656"/>
                  </a:lnTo>
                  <a:lnTo>
                    <a:pt x="14679" y="15875"/>
                  </a:lnTo>
                  <a:lnTo>
                    <a:pt x="14386" y="16071"/>
                  </a:lnTo>
                  <a:lnTo>
                    <a:pt x="14093" y="16266"/>
                  </a:lnTo>
                  <a:lnTo>
                    <a:pt x="13800" y="16437"/>
                  </a:lnTo>
                  <a:lnTo>
                    <a:pt x="13482" y="16584"/>
                  </a:lnTo>
                  <a:lnTo>
                    <a:pt x="13165" y="16730"/>
                  </a:lnTo>
                  <a:lnTo>
                    <a:pt x="12847" y="16877"/>
                  </a:lnTo>
                  <a:lnTo>
                    <a:pt x="12505" y="16974"/>
                  </a:lnTo>
                  <a:lnTo>
                    <a:pt x="12163" y="17072"/>
                  </a:lnTo>
                  <a:lnTo>
                    <a:pt x="11821" y="17170"/>
                  </a:lnTo>
                  <a:lnTo>
                    <a:pt x="11455" y="17219"/>
                  </a:lnTo>
                  <a:lnTo>
                    <a:pt x="11089" y="17268"/>
                  </a:lnTo>
                  <a:lnTo>
                    <a:pt x="10722" y="17292"/>
                  </a:lnTo>
                  <a:lnTo>
                    <a:pt x="10356" y="17316"/>
                  </a:lnTo>
                  <a:lnTo>
                    <a:pt x="9990" y="17292"/>
                  </a:lnTo>
                  <a:lnTo>
                    <a:pt x="9623" y="17268"/>
                  </a:lnTo>
                  <a:lnTo>
                    <a:pt x="9257" y="17219"/>
                  </a:lnTo>
                  <a:lnTo>
                    <a:pt x="8891" y="17170"/>
                  </a:lnTo>
                  <a:lnTo>
                    <a:pt x="8549" y="17072"/>
                  </a:lnTo>
                  <a:lnTo>
                    <a:pt x="8207" y="16974"/>
                  </a:lnTo>
                  <a:lnTo>
                    <a:pt x="7865" y="16877"/>
                  </a:lnTo>
                  <a:lnTo>
                    <a:pt x="7547" y="16730"/>
                  </a:lnTo>
                  <a:lnTo>
                    <a:pt x="7230" y="16584"/>
                  </a:lnTo>
                  <a:lnTo>
                    <a:pt x="6912" y="16437"/>
                  </a:lnTo>
                  <a:lnTo>
                    <a:pt x="6619" y="16266"/>
                  </a:lnTo>
                  <a:lnTo>
                    <a:pt x="6326" y="16071"/>
                  </a:lnTo>
                  <a:lnTo>
                    <a:pt x="6033" y="15875"/>
                  </a:lnTo>
                  <a:lnTo>
                    <a:pt x="5765" y="15656"/>
                  </a:lnTo>
                  <a:lnTo>
                    <a:pt x="5496" y="15436"/>
                  </a:lnTo>
                  <a:lnTo>
                    <a:pt x="5252" y="15192"/>
                  </a:lnTo>
                  <a:lnTo>
                    <a:pt x="5007" y="14947"/>
                  </a:lnTo>
                  <a:lnTo>
                    <a:pt x="4788" y="14679"/>
                  </a:lnTo>
                  <a:lnTo>
                    <a:pt x="4568" y="14410"/>
                  </a:lnTo>
                  <a:lnTo>
                    <a:pt x="4372" y="14117"/>
                  </a:lnTo>
                  <a:lnTo>
                    <a:pt x="4177" y="13824"/>
                  </a:lnTo>
                  <a:lnTo>
                    <a:pt x="4006" y="13531"/>
                  </a:lnTo>
                  <a:lnTo>
                    <a:pt x="3860" y="13213"/>
                  </a:lnTo>
                  <a:lnTo>
                    <a:pt x="3713" y="12896"/>
                  </a:lnTo>
                  <a:lnTo>
                    <a:pt x="3566" y="12578"/>
                  </a:lnTo>
                  <a:lnTo>
                    <a:pt x="3469" y="12236"/>
                  </a:lnTo>
                  <a:lnTo>
                    <a:pt x="3371" y="11894"/>
                  </a:lnTo>
                  <a:lnTo>
                    <a:pt x="3273" y="11553"/>
                  </a:lnTo>
                  <a:lnTo>
                    <a:pt x="3225" y="11186"/>
                  </a:lnTo>
                  <a:lnTo>
                    <a:pt x="3176" y="10820"/>
                  </a:lnTo>
                  <a:lnTo>
                    <a:pt x="3151" y="10454"/>
                  </a:lnTo>
                  <a:lnTo>
                    <a:pt x="3127" y="10087"/>
                  </a:lnTo>
                  <a:lnTo>
                    <a:pt x="3151" y="9721"/>
                  </a:lnTo>
                  <a:lnTo>
                    <a:pt x="3176" y="9354"/>
                  </a:lnTo>
                  <a:lnTo>
                    <a:pt x="3225" y="8988"/>
                  </a:lnTo>
                  <a:lnTo>
                    <a:pt x="3273" y="8622"/>
                  </a:lnTo>
                  <a:lnTo>
                    <a:pt x="3371" y="8280"/>
                  </a:lnTo>
                  <a:lnTo>
                    <a:pt x="3469" y="7938"/>
                  </a:lnTo>
                  <a:lnTo>
                    <a:pt x="3566" y="7596"/>
                  </a:lnTo>
                  <a:lnTo>
                    <a:pt x="3713" y="7279"/>
                  </a:lnTo>
                  <a:lnTo>
                    <a:pt x="3860" y="6961"/>
                  </a:lnTo>
                  <a:lnTo>
                    <a:pt x="4006" y="6644"/>
                  </a:lnTo>
                  <a:lnTo>
                    <a:pt x="4177" y="6350"/>
                  </a:lnTo>
                  <a:lnTo>
                    <a:pt x="4372" y="6057"/>
                  </a:lnTo>
                  <a:lnTo>
                    <a:pt x="4568" y="5764"/>
                  </a:lnTo>
                  <a:lnTo>
                    <a:pt x="4788" y="5496"/>
                  </a:lnTo>
                  <a:lnTo>
                    <a:pt x="5007" y="5227"/>
                  </a:lnTo>
                  <a:lnTo>
                    <a:pt x="5252" y="4983"/>
                  </a:lnTo>
                  <a:lnTo>
                    <a:pt x="5496" y="4739"/>
                  </a:lnTo>
                  <a:lnTo>
                    <a:pt x="5765" y="4519"/>
                  </a:lnTo>
                  <a:lnTo>
                    <a:pt x="6033" y="4299"/>
                  </a:lnTo>
                  <a:lnTo>
                    <a:pt x="6326" y="4104"/>
                  </a:lnTo>
                  <a:lnTo>
                    <a:pt x="6619" y="3908"/>
                  </a:lnTo>
                  <a:lnTo>
                    <a:pt x="6912" y="3737"/>
                  </a:lnTo>
                  <a:lnTo>
                    <a:pt x="7230" y="3591"/>
                  </a:lnTo>
                  <a:lnTo>
                    <a:pt x="7547" y="3444"/>
                  </a:lnTo>
                  <a:lnTo>
                    <a:pt x="7865" y="3298"/>
                  </a:lnTo>
                  <a:lnTo>
                    <a:pt x="8207" y="3200"/>
                  </a:lnTo>
                  <a:lnTo>
                    <a:pt x="8549" y="3102"/>
                  </a:lnTo>
                  <a:lnTo>
                    <a:pt x="8891" y="3004"/>
                  </a:lnTo>
                  <a:lnTo>
                    <a:pt x="9257" y="2956"/>
                  </a:lnTo>
                  <a:lnTo>
                    <a:pt x="9623" y="2907"/>
                  </a:lnTo>
                  <a:lnTo>
                    <a:pt x="9990" y="2882"/>
                  </a:lnTo>
                  <a:lnTo>
                    <a:pt x="10356" y="2858"/>
                  </a:lnTo>
                  <a:close/>
                  <a:moveTo>
                    <a:pt x="8060" y="0"/>
                  </a:moveTo>
                  <a:lnTo>
                    <a:pt x="6717" y="2516"/>
                  </a:lnTo>
                  <a:lnTo>
                    <a:pt x="3908" y="2003"/>
                  </a:lnTo>
                  <a:lnTo>
                    <a:pt x="3786" y="4861"/>
                  </a:lnTo>
                  <a:lnTo>
                    <a:pt x="1026" y="5593"/>
                  </a:lnTo>
                  <a:lnTo>
                    <a:pt x="2174" y="8207"/>
                  </a:lnTo>
                  <a:lnTo>
                    <a:pt x="1" y="10087"/>
                  </a:lnTo>
                  <a:lnTo>
                    <a:pt x="2174" y="11968"/>
                  </a:lnTo>
                  <a:lnTo>
                    <a:pt x="1026" y="14581"/>
                  </a:lnTo>
                  <a:lnTo>
                    <a:pt x="3786" y="15314"/>
                  </a:lnTo>
                  <a:lnTo>
                    <a:pt x="3908" y="18171"/>
                  </a:lnTo>
                  <a:lnTo>
                    <a:pt x="6717" y="17658"/>
                  </a:lnTo>
                  <a:lnTo>
                    <a:pt x="8060" y="20174"/>
                  </a:lnTo>
                  <a:lnTo>
                    <a:pt x="10356" y="18489"/>
                  </a:lnTo>
                  <a:lnTo>
                    <a:pt x="12652" y="20174"/>
                  </a:lnTo>
                  <a:lnTo>
                    <a:pt x="13995" y="17658"/>
                  </a:lnTo>
                  <a:lnTo>
                    <a:pt x="16804" y="18171"/>
                  </a:lnTo>
                  <a:lnTo>
                    <a:pt x="16926" y="15314"/>
                  </a:lnTo>
                  <a:lnTo>
                    <a:pt x="19686" y="14581"/>
                  </a:lnTo>
                  <a:lnTo>
                    <a:pt x="18538" y="11968"/>
                  </a:lnTo>
                  <a:lnTo>
                    <a:pt x="20711" y="10087"/>
                  </a:lnTo>
                  <a:lnTo>
                    <a:pt x="18538" y="8207"/>
                  </a:lnTo>
                  <a:lnTo>
                    <a:pt x="19686" y="5593"/>
                  </a:lnTo>
                  <a:lnTo>
                    <a:pt x="16926" y="4861"/>
                  </a:lnTo>
                  <a:lnTo>
                    <a:pt x="16804" y="2003"/>
                  </a:lnTo>
                  <a:lnTo>
                    <a:pt x="13995" y="2516"/>
                  </a:lnTo>
                  <a:lnTo>
                    <a:pt x="12652" y="0"/>
                  </a:lnTo>
                  <a:lnTo>
                    <a:pt x="10356" y="1686"/>
                  </a:lnTo>
                  <a:lnTo>
                    <a:pt x="8060" y="0"/>
                  </a:lnTo>
                  <a:close/>
                </a:path>
              </a:pathLst>
            </a:custGeom>
            <a:solidFill>
              <a:srgbClr val="FFD966"/>
            </a:solidFill>
            <a:ln w="28575" cap="flat" cmpd="sng">
              <a:solidFill>
                <a:srgbClr val="E69138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48"/>
            <p:cNvSpPr/>
            <p:nvPr/>
          </p:nvSpPr>
          <p:spPr>
            <a:xfrm>
              <a:off x="6016600" y="1005000"/>
              <a:ext cx="337050" cy="337050"/>
            </a:xfrm>
            <a:custGeom>
              <a:avLst/>
              <a:gdLst/>
              <a:ahLst/>
              <a:cxnLst/>
              <a:rect l="l" t="t" r="r" b="b"/>
              <a:pathLst>
                <a:path w="13482" h="13482" extrusionOk="0">
                  <a:moveTo>
                    <a:pt x="6741" y="0"/>
                  </a:moveTo>
                  <a:lnTo>
                    <a:pt x="6399" y="25"/>
                  </a:lnTo>
                  <a:lnTo>
                    <a:pt x="6057" y="49"/>
                  </a:lnTo>
                  <a:lnTo>
                    <a:pt x="5715" y="98"/>
                  </a:lnTo>
                  <a:lnTo>
                    <a:pt x="5398" y="147"/>
                  </a:lnTo>
                  <a:lnTo>
                    <a:pt x="5056" y="220"/>
                  </a:lnTo>
                  <a:lnTo>
                    <a:pt x="4738" y="318"/>
                  </a:lnTo>
                  <a:lnTo>
                    <a:pt x="4421" y="416"/>
                  </a:lnTo>
                  <a:lnTo>
                    <a:pt x="4128" y="538"/>
                  </a:lnTo>
                  <a:lnTo>
                    <a:pt x="3835" y="684"/>
                  </a:lnTo>
                  <a:lnTo>
                    <a:pt x="3542" y="831"/>
                  </a:lnTo>
                  <a:lnTo>
                    <a:pt x="3249" y="977"/>
                  </a:lnTo>
                  <a:lnTo>
                    <a:pt x="2980" y="1173"/>
                  </a:lnTo>
                  <a:lnTo>
                    <a:pt x="2711" y="1344"/>
                  </a:lnTo>
                  <a:lnTo>
                    <a:pt x="2467" y="1539"/>
                  </a:lnTo>
                  <a:lnTo>
                    <a:pt x="2223" y="1759"/>
                  </a:lnTo>
                  <a:lnTo>
                    <a:pt x="1979" y="1979"/>
                  </a:lnTo>
                  <a:lnTo>
                    <a:pt x="1759" y="2223"/>
                  </a:lnTo>
                  <a:lnTo>
                    <a:pt x="1539" y="2467"/>
                  </a:lnTo>
                  <a:lnTo>
                    <a:pt x="1344" y="2711"/>
                  </a:lnTo>
                  <a:lnTo>
                    <a:pt x="1173" y="2980"/>
                  </a:lnTo>
                  <a:lnTo>
                    <a:pt x="977" y="3249"/>
                  </a:lnTo>
                  <a:lnTo>
                    <a:pt x="831" y="3542"/>
                  </a:lnTo>
                  <a:lnTo>
                    <a:pt x="684" y="3835"/>
                  </a:lnTo>
                  <a:lnTo>
                    <a:pt x="538" y="4128"/>
                  </a:lnTo>
                  <a:lnTo>
                    <a:pt x="416" y="4421"/>
                  </a:lnTo>
                  <a:lnTo>
                    <a:pt x="318" y="4738"/>
                  </a:lnTo>
                  <a:lnTo>
                    <a:pt x="220" y="5056"/>
                  </a:lnTo>
                  <a:lnTo>
                    <a:pt x="147" y="5398"/>
                  </a:lnTo>
                  <a:lnTo>
                    <a:pt x="98" y="5715"/>
                  </a:lnTo>
                  <a:lnTo>
                    <a:pt x="49" y="6057"/>
                  </a:lnTo>
                  <a:lnTo>
                    <a:pt x="25" y="6399"/>
                  </a:lnTo>
                  <a:lnTo>
                    <a:pt x="0" y="6741"/>
                  </a:lnTo>
                  <a:lnTo>
                    <a:pt x="25" y="7083"/>
                  </a:lnTo>
                  <a:lnTo>
                    <a:pt x="49" y="7425"/>
                  </a:lnTo>
                  <a:lnTo>
                    <a:pt x="98" y="7767"/>
                  </a:lnTo>
                  <a:lnTo>
                    <a:pt x="147" y="8084"/>
                  </a:lnTo>
                  <a:lnTo>
                    <a:pt x="220" y="8426"/>
                  </a:lnTo>
                  <a:lnTo>
                    <a:pt x="318" y="8744"/>
                  </a:lnTo>
                  <a:lnTo>
                    <a:pt x="416" y="9061"/>
                  </a:lnTo>
                  <a:lnTo>
                    <a:pt x="538" y="9354"/>
                  </a:lnTo>
                  <a:lnTo>
                    <a:pt x="684" y="9648"/>
                  </a:lnTo>
                  <a:lnTo>
                    <a:pt x="831" y="9941"/>
                  </a:lnTo>
                  <a:lnTo>
                    <a:pt x="977" y="10234"/>
                  </a:lnTo>
                  <a:lnTo>
                    <a:pt x="1173" y="10502"/>
                  </a:lnTo>
                  <a:lnTo>
                    <a:pt x="1344" y="10771"/>
                  </a:lnTo>
                  <a:lnTo>
                    <a:pt x="1539" y="11015"/>
                  </a:lnTo>
                  <a:lnTo>
                    <a:pt x="1759" y="11259"/>
                  </a:lnTo>
                  <a:lnTo>
                    <a:pt x="1979" y="11504"/>
                  </a:lnTo>
                  <a:lnTo>
                    <a:pt x="2223" y="11723"/>
                  </a:lnTo>
                  <a:lnTo>
                    <a:pt x="2467" y="11943"/>
                  </a:lnTo>
                  <a:lnTo>
                    <a:pt x="2711" y="12139"/>
                  </a:lnTo>
                  <a:lnTo>
                    <a:pt x="2980" y="12310"/>
                  </a:lnTo>
                  <a:lnTo>
                    <a:pt x="3249" y="12505"/>
                  </a:lnTo>
                  <a:lnTo>
                    <a:pt x="3542" y="12652"/>
                  </a:lnTo>
                  <a:lnTo>
                    <a:pt x="3835" y="12798"/>
                  </a:lnTo>
                  <a:lnTo>
                    <a:pt x="4128" y="12945"/>
                  </a:lnTo>
                  <a:lnTo>
                    <a:pt x="4421" y="13067"/>
                  </a:lnTo>
                  <a:lnTo>
                    <a:pt x="4738" y="13164"/>
                  </a:lnTo>
                  <a:lnTo>
                    <a:pt x="5056" y="13262"/>
                  </a:lnTo>
                  <a:lnTo>
                    <a:pt x="5398" y="13335"/>
                  </a:lnTo>
                  <a:lnTo>
                    <a:pt x="5715" y="13384"/>
                  </a:lnTo>
                  <a:lnTo>
                    <a:pt x="6057" y="13433"/>
                  </a:lnTo>
                  <a:lnTo>
                    <a:pt x="6399" y="13458"/>
                  </a:lnTo>
                  <a:lnTo>
                    <a:pt x="6741" y="13482"/>
                  </a:lnTo>
                  <a:lnTo>
                    <a:pt x="7083" y="13458"/>
                  </a:lnTo>
                  <a:lnTo>
                    <a:pt x="7425" y="13433"/>
                  </a:lnTo>
                  <a:lnTo>
                    <a:pt x="7767" y="13384"/>
                  </a:lnTo>
                  <a:lnTo>
                    <a:pt x="8084" y="13335"/>
                  </a:lnTo>
                  <a:lnTo>
                    <a:pt x="8426" y="13262"/>
                  </a:lnTo>
                  <a:lnTo>
                    <a:pt x="8744" y="13164"/>
                  </a:lnTo>
                  <a:lnTo>
                    <a:pt x="9061" y="13067"/>
                  </a:lnTo>
                  <a:lnTo>
                    <a:pt x="9354" y="12945"/>
                  </a:lnTo>
                  <a:lnTo>
                    <a:pt x="9647" y="12798"/>
                  </a:lnTo>
                  <a:lnTo>
                    <a:pt x="9940" y="12652"/>
                  </a:lnTo>
                  <a:lnTo>
                    <a:pt x="10234" y="12505"/>
                  </a:lnTo>
                  <a:lnTo>
                    <a:pt x="10502" y="12310"/>
                  </a:lnTo>
                  <a:lnTo>
                    <a:pt x="10771" y="12139"/>
                  </a:lnTo>
                  <a:lnTo>
                    <a:pt x="11015" y="11943"/>
                  </a:lnTo>
                  <a:lnTo>
                    <a:pt x="11259" y="11723"/>
                  </a:lnTo>
                  <a:lnTo>
                    <a:pt x="11504" y="11504"/>
                  </a:lnTo>
                  <a:lnTo>
                    <a:pt x="11723" y="11259"/>
                  </a:lnTo>
                  <a:lnTo>
                    <a:pt x="11943" y="11015"/>
                  </a:lnTo>
                  <a:lnTo>
                    <a:pt x="12139" y="10771"/>
                  </a:lnTo>
                  <a:lnTo>
                    <a:pt x="12310" y="10502"/>
                  </a:lnTo>
                  <a:lnTo>
                    <a:pt x="12505" y="10234"/>
                  </a:lnTo>
                  <a:lnTo>
                    <a:pt x="12651" y="9941"/>
                  </a:lnTo>
                  <a:lnTo>
                    <a:pt x="12798" y="9648"/>
                  </a:lnTo>
                  <a:lnTo>
                    <a:pt x="12945" y="9354"/>
                  </a:lnTo>
                  <a:lnTo>
                    <a:pt x="13067" y="9061"/>
                  </a:lnTo>
                  <a:lnTo>
                    <a:pt x="13164" y="8744"/>
                  </a:lnTo>
                  <a:lnTo>
                    <a:pt x="13262" y="8426"/>
                  </a:lnTo>
                  <a:lnTo>
                    <a:pt x="13335" y="8084"/>
                  </a:lnTo>
                  <a:lnTo>
                    <a:pt x="13384" y="7767"/>
                  </a:lnTo>
                  <a:lnTo>
                    <a:pt x="13433" y="7425"/>
                  </a:lnTo>
                  <a:lnTo>
                    <a:pt x="13457" y="7083"/>
                  </a:lnTo>
                  <a:lnTo>
                    <a:pt x="13482" y="6741"/>
                  </a:lnTo>
                  <a:lnTo>
                    <a:pt x="13457" y="6399"/>
                  </a:lnTo>
                  <a:lnTo>
                    <a:pt x="13433" y="6057"/>
                  </a:lnTo>
                  <a:lnTo>
                    <a:pt x="13384" y="5715"/>
                  </a:lnTo>
                  <a:lnTo>
                    <a:pt x="13335" y="5398"/>
                  </a:lnTo>
                  <a:lnTo>
                    <a:pt x="13262" y="5056"/>
                  </a:lnTo>
                  <a:lnTo>
                    <a:pt x="13164" y="4738"/>
                  </a:lnTo>
                  <a:lnTo>
                    <a:pt x="13067" y="4421"/>
                  </a:lnTo>
                  <a:lnTo>
                    <a:pt x="12945" y="4128"/>
                  </a:lnTo>
                  <a:lnTo>
                    <a:pt x="12798" y="3835"/>
                  </a:lnTo>
                  <a:lnTo>
                    <a:pt x="12651" y="3542"/>
                  </a:lnTo>
                  <a:lnTo>
                    <a:pt x="12505" y="3249"/>
                  </a:lnTo>
                  <a:lnTo>
                    <a:pt x="12310" y="2980"/>
                  </a:lnTo>
                  <a:lnTo>
                    <a:pt x="12139" y="2711"/>
                  </a:lnTo>
                  <a:lnTo>
                    <a:pt x="11943" y="2467"/>
                  </a:lnTo>
                  <a:lnTo>
                    <a:pt x="11723" y="2223"/>
                  </a:lnTo>
                  <a:lnTo>
                    <a:pt x="11504" y="1979"/>
                  </a:lnTo>
                  <a:lnTo>
                    <a:pt x="11259" y="1759"/>
                  </a:lnTo>
                  <a:lnTo>
                    <a:pt x="11015" y="1539"/>
                  </a:lnTo>
                  <a:lnTo>
                    <a:pt x="10771" y="1344"/>
                  </a:lnTo>
                  <a:lnTo>
                    <a:pt x="10502" y="1173"/>
                  </a:lnTo>
                  <a:lnTo>
                    <a:pt x="10234" y="977"/>
                  </a:lnTo>
                  <a:lnTo>
                    <a:pt x="9940" y="831"/>
                  </a:lnTo>
                  <a:lnTo>
                    <a:pt x="9647" y="684"/>
                  </a:lnTo>
                  <a:lnTo>
                    <a:pt x="9354" y="538"/>
                  </a:lnTo>
                  <a:lnTo>
                    <a:pt x="9061" y="416"/>
                  </a:lnTo>
                  <a:lnTo>
                    <a:pt x="8744" y="318"/>
                  </a:lnTo>
                  <a:lnTo>
                    <a:pt x="8426" y="220"/>
                  </a:lnTo>
                  <a:lnTo>
                    <a:pt x="8084" y="147"/>
                  </a:lnTo>
                  <a:lnTo>
                    <a:pt x="7767" y="98"/>
                  </a:lnTo>
                  <a:lnTo>
                    <a:pt x="7425" y="49"/>
                  </a:lnTo>
                  <a:lnTo>
                    <a:pt x="7083" y="25"/>
                  </a:lnTo>
                  <a:lnTo>
                    <a:pt x="6741" y="0"/>
                  </a:lnTo>
                  <a:close/>
                </a:path>
              </a:pathLst>
            </a:custGeom>
            <a:solidFill>
              <a:srgbClr val="FFD966"/>
            </a:solidFill>
            <a:ln w="28575" cap="flat" cmpd="sng">
              <a:solidFill>
                <a:srgbClr val="E69138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4" name="Google Shape;954;p48"/>
          <p:cNvSpPr/>
          <p:nvPr/>
        </p:nvSpPr>
        <p:spPr>
          <a:xfrm>
            <a:off x="6706298" y="3515543"/>
            <a:ext cx="997288" cy="563371"/>
          </a:xfrm>
          <a:custGeom>
            <a:avLst/>
            <a:gdLst/>
            <a:ahLst/>
            <a:cxnLst/>
            <a:rect l="l" t="t" r="r" b="b"/>
            <a:pathLst>
              <a:path w="19198" h="10845" extrusionOk="0">
                <a:moveTo>
                  <a:pt x="7572" y="1"/>
                </a:moveTo>
                <a:lnTo>
                  <a:pt x="7108" y="25"/>
                </a:lnTo>
                <a:lnTo>
                  <a:pt x="6668" y="98"/>
                </a:lnTo>
                <a:lnTo>
                  <a:pt x="6229" y="196"/>
                </a:lnTo>
                <a:lnTo>
                  <a:pt x="5813" y="343"/>
                </a:lnTo>
                <a:lnTo>
                  <a:pt x="5423" y="538"/>
                </a:lnTo>
                <a:lnTo>
                  <a:pt x="5056" y="758"/>
                </a:lnTo>
                <a:lnTo>
                  <a:pt x="4714" y="1026"/>
                </a:lnTo>
                <a:lnTo>
                  <a:pt x="4397" y="1319"/>
                </a:lnTo>
                <a:lnTo>
                  <a:pt x="4104" y="1637"/>
                </a:lnTo>
                <a:lnTo>
                  <a:pt x="3835" y="1979"/>
                </a:lnTo>
                <a:lnTo>
                  <a:pt x="3615" y="2345"/>
                </a:lnTo>
                <a:lnTo>
                  <a:pt x="3420" y="2736"/>
                </a:lnTo>
                <a:lnTo>
                  <a:pt x="3273" y="3151"/>
                </a:lnTo>
                <a:lnTo>
                  <a:pt x="3151" y="3591"/>
                </a:lnTo>
                <a:lnTo>
                  <a:pt x="3102" y="4030"/>
                </a:lnTo>
                <a:lnTo>
                  <a:pt x="3078" y="4494"/>
                </a:lnTo>
                <a:lnTo>
                  <a:pt x="3078" y="4788"/>
                </a:lnTo>
                <a:lnTo>
                  <a:pt x="2712" y="4788"/>
                </a:lnTo>
                <a:lnTo>
                  <a:pt x="2419" y="4836"/>
                </a:lnTo>
                <a:lnTo>
                  <a:pt x="2125" y="4910"/>
                </a:lnTo>
                <a:lnTo>
                  <a:pt x="1832" y="5032"/>
                </a:lnTo>
                <a:lnTo>
                  <a:pt x="1588" y="5154"/>
                </a:lnTo>
                <a:lnTo>
                  <a:pt x="1320" y="5300"/>
                </a:lnTo>
                <a:lnTo>
                  <a:pt x="1100" y="5471"/>
                </a:lnTo>
                <a:lnTo>
                  <a:pt x="880" y="5667"/>
                </a:lnTo>
                <a:lnTo>
                  <a:pt x="685" y="5887"/>
                </a:lnTo>
                <a:lnTo>
                  <a:pt x="514" y="6131"/>
                </a:lnTo>
                <a:lnTo>
                  <a:pt x="367" y="6375"/>
                </a:lnTo>
                <a:lnTo>
                  <a:pt x="220" y="6644"/>
                </a:lnTo>
                <a:lnTo>
                  <a:pt x="123" y="6912"/>
                </a:lnTo>
                <a:lnTo>
                  <a:pt x="50" y="7205"/>
                </a:lnTo>
                <a:lnTo>
                  <a:pt x="1" y="7499"/>
                </a:lnTo>
                <a:lnTo>
                  <a:pt x="1" y="7816"/>
                </a:lnTo>
                <a:lnTo>
                  <a:pt x="1" y="8134"/>
                </a:lnTo>
                <a:lnTo>
                  <a:pt x="50" y="8427"/>
                </a:lnTo>
                <a:lnTo>
                  <a:pt x="123" y="8720"/>
                </a:lnTo>
                <a:lnTo>
                  <a:pt x="220" y="8988"/>
                </a:lnTo>
                <a:lnTo>
                  <a:pt x="367" y="9257"/>
                </a:lnTo>
                <a:lnTo>
                  <a:pt x="514" y="9501"/>
                </a:lnTo>
                <a:lnTo>
                  <a:pt x="685" y="9745"/>
                </a:lnTo>
                <a:lnTo>
                  <a:pt x="880" y="9965"/>
                </a:lnTo>
                <a:lnTo>
                  <a:pt x="1100" y="10161"/>
                </a:lnTo>
                <a:lnTo>
                  <a:pt x="1320" y="10332"/>
                </a:lnTo>
                <a:lnTo>
                  <a:pt x="1588" y="10478"/>
                </a:lnTo>
                <a:lnTo>
                  <a:pt x="1832" y="10600"/>
                </a:lnTo>
                <a:lnTo>
                  <a:pt x="2125" y="10722"/>
                </a:lnTo>
                <a:lnTo>
                  <a:pt x="2419" y="10796"/>
                </a:lnTo>
                <a:lnTo>
                  <a:pt x="2712" y="10844"/>
                </a:lnTo>
                <a:lnTo>
                  <a:pt x="16486" y="10844"/>
                </a:lnTo>
                <a:lnTo>
                  <a:pt x="16779" y="10796"/>
                </a:lnTo>
                <a:lnTo>
                  <a:pt x="17072" y="10722"/>
                </a:lnTo>
                <a:lnTo>
                  <a:pt x="17365" y="10600"/>
                </a:lnTo>
                <a:lnTo>
                  <a:pt x="17610" y="10478"/>
                </a:lnTo>
                <a:lnTo>
                  <a:pt x="17878" y="10332"/>
                </a:lnTo>
                <a:lnTo>
                  <a:pt x="18098" y="10161"/>
                </a:lnTo>
                <a:lnTo>
                  <a:pt x="18318" y="9965"/>
                </a:lnTo>
                <a:lnTo>
                  <a:pt x="18513" y="9745"/>
                </a:lnTo>
                <a:lnTo>
                  <a:pt x="18684" y="9501"/>
                </a:lnTo>
                <a:lnTo>
                  <a:pt x="18831" y="9257"/>
                </a:lnTo>
                <a:lnTo>
                  <a:pt x="18977" y="8988"/>
                </a:lnTo>
                <a:lnTo>
                  <a:pt x="19075" y="8720"/>
                </a:lnTo>
                <a:lnTo>
                  <a:pt x="19148" y="8427"/>
                </a:lnTo>
                <a:lnTo>
                  <a:pt x="19197" y="8134"/>
                </a:lnTo>
                <a:lnTo>
                  <a:pt x="19197" y="7816"/>
                </a:lnTo>
                <a:lnTo>
                  <a:pt x="19197" y="7499"/>
                </a:lnTo>
                <a:lnTo>
                  <a:pt x="19148" y="7205"/>
                </a:lnTo>
                <a:lnTo>
                  <a:pt x="19075" y="6912"/>
                </a:lnTo>
                <a:lnTo>
                  <a:pt x="18977" y="6644"/>
                </a:lnTo>
                <a:lnTo>
                  <a:pt x="18831" y="6375"/>
                </a:lnTo>
                <a:lnTo>
                  <a:pt x="18684" y="6131"/>
                </a:lnTo>
                <a:lnTo>
                  <a:pt x="18513" y="5887"/>
                </a:lnTo>
                <a:lnTo>
                  <a:pt x="18318" y="5667"/>
                </a:lnTo>
                <a:lnTo>
                  <a:pt x="18098" y="5471"/>
                </a:lnTo>
                <a:lnTo>
                  <a:pt x="17878" y="5300"/>
                </a:lnTo>
                <a:lnTo>
                  <a:pt x="17610" y="5154"/>
                </a:lnTo>
                <a:lnTo>
                  <a:pt x="17365" y="5032"/>
                </a:lnTo>
                <a:lnTo>
                  <a:pt x="17072" y="4910"/>
                </a:lnTo>
                <a:lnTo>
                  <a:pt x="16779" y="4836"/>
                </a:lnTo>
                <a:lnTo>
                  <a:pt x="16486" y="4788"/>
                </a:lnTo>
                <a:lnTo>
                  <a:pt x="15412" y="4788"/>
                </a:lnTo>
                <a:lnTo>
                  <a:pt x="15436" y="4494"/>
                </a:lnTo>
                <a:lnTo>
                  <a:pt x="15412" y="4201"/>
                </a:lnTo>
                <a:lnTo>
                  <a:pt x="15387" y="3933"/>
                </a:lnTo>
                <a:lnTo>
                  <a:pt x="15314" y="3664"/>
                </a:lnTo>
                <a:lnTo>
                  <a:pt x="15216" y="3420"/>
                </a:lnTo>
                <a:lnTo>
                  <a:pt x="15094" y="3176"/>
                </a:lnTo>
                <a:lnTo>
                  <a:pt x="14972" y="2956"/>
                </a:lnTo>
                <a:lnTo>
                  <a:pt x="14801" y="2736"/>
                </a:lnTo>
                <a:lnTo>
                  <a:pt x="14630" y="2541"/>
                </a:lnTo>
                <a:lnTo>
                  <a:pt x="14435" y="2370"/>
                </a:lnTo>
                <a:lnTo>
                  <a:pt x="14215" y="2199"/>
                </a:lnTo>
                <a:lnTo>
                  <a:pt x="13995" y="2077"/>
                </a:lnTo>
                <a:lnTo>
                  <a:pt x="13751" y="1954"/>
                </a:lnTo>
                <a:lnTo>
                  <a:pt x="13507" y="1857"/>
                </a:lnTo>
                <a:lnTo>
                  <a:pt x="13238" y="1784"/>
                </a:lnTo>
                <a:lnTo>
                  <a:pt x="12969" y="1759"/>
                </a:lnTo>
                <a:lnTo>
                  <a:pt x="12676" y="1735"/>
                </a:lnTo>
                <a:lnTo>
                  <a:pt x="12334" y="1759"/>
                </a:lnTo>
                <a:lnTo>
                  <a:pt x="11992" y="1832"/>
                </a:lnTo>
                <a:lnTo>
                  <a:pt x="11650" y="1930"/>
                </a:lnTo>
                <a:lnTo>
                  <a:pt x="11357" y="2077"/>
                </a:lnTo>
                <a:lnTo>
                  <a:pt x="11186" y="1857"/>
                </a:lnTo>
                <a:lnTo>
                  <a:pt x="11015" y="1637"/>
                </a:lnTo>
                <a:lnTo>
                  <a:pt x="10844" y="1417"/>
                </a:lnTo>
                <a:lnTo>
                  <a:pt x="10649" y="1222"/>
                </a:lnTo>
                <a:lnTo>
                  <a:pt x="10454" y="1051"/>
                </a:lnTo>
                <a:lnTo>
                  <a:pt x="10234" y="880"/>
                </a:lnTo>
                <a:lnTo>
                  <a:pt x="9990" y="709"/>
                </a:lnTo>
                <a:lnTo>
                  <a:pt x="9745" y="562"/>
                </a:lnTo>
                <a:lnTo>
                  <a:pt x="9501" y="440"/>
                </a:lnTo>
                <a:lnTo>
                  <a:pt x="9257" y="318"/>
                </a:lnTo>
                <a:lnTo>
                  <a:pt x="8988" y="220"/>
                </a:lnTo>
                <a:lnTo>
                  <a:pt x="8720" y="147"/>
                </a:lnTo>
                <a:lnTo>
                  <a:pt x="8427" y="74"/>
                </a:lnTo>
                <a:lnTo>
                  <a:pt x="8158" y="25"/>
                </a:lnTo>
                <a:lnTo>
                  <a:pt x="7865" y="1"/>
                </a:lnTo>
                <a:close/>
              </a:path>
            </a:pathLst>
          </a:custGeom>
          <a:noFill/>
          <a:ln w="9525" cap="flat" cmpd="sng">
            <a:solidFill>
              <a:srgbClr val="3C78D8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55" name="Google Shape;955;p48"/>
          <p:cNvSpPr txBox="1"/>
          <p:nvPr/>
        </p:nvSpPr>
        <p:spPr>
          <a:xfrm>
            <a:off x="6112675" y="634500"/>
            <a:ext cx="2592000" cy="15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نمادهای اسلاید کارناوال اشکال قابل ویرایش هستند.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این بدان معنی است که شما می توانید: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en-US" sz="900" dirty="0">
              <a:solidFill>
                <a:schemeClr val="dk1"/>
              </a:solidFill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Lora"/>
              <a:buChar char="●"/>
            </a:pPr>
            <a:r>
              <a:rPr lang="fa-IR" sz="900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بدون از دست دادن کیفیت آنها را تغییر اندازه دهید.</a:t>
            </a: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Lora"/>
              <a:buChar char="●"/>
            </a:pPr>
            <a:r>
              <a:rPr lang="fa-IR" sz="900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رنگ پر کردن و کدورت را تغییر دهید.</a:t>
            </a: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Lora"/>
              <a:buChar char="●"/>
            </a:pPr>
            <a:r>
              <a:rPr lang="fa-IR" sz="900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رنگ خط، عرض و سبک را تغییر دهید.</a:t>
            </a:r>
          </a:p>
          <a:p>
            <a:pPr marL="171450" lvl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</a:pPr>
            <a:endParaRPr sz="900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این خوب نیست؟ :)</a:t>
            </a:r>
            <a:endParaRPr sz="900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مثال ها:</a:t>
            </a:r>
            <a:endParaRPr sz="900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956" name="Google Shape;956;p48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1" name="Google Shape;961;p49"/>
          <p:cNvGrpSpPr/>
          <p:nvPr/>
        </p:nvGrpSpPr>
        <p:grpSpPr>
          <a:xfrm>
            <a:off x="3058888" y="1550127"/>
            <a:ext cx="445718" cy="445753"/>
            <a:chOff x="3706812" y="1035050"/>
            <a:chExt cx="4792662" cy="4787899"/>
          </a:xfrm>
        </p:grpSpPr>
        <p:sp>
          <p:nvSpPr>
            <p:cNvPr id="962" name="Google Shape;962;p49"/>
            <p:cNvSpPr/>
            <p:nvPr/>
          </p:nvSpPr>
          <p:spPr>
            <a:xfrm>
              <a:off x="5913437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3" name="Google Shape;963;p49"/>
            <p:cNvSpPr/>
            <p:nvPr/>
          </p:nvSpPr>
          <p:spPr>
            <a:xfrm>
              <a:off x="4137025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4" name="Google Shape;964;p49"/>
            <p:cNvSpPr/>
            <p:nvPr/>
          </p:nvSpPr>
          <p:spPr>
            <a:xfrm>
              <a:off x="4014787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5" name="Google Shape;965;p49"/>
            <p:cNvSpPr/>
            <p:nvPr/>
          </p:nvSpPr>
          <p:spPr>
            <a:xfrm>
              <a:off x="3706812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6" name="Google Shape;966;p49"/>
            <p:cNvSpPr/>
            <p:nvPr/>
          </p:nvSpPr>
          <p:spPr>
            <a:xfrm>
              <a:off x="7170737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67" name="Google Shape;967;p49"/>
            <p:cNvSpPr/>
            <p:nvPr/>
          </p:nvSpPr>
          <p:spPr>
            <a:xfrm>
              <a:off x="6045200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68" name="Google Shape;968;p49"/>
          <p:cNvGrpSpPr/>
          <p:nvPr/>
        </p:nvGrpSpPr>
        <p:grpSpPr>
          <a:xfrm>
            <a:off x="1779393" y="1550157"/>
            <a:ext cx="443331" cy="445437"/>
            <a:chOff x="1400175" y="1220787"/>
            <a:chExt cx="4473575" cy="4476750"/>
          </a:xfrm>
        </p:grpSpPr>
        <p:sp>
          <p:nvSpPr>
            <p:cNvPr id="969" name="Google Shape;969;p49"/>
            <p:cNvSpPr/>
            <p:nvPr/>
          </p:nvSpPr>
          <p:spPr>
            <a:xfrm>
              <a:off x="1400175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0" name="Google Shape;970;p49"/>
            <p:cNvSpPr/>
            <p:nvPr/>
          </p:nvSpPr>
          <p:spPr>
            <a:xfrm>
              <a:off x="3314700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1" name="Google Shape;971;p49"/>
            <p:cNvSpPr/>
            <p:nvPr/>
          </p:nvSpPr>
          <p:spPr>
            <a:xfrm>
              <a:off x="3741737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2" name="Google Shape;972;p49"/>
            <p:cNvSpPr/>
            <p:nvPr/>
          </p:nvSpPr>
          <p:spPr>
            <a:xfrm>
              <a:off x="1400175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73" name="Google Shape;973;p49"/>
          <p:cNvGrpSpPr/>
          <p:nvPr/>
        </p:nvGrpSpPr>
        <p:grpSpPr>
          <a:xfrm>
            <a:off x="1138046" y="1550171"/>
            <a:ext cx="446045" cy="445465"/>
            <a:chOff x="1649412" y="927100"/>
            <a:chExt cx="5011737" cy="5016500"/>
          </a:xfrm>
        </p:grpSpPr>
        <p:sp>
          <p:nvSpPr>
            <p:cNvPr id="974" name="Google Shape;974;p49"/>
            <p:cNvSpPr/>
            <p:nvPr/>
          </p:nvSpPr>
          <p:spPr>
            <a:xfrm>
              <a:off x="2008187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5" name="Google Shape;975;p49"/>
            <p:cNvSpPr/>
            <p:nvPr/>
          </p:nvSpPr>
          <p:spPr>
            <a:xfrm>
              <a:off x="427196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6" name="Google Shape;976;p49"/>
            <p:cNvSpPr/>
            <p:nvPr/>
          </p:nvSpPr>
          <p:spPr>
            <a:xfrm>
              <a:off x="1649412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77" name="Google Shape;977;p49"/>
          <p:cNvGrpSpPr/>
          <p:nvPr/>
        </p:nvGrpSpPr>
        <p:grpSpPr>
          <a:xfrm>
            <a:off x="2418397" y="1550424"/>
            <a:ext cx="444870" cy="445286"/>
            <a:chOff x="1301750" y="920750"/>
            <a:chExt cx="5095875" cy="5100637"/>
          </a:xfrm>
        </p:grpSpPr>
        <p:sp>
          <p:nvSpPr>
            <p:cNvPr id="978" name="Google Shape;978;p49"/>
            <p:cNvSpPr/>
            <p:nvPr/>
          </p:nvSpPr>
          <p:spPr>
            <a:xfrm>
              <a:off x="1301750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79" name="Google Shape;979;p49"/>
            <p:cNvSpPr/>
            <p:nvPr/>
          </p:nvSpPr>
          <p:spPr>
            <a:xfrm>
              <a:off x="2387600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0" name="Google Shape;980;p49"/>
            <p:cNvSpPr/>
            <p:nvPr/>
          </p:nvSpPr>
          <p:spPr>
            <a:xfrm>
              <a:off x="4546600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1" name="Google Shape;981;p49"/>
            <p:cNvSpPr/>
            <p:nvPr/>
          </p:nvSpPr>
          <p:spPr>
            <a:xfrm>
              <a:off x="3962400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2" name="Google Shape;982;p49"/>
            <p:cNvSpPr/>
            <p:nvPr/>
          </p:nvSpPr>
          <p:spPr>
            <a:xfrm>
              <a:off x="1466850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83" name="Google Shape;983;p49"/>
          <p:cNvGrpSpPr/>
          <p:nvPr/>
        </p:nvGrpSpPr>
        <p:grpSpPr>
          <a:xfrm>
            <a:off x="4341570" y="1550333"/>
            <a:ext cx="445621" cy="445591"/>
            <a:chOff x="5732756" y="2682276"/>
            <a:chExt cx="719905" cy="719856"/>
          </a:xfrm>
        </p:grpSpPr>
        <p:sp>
          <p:nvSpPr>
            <p:cNvPr id="984" name="Google Shape;984;p49"/>
            <p:cNvSpPr/>
            <p:nvPr/>
          </p:nvSpPr>
          <p:spPr>
            <a:xfrm>
              <a:off x="5732756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5" name="Google Shape;985;p49"/>
            <p:cNvSpPr/>
            <p:nvPr/>
          </p:nvSpPr>
          <p:spPr>
            <a:xfrm>
              <a:off x="6094186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6" name="Google Shape;986;p49"/>
            <p:cNvSpPr/>
            <p:nvPr/>
          </p:nvSpPr>
          <p:spPr>
            <a:xfrm>
              <a:off x="5787732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87" name="Google Shape;987;p49"/>
          <p:cNvGrpSpPr/>
          <p:nvPr/>
        </p:nvGrpSpPr>
        <p:grpSpPr>
          <a:xfrm>
            <a:off x="4982887" y="1550327"/>
            <a:ext cx="445627" cy="445604"/>
            <a:chOff x="6768809" y="2682265"/>
            <a:chExt cx="719915" cy="719877"/>
          </a:xfrm>
        </p:grpSpPr>
        <p:sp>
          <p:nvSpPr>
            <p:cNvPr id="988" name="Google Shape;988;p49"/>
            <p:cNvSpPr/>
            <p:nvPr/>
          </p:nvSpPr>
          <p:spPr>
            <a:xfrm>
              <a:off x="6768809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89" name="Google Shape;989;p49"/>
            <p:cNvSpPr/>
            <p:nvPr/>
          </p:nvSpPr>
          <p:spPr>
            <a:xfrm>
              <a:off x="6768809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0" name="Google Shape;990;p49"/>
            <p:cNvSpPr/>
            <p:nvPr/>
          </p:nvSpPr>
          <p:spPr>
            <a:xfrm>
              <a:off x="7129915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1" name="Google Shape;991;p49"/>
            <p:cNvSpPr/>
            <p:nvPr/>
          </p:nvSpPr>
          <p:spPr>
            <a:xfrm>
              <a:off x="7088567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92" name="Google Shape;992;p49"/>
          <p:cNvGrpSpPr/>
          <p:nvPr/>
        </p:nvGrpSpPr>
        <p:grpSpPr>
          <a:xfrm>
            <a:off x="5624209" y="1550356"/>
            <a:ext cx="445753" cy="445545"/>
            <a:chOff x="7804870" y="2682313"/>
            <a:chExt cx="720118" cy="719782"/>
          </a:xfrm>
        </p:grpSpPr>
        <p:sp>
          <p:nvSpPr>
            <p:cNvPr id="993" name="Google Shape;993;p49"/>
            <p:cNvSpPr/>
            <p:nvPr/>
          </p:nvSpPr>
          <p:spPr>
            <a:xfrm>
              <a:off x="7804870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4" name="Google Shape;994;p49"/>
            <p:cNvSpPr/>
            <p:nvPr/>
          </p:nvSpPr>
          <p:spPr>
            <a:xfrm>
              <a:off x="7823833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5" name="Google Shape;995;p49"/>
            <p:cNvSpPr/>
            <p:nvPr/>
          </p:nvSpPr>
          <p:spPr>
            <a:xfrm>
              <a:off x="8277575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6" name="Google Shape;996;p49"/>
            <p:cNvSpPr/>
            <p:nvPr/>
          </p:nvSpPr>
          <p:spPr>
            <a:xfrm>
              <a:off x="8166284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997" name="Google Shape;997;p49"/>
            <p:cNvSpPr/>
            <p:nvPr/>
          </p:nvSpPr>
          <p:spPr>
            <a:xfrm>
              <a:off x="7965147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998" name="Google Shape;998;p49"/>
          <p:cNvGrpSpPr/>
          <p:nvPr/>
        </p:nvGrpSpPr>
        <p:grpSpPr>
          <a:xfrm>
            <a:off x="6265657" y="1550125"/>
            <a:ext cx="446293" cy="446006"/>
            <a:chOff x="8841135" y="2681940"/>
            <a:chExt cx="720990" cy="720527"/>
          </a:xfrm>
        </p:grpSpPr>
        <p:sp>
          <p:nvSpPr>
            <p:cNvPr id="999" name="Google Shape;999;p49"/>
            <p:cNvSpPr/>
            <p:nvPr/>
          </p:nvSpPr>
          <p:spPr>
            <a:xfrm>
              <a:off x="8841135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0" name="Google Shape;1000;p49"/>
            <p:cNvSpPr/>
            <p:nvPr/>
          </p:nvSpPr>
          <p:spPr>
            <a:xfrm>
              <a:off x="8899694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1" name="Google Shape;1001;p49"/>
            <p:cNvSpPr/>
            <p:nvPr/>
          </p:nvSpPr>
          <p:spPr>
            <a:xfrm>
              <a:off x="8889742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2" name="Google Shape;1002;p49"/>
            <p:cNvSpPr/>
            <p:nvPr/>
          </p:nvSpPr>
          <p:spPr>
            <a:xfrm>
              <a:off x="9198969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3" name="Google Shape;1003;p49"/>
            <p:cNvSpPr/>
            <p:nvPr/>
          </p:nvSpPr>
          <p:spPr>
            <a:xfrm>
              <a:off x="9351499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4" name="Google Shape;1004;p49"/>
            <p:cNvSpPr/>
            <p:nvPr/>
          </p:nvSpPr>
          <p:spPr>
            <a:xfrm>
              <a:off x="9168648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05" name="Google Shape;1005;p49"/>
          <p:cNvGrpSpPr/>
          <p:nvPr/>
        </p:nvGrpSpPr>
        <p:grpSpPr>
          <a:xfrm>
            <a:off x="3699655" y="1550057"/>
            <a:ext cx="445260" cy="445260"/>
            <a:chOff x="4103687" y="1439862"/>
            <a:chExt cx="3986212" cy="3986211"/>
          </a:xfrm>
        </p:grpSpPr>
        <p:sp>
          <p:nvSpPr>
            <p:cNvPr id="1006" name="Google Shape;1006;p49"/>
            <p:cNvSpPr/>
            <p:nvPr/>
          </p:nvSpPr>
          <p:spPr>
            <a:xfrm>
              <a:off x="4103687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07" name="Google Shape;1007;p49"/>
            <p:cNvSpPr/>
            <p:nvPr/>
          </p:nvSpPr>
          <p:spPr>
            <a:xfrm>
              <a:off x="5837237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08" name="Google Shape;1008;p49"/>
          <p:cNvGrpSpPr/>
          <p:nvPr/>
        </p:nvGrpSpPr>
        <p:grpSpPr>
          <a:xfrm>
            <a:off x="6907645" y="1550361"/>
            <a:ext cx="445803" cy="445535"/>
            <a:chOff x="9878272" y="2682320"/>
            <a:chExt cx="720199" cy="719767"/>
          </a:xfrm>
        </p:grpSpPr>
        <p:sp>
          <p:nvSpPr>
            <p:cNvPr id="1009" name="Google Shape;1009;p49"/>
            <p:cNvSpPr/>
            <p:nvPr/>
          </p:nvSpPr>
          <p:spPr>
            <a:xfrm>
              <a:off x="10056560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0" name="Google Shape;1010;p49"/>
            <p:cNvSpPr/>
            <p:nvPr/>
          </p:nvSpPr>
          <p:spPr>
            <a:xfrm>
              <a:off x="9878272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1" name="Google Shape;1011;p49"/>
            <p:cNvSpPr/>
            <p:nvPr/>
          </p:nvSpPr>
          <p:spPr>
            <a:xfrm>
              <a:off x="9994853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12" name="Google Shape;1012;p49"/>
          <p:cNvGrpSpPr/>
          <p:nvPr/>
        </p:nvGrpSpPr>
        <p:grpSpPr>
          <a:xfrm>
            <a:off x="7549143" y="1550278"/>
            <a:ext cx="445700" cy="445701"/>
            <a:chOff x="10914618" y="2682187"/>
            <a:chExt cx="720033" cy="720033"/>
          </a:xfrm>
        </p:grpSpPr>
        <p:sp>
          <p:nvSpPr>
            <p:cNvPr id="1013" name="Google Shape;1013;p49"/>
            <p:cNvSpPr/>
            <p:nvPr/>
          </p:nvSpPr>
          <p:spPr>
            <a:xfrm>
              <a:off x="11401733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4" name="Google Shape;1014;p49"/>
            <p:cNvSpPr/>
            <p:nvPr/>
          </p:nvSpPr>
          <p:spPr>
            <a:xfrm>
              <a:off x="10914618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5" name="Google Shape;1015;p49"/>
            <p:cNvSpPr/>
            <p:nvPr/>
          </p:nvSpPr>
          <p:spPr>
            <a:xfrm>
              <a:off x="11136202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6" name="Google Shape;1016;p49"/>
            <p:cNvSpPr/>
            <p:nvPr/>
          </p:nvSpPr>
          <p:spPr>
            <a:xfrm>
              <a:off x="10917856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7" name="Google Shape;1017;p49"/>
            <p:cNvSpPr/>
            <p:nvPr/>
          </p:nvSpPr>
          <p:spPr>
            <a:xfrm>
              <a:off x="11069819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18" name="Google Shape;1018;p49"/>
            <p:cNvSpPr/>
            <p:nvPr/>
          </p:nvSpPr>
          <p:spPr>
            <a:xfrm>
              <a:off x="11263647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19" name="Google Shape;1019;p49"/>
          <p:cNvGrpSpPr/>
          <p:nvPr/>
        </p:nvGrpSpPr>
        <p:grpSpPr>
          <a:xfrm>
            <a:off x="1772664" y="843057"/>
            <a:ext cx="361521" cy="445816"/>
            <a:chOff x="1582665" y="1011072"/>
            <a:chExt cx="584040" cy="720220"/>
          </a:xfrm>
        </p:grpSpPr>
        <p:sp>
          <p:nvSpPr>
            <p:cNvPr id="1020" name="Google Shape;1020;p49"/>
            <p:cNvSpPr/>
            <p:nvPr/>
          </p:nvSpPr>
          <p:spPr>
            <a:xfrm>
              <a:off x="1638485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1" name="Google Shape;1021;p49"/>
            <p:cNvSpPr/>
            <p:nvPr/>
          </p:nvSpPr>
          <p:spPr>
            <a:xfrm>
              <a:off x="1590507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2" name="Google Shape;1022;p49"/>
            <p:cNvSpPr/>
            <p:nvPr/>
          </p:nvSpPr>
          <p:spPr>
            <a:xfrm>
              <a:off x="1582665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3" name="Google Shape;1023;p49"/>
            <p:cNvSpPr/>
            <p:nvPr/>
          </p:nvSpPr>
          <p:spPr>
            <a:xfrm>
              <a:off x="1665934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4" name="Google Shape;1024;p49"/>
            <p:cNvSpPr/>
            <p:nvPr/>
          </p:nvSpPr>
          <p:spPr>
            <a:xfrm>
              <a:off x="1639639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25" name="Google Shape;1025;p49"/>
          <p:cNvGrpSpPr/>
          <p:nvPr/>
        </p:nvGrpSpPr>
        <p:grpSpPr>
          <a:xfrm>
            <a:off x="2374048" y="843078"/>
            <a:ext cx="379481" cy="445796"/>
            <a:chOff x="2554206" y="1011105"/>
            <a:chExt cx="613055" cy="720187"/>
          </a:xfrm>
        </p:grpSpPr>
        <p:sp>
          <p:nvSpPr>
            <p:cNvPr id="1026" name="Google Shape;1026;p49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7" name="Google Shape;1027;p49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28" name="Google Shape;1028;p49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29" name="Google Shape;1029;p49"/>
          <p:cNvGrpSpPr/>
          <p:nvPr/>
        </p:nvGrpSpPr>
        <p:grpSpPr>
          <a:xfrm>
            <a:off x="6922223" y="797418"/>
            <a:ext cx="460705" cy="491455"/>
            <a:chOff x="9901824" y="937343"/>
            <a:chExt cx="744273" cy="793950"/>
          </a:xfrm>
        </p:grpSpPr>
        <p:grpSp>
          <p:nvGrpSpPr>
            <p:cNvPr id="1030" name="Google Shape;1030;p49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1031" name="Google Shape;1031;p49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2" name="Google Shape;1032;p49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3" name="Google Shape;1033;p49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4" name="Google Shape;1034;p49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5" name="Google Shape;1035;p49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6" name="Google Shape;1036;p49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7" name="Google Shape;1037;p49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8" name="Google Shape;1038;p49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39" name="Google Shape;1039;p49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40" name="Google Shape;1040;p49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sp>
          <p:nvSpPr>
            <p:cNvPr id="1041" name="Google Shape;1041;p49"/>
            <p:cNvSpPr/>
            <p:nvPr/>
          </p:nvSpPr>
          <p:spPr>
            <a:xfrm>
              <a:off x="10047751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2" name="Google Shape;1042;p49"/>
            <p:cNvSpPr/>
            <p:nvPr/>
          </p:nvSpPr>
          <p:spPr>
            <a:xfrm>
              <a:off x="10063053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3" name="Google Shape;1043;p49"/>
            <p:cNvSpPr/>
            <p:nvPr/>
          </p:nvSpPr>
          <p:spPr>
            <a:xfrm>
              <a:off x="10276400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4" name="Google Shape;1044;p49"/>
            <p:cNvSpPr/>
            <p:nvPr/>
          </p:nvSpPr>
          <p:spPr>
            <a:xfrm>
              <a:off x="10280392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5" name="Google Shape;1045;p49"/>
            <p:cNvSpPr/>
            <p:nvPr/>
          </p:nvSpPr>
          <p:spPr>
            <a:xfrm>
              <a:off x="10116279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6" name="Google Shape;1046;p49"/>
            <p:cNvSpPr/>
            <p:nvPr/>
          </p:nvSpPr>
          <p:spPr>
            <a:xfrm>
              <a:off x="10276400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47" name="Google Shape;1047;p49"/>
          <p:cNvGrpSpPr/>
          <p:nvPr/>
        </p:nvGrpSpPr>
        <p:grpSpPr>
          <a:xfrm>
            <a:off x="2993392" y="843244"/>
            <a:ext cx="369868" cy="445629"/>
            <a:chOff x="3554761" y="1011374"/>
            <a:chExt cx="597525" cy="719918"/>
          </a:xfrm>
        </p:grpSpPr>
        <p:sp>
          <p:nvSpPr>
            <p:cNvPr id="1048" name="Google Shape;1048;p49"/>
            <p:cNvSpPr/>
            <p:nvPr/>
          </p:nvSpPr>
          <p:spPr>
            <a:xfrm>
              <a:off x="3615879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49" name="Google Shape;1049;p49"/>
            <p:cNvSpPr/>
            <p:nvPr/>
          </p:nvSpPr>
          <p:spPr>
            <a:xfrm>
              <a:off x="3554761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0" name="Google Shape;1050;p49"/>
            <p:cNvSpPr/>
            <p:nvPr/>
          </p:nvSpPr>
          <p:spPr>
            <a:xfrm>
              <a:off x="3860350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1" name="Google Shape;1051;p49"/>
            <p:cNvSpPr/>
            <p:nvPr/>
          </p:nvSpPr>
          <p:spPr>
            <a:xfrm>
              <a:off x="3644023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52" name="Google Shape;1052;p49"/>
          <p:cNvGrpSpPr/>
          <p:nvPr/>
        </p:nvGrpSpPr>
        <p:grpSpPr>
          <a:xfrm>
            <a:off x="3603122" y="843032"/>
            <a:ext cx="370755" cy="445841"/>
            <a:chOff x="4539787" y="1011032"/>
            <a:chExt cx="598958" cy="720261"/>
          </a:xfrm>
        </p:grpSpPr>
        <p:sp>
          <p:nvSpPr>
            <p:cNvPr id="1053" name="Google Shape;1053;p49"/>
            <p:cNvSpPr/>
            <p:nvPr/>
          </p:nvSpPr>
          <p:spPr>
            <a:xfrm>
              <a:off x="4849480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4" name="Google Shape;1054;p49"/>
            <p:cNvSpPr/>
            <p:nvPr/>
          </p:nvSpPr>
          <p:spPr>
            <a:xfrm>
              <a:off x="4599335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5" name="Google Shape;1055;p49"/>
            <p:cNvSpPr/>
            <p:nvPr/>
          </p:nvSpPr>
          <p:spPr>
            <a:xfrm>
              <a:off x="4539787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6" name="Google Shape;1056;p49"/>
            <p:cNvSpPr/>
            <p:nvPr/>
          </p:nvSpPr>
          <p:spPr>
            <a:xfrm>
              <a:off x="4854479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57" name="Google Shape;1057;p49"/>
            <p:cNvSpPr/>
            <p:nvPr/>
          </p:nvSpPr>
          <p:spPr>
            <a:xfrm>
              <a:off x="4661491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58" name="Google Shape;1058;p49"/>
          <p:cNvGrpSpPr/>
          <p:nvPr/>
        </p:nvGrpSpPr>
        <p:grpSpPr>
          <a:xfrm>
            <a:off x="4213740" y="843140"/>
            <a:ext cx="366917" cy="445733"/>
            <a:chOff x="5526246" y="1011207"/>
            <a:chExt cx="592758" cy="720086"/>
          </a:xfrm>
        </p:grpSpPr>
        <p:sp>
          <p:nvSpPr>
            <p:cNvPr id="1059" name="Google Shape;1059;p49"/>
            <p:cNvSpPr/>
            <p:nvPr/>
          </p:nvSpPr>
          <p:spPr>
            <a:xfrm>
              <a:off x="5632379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0" name="Google Shape;1060;p49"/>
            <p:cNvSpPr/>
            <p:nvPr/>
          </p:nvSpPr>
          <p:spPr>
            <a:xfrm>
              <a:off x="5835019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1" name="Google Shape;1061;p49"/>
            <p:cNvSpPr/>
            <p:nvPr/>
          </p:nvSpPr>
          <p:spPr>
            <a:xfrm>
              <a:off x="5837907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2" name="Google Shape;1062;p49"/>
            <p:cNvSpPr/>
            <p:nvPr/>
          </p:nvSpPr>
          <p:spPr>
            <a:xfrm>
              <a:off x="5725035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3" name="Google Shape;1063;p49"/>
            <p:cNvSpPr/>
            <p:nvPr/>
          </p:nvSpPr>
          <p:spPr>
            <a:xfrm>
              <a:off x="5526246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4" name="Google Shape;1064;p49"/>
            <p:cNvSpPr/>
            <p:nvPr/>
          </p:nvSpPr>
          <p:spPr>
            <a:xfrm>
              <a:off x="5530337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65" name="Google Shape;1065;p49"/>
          <p:cNvGrpSpPr/>
          <p:nvPr/>
        </p:nvGrpSpPr>
        <p:grpSpPr>
          <a:xfrm>
            <a:off x="1168508" y="843134"/>
            <a:ext cx="364294" cy="445740"/>
            <a:chOff x="606645" y="1011196"/>
            <a:chExt cx="588520" cy="720096"/>
          </a:xfrm>
        </p:grpSpPr>
        <p:sp>
          <p:nvSpPr>
            <p:cNvPr id="1066" name="Google Shape;1066;p49"/>
            <p:cNvSpPr/>
            <p:nvPr/>
          </p:nvSpPr>
          <p:spPr>
            <a:xfrm>
              <a:off x="659316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7" name="Google Shape;1067;p49"/>
            <p:cNvSpPr/>
            <p:nvPr/>
          </p:nvSpPr>
          <p:spPr>
            <a:xfrm>
              <a:off x="606645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8" name="Google Shape;1068;p49"/>
            <p:cNvSpPr/>
            <p:nvPr/>
          </p:nvSpPr>
          <p:spPr>
            <a:xfrm>
              <a:off x="661721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69" name="Google Shape;1069;p49"/>
            <p:cNvSpPr/>
            <p:nvPr/>
          </p:nvSpPr>
          <p:spPr>
            <a:xfrm>
              <a:off x="683367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0" name="Google Shape;1070;p49"/>
          <p:cNvGrpSpPr/>
          <p:nvPr/>
        </p:nvGrpSpPr>
        <p:grpSpPr>
          <a:xfrm>
            <a:off x="7622791" y="843111"/>
            <a:ext cx="298405" cy="445762"/>
            <a:chOff x="11033597" y="1011159"/>
            <a:chExt cx="482075" cy="720133"/>
          </a:xfrm>
        </p:grpSpPr>
        <p:sp>
          <p:nvSpPr>
            <p:cNvPr id="1071" name="Google Shape;1071;p49"/>
            <p:cNvSpPr/>
            <p:nvPr/>
          </p:nvSpPr>
          <p:spPr>
            <a:xfrm>
              <a:off x="11033597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2" name="Google Shape;1072;p49"/>
            <p:cNvSpPr/>
            <p:nvPr/>
          </p:nvSpPr>
          <p:spPr>
            <a:xfrm>
              <a:off x="11142821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3" name="Google Shape;1073;p49"/>
            <p:cNvSpPr/>
            <p:nvPr/>
          </p:nvSpPr>
          <p:spPr>
            <a:xfrm>
              <a:off x="11052228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4" name="Google Shape;1074;p49"/>
            <p:cNvSpPr/>
            <p:nvPr/>
          </p:nvSpPr>
          <p:spPr>
            <a:xfrm>
              <a:off x="11051762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075" name="Google Shape;1075;p49"/>
          <p:cNvGrpSpPr/>
          <p:nvPr/>
        </p:nvGrpSpPr>
        <p:grpSpPr>
          <a:xfrm>
            <a:off x="6221656" y="797418"/>
            <a:ext cx="460705" cy="491455"/>
            <a:chOff x="8770051" y="937343"/>
            <a:chExt cx="744273" cy="793950"/>
          </a:xfrm>
        </p:grpSpPr>
        <p:sp>
          <p:nvSpPr>
            <p:cNvPr id="1076" name="Google Shape;1076;p49"/>
            <p:cNvSpPr/>
            <p:nvPr/>
          </p:nvSpPr>
          <p:spPr>
            <a:xfrm>
              <a:off x="8968558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7" name="Google Shape;1077;p49"/>
            <p:cNvSpPr/>
            <p:nvPr/>
          </p:nvSpPr>
          <p:spPr>
            <a:xfrm>
              <a:off x="8960465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8" name="Google Shape;1078;p49"/>
            <p:cNvSpPr/>
            <p:nvPr/>
          </p:nvSpPr>
          <p:spPr>
            <a:xfrm>
              <a:off x="8930121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79" name="Google Shape;1079;p49"/>
            <p:cNvSpPr/>
            <p:nvPr/>
          </p:nvSpPr>
          <p:spPr>
            <a:xfrm>
              <a:off x="8930847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80" name="Google Shape;1080;p49"/>
            <p:cNvSpPr/>
            <p:nvPr/>
          </p:nvSpPr>
          <p:spPr>
            <a:xfrm>
              <a:off x="9031006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081" name="Google Shape;1081;p49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1082" name="Google Shape;1082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3" name="Google Shape;1083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4" name="Google Shape;1084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5" name="Google Shape;1085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6" name="Google Shape;1086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7" name="Google Shape;1087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8" name="Google Shape;1088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89" name="Google Shape;1089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0" name="Google Shape;1090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1" name="Google Shape;1091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092" name="Google Shape;1092;p49"/>
          <p:cNvGrpSpPr/>
          <p:nvPr/>
        </p:nvGrpSpPr>
        <p:grpSpPr>
          <a:xfrm>
            <a:off x="4820520" y="797418"/>
            <a:ext cx="460705" cy="491455"/>
            <a:chOff x="6506504" y="937343"/>
            <a:chExt cx="744273" cy="793950"/>
          </a:xfrm>
        </p:grpSpPr>
        <p:sp>
          <p:nvSpPr>
            <p:cNvPr id="1093" name="Google Shape;1093;p49"/>
            <p:cNvSpPr/>
            <p:nvPr/>
          </p:nvSpPr>
          <p:spPr>
            <a:xfrm>
              <a:off x="6666683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4" name="Google Shape;1094;p49"/>
            <p:cNvSpPr/>
            <p:nvPr/>
          </p:nvSpPr>
          <p:spPr>
            <a:xfrm>
              <a:off x="6664423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095" name="Google Shape;1095;p49"/>
            <p:cNvSpPr/>
            <p:nvPr/>
          </p:nvSpPr>
          <p:spPr>
            <a:xfrm>
              <a:off x="6727642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096" name="Google Shape;1096;p49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1097" name="Google Shape;1097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8" name="Google Shape;1098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099" name="Google Shape;1099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0" name="Google Shape;1100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1" name="Google Shape;1101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2" name="Google Shape;1102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3" name="Google Shape;1103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4" name="Google Shape;1104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5" name="Google Shape;1105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06" name="Google Shape;1106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07" name="Google Shape;1107;p49"/>
          <p:cNvGrpSpPr/>
          <p:nvPr/>
        </p:nvGrpSpPr>
        <p:grpSpPr>
          <a:xfrm>
            <a:off x="5521088" y="797418"/>
            <a:ext cx="460705" cy="491455"/>
            <a:chOff x="7638277" y="937343"/>
            <a:chExt cx="744273" cy="793950"/>
          </a:xfrm>
        </p:grpSpPr>
        <p:sp>
          <p:nvSpPr>
            <p:cNvPr id="1108" name="Google Shape;1108;p49"/>
            <p:cNvSpPr/>
            <p:nvPr/>
          </p:nvSpPr>
          <p:spPr>
            <a:xfrm>
              <a:off x="8012931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09" name="Google Shape;1109;p49"/>
            <p:cNvSpPr/>
            <p:nvPr/>
          </p:nvSpPr>
          <p:spPr>
            <a:xfrm>
              <a:off x="7789628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0" name="Google Shape;1110;p49"/>
            <p:cNvSpPr/>
            <p:nvPr/>
          </p:nvSpPr>
          <p:spPr>
            <a:xfrm>
              <a:off x="8012931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11" name="Google Shape;1111;p49"/>
            <p:cNvSpPr/>
            <p:nvPr/>
          </p:nvSpPr>
          <p:spPr>
            <a:xfrm>
              <a:off x="7804733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grpSp>
          <p:nvGrpSpPr>
            <p:cNvPr id="1112" name="Google Shape;1112;p49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1113" name="Google Shape;1113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4" name="Google Shape;1114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5" name="Google Shape;1115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6" name="Google Shape;1116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7" name="Google Shape;1117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8" name="Google Shape;1118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19" name="Google Shape;1119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0" name="Google Shape;1120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1" name="Google Shape;1121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122" name="Google Shape;1122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123" name="Google Shape;1123;p49"/>
          <p:cNvGrpSpPr/>
          <p:nvPr/>
        </p:nvGrpSpPr>
        <p:grpSpPr>
          <a:xfrm>
            <a:off x="3061198" y="2986973"/>
            <a:ext cx="445779" cy="400764"/>
            <a:chOff x="3778727" y="4460423"/>
            <a:chExt cx="720160" cy="647438"/>
          </a:xfrm>
        </p:grpSpPr>
        <p:sp>
          <p:nvSpPr>
            <p:cNvPr id="1124" name="Google Shape;1124;p49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5" name="Google Shape;1125;p49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6" name="Google Shape;1126;p49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7" name="Google Shape;1127;p49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8" name="Google Shape;1128;p49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29" name="Google Shape;1129;p49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0" name="Google Shape;1130;p49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31" name="Google Shape;1131;p49"/>
          <p:cNvGrpSpPr/>
          <p:nvPr/>
        </p:nvGrpSpPr>
        <p:grpSpPr>
          <a:xfrm>
            <a:off x="1138083" y="2972048"/>
            <a:ext cx="445680" cy="430613"/>
            <a:chOff x="557494" y="4436312"/>
            <a:chExt cx="720000" cy="695660"/>
          </a:xfrm>
        </p:grpSpPr>
        <p:sp>
          <p:nvSpPr>
            <p:cNvPr id="1132" name="Google Shape;1132;p49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3" name="Google Shape;1133;p49"/>
            <p:cNvSpPr/>
            <p:nvPr/>
          </p:nvSpPr>
          <p:spPr>
            <a:xfrm>
              <a:off x="651816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4" name="Google Shape;1134;p49"/>
            <p:cNvSpPr/>
            <p:nvPr/>
          </p:nvSpPr>
          <p:spPr>
            <a:xfrm>
              <a:off x="564298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5" name="Google Shape;1135;p49"/>
            <p:cNvSpPr/>
            <p:nvPr/>
          </p:nvSpPr>
          <p:spPr>
            <a:xfrm>
              <a:off x="739569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36" name="Google Shape;1136;p49"/>
          <p:cNvGrpSpPr/>
          <p:nvPr/>
        </p:nvGrpSpPr>
        <p:grpSpPr>
          <a:xfrm>
            <a:off x="4343305" y="2964459"/>
            <a:ext cx="445833" cy="445792"/>
            <a:chOff x="5926265" y="4424051"/>
            <a:chExt cx="720246" cy="720181"/>
          </a:xfrm>
        </p:grpSpPr>
        <p:sp>
          <p:nvSpPr>
            <p:cNvPr id="1137" name="Google Shape;1137;p49"/>
            <p:cNvSpPr/>
            <p:nvPr/>
          </p:nvSpPr>
          <p:spPr>
            <a:xfrm>
              <a:off x="5926265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8" name="Google Shape;1138;p49"/>
            <p:cNvSpPr/>
            <p:nvPr/>
          </p:nvSpPr>
          <p:spPr>
            <a:xfrm>
              <a:off x="5926265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39" name="Google Shape;1139;p49"/>
            <p:cNvSpPr/>
            <p:nvPr/>
          </p:nvSpPr>
          <p:spPr>
            <a:xfrm>
              <a:off x="6290862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0" name="Google Shape;1140;p49"/>
            <p:cNvSpPr/>
            <p:nvPr/>
          </p:nvSpPr>
          <p:spPr>
            <a:xfrm>
              <a:off x="6290862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41" name="Google Shape;1141;p49"/>
          <p:cNvGrpSpPr/>
          <p:nvPr/>
        </p:nvGrpSpPr>
        <p:grpSpPr>
          <a:xfrm>
            <a:off x="1779066" y="2984013"/>
            <a:ext cx="445680" cy="406684"/>
            <a:chOff x="1631150" y="4455641"/>
            <a:chExt cx="720000" cy="657002"/>
          </a:xfrm>
        </p:grpSpPr>
        <p:sp>
          <p:nvSpPr>
            <p:cNvPr id="1142" name="Google Shape;1142;p49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3" name="Google Shape;1143;p49"/>
            <p:cNvSpPr/>
            <p:nvPr/>
          </p:nvSpPr>
          <p:spPr>
            <a:xfrm>
              <a:off x="1846141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4" name="Google Shape;1144;p49"/>
            <p:cNvSpPr/>
            <p:nvPr/>
          </p:nvSpPr>
          <p:spPr>
            <a:xfrm>
              <a:off x="1776241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5" name="Google Shape;1145;p49"/>
            <p:cNvSpPr/>
            <p:nvPr/>
          </p:nvSpPr>
          <p:spPr>
            <a:xfrm>
              <a:off x="1639308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6" name="Google Shape;1146;p49"/>
            <p:cNvSpPr/>
            <p:nvPr/>
          </p:nvSpPr>
          <p:spPr>
            <a:xfrm>
              <a:off x="1708546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47" name="Google Shape;1147;p49"/>
          <p:cNvGrpSpPr/>
          <p:nvPr/>
        </p:nvGrpSpPr>
        <p:grpSpPr>
          <a:xfrm>
            <a:off x="2420095" y="2983429"/>
            <a:ext cx="445680" cy="407853"/>
            <a:chOff x="2704878" y="4454697"/>
            <a:chExt cx="720000" cy="658889"/>
          </a:xfrm>
        </p:grpSpPr>
        <p:sp>
          <p:nvSpPr>
            <p:cNvPr id="1148" name="Google Shape;1148;p49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49" name="Google Shape;1149;p49"/>
            <p:cNvSpPr/>
            <p:nvPr/>
          </p:nvSpPr>
          <p:spPr>
            <a:xfrm>
              <a:off x="2824150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0" name="Google Shape;1150;p49"/>
            <p:cNvSpPr/>
            <p:nvPr/>
          </p:nvSpPr>
          <p:spPr>
            <a:xfrm>
              <a:off x="2939432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1" name="Google Shape;1151;p49"/>
            <p:cNvSpPr/>
            <p:nvPr/>
          </p:nvSpPr>
          <p:spPr>
            <a:xfrm>
              <a:off x="2882012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2" name="Google Shape;1152;p49"/>
            <p:cNvSpPr/>
            <p:nvPr/>
          </p:nvSpPr>
          <p:spPr>
            <a:xfrm>
              <a:off x="2710863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3" name="Google Shape;1153;p49"/>
            <p:cNvSpPr/>
            <p:nvPr/>
          </p:nvSpPr>
          <p:spPr>
            <a:xfrm>
              <a:off x="2768061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4" name="Google Shape;1154;p49"/>
          <p:cNvGrpSpPr/>
          <p:nvPr/>
        </p:nvGrpSpPr>
        <p:grpSpPr>
          <a:xfrm>
            <a:off x="3702366" y="2985387"/>
            <a:ext cx="445549" cy="403935"/>
            <a:chOff x="4852681" y="4457861"/>
            <a:chExt cx="719788" cy="652561"/>
          </a:xfrm>
        </p:grpSpPr>
        <p:sp>
          <p:nvSpPr>
            <p:cNvPr id="1155" name="Google Shape;1155;p49"/>
            <p:cNvSpPr/>
            <p:nvPr/>
          </p:nvSpPr>
          <p:spPr>
            <a:xfrm>
              <a:off x="5209000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6" name="Google Shape;1156;p49"/>
            <p:cNvSpPr/>
            <p:nvPr/>
          </p:nvSpPr>
          <p:spPr>
            <a:xfrm>
              <a:off x="4852681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57" name="Google Shape;1157;p49"/>
            <p:cNvSpPr/>
            <p:nvPr/>
          </p:nvSpPr>
          <p:spPr>
            <a:xfrm>
              <a:off x="5044529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58" name="Google Shape;1158;p49"/>
          <p:cNvGrpSpPr/>
          <p:nvPr/>
        </p:nvGrpSpPr>
        <p:grpSpPr>
          <a:xfrm>
            <a:off x="4984527" y="2975824"/>
            <a:ext cx="445818" cy="423063"/>
            <a:chOff x="7000306" y="4442411"/>
            <a:chExt cx="720224" cy="683463"/>
          </a:xfrm>
        </p:grpSpPr>
        <p:sp>
          <p:nvSpPr>
            <p:cNvPr id="1159" name="Google Shape;1159;p49"/>
            <p:cNvSpPr/>
            <p:nvPr/>
          </p:nvSpPr>
          <p:spPr>
            <a:xfrm>
              <a:off x="7360523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0" name="Google Shape;1160;p49"/>
            <p:cNvSpPr/>
            <p:nvPr/>
          </p:nvSpPr>
          <p:spPr>
            <a:xfrm>
              <a:off x="7359894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1" name="Google Shape;1161;p49"/>
            <p:cNvSpPr/>
            <p:nvPr/>
          </p:nvSpPr>
          <p:spPr>
            <a:xfrm>
              <a:off x="7079935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2" name="Google Shape;1162;p49"/>
            <p:cNvSpPr/>
            <p:nvPr/>
          </p:nvSpPr>
          <p:spPr>
            <a:xfrm>
              <a:off x="7000306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3" name="Google Shape;1163;p49"/>
            <p:cNvSpPr/>
            <p:nvPr/>
          </p:nvSpPr>
          <p:spPr>
            <a:xfrm>
              <a:off x="7228925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64" name="Google Shape;1164;p49"/>
          <p:cNvGrpSpPr/>
          <p:nvPr/>
        </p:nvGrpSpPr>
        <p:grpSpPr>
          <a:xfrm>
            <a:off x="5625735" y="2973621"/>
            <a:ext cx="445779" cy="427468"/>
            <a:chOff x="8074325" y="4438852"/>
            <a:chExt cx="720160" cy="690579"/>
          </a:xfrm>
        </p:grpSpPr>
        <p:sp>
          <p:nvSpPr>
            <p:cNvPr id="1165" name="Google Shape;1165;p49"/>
            <p:cNvSpPr/>
            <p:nvPr/>
          </p:nvSpPr>
          <p:spPr>
            <a:xfrm>
              <a:off x="8177523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6" name="Google Shape;1166;p49"/>
            <p:cNvSpPr/>
            <p:nvPr/>
          </p:nvSpPr>
          <p:spPr>
            <a:xfrm>
              <a:off x="8434850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7" name="Google Shape;1167;p49"/>
            <p:cNvSpPr/>
            <p:nvPr/>
          </p:nvSpPr>
          <p:spPr>
            <a:xfrm>
              <a:off x="8434850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8" name="Google Shape;1168;p49"/>
            <p:cNvSpPr/>
            <p:nvPr/>
          </p:nvSpPr>
          <p:spPr>
            <a:xfrm>
              <a:off x="8434850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69" name="Google Shape;1169;p49"/>
            <p:cNvSpPr/>
            <p:nvPr/>
          </p:nvSpPr>
          <p:spPr>
            <a:xfrm>
              <a:off x="8074325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0" name="Google Shape;1170;p49"/>
            <p:cNvSpPr/>
            <p:nvPr/>
          </p:nvSpPr>
          <p:spPr>
            <a:xfrm>
              <a:off x="8177523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1" name="Google Shape;1171;p49"/>
          <p:cNvGrpSpPr/>
          <p:nvPr/>
        </p:nvGrpSpPr>
        <p:grpSpPr>
          <a:xfrm>
            <a:off x="6908080" y="2987570"/>
            <a:ext cx="445629" cy="399565"/>
            <a:chOff x="9878975" y="4425243"/>
            <a:chExt cx="719918" cy="645502"/>
          </a:xfrm>
        </p:grpSpPr>
        <p:sp>
          <p:nvSpPr>
            <p:cNvPr id="1172" name="Google Shape;1172;p49"/>
            <p:cNvSpPr/>
            <p:nvPr/>
          </p:nvSpPr>
          <p:spPr>
            <a:xfrm>
              <a:off x="10225338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3" name="Google Shape;1173;p49"/>
            <p:cNvSpPr/>
            <p:nvPr/>
          </p:nvSpPr>
          <p:spPr>
            <a:xfrm>
              <a:off x="10067759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4" name="Google Shape;1174;p49"/>
            <p:cNvSpPr/>
            <p:nvPr/>
          </p:nvSpPr>
          <p:spPr>
            <a:xfrm>
              <a:off x="9878975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75" name="Google Shape;1175;p49"/>
          <p:cNvGrpSpPr/>
          <p:nvPr/>
        </p:nvGrpSpPr>
        <p:grpSpPr>
          <a:xfrm>
            <a:off x="7549097" y="2976371"/>
            <a:ext cx="445785" cy="421964"/>
            <a:chOff x="10914544" y="4407150"/>
            <a:chExt cx="720170" cy="681687"/>
          </a:xfrm>
        </p:grpSpPr>
        <p:sp>
          <p:nvSpPr>
            <p:cNvPr id="1176" name="Google Shape;1176;p49"/>
            <p:cNvSpPr/>
            <p:nvPr/>
          </p:nvSpPr>
          <p:spPr>
            <a:xfrm>
              <a:off x="10914544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7" name="Google Shape;1177;p49"/>
            <p:cNvSpPr/>
            <p:nvPr/>
          </p:nvSpPr>
          <p:spPr>
            <a:xfrm>
              <a:off x="10933187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8" name="Google Shape;1178;p49"/>
            <p:cNvSpPr/>
            <p:nvPr/>
          </p:nvSpPr>
          <p:spPr>
            <a:xfrm>
              <a:off x="11285615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79" name="Google Shape;1179;p49"/>
            <p:cNvSpPr/>
            <p:nvPr/>
          </p:nvSpPr>
          <p:spPr>
            <a:xfrm>
              <a:off x="11222808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80" name="Google Shape;1180;p49"/>
          <p:cNvGrpSpPr/>
          <p:nvPr/>
        </p:nvGrpSpPr>
        <p:grpSpPr>
          <a:xfrm>
            <a:off x="6266887" y="2984485"/>
            <a:ext cx="445805" cy="405735"/>
            <a:chOff x="8843122" y="4420259"/>
            <a:chExt cx="720202" cy="655469"/>
          </a:xfrm>
        </p:grpSpPr>
        <p:sp>
          <p:nvSpPr>
            <p:cNvPr id="1181" name="Google Shape;1181;p49"/>
            <p:cNvSpPr/>
            <p:nvPr/>
          </p:nvSpPr>
          <p:spPr>
            <a:xfrm>
              <a:off x="8843122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2" name="Google Shape;1182;p49"/>
            <p:cNvSpPr/>
            <p:nvPr/>
          </p:nvSpPr>
          <p:spPr>
            <a:xfrm>
              <a:off x="9232824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3" name="Google Shape;1183;p49"/>
            <p:cNvSpPr/>
            <p:nvPr/>
          </p:nvSpPr>
          <p:spPr>
            <a:xfrm>
              <a:off x="9108305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4" name="Google Shape;1184;p49"/>
            <p:cNvSpPr/>
            <p:nvPr/>
          </p:nvSpPr>
          <p:spPr>
            <a:xfrm>
              <a:off x="8990881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5" name="Google Shape;1185;p49"/>
            <p:cNvSpPr/>
            <p:nvPr/>
          </p:nvSpPr>
          <p:spPr>
            <a:xfrm>
              <a:off x="8988924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6" name="Google Shape;1186;p49"/>
            <p:cNvSpPr/>
            <p:nvPr/>
          </p:nvSpPr>
          <p:spPr>
            <a:xfrm>
              <a:off x="9232824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87" name="Google Shape;1187;p49"/>
          <p:cNvGrpSpPr/>
          <p:nvPr/>
        </p:nvGrpSpPr>
        <p:grpSpPr>
          <a:xfrm>
            <a:off x="3069757" y="2283047"/>
            <a:ext cx="445812" cy="394518"/>
            <a:chOff x="1510757" y="3225422"/>
            <a:chExt cx="720214" cy="637347"/>
          </a:xfrm>
        </p:grpSpPr>
        <p:sp>
          <p:nvSpPr>
            <p:cNvPr id="1188" name="Google Shape;1188;p49"/>
            <p:cNvSpPr/>
            <p:nvPr/>
          </p:nvSpPr>
          <p:spPr>
            <a:xfrm>
              <a:off x="1774546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89" name="Google Shape;1189;p49"/>
            <p:cNvSpPr/>
            <p:nvPr/>
          </p:nvSpPr>
          <p:spPr>
            <a:xfrm>
              <a:off x="2000650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0" name="Google Shape;1190;p49"/>
            <p:cNvSpPr/>
            <p:nvPr/>
          </p:nvSpPr>
          <p:spPr>
            <a:xfrm>
              <a:off x="1774546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1" name="Google Shape;1191;p49"/>
            <p:cNvSpPr/>
            <p:nvPr/>
          </p:nvSpPr>
          <p:spPr>
            <a:xfrm>
              <a:off x="1951107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2" name="Google Shape;1192;p49"/>
            <p:cNvSpPr/>
            <p:nvPr/>
          </p:nvSpPr>
          <p:spPr>
            <a:xfrm>
              <a:off x="1858610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3" name="Google Shape;1193;p49"/>
            <p:cNvSpPr/>
            <p:nvPr/>
          </p:nvSpPr>
          <p:spPr>
            <a:xfrm>
              <a:off x="1521825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4" name="Google Shape;1194;p49"/>
            <p:cNvSpPr/>
            <p:nvPr/>
          </p:nvSpPr>
          <p:spPr>
            <a:xfrm>
              <a:off x="1510757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195" name="Google Shape;1195;p49"/>
          <p:cNvGrpSpPr/>
          <p:nvPr/>
        </p:nvGrpSpPr>
        <p:grpSpPr>
          <a:xfrm>
            <a:off x="3761148" y="2300567"/>
            <a:ext cx="445767" cy="359478"/>
            <a:chOff x="2595501" y="3253725"/>
            <a:chExt cx="720141" cy="580739"/>
          </a:xfrm>
        </p:grpSpPr>
        <p:sp>
          <p:nvSpPr>
            <p:cNvPr id="1196" name="Google Shape;1196;p49"/>
            <p:cNvSpPr/>
            <p:nvPr/>
          </p:nvSpPr>
          <p:spPr>
            <a:xfrm>
              <a:off x="2595501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7" name="Google Shape;1197;p49"/>
            <p:cNvSpPr/>
            <p:nvPr/>
          </p:nvSpPr>
          <p:spPr>
            <a:xfrm>
              <a:off x="2903528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8" name="Google Shape;1198;p49"/>
            <p:cNvSpPr/>
            <p:nvPr/>
          </p:nvSpPr>
          <p:spPr>
            <a:xfrm>
              <a:off x="2635397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199" name="Google Shape;1199;p49"/>
            <p:cNvSpPr/>
            <p:nvPr/>
          </p:nvSpPr>
          <p:spPr>
            <a:xfrm>
              <a:off x="2966382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0" name="Google Shape;1200;p49"/>
          <p:cNvGrpSpPr/>
          <p:nvPr/>
        </p:nvGrpSpPr>
        <p:grpSpPr>
          <a:xfrm>
            <a:off x="5143819" y="2257535"/>
            <a:ext cx="443879" cy="445541"/>
            <a:chOff x="4764809" y="3184208"/>
            <a:chExt cx="717090" cy="719775"/>
          </a:xfrm>
        </p:grpSpPr>
        <p:sp>
          <p:nvSpPr>
            <p:cNvPr id="1201" name="Google Shape;1201;p49"/>
            <p:cNvSpPr/>
            <p:nvPr/>
          </p:nvSpPr>
          <p:spPr>
            <a:xfrm>
              <a:off x="5143387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2" name="Google Shape;1202;p49"/>
            <p:cNvSpPr/>
            <p:nvPr/>
          </p:nvSpPr>
          <p:spPr>
            <a:xfrm>
              <a:off x="4783248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3" name="Google Shape;1203;p49"/>
            <p:cNvSpPr/>
            <p:nvPr/>
          </p:nvSpPr>
          <p:spPr>
            <a:xfrm>
              <a:off x="4764809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4" name="Google Shape;1204;p49"/>
          <p:cNvGrpSpPr/>
          <p:nvPr/>
        </p:nvGrpSpPr>
        <p:grpSpPr>
          <a:xfrm>
            <a:off x="4452495" y="2286500"/>
            <a:ext cx="445746" cy="387612"/>
            <a:chOff x="3680173" y="3231000"/>
            <a:chExt cx="720106" cy="626190"/>
          </a:xfrm>
        </p:grpSpPr>
        <p:sp>
          <p:nvSpPr>
            <p:cNvPr id="1205" name="Google Shape;1205;p49"/>
            <p:cNvSpPr/>
            <p:nvPr/>
          </p:nvSpPr>
          <p:spPr>
            <a:xfrm>
              <a:off x="3680173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6" name="Google Shape;1206;p49"/>
            <p:cNvSpPr/>
            <p:nvPr/>
          </p:nvSpPr>
          <p:spPr>
            <a:xfrm>
              <a:off x="3743529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07" name="Google Shape;1207;p49"/>
            <p:cNvSpPr/>
            <p:nvPr/>
          </p:nvSpPr>
          <p:spPr>
            <a:xfrm>
              <a:off x="4061000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08" name="Google Shape;1208;p49"/>
          <p:cNvGrpSpPr/>
          <p:nvPr/>
        </p:nvGrpSpPr>
        <p:grpSpPr>
          <a:xfrm>
            <a:off x="6524582" y="2257496"/>
            <a:ext cx="443283" cy="445620"/>
            <a:chOff x="6931035" y="3184144"/>
            <a:chExt cx="716128" cy="719903"/>
          </a:xfrm>
        </p:grpSpPr>
        <p:sp>
          <p:nvSpPr>
            <p:cNvPr id="1209" name="Google Shape;1209;p49"/>
            <p:cNvSpPr/>
            <p:nvPr/>
          </p:nvSpPr>
          <p:spPr>
            <a:xfrm>
              <a:off x="7304099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0" name="Google Shape;1210;p49"/>
            <p:cNvSpPr/>
            <p:nvPr/>
          </p:nvSpPr>
          <p:spPr>
            <a:xfrm>
              <a:off x="6931035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1" name="Google Shape;1211;p49"/>
            <p:cNvSpPr/>
            <p:nvPr/>
          </p:nvSpPr>
          <p:spPr>
            <a:xfrm>
              <a:off x="7175631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2" name="Google Shape;1212;p49"/>
            <p:cNvSpPr/>
            <p:nvPr/>
          </p:nvSpPr>
          <p:spPr>
            <a:xfrm>
              <a:off x="7175631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13" name="Google Shape;1213;p49"/>
          <p:cNvGrpSpPr/>
          <p:nvPr/>
        </p:nvGrpSpPr>
        <p:grpSpPr>
          <a:xfrm>
            <a:off x="5833276" y="2257448"/>
            <a:ext cx="445727" cy="445714"/>
            <a:chOff x="5846429" y="3184067"/>
            <a:chExt cx="720076" cy="720055"/>
          </a:xfrm>
        </p:grpSpPr>
        <p:sp>
          <p:nvSpPr>
            <p:cNvPr id="1214" name="Google Shape;1214;p49"/>
            <p:cNvSpPr/>
            <p:nvPr/>
          </p:nvSpPr>
          <p:spPr>
            <a:xfrm>
              <a:off x="6207893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5" name="Google Shape;1215;p49"/>
            <p:cNvSpPr/>
            <p:nvPr/>
          </p:nvSpPr>
          <p:spPr>
            <a:xfrm>
              <a:off x="5846429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6" name="Google Shape;1216;p49"/>
            <p:cNvSpPr/>
            <p:nvPr/>
          </p:nvSpPr>
          <p:spPr>
            <a:xfrm>
              <a:off x="5849043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17" name="Google Shape;1217;p49"/>
            <p:cNvSpPr/>
            <p:nvPr/>
          </p:nvSpPr>
          <p:spPr>
            <a:xfrm>
              <a:off x="6143252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18" name="Google Shape;1218;p49"/>
          <p:cNvGrpSpPr/>
          <p:nvPr/>
        </p:nvGrpSpPr>
        <p:grpSpPr>
          <a:xfrm>
            <a:off x="2520481" y="2257393"/>
            <a:ext cx="303698" cy="445825"/>
            <a:chOff x="655600" y="3183978"/>
            <a:chExt cx="490627" cy="720234"/>
          </a:xfrm>
        </p:grpSpPr>
        <p:sp>
          <p:nvSpPr>
            <p:cNvPr id="1219" name="Google Shape;1219;p49"/>
            <p:cNvSpPr/>
            <p:nvPr/>
          </p:nvSpPr>
          <p:spPr>
            <a:xfrm>
              <a:off x="781315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0" name="Google Shape;1220;p49"/>
            <p:cNvSpPr/>
            <p:nvPr/>
          </p:nvSpPr>
          <p:spPr>
            <a:xfrm>
              <a:off x="850087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1" name="Google Shape;1221;p49"/>
            <p:cNvSpPr/>
            <p:nvPr/>
          </p:nvSpPr>
          <p:spPr>
            <a:xfrm>
              <a:off x="655600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2" name="Google Shape;1222;p49"/>
            <p:cNvSpPr/>
            <p:nvPr/>
          </p:nvSpPr>
          <p:spPr>
            <a:xfrm>
              <a:off x="673846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3" name="Google Shape;1223;p49"/>
            <p:cNvSpPr/>
            <p:nvPr/>
          </p:nvSpPr>
          <p:spPr>
            <a:xfrm>
              <a:off x="959159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24" name="Google Shape;1224;p49"/>
          <p:cNvGrpSpPr/>
          <p:nvPr/>
        </p:nvGrpSpPr>
        <p:grpSpPr>
          <a:xfrm>
            <a:off x="7213443" y="2257509"/>
            <a:ext cx="189785" cy="445592"/>
            <a:chOff x="8011692" y="3184166"/>
            <a:chExt cx="306600" cy="719859"/>
          </a:xfrm>
        </p:grpSpPr>
        <p:sp>
          <p:nvSpPr>
            <p:cNvPr id="1225" name="Google Shape;1225;p49"/>
            <p:cNvSpPr/>
            <p:nvPr/>
          </p:nvSpPr>
          <p:spPr>
            <a:xfrm>
              <a:off x="8011692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6" name="Google Shape;1226;p49"/>
            <p:cNvSpPr/>
            <p:nvPr/>
          </p:nvSpPr>
          <p:spPr>
            <a:xfrm>
              <a:off x="8011692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7" name="Google Shape;1227;p49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8" name="Google Shape;1228;p49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29" name="Google Shape;1229;p49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0" name="Google Shape;1230;p49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31" name="Google Shape;1231;p49"/>
          <p:cNvGrpSpPr/>
          <p:nvPr/>
        </p:nvGrpSpPr>
        <p:grpSpPr>
          <a:xfrm>
            <a:off x="7648230" y="2257259"/>
            <a:ext cx="246199" cy="445516"/>
            <a:chOff x="4556125" y="630237"/>
            <a:chExt cx="3081338" cy="5568950"/>
          </a:xfrm>
        </p:grpSpPr>
        <p:sp>
          <p:nvSpPr>
            <p:cNvPr id="1232" name="Google Shape;1232;p49"/>
            <p:cNvSpPr/>
            <p:nvPr/>
          </p:nvSpPr>
          <p:spPr>
            <a:xfrm>
              <a:off x="4756150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3" name="Google Shape;1233;p49"/>
            <p:cNvSpPr/>
            <p:nvPr/>
          </p:nvSpPr>
          <p:spPr>
            <a:xfrm>
              <a:off x="4556125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4" name="Google Shape;1234;p49"/>
            <p:cNvSpPr/>
            <p:nvPr/>
          </p:nvSpPr>
          <p:spPr>
            <a:xfrm>
              <a:off x="4556125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5" name="Google Shape;1235;p49"/>
            <p:cNvSpPr/>
            <p:nvPr/>
          </p:nvSpPr>
          <p:spPr>
            <a:xfrm>
              <a:off x="4556125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6" name="Google Shape;1236;p49"/>
            <p:cNvSpPr/>
            <p:nvPr/>
          </p:nvSpPr>
          <p:spPr>
            <a:xfrm>
              <a:off x="4830762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7" name="Google Shape;1237;p49"/>
            <p:cNvSpPr/>
            <p:nvPr/>
          </p:nvSpPr>
          <p:spPr>
            <a:xfrm>
              <a:off x="5078412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38" name="Google Shape;1238;p49"/>
            <p:cNvSpPr/>
            <p:nvPr/>
          </p:nvSpPr>
          <p:spPr>
            <a:xfrm>
              <a:off x="6389687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39" name="Google Shape;1239;p49"/>
          <p:cNvGrpSpPr/>
          <p:nvPr/>
        </p:nvGrpSpPr>
        <p:grpSpPr>
          <a:xfrm>
            <a:off x="1829253" y="2257459"/>
            <a:ext cx="445768" cy="445697"/>
            <a:chOff x="1674084" y="3214987"/>
            <a:chExt cx="720142" cy="720027"/>
          </a:xfrm>
        </p:grpSpPr>
        <p:sp>
          <p:nvSpPr>
            <p:cNvPr id="1240" name="Google Shape;1240;p49"/>
            <p:cNvSpPr/>
            <p:nvPr/>
          </p:nvSpPr>
          <p:spPr>
            <a:xfrm>
              <a:off x="1674084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1" name="Google Shape;1241;p49"/>
            <p:cNvSpPr/>
            <p:nvPr/>
          </p:nvSpPr>
          <p:spPr>
            <a:xfrm>
              <a:off x="1674084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2" name="Google Shape;1242;p49"/>
            <p:cNvSpPr/>
            <p:nvPr/>
          </p:nvSpPr>
          <p:spPr>
            <a:xfrm>
              <a:off x="1861110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3" name="Google Shape;1243;p49"/>
            <p:cNvSpPr/>
            <p:nvPr/>
          </p:nvSpPr>
          <p:spPr>
            <a:xfrm>
              <a:off x="2040679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4" name="Google Shape;1244;p49"/>
            <p:cNvSpPr/>
            <p:nvPr/>
          </p:nvSpPr>
          <p:spPr>
            <a:xfrm>
              <a:off x="1674084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5" name="Google Shape;1245;p49"/>
            <p:cNvSpPr/>
            <p:nvPr/>
          </p:nvSpPr>
          <p:spPr>
            <a:xfrm>
              <a:off x="1674084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6" name="Google Shape;1246;p49"/>
            <p:cNvSpPr/>
            <p:nvPr/>
          </p:nvSpPr>
          <p:spPr>
            <a:xfrm>
              <a:off x="1995010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7" name="Google Shape;1247;p49"/>
            <p:cNvSpPr/>
            <p:nvPr/>
          </p:nvSpPr>
          <p:spPr>
            <a:xfrm>
              <a:off x="2220560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8" name="Google Shape;1248;p49"/>
            <p:cNvSpPr/>
            <p:nvPr/>
          </p:nvSpPr>
          <p:spPr>
            <a:xfrm>
              <a:off x="2214346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49" name="Google Shape;1249;p49"/>
            <p:cNvSpPr/>
            <p:nvPr/>
          </p:nvSpPr>
          <p:spPr>
            <a:xfrm>
              <a:off x="1814198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0" name="Google Shape;1250;p49"/>
            <p:cNvSpPr/>
            <p:nvPr/>
          </p:nvSpPr>
          <p:spPr>
            <a:xfrm>
              <a:off x="2214346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1" name="Google Shape;1251;p49"/>
            <p:cNvSpPr/>
            <p:nvPr/>
          </p:nvSpPr>
          <p:spPr>
            <a:xfrm>
              <a:off x="2174890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52" name="Google Shape;1252;p49"/>
          <p:cNvGrpSpPr/>
          <p:nvPr/>
        </p:nvGrpSpPr>
        <p:grpSpPr>
          <a:xfrm>
            <a:off x="1138094" y="2257421"/>
            <a:ext cx="445578" cy="445773"/>
            <a:chOff x="557511" y="3214925"/>
            <a:chExt cx="719836" cy="720150"/>
          </a:xfrm>
        </p:grpSpPr>
        <p:sp>
          <p:nvSpPr>
            <p:cNvPr id="1253" name="Google Shape;1253;p49"/>
            <p:cNvSpPr/>
            <p:nvPr/>
          </p:nvSpPr>
          <p:spPr>
            <a:xfrm>
              <a:off x="557511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4" name="Google Shape;1254;p49"/>
            <p:cNvSpPr/>
            <p:nvPr/>
          </p:nvSpPr>
          <p:spPr>
            <a:xfrm>
              <a:off x="929646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5" name="Google Shape;1255;p49"/>
            <p:cNvSpPr/>
            <p:nvPr/>
          </p:nvSpPr>
          <p:spPr>
            <a:xfrm>
              <a:off x="557511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6" name="Google Shape;1256;p49"/>
            <p:cNvSpPr/>
            <p:nvPr/>
          </p:nvSpPr>
          <p:spPr>
            <a:xfrm>
              <a:off x="842804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57" name="Google Shape;1257;p49"/>
          <p:cNvGrpSpPr/>
          <p:nvPr/>
        </p:nvGrpSpPr>
        <p:grpSpPr>
          <a:xfrm>
            <a:off x="1081977" y="3693756"/>
            <a:ext cx="445905" cy="400522"/>
            <a:chOff x="1147762" y="1131887"/>
            <a:chExt cx="5137150" cy="4619626"/>
          </a:xfrm>
        </p:grpSpPr>
        <p:sp>
          <p:nvSpPr>
            <p:cNvPr id="1258" name="Google Shape;1258;p49"/>
            <p:cNvSpPr/>
            <p:nvPr/>
          </p:nvSpPr>
          <p:spPr>
            <a:xfrm>
              <a:off x="1147762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59" name="Google Shape;1259;p49"/>
            <p:cNvSpPr/>
            <p:nvPr/>
          </p:nvSpPr>
          <p:spPr>
            <a:xfrm>
              <a:off x="2617787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0" name="Google Shape;1260;p49"/>
            <p:cNvSpPr/>
            <p:nvPr/>
          </p:nvSpPr>
          <p:spPr>
            <a:xfrm>
              <a:off x="2449512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61" name="Google Shape;1261;p49"/>
          <p:cNvGrpSpPr/>
          <p:nvPr/>
        </p:nvGrpSpPr>
        <p:grpSpPr>
          <a:xfrm>
            <a:off x="1879306" y="3687410"/>
            <a:ext cx="445901" cy="413282"/>
            <a:chOff x="1570037" y="1341437"/>
            <a:chExt cx="4943475" cy="4576762"/>
          </a:xfrm>
        </p:grpSpPr>
        <p:sp>
          <p:nvSpPr>
            <p:cNvPr id="1262" name="Google Shape;1262;p49"/>
            <p:cNvSpPr/>
            <p:nvPr/>
          </p:nvSpPr>
          <p:spPr>
            <a:xfrm>
              <a:off x="4814887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3" name="Google Shape;1263;p49"/>
            <p:cNvSpPr/>
            <p:nvPr/>
          </p:nvSpPr>
          <p:spPr>
            <a:xfrm>
              <a:off x="2355850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4" name="Google Shape;1264;p49"/>
            <p:cNvSpPr/>
            <p:nvPr/>
          </p:nvSpPr>
          <p:spPr>
            <a:xfrm>
              <a:off x="2636837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5" name="Google Shape;1265;p49"/>
            <p:cNvSpPr/>
            <p:nvPr/>
          </p:nvSpPr>
          <p:spPr>
            <a:xfrm>
              <a:off x="1570037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6" name="Google Shape;1266;p49"/>
            <p:cNvSpPr/>
            <p:nvPr/>
          </p:nvSpPr>
          <p:spPr>
            <a:xfrm>
              <a:off x="3101975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67" name="Google Shape;1267;p49"/>
            <p:cNvSpPr/>
            <p:nvPr/>
          </p:nvSpPr>
          <p:spPr>
            <a:xfrm>
              <a:off x="4019550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68" name="Google Shape;1268;p49"/>
          <p:cNvGrpSpPr/>
          <p:nvPr/>
        </p:nvGrpSpPr>
        <p:grpSpPr>
          <a:xfrm>
            <a:off x="4364629" y="3671511"/>
            <a:ext cx="441332" cy="445721"/>
            <a:chOff x="5770007" y="5489899"/>
            <a:chExt cx="712976" cy="720067"/>
          </a:xfrm>
        </p:grpSpPr>
        <p:sp>
          <p:nvSpPr>
            <p:cNvPr id="1269" name="Google Shape;1269;p49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0" name="Google Shape;1270;p49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1" name="Google Shape;1271;p49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2" name="Google Shape;1272;p49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3" name="Google Shape;1273;p49"/>
            <p:cNvSpPr/>
            <p:nvPr/>
          </p:nvSpPr>
          <p:spPr>
            <a:xfrm>
              <a:off x="6011100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4" name="Google Shape;1274;p49"/>
            <p:cNvSpPr/>
            <p:nvPr/>
          </p:nvSpPr>
          <p:spPr>
            <a:xfrm>
              <a:off x="6011100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5" name="Google Shape;1275;p49"/>
            <p:cNvSpPr/>
            <p:nvPr/>
          </p:nvSpPr>
          <p:spPr>
            <a:xfrm>
              <a:off x="5814051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6" name="Google Shape;1276;p49"/>
            <p:cNvSpPr/>
            <p:nvPr/>
          </p:nvSpPr>
          <p:spPr>
            <a:xfrm>
              <a:off x="6273756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77" name="Google Shape;1277;p49"/>
          <p:cNvGrpSpPr/>
          <p:nvPr/>
        </p:nvGrpSpPr>
        <p:grpSpPr>
          <a:xfrm>
            <a:off x="5157420" y="3693981"/>
            <a:ext cx="445651" cy="400824"/>
            <a:chOff x="7050768" y="5526199"/>
            <a:chExt cx="719953" cy="647534"/>
          </a:xfrm>
        </p:grpSpPr>
        <p:sp>
          <p:nvSpPr>
            <p:cNvPr id="1278" name="Google Shape;1278;p49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79" name="Google Shape;1279;p49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0" name="Google Shape;1280;p49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1" name="Google Shape;1281;p49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2" name="Google Shape;1282;p49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3" name="Google Shape;1283;p49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4" name="Google Shape;1284;p49"/>
            <p:cNvSpPr/>
            <p:nvPr/>
          </p:nvSpPr>
          <p:spPr>
            <a:xfrm>
              <a:off x="7134476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5" name="Google Shape;1285;p49"/>
            <p:cNvSpPr/>
            <p:nvPr/>
          </p:nvSpPr>
          <p:spPr>
            <a:xfrm>
              <a:off x="7351783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6" name="Google Shape;1286;p49"/>
            <p:cNvSpPr/>
            <p:nvPr/>
          </p:nvSpPr>
          <p:spPr>
            <a:xfrm>
              <a:off x="7548579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7" name="Google Shape;1287;p49"/>
            <p:cNvSpPr/>
            <p:nvPr/>
          </p:nvSpPr>
          <p:spPr>
            <a:xfrm>
              <a:off x="7548579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8" name="Google Shape;1288;p49"/>
            <p:cNvSpPr/>
            <p:nvPr/>
          </p:nvSpPr>
          <p:spPr>
            <a:xfrm>
              <a:off x="7134476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89" name="Google Shape;1289;p49"/>
            <p:cNvSpPr/>
            <p:nvPr/>
          </p:nvSpPr>
          <p:spPr>
            <a:xfrm>
              <a:off x="7351783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290" name="Google Shape;1290;p49"/>
          <p:cNvGrpSpPr/>
          <p:nvPr/>
        </p:nvGrpSpPr>
        <p:grpSpPr>
          <a:xfrm>
            <a:off x="6751936" y="3694051"/>
            <a:ext cx="445681" cy="400651"/>
            <a:chOff x="9626723" y="5526313"/>
            <a:chExt cx="720002" cy="647256"/>
          </a:xfrm>
        </p:grpSpPr>
        <p:sp>
          <p:nvSpPr>
            <p:cNvPr id="1291" name="Google Shape;1291;p49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2" name="Google Shape;1292;p49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3" name="Google Shape;1293;p49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4" name="Google Shape;1294;p49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5" name="Google Shape;1295;p49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6" name="Google Shape;1296;p49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7" name="Google Shape;1297;p49"/>
            <p:cNvSpPr/>
            <p:nvPr/>
          </p:nvSpPr>
          <p:spPr>
            <a:xfrm>
              <a:off x="10198227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8" name="Google Shape;1298;p49"/>
            <p:cNvSpPr/>
            <p:nvPr/>
          </p:nvSpPr>
          <p:spPr>
            <a:xfrm>
              <a:off x="10197835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299" name="Google Shape;1299;p49"/>
            <p:cNvSpPr/>
            <p:nvPr/>
          </p:nvSpPr>
          <p:spPr>
            <a:xfrm>
              <a:off x="9938649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0" name="Google Shape;1300;p49"/>
            <p:cNvSpPr/>
            <p:nvPr/>
          </p:nvSpPr>
          <p:spPr>
            <a:xfrm>
              <a:off x="9728084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1" name="Google Shape;1301;p49"/>
            <p:cNvSpPr/>
            <p:nvPr/>
          </p:nvSpPr>
          <p:spPr>
            <a:xfrm>
              <a:off x="9728084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2" name="Google Shape;1302;p49"/>
            <p:cNvSpPr/>
            <p:nvPr/>
          </p:nvSpPr>
          <p:spPr>
            <a:xfrm>
              <a:off x="9939237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03" name="Google Shape;1303;p49"/>
          <p:cNvGrpSpPr/>
          <p:nvPr/>
        </p:nvGrpSpPr>
        <p:grpSpPr>
          <a:xfrm>
            <a:off x="7549176" y="3671488"/>
            <a:ext cx="445582" cy="445743"/>
            <a:chOff x="10914672" y="5489861"/>
            <a:chExt cx="719842" cy="720102"/>
          </a:xfrm>
        </p:grpSpPr>
        <p:sp>
          <p:nvSpPr>
            <p:cNvPr id="1304" name="Google Shape;1304;p49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5" name="Google Shape;1305;p49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6" name="Google Shape;1306;p49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7" name="Google Shape;1307;p49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8" name="Google Shape;1308;p49"/>
            <p:cNvSpPr/>
            <p:nvPr/>
          </p:nvSpPr>
          <p:spPr>
            <a:xfrm>
              <a:off x="11595623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09" name="Google Shape;1309;p49"/>
            <p:cNvSpPr/>
            <p:nvPr/>
          </p:nvSpPr>
          <p:spPr>
            <a:xfrm>
              <a:off x="11138826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0" name="Google Shape;1310;p49"/>
            <p:cNvSpPr/>
            <p:nvPr/>
          </p:nvSpPr>
          <p:spPr>
            <a:xfrm>
              <a:off x="10925018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1" name="Google Shape;1311;p49"/>
            <p:cNvSpPr/>
            <p:nvPr/>
          </p:nvSpPr>
          <p:spPr>
            <a:xfrm>
              <a:off x="11135112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2" name="Google Shape;1312;p49"/>
            <p:cNvSpPr/>
            <p:nvPr/>
          </p:nvSpPr>
          <p:spPr>
            <a:xfrm>
              <a:off x="11578115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3" name="Google Shape;1313;p49"/>
            <p:cNvSpPr/>
            <p:nvPr/>
          </p:nvSpPr>
          <p:spPr>
            <a:xfrm>
              <a:off x="11135112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4" name="Google Shape;1314;p49"/>
            <p:cNvSpPr/>
            <p:nvPr/>
          </p:nvSpPr>
          <p:spPr>
            <a:xfrm>
              <a:off x="10918386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5" name="Google Shape;1315;p49"/>
            <p:cNvSpPr/>
            <p:nvPr/>
          </p:nvSpPr>
          <p:spPr>
            <a:xfrm>
              <a:off x="11375979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16" name="Google Shape;1316;p49"/>
          <p:cNvGrpSpPr/>
          <p:nvPr/>
        </p:nvGrpSpPr>
        <p:grpSpPr>
          <a:xfrm>
            <a:off x="5954636" y="3681752"/>
            <a:ext cx="445821" cy="425246"/>
            <a:chOff x="8338678" y="5506443"/>
            <a:chExt cx="720227" cy="686988"/>
          </a:xfrm>
        </p:grpSpPr>
        <p:sp>
          <p:nvSpPr>
            <p:cNvPr id="1317" name="Google Shape;1317;p49"/>
            <p:cNvSpPr/>
            <p:nvPr/>
          </p:nvSpPr>
          <p:spPr>
            <a:xfrm>
              <a:off x="8706181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8" name="Google Shape;1318;p49"/>
            <p:cNvSpPr/>
            <p:nvPr/>
          </p:nvSpPr>
          <p:spPr>
            <a:xfrm>
              <a:off x="8460817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19" name="Google Shape;1319;p49"/>
            <p:cNvSpPr/>
            <p:nvPr/>
          </p:nvSpPr>
          <p:spPr>
            <a:xfrm>
              <a:off x="8338678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0" name="Google Shape;1320;p49"/>
            <p:cNvSpPr/>
            <p:nvPr/>
          </p:nvSpPr>
          <p:spPr>
            <a:xfrm>
              <a:off x="8828754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1" name="Google Shape;1321;p49"/>
            <p:cNvSpPr/>
            <p:nvPr/>
          </p:nvSpPr>
          <p:spPr>
            <a:xfrm>
              <a:off x="8706181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2" name="Google Shape;1322;p49"/>
            <p:cNvSpPr/>
            <p:nvPr/>
          </p:nvSpPr>
          <p:spPr>
            <a:xfrm>
              <a:off x="8460817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23" name="Google Shape;1323;p49"/>
          <p:cNvGrpSpPr/>
          <p:nvPr/>
        </p:nvGrpSpPr>
        <p:grpSpPr>
          <a:xfrm>
            <a:off x="2676293" y="3736342"/>
            <a:ext cx="1336824" cy="316035"/>
            <a:chOff x="3042485" y="5594633"/>
            <a:chExt cx="2159652" cy="510557"/>
          </a:xfrm>
        </p:grpSpPr>
        <p:sp>
          <p:nvSpPr>
            <p:cNvPr id="1324" name="Google Shape;1324;p49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5" name="Google Shape;1325;p49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6" name="Google Shape;1326;p49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7" name="Google Shape;1327;p49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8" name="Google Shape;1328;p49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29" name="Google Shape;1329;p49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0" name="Google Shape;1330;p49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1" name="Google Shape;1331;p49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2" name="Google Shape;1332;p49"/>
            <p:cNvSpPr/>
            <p:nvPr/>
          </p:nvSpPr>
          <p:spPr>
            <a:xfrm>
              <a:off x="3210195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3" name="Google Shape;1333;p49"/>
            <p:cNvSpPr/>
            <p:nvPr/>
          </p:nvSpPr>
          <p:spPr>
            <a:xfrm>
              <a:off x="348525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4" name="Google Shape;1334;p49"/>
            <p:cNvSpPr/>
            <p:nvPr/>
          </p:nvSpPr>
          <p:spPr>
            <a:xfrm>
              <a:off x="376062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5" name="Google Shape;1335;p49"/>
            <p:cNvSpPr/>
            <p:nvPr/>
          </p:nvSpPr>
          <p:spPr>
            <a:xfrm>
              <a:off x="403536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6" name="Google Shape;1336;p49"/>
            <p:cNvSpPr/>
            <p:nvPr/>
          </p:nvSpPr>
          <p:spPr>
            <a:xfrm>
              <a:off x="4310111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7" name="Google Shape;1337;p49"/>
            <p:cNvSpPr/>
            <p:nvPr/>
          </p:nvSpPr>
          <p:spPr>
            <a:xfrm>
              <a:off x="458516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38" name="Google Shape;1338;p49"/>
            <p:cNvSpPr/>
            <p:nvPr/>
          </p:nvSpPr>
          <p:spPr>
            <a:xfrm>
              <a:off x="4859913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39" name="Google Shape;1339;p49"/>
          <p:cNvGrpSpPr/>
          <p:nvPr/>
        </p:nvGrpSpPr>
        <p:grpSpPr>
          <a:xfrm>
            <a:off x="1879183" y="4379878"/>
            <a:ext cx="445738" cy="442950"/>
            <a:chOff x="1442627" y="5710929"/>
            <a:chExt cx="594318" cy="590600"/>
          </a:xfrm>
        </p:grpSpPr>
        <p:sp>
          <p:nvSpPr>
            <p:cNvPr id="1340" name="Google Shape;1340;p49"/>
            <p:cNvSpPr/>
            <p:nvPr/>
          </p:nvSpPr>
          <p:spPr>
            <a:xfrm>
              <a:off x="1442627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1" name="Google Shape;1341;p49"/>
            <p:cNvSpPr/>
            <p:nvPr/>
          </p:nvSpPr>
          <p:spPr>
            <a:xfrm>
              <a:off x="1442627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2" name="Google Shape;1342;p49"/>
            <p:cNvSpPr/>
            <p:nvPr/>
          </p:nvSpPr>
          <p:spPr>
            <a:xfrm>
              <a:off x="1573731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43" name="Google Shape;1343;p49"/>
            <p:cNvSpPr/>
            <p:nvPr/>
          </p:nvSpPr>
          <p:spPr>
            <a:xfrm>
              <a:off x="1573731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44" name="Google Shape;1344;p49"/>
          <p:cNvGrpSpPr/>
          <p:nvPr/>
        </p:nvGrpSpPr>
        <p:grpSpPr>
          <a:xfrm>
            <a:off x="6788033" y="4378458"/>
            <a:ext cx="373053" cy="445791"/>
            <a:chOff x="8095060" y="5664590"/>
            <a:chExt cx="497404" cy="594389"/>
          </a:xfrm>
        </p:grpSpPr>
        <p:grpSp>
          <p:nvGrpSpPr>
            <p:cNvPr id="1345" name="Google Shape;1345;p49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346" name="Google Shape;1346;p49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47" name="Google Shape;1347;p49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48" name="Google Shape;1348;p49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49" name="Google Shape;1349;p49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350" name="Google Shape;1350;p49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51" name="Google Shape;1351;p49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52" name="Google Shape;1352;p49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53" name="Google Shape;1353;p49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354" name="Google Shape;1354;p49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55" name="Google Shape;1355;p49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56" name="Google Shape;1356;p49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57" name="Google Shape;1357;p49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358" name="Google Shape;1358;p49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59" name="Google Shape;1359;p49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60" name="Google Shape;1360;p49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grpSp>
        <p:nvGrpSpPr>
          <p:cNvPr id="1361" name="Google Shape;1361;p49"/>
          <p:cNvGrpSpPr/>
          <p:nvPr/>
        </p:nvGrpSpPr>
        <p:grpSpPr>
          <a:xfrm>
            <a:off x="2870825" y="4378486"/>
            <a:ext cx="557162" cy="445734"/>
            <a:chOff x="4607809" y="5664627"/>
            <a:chExt cx="742883" cy="594312"/>
          </a:xfrm>
        </p:grpSpPr>
        <p:sp>
          <p:nvSpPr>
            <p:cNvPr id="1362" name="Google Shape;1362;p49"/>
            <p:cNvSpPr/>
            <p:nvPr/>
          </p:nvSpPr>
          <p:spPr>
            <a:xfrm>
              <a:off x="4607809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3" name="Google Shape;1363;p49"/>
            <p:cNvSpPr/>
            <p:nvPr/>
          </p:nvSpPr>
          <p:spPr>
            <a:xfrm>
              <a:off x="4792974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4" name="Google Shape;1364;p49"/>
            <p:cNvSpPr/>
            <p:nvPr/>
          </p:nvSpPr>
          <p:spPr>
            <a:xfrm>
              <a:off x="4978822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5" name="Google Shape;1365;p49"/>
            <p:cNvSpPr/>
            <p:nvPr/>
          </p:nvSpPr>
          <p:spPr>
            <a:xfrm>
              <a:off x="5164499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6" name="Google Shape;1366;p49"/>
            <p:cNvSpPr/>
            <p:nvPr/>
          </p:nvSpPr>
          <p:spPr>
            <a:xfrm>
              <a:off x="4607809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7" name="Google Shape;1367;p49"/>
            <p:cNvSpPr/>
            <p:nvPr/>
          </p:nvSpPr>
          <p:spPr>
            <a:xfrm>
              <a:off x="4792974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8" name="Google Shape;1368;p49"/>
            <p:cNvSpPr/>
            <p:nvPr/>
          </p:nvSpPr>
          <p:spPr>
            <a:xfrm>
              <a:off x="5112694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69" name="Google Shape;1369;p49"/>
            <p:cNvSpPr/>
            <p:nvPr/>
          </p:nvSpPr>
          <p:spPr>
            <a:xfrm>
              <a:off x="4978822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70" name="Google Shape;1370;p49"/>
          <p:cNvGrpSpPr/>
          <p:nvPr/>
        </p:nvGrpSpPr>
        <p:grpSpPr>
          <a:xfrm>
            <a:off x="3973890" y="4378543"/>
            <a:ext cx="1079865" cy="445620"/>
            <a:chOff x="2571250" y="5664711"/>
            <a:chExt cx="1439820" cy="594160"/>
          </a:xfrm>
        </p:grpSpPr>
        <p:sp>
          <p:nvSpPr>
            <p:cNvPr id="1371" name="Google Shape;1371;p49"/>
            <p:cNvSpPr/>
            <p:nvPr/>
          </p:nvSpPr>
          <p:spPr>
            <a:xfrm>
              <a:off x="275148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2" name="Google Shape;1372;p49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3" name="Google Shape;1373;p49"/>
            <p:cNvSpPr/>
            <p:nvPr/>
          </p:nvSpPr>
          <p:spPr>
            <a:xfrm>
              <a:off x="293089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4" name="Google Shape;1374;p49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5" name="Google Shape;1375;p49"/>
            <p:cNvSpPr/>
            <p:nvPr/>
          </p:nvSpPr>
          <p:spPr>
            <a:xfrm>
              <a:off x="3111130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6" name="Google Shape;1376;p49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7" name="Google Shape;1377;p49"/>
            <p:cNvSpPr/>
            <p:nvPr/>
          </p:nvSpPr>
          <p:spPr>
            <a:xfrm>
              <a:off x="3291159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8" name="Google Shape;1378;p49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3471189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365142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2" name="Google Shape;1382;p49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3" name="Google Shape;1383;p49"/>
            <p:cNvSpPr/>
            <p:nvPr/>
          </p:nvSpPr>
          <p:spPr>
            <a:xfrm>
              <a:off x="3830834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4" name="Google Shape;1384;p49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5" name="Google Shape;1385;p49"/>
            <p:cNvSpPr/>
            <p:nvPr/>
          </p:nvSpPr>
          <p:spPr>
            <a:xfrm>
              <a:off x="257125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6" name="Google Shape;1386;p49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u="none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7" name="Google Shape;1387;p49"/>
            <p:cNvSpPr/>
            <p:nvPr/>
          </p:nvSpPr>
          <p:spPr>
            <a:xfrm>
              <a:off x="257125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8" name="Google Shape;1388;p49"/>
            <p:cNvSpPr/>
            <p:nvPr/>
          </p:nvSpPr>
          <p:spPr>
            <a:xfrm>
              <a:off x="2751485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89" name="Google Shape;1389;p49"/>
            <p:cNvSpPr/>
            <p:nvPr/>
          </p:nvSpPr>
          <p:spPr>
            <a:xfrm>
              <a:off x="2930895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0" name="Google Shape;1390;p49"/>
            <p:cNvSpPr/>
            <p:nvPr/>
          </p:nvSpPr>
          <p:spPr>
            <a:xfrm>
              <a:off x="3111130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1" name="Google Shape;1391;p49"/>
            <p:cNvSpPr/>
            <p:nvPr/>
          </p:nvSpPr>
          <p:spPr>
            <a:xfrm>
              <a:off x="3291159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2" name="Google Shape;1392;p49"/>
            <p:cNvSpPr/>
            <p:nvPr/>
          </p:nvSpPr>
          <p:spPr>
            <a:xfrm>
              <a:off x="3409388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3" name="Google Shape;1393;p49"/>
            <p:cNvSpPr/>
            <p:nvPr/>
          </p:nvSpPr>
          <p:spPr>
            <a:xfrm>
              <a:off x="3527616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1394" name="Google Shape;1394;p49"/>
            <p:cNvSpPr/>
            <p:nvPr/>
          </p:nvSpPr>
          <p:spPr>
            <a:xfrm>
              <a:off x="3645844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grpSp>
        <p:nvGrpSpPr>
          <p:cNvPr id="1395" name="Google Shape;1395;p49"/>
          <p:cNvGrpSpPr/>
          <p:nvPr/>
        </p:nvGrpSpPr>
        <p:grpSpPr>
          <a:xfrm>
            <a:off x="5599659" y="4378335"/>
            <a:ext cx="642470" cy="446036"/>
            <a:chOff x="6332670" y="5663946"/>
            <a:chExt cx="856627" cy="594715"/>
          </a:xfrm>
        </p:grpSpPr>
        <p:grpSp>
          <p:nvGrpSpPr>
            <p:cNvPr id="1396" name="Google Shape;1396;p49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397" name="Google Shape;1397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398" name="Google Shape;1398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399" name="Google Shape;1399;p49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400" name="Google Shape;1400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01" name="Google Shape;1401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  <p:grpSp>
          <p:nvGrpSpPr>
            <p:cNvPr id="1402" name="Google Shape;1402;p49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403" name="Google Shape;1403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  <p:sp>
            <p:nvSpPr>
              <p:cNvPr id="1404" name="Google Shape;1404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B Nazanin" panose="00000700000000000000" pitchFamily="2" charset="-78"/>
                  <a:sym typeface="Calibri"/>
                </a:endParaRPr>
              </a:p>
            </p:txBody>
          </p:sp>
        </p:grpSp>
      </p:grpSp>
      <p:sp>
        <p:nvSpPr>
          <p:cNvPr id="1405" name="Google Shape;1405;p49"/>
          <p:cNvSpPr txBox="1">
            <a:spLocks noGrp="1"/>
          </p:cNvSpPr>
          <p:nvPr>
            <p:ph type="title" idx="4294967295"/>
          </p:nvPr>
        </p:nvSpPr>
        <p:spPr>
          <a:xfrm>
            <a:off x="855300" y="249075"/>
            <a:ext cx="7433400" cy="3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1406" name="Google Shape;1406;p49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p50"/>
          <p:cNvSpPr txBox="1"/>
          <p:nvPr/>
        </p:nvSpPr>
        <p:spPr>
          <a:xfrm>
            <a:off x="808100" y="761875"/>
            <a:ext cx="6676800" cy="13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همچنین می توانید از هر ایموجی به عنوان نماد استفاده کنید!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و البته بدون از دست دادن کیفیت، اندازه آن را تغییر می دهد.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چگونه؟ دستورالعمل های گوگل را دنبال کنید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https://twitter.com/googledocs/status/730087240156643328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1412" name="Google Shape;1412;p50"/>
          <p:cNvSpPr txBox="1"/>
          <p:nvPr/>
        </p:nvSpPr>
        <p:spPr>
          <a:xfrm>
            <a:off x="808100" y="2221850"/>
            <a:ext cx="7327500" cy="257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>
                <a:cs typeface="B Nazanin" panose="00000700000000000000" pitchFamily="2" charset="-78"/>
              </a:rPr>
              <a:t>✋👆👉👍👤👦👧👨👩👪💃🏃💑❤😂😉😋😒😭👶😸🐟🍒🍔💣📌📖🔨🎃🎈🎨🏈🏰🌏🔌🔑</a:t>
            </a:r>
            <a:endParaRPr sz="2400" dirty="0">
              <a:solidFill>
                <a:srgbClr val="FFFFFF"/>
              </a:solidFill>
              <a:highlight>
                <a:srgbClr val="000000"/>
              </a:highlight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1413" name="Google Shape;1413;p50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36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i="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6"/>
          <p:cNvSpPr txBox="1">
            <a:spLocks noGrp="1"/>
          </p:cNvSpPr>
          <p:nvPr>
            <p:ph type="ctrTitle"/>
          </p:nvPr>
        </p:nvSpPr>
        <p:spPr>
          <a:xfrm>
            <a:off x="2129175" y="1659550"/>
            <a:ext cx="4885800" cy="115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انتقال</a:t>
            </a:r>
            <a:br>
              <a:rPr lang="fa-IR" i="0" dirty="0">
                <a:cs typeface="B Nazanin" panose="00000700000000000000" pitchFamily="2" charset="-78"/>
              </a:rPr>
            </a:br>
            <a:r>
              <a:rPr lang="fa-IR" i="0" dirty="0">
                <a:cs typeface="B Nazanin" panose="00000700000000000000" pitchFamily="2" charset="-78"/>
              </a:rPr>
              <a:t>عنوان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95" name="Google Shape;95;p16"/>
          <p:cNvSpPr txBox="1">
            <a:spLocks noGrp="1"/>
          </p:cNvSpPr>
          <p:nvPr>
            <p:ph type="subTitle" idx="1"/>
          </p:nvPr>
        </p:nvSpPr>
        <p:spPr>
          <a:xfrm>
            <a:off x="2129175" y="2992450"/>
            <a:ext cx="48858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6" name="Google Shape;96;p16"/>
          <p:cNvSpPr txBox="1"/>
          <p:nvPr/>
        </p:nvSpPr>
        <p:spPr>
          <a:xfrm>
            <a:off x="3384650" y="5775"/>
            <a:ext cx="2395200" cy="9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chemeClr val="accent1"/>
                </a:solidFill>
                <a:latin typeface="Playfair Display"/>
                <a:ea typeface="Playfair Display"/>
                <a:cs typeface="B Nazanin" panose="00000700000000000000" pitchFamily="2" charset="-78"/>
                <a:sym typeface="Playfair Display"/>
              </a:rPr>
              <a:t>1</a:t>
            </a:r>
            <a:endParaRPr sz="6000">
              <a:solidFill>
                <a:schemeClr val="accent1"/>
              </a:solidFill>
              <a:latin typeface="Playfair Display"/>
              <a:ea typeface="Playfair Display"/>
              <a:cs typeface="B Nazanin" panose="00000700000000000000" pitchFamily="2" charset="-78"/>
              <a:sym typeface="Playfair Display"/>
            </a:endParaRPr>
          </a:p>
        </p:txBody>
      </p:sp>
      <p:sp>
        <p:nvSpPr>
          <p:cNvPr id="97" name="Google Shape;97;p16"/>
          <p:cNvSpPr txBox="1">
            <a:spLocks noGrp="1"/>
          </p:cNvSpPr>
          <p:nvPr>
            <p:ph type="sldNum" idx="4294967295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JANUARY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FEBRUARY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MARCH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APRIL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MAY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JUNE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PHASE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1</a:t>
              </a:r>
              <a:endParaRPr sz="400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chemeClr val="tx1"/>
                  </a:solidFill>
                </a:rPr>
                <a:t>Task 2</a:t>
              </a:r>
              <a:endParaRPr sz="400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>
                      <a:solidFill>
                        <a:schemeClr val="tx1"/>
                      </a:solidFill>
                    </a:rPr>
                    <a:t>     </a:t>
                  </a: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28000" b="-28000"/>
          </a:stretch>
        </a:blipFill>
        <a:effectLst/>
      </p:bgPr>
    </p:bg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17"/>
          <p:cNvSpPr txBox="1">
            <a:spLocks noGrp="1"/>
          </p:cNvSpPr>
          <p:nvPr>
            <p:ph type="body" idx="1"/>
          </p:nvPr>
        </p:nvSpPr>
        <p:spPr>
          <a:xfrm>
            <a:off x="2454900" y="1621558"/>
            <a:ext cx="4234200" cy="31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i="0" dirty="0">
                <a:solidFill>
                  <a:schemeClr val="bg1"/>
                </a:solidFill>
                <a:cs typeface="B Nazanin" panose="00000700000000000000" pitchFamily="2" charset="-78"/>
              </a:rPr>
              <a:t>نقل قول ها معمولاً به عنوان وسیله ای برای الهام و فراخوانی افکار فلسفی از خواننده چاپ می شوند.</a:t>
            </a:r>
            <a:endParaRPr i="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3" name="Google Shape;103;p17"/>
          <p:cNvSpPr txBox="1">
            <a:spLocks noGrp="1"/>
          </p:cNvSpPr>
          <p:nvPr>
            <p:ph type="sldNum" idx="12"/>
          </p:nvPr>
        </p:nvSpPr>
        <p:spPr>
          <a:xfrm>
            <a:off x="0" y="4644958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2400">
                <a:cs typeface="B Nazanin" panose="00000700000000000000" pitchFamily="2" charset="-78"/>
              </a:rPr>
              <a:t>5</a:t>
            </a:fld>
            <a:endParaRPr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8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این عنوان یک اسلاید است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109" name="Google Shape;109;p18"/>
          <p:cNvSpPr txBox="1">
            <a:spLocks noGrp="1"/>
          </p:cNvSpPr>
          <p:nvPr>
            <p:ph type="body" idx="1"/>
          </p:nvPr>
        </p:nvSpPr>
        <p:spPr>
          <a:xfrm>
            <a:off x="1031425" y="1351100"/>
            <a:ext cx="7081200" cy="346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◈"/>
            </a:pPr>
            <a:r>
              <a:rPr lang="fa-IR" dirty="0"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◈"/>
            </a:pPr>
            <a:r>
              <a:rPr lang="fa-IR" dirty="0"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◈"/>
            </a:pPr>
            <a:r>
              <a:rPr lang="fa-IR" dirty="0"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SzPts val="2400"/>
              <a:buChar char="◈"/>
            </a:pPr>
            <a:endParaRPr sz="16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10" name="Google Shape;110;p18"/>
          <p:cNvGrpSpPr/>
          <p:nvPr/>
        </p:nvGrpSpPr>
        <p:grpSpPr>
          <a:xfrm>
            <a:off x="4416909" y="87780"/>
            <a:ext cx="310230" cy="366786"/>
            <a:chOff x="4636075" y="261925"/>
            <a:chExt cx="401800" cy="475050"/>
          </a:xfrm>
        </p:grpSpPr>
        <p:sp>
          <p:nvSpPr>
            <p:cNvPr id="111" name="Google Shape;111;p18"/>
            <p:cNvSpPr/>
            <p:nvPr/>
          </p:nvSpPr>
          <p:spPr>
            <a:xfrm>
              <a:off x="4665400" y="326650"/>
              <a:ext cx="372475" cy="97100"/>
            </a:xfrm>
            <a:custGeom>
              <a:avLst/>
              <a:gdLst/>
              <a:ahLst/>
              <a:cxnLst/>
              <a:rect l="l" t="t" r="r" b="b"/>
              <a:pathLst>
                <a:path w="14899" h="3884" extrusionOk="0">
                  <a:moveTo>
                    <a:pt x="928" y="0"/>
                  </a:moveTo>
                  <a:lnTo>
                    <a:pt x="733" y="25"/>
                  </a:lnTo>
                  <a:lnTo>
                    <a:pt x="562" y="74"/>
                  </a:lnTo>
                  <a:lnTo>
                    <a:pt x="391" y="171"/>
                  </a:lnTo>
                  <a:lnTo>
                    <a:pt x="269" y="269"/>
                  </a:lnTo>
                  <a:lnTo>
                    <a:pt x="147" y="416"/>
                  </a:lnTo>
                  <a:lnTo>
                    <a:pt x="73" y="562"/>
                  </a:lnTo>
                  <a:lnTo>
                    <a:pt x="0" y="733"/>
                  </a:lnTo>
                  <a:lnTo>
                    <a:pt x="0" y="928"/>
                  </a:lnTo>
                  <a:lnTo>
                    <a:pt x="0" y="2956"/>
                  </a:lnTo>
                  <a:lnTo>
                    <a:pt x="0" y="3151"/>
                  </a:lnTo>
                  <a:lnTo>
                    <a:pt x="73" y="3322"/>
                  </a:lnTo>
                  <a:lnTo>
                    <a:pt x="147" y="3468"/>
                  </a:lnTo>
                  <a:lnTo>
                    <a:pt x="269" y="3615"/>
                  </a:lnTo>
                  <a:lnTo>
                    <a:pt x="391" y="3737"/>
                  </a:lnTo>
                  <a:lnTo>
                    <a:pt x="562" y="3810"/>
                  </a:lnTo>
                  <a:lnTo>
                    <a:pt x="733" y="3859"/>
                  </a:lnTo>
                  <a:lnTo>
                    <a:pt x="928" y="3884"/>
                  </a:lnTo>
                  <a:lnTo>
                    <a:pt x="12798" y="3884"/>
                  </a:lnTo>
                  <a:lnTo>
                    <a:pt x="14898" y="1954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12;p18"/>
            <p:cNvSpPr/>
            <p:nvPr/>
          </p:nvSpPr>
          <p:spPr>
            <a:xfrm>
              <a:off x="4636075" y="438375"/>
              <a:ext cx="372475" cy="97125"/>
            </a:xfrm>
            <a:custGeom>
              <a:avLst/>
              <a:gdLst/>
              <a:ahLst/>
              <a:cxnLst/>
              <a:rect l="l" t="t" r="r" b="b"/>
              <a:pathLst>
                <a:path w="14899" h="3885" extrusionOk="0">
                  <a:moveTo>
                    <a:pt x="2101" y="1"/>
                  </a:moveTo>
                  <a:lnTo>
                    <a:pt x="1" y="1930"/>
                  </a:lnTo>
                  <a:lnTo>
                    <a:pt x="2101" y="3884"/>
                  </a:lnTo>
                  <a:lnTo>
                    <a:pt x="13971" y="3884"/>
                  </a:lnTo>
                  <a:lnTo>
                    <a:pt x="14166" y="3860"/>
                  </a:lnTo>
                  <a:lnTo>
                    <a:pt x="14337" y="3811"/>
                  </a:lnTo>
                  <a:lnTo>
                    <a:pt x="14508" y="3713"/>
                  </a:lnTo>
                  <a:lnTo>
                    <a:pt x="14630" y="3615"/>
                  </a:lnTo>
                  <a:lnTo>
                    <a:pt x="14752" y="3469"/>
                  </a:lnTo>
                  <a:lnTo>
                    <a:pt x="14826" y="3322"/>
                  </a:lnTo>
                  <a:lnTo>
                    <a:pt x="14899" y="3151"/>
                  </a:lnTo>
                  <a:lnTo>
                    <a:pt x="14899" y="2956"/>
                  </a:lnTo>
                  <a:lnTo>
                    <a:pt x="14899" y="929"/>
                  </a:lnTo>
                  <a:lnTo>
                    <a:pt x="14899" y="733"/>
                  </a:lnTo>
                  <a:lnTo>
                    <a:pt x="14826" y="563"/>
                  </a:lnTo>
                  <a:lnTo>
                    <a:pt x="14752" y="416"/>
                  </a:lnTo>
                  <a:lnTo>
                    <a:pt x="14630" y="269"/>
                  </a:lnTo>
                  <a:lnTo>
                    <a:pt x="14508" y="147"/>
                  </a:lnTo>
                  <a:lnTo>
                    <a:pt x="14337" y="74"/>
                  </a:lnTo>
                  <a:lnTo>
                    <a:pt x="14166" y="25"/>
                  </a:lnTo>
                  <a:lnTo>
                    <a:pt x="139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13;p18"/>
            <p:cNvSpPr/>
            <p:nvPr/>
          </p:nvSpPr>
          <p:spPr>
            <a:xfrm>
              <a:off x="4814975" y="261925"/>
              <a:ext cx="44000" cy="50100"/>
            </a:xfrm>
            <a:custGeom>
              <a:avLst/>
              <a:gdLst/>
              <a:ahLst/>
              <a:cxnLst/>
              <a:rect l="l" t="t" r="r" b="b"/>
              <a:pathLst>
                <a:path w="1760" h="2004" extrusionOk="0">
                  <a:moveTo>
                    <a:pt x="563" y="1"/>
                  </a:moveTo>
                  <a:lnTo>
                    <a:pt x="465" y="25"/>
                  </a:lnTo>
                  <a:lnTo>
                    <a:pt x="343" y="49"/>
                  </a:lnTo>
                  <a:lnTo>
                    <a:pt x="245" y="98"/>
                  </a:lnTo>
                  <a:lnTo>
                    <a:pt x="172" y="171"/>
                  </a:lnTo>
                  <a:lnTo>
                    <a:pt x="99" y="269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1" y="587"/>
                  </a:lnTo>
                  <a:lnTo>
                    <a:pt x="1" y="2003"/>
                  </a:lnTo>
                  <a:lnTo>
                    <a:pt x="1759" y="2003"/>
                  </a:lnTo>
                  <a:lnTo>
                    <a:pt x="1759" y="587"/>
                  </a:lnTo>
                  <a:lnTo>
                    <a:pt x="1759" y="465"/>
                  </a:lnTo>
                  <a:lnTo>
                    <a:pt x="1735" y="367"/>
                  </a:lnTo>
                  <a:lnTo>
                    <a:pt x="1662" y="269"/>
                  </a:lnTo>
                  <a:lnTo>
                    <a:pt x="1588" y="171"/>
                  </a:lnTo>
                  <a:lnTo>
                    <a:pt x="1515" y="98"/>
                  </a:lnTo>
                  <a:lnTo>
                    <a:pt x="1417" y="49"/>
                  </a:lnTo>
                  <a:lnTo>
                    <a:pt x="1295" y="25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14;p18"/>
            <p:cNvSpPr/>
            <p:nvPr/>
          </p:nvSpPr>
          <p:spPr>
            <a:xfrm>
              <a:off x="4814975" y="550125"/>
              <a:ext cx="44000" cy="186850"/>
            </a:xfrm>
            <a:custGeom>
              <a:avLst/>
              <a:gdLst/>
              <a:ahLst/>
              <a:cxnLst/>
              <a:rect l="l" t="t" r="r" b="b"/>
              <a:pathLst>
                <a:path w="1760" h="7474" extrusionOk="0">
                  <a:moveTo>
                    <a:pt x="1" y="0"/>
                  </a:moveTo>
                  <a:lnTo>
                    <a:pt x="1" y="7474"/>
                  </a:lnTo>
                  <a:lnTo>
                    <a:pt x="1759" y="747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15" name="Google Shape;115;p18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19"/>
          <p:cNvSpPr txBox="1">
            <a:spLocks noGrp="1"/>
          </p:cNvSpPr>
          <p:nvPr>
            <p:ph type="ctrTitle" idx="4294967295"/>
          </p:nvPr>
        </p:nvSpPr>
        <p:spPr>
          <a:xfrm>
            <a:off x="685800" y="2573942"/>
            <a:ext cx="7772400" cy="115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i="0" dirty="0">
                <a:cs typeface="B Nazanin" panose="00000700000000000000" pitchFamily="2" charset="-78"/>
              </a:rPr>
              <a:t>مفهوم بزرگ</a:t>
            </a:r>
            <a:endParaRPr sz="6000" i="0" dirty="0">
              <a:cs typeface="B Nazanin" panose="00000700000000000000" pitchFamily="2" charset="-78"/>
            </a:endParaRPr>
          </a:p>
        </p:txBody>
      </p:sp>
      <p:sp>
        <p:nvSpPr>
          <p:cNvPr id="121" name="Google Shape;121;p19"/>
          <p:cNvSpPr txBox="1">
            <a:spLocks noGrp="1"/>
          </p:cNvSpPr>
          <p:nvPr>
            <p:ph type="subTitle" idx="4294967295"/>
          </p:nvPr>
        </p:nvSpPr>
        <p:spPr>
          <a:xfrm>
            <a:off x="2473075" y="3563950"/>
            <a:ext cx="41979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400" dirty="0">
                <a:solidFill>
                  <a:srgbClr val="434343"/>
                </a:solidFill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sz="1400" dirty="0">
              <a:solidFill>
                <a:srgbClr val="434343"/>
              </a:solidFill>
              <a:cs typeface="B Nazanin" panose="00000700000000000000" pitchFamily="2" charset="-78"/>
            </a:endParaRPr>
          </a:p>
        </p:txBody>
      </p:sp>
      <p:sp>
        <p:nvSpPr>
          <p:cNvPr id="122" name="Google Shape;122;p19"/>
          <p:cNvSpPr/>
          <p:nvPr/>
        </p:nvSpPr>
        <p:spPr>
          <a:xfrm>
            <a:off x="4748202" y="2264022"/>
            <a:ext cx="195774" cy="186932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3" name="Google Shape;123;p19"/>
          <p:cNvGrpSpPr/>
          <p:nvPr/>
        </p:nvGrpSpPr>
        <p:grpSpPr>
          <a:xfrm>
            <a:off x="4505213" y="1214267"/>
            <a:ext cx="838737" cy="838952"/>
            <a:chOff x="6654650" y="3665275"/>
            <a:chExt cx="409100" cy="409125"/>
          </a:xfrm>
        </p:grpSpPr>
        <p:sp>
          <p:nvSpPr>
            <p:cNvPr id="124" name="Google Shape;124;p19"/>
            <p:cNvSpPr/>
            <p:nvPr/>
          </p:nvSpPr>
          <p:spPr>
            <a:xfrm>
              <a:off x="6808525" y="3819150"/>
              <a:ext cx="211875" cy="211900"/>
            </a:xfrm>
            <a:custGeom>
              <a:avLst/>
              <a:gdLst/>
              <a:ahLst/>
              <a:cxnLst/>
              <a:rect l="l" t="t" r="r" b="b"/>
              <a:pathLst>
                <a:path w="8475" h="8476" extrusionOk="0">
                  <a:moveTo>
                    <a:pt x="8157" y="0"/>
                  </a:moveTo>
                  <a:lnTo>
                    <a:pt x="7327" y="1075"/>
                  </a:lnTo>
                  <a:lnTo>
                    <a:pt x="6399" y="2150"/>
                  </a:lnTo>
                  <a:lnTo>
                    <a:pt x="5422" y="3249"/>
                  </a:lnTo>
                  <a:lnTo>
                    <a:pt x="4347" y="4348"/>
                  </a:lnTo>
                  <a:lnTo>
                    <a:pt x="3248" y="5422"/>
                  </a:lnTo>
                  <a:lnTo>
                    <a:pt x="2149" y="6399"/>
                  </a:lnTo>
                  <a:lnTo>
                    <a:pt x="1075" y="7327"/>
                  </a:lnTo>
                  <a:lnTo>
                    <a:pt x="0" y="8158"/>
                  </a:lnTo>
                  <a:lnTo>
                    <a:pt x="440" y="8280"/>
                  </a:lnTo>
                  <a:lnTo>
                    <a:pt x="855" y="8377"/>
                  </a:lnTo>
                  <a:lnTo>
                    <a:pt x="1294" y="8426"/>
                  </a:lnTo>
                  <a:lnTo>
                    <a:pt x="1734" y="8475"/>
                  </a:lnTo>
                  <a:lnTo>
                    <a:pt x="2174" y="8475"/>
                  </a:lnTo>
                  <a:lnTo>
                    <a:pt x="2613" y="8451"/>
                  </a:lnTo>
                  <a:lnTo>
                    <a:pt x="3028" y="8402"/>
                  </a:lnTo>
                  <a:lnTo>
                    <a:pt x="3468" y="8304"/>
                  </a:lnTo>
                  <a:lnTo>
                    <a:pt x="3883" y="8207"/>
                  </a:lnTo>
                  <a:lnTo>
                    <a:pt x="4323" y="8060"/>
                  </a:lnTo>
                  <a:lnTo>
                    <a:pt x="4714" y="7889"/>
                  </a:lnTo>
                  <a:lnTo>
                    <a:pt x="5129" y="7694"/>
                  </a:lnTo>
                  <a:lnTo>
                    <a:pt x="5520" y="7449"/>
                  </a:lnTo>
                  <a:lnTo>
                    <a:pt x="5886" y="7205"/>
                  </a:lnTo>
                  <a:lnTo>
                    <a:pt x="6252" y="6912"/>
                  </a:lnTo>
                  <a:lnTo>
                    <a:pt x="6594" y="6595"/>
                  </a:lnTo>
                  <a:lnTo>
                    <a:pt x="6912" y="6253"/>
                  </a:lnTo>
                  <a:lnTo>
                    <a:pt x="7205" y="5886"/>
                  </a:lnTo>
                  <a:lnTo>
                    <a:pt x="7449" y="5520"/>
                  </a:lnTo>
                  <a:lnTo>
                    <a:pt x="7693" y="5129"/>
                  </a:lnTo>
                  <a:lnTo>
                    <a:pt x="7889" y="4714"/>
                  </a:lnTo>
                  <a:lnTo>
                    <a:pt x="8060" y="4323"/>
                  </a:lnTo>
                  <a:lnTo>
                    <a:pt x="8206" y="3884"/>
                  </a:lnTo>
                  <a:lnTo>
                    <a:pt x="8304" y="3468"/>
                  </a:lnTo>
                  <a:lnTo>
                    <a:pt x="8402" y="3029"/>
                  </a:lnTo>
                  <a:lnTo>
                    <a:pt x="8450" y="2614"/>
                  </a:lnTo>
                  <a:lnTo>
                    <a:pt x="8475" y="2174"/>
                  </a:lnTo>
                  <a:lnTo>
                    <a:pt x="8475" y="1734"/>
                  </a:lnTo>
                  <a:lnTo>
                    <a:pt x="8426" y="1295"/>
                  </a:lnTo>
                  <a:lnTo>
                    <a:pt x="8377" y="855"/>
                  </a:lnTo>
                  <a:lnTo>
                    <a:pt x="8279" y="440"/>
                  </a:lnTo>
                  <a:lnTo>
                    <a:pt x="815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25;p19"/>
            <p:cNvSpPr/>
            <p:nvPr/>
          </p:nvSpPr>
          <p:spPr>
            <a:xfrm>
              <a:off x="6654650" y="3665275"/>
              <a:ext cx="409100" cy="409125"/>
            </a:xfrm>
            <a:custGeom>
              <a:avLst/>
              <a:gdLst/>
              <a:ahLst/>
              <a:cxnLst/>
              <a:rect l="l" t="t" r="r" b="b"/>
              <a:pathLst>
                <a:path w="16364" h="16365" extrusionOk="0">
                  <a:moveTo>
                    <a:pt x="13580" y="1686"/>
                  </a:moveTo>
                  <a:lnTo>
                    <a:pt x="13677" y="1735"/>
                  </a:lnTo>
                  <a:lnTo>
                    <a:pt x="13775" y="1759"/>
                  </a:lnTo>
                  <a:lnTo>
                    <a:pt x="13848" y="1832"/>
                  </a:lnTo>
                  <a:lnTo>
                    <a:pt x="13897" y="1906"/>
                  </a:lnTo>
                  <a:lnTo>
                    <a:pt x="13946" y="1979"/>
                  </a:lnTo>
                  <a:lnTo>
                    <a:pt x="13970" y="2077"/>
                  </a:lnTo>
                  <a:lnTo>
                    <a:pt x="13995" y="2174"/>
                  </a:lnTo>
                  <a:lnTo>
                    <a:pt x="13995" y="2419"/>
                  </a:lnTo>
                  <a:lnTo>
                    <a:pt x="13922" y="2687"/>
                  </a:lnTo>
                  <a:lnTo>
                    <a:pt x="13824" y="3029"/>
                  </a:lnTo>
                  <a:lnTo>
                    <a:pt x="13677" y="3371"/>
                  </a:lnTo>
                  <a:lnTo>
                    <a:pt x="13482" y="3762"/>
                  </a:lnTo>
                  <a:lnTo>
                    <a:pt x="13238" y="4177"/>
                  </a:lnTo>
                  <a:lnTo>
                    <a:pt x="12993" y="3908"/>
                  </a:lnTo>
                  <a:lnTo>
                    <a:pt x="12749" y="3615"/>
                  </a:lnTo>
                  <a:lnTo>
                    <a:pt x="12407" y="3298"/>
                  </a:lnTo>
                  <a:lnTo>
                    <a:pt x="12041" y="3029"/>
                  </a:lnTo>
                  <a:lnTo>
                    <a:pt x="11675" y="2761"/>
                  </a:lnTo>
                  <a:lnTo>
                    <a:pt x="11308" y="2541"/>
                  </a:lnTo>
                  <a:lnTo>
                    <a:pt x="11748" y="2272"/>
                  </a:lnTo>
                  <a:lnTo>
                    <a:pt x="12187" y="2052"/>
                  </a:lnTo>
                  <a:lnTo>
                    <a:pt x="12554" y="1881"/>
                  </a:lnTo>
                  <a:lnTo>
                    <a:pt x="12920" y="1759"/>
                  </a:lnTo>
                  <a:lnTo>
                    <a:pt x="13213" y="1686"/>
                  </a:lnTo>
                  <a:close/>
                  <a:moveTo>
                    <a:pt x="9721" y="3591"/>
                  </a:moveTo>
                  <a:lnTo>
                    <a:pt x="9794" y="3615"/>
                  </a:lnTo>
                  <a:lnTo>
                    <a:pt x="9916" y="3713"/>
                  </a:lnTo>
                  <a:lnTo>
                    <a:pt x="10014" y="3835"/>
                  </a:lnTo>
                  <a:lnTo>
                    <a:pt x="10038" y="3908"/>
                  </a:lnTo>
                  <a:lnTo>
                    <a:pt x="10038" y="3982"/>
                  </a:lnTo>
                  <a:lnTo>
                    <a:pt x="10038" y="4055"/>
                  </a:lnTo>
                  <a:lnTo>
                    <a:pt x="10014" y="4128"/>
                  </a:lnTo>
                  <a:lnTo>
                    <a:pt x="9916" y="4250"/>
                  </a:lnTo>
                  <a:lnTo>
                    <a:pt x="9794" y="4348"/>
                  </a:lnTo>
                  <a:lnTo>
                    <a:pt x="9721" y="4372"/>
                  </a:lnTo>
                  <a:lnTo>
                    <a:pt x="9574" y="4372"/>
                  </a:lnTo>
                  <a:lnTo>
                    <a:pt x="9501" y="4348"/>
                  </a:lnTo>
                  <a:lnTo>
                    <a:pt x="9379" y="4250"/>
                  </a:lnTo>
                  <a:lnTo>
                    <a:pt x="9281" y="4128"/>
                  </a:lnTo>
                  <a:lnTo>
                    <a:pt x="9257" y="4055"/>
                  </a:lnTo>
                  <a:lnTo>
                    <a:pt x="9257" y="3982"/>
                  </a:lnTo>
                  <a:lnTo>
                    <a:pt x="9257" y="3908"/>
                  </a:lnTo>
                  <a:lnTo>
                    <a:pt x="9281" y="3835"/>
                  </a:lnTo>
                  <a:lnTo>
                    <a:pt x="9379" y="3713"/>
                  </a:lnTo>
                  <a:lnTo>
                    <a:pt x="9501" y="3615"/>
                  </a:lnTo>
                  <a:lnTo>
                    <a:pt x="9574" y="3591"/>
                  </a:lnTo>
                  <a:close/>
                  <a:moveTo>
                    <a:pt x="8182" y="3322"/>
                  </a:moveTo>
                  <a:lnTo>
                    <a:pt x="8304" y="3347"/>
                  </a:lnTo>
                  <a:lnTo>
                    <a:pt x="8402" y="3371"/>
                  </a:lnTo>
                  <a:lnTo>
                    <a:pt x="8500" y="3420"/>
                  </a:lnTo>
                  <a:lnTo>
                    <a:pt x="8597" y="3493"/>
                  </a:lnTo>
                  <a:lnTo>
                    <a:pt x="8671" y="3591"/>
                  </a:lnTo>
                  <a:lnTo>
                    <a:pt x="8719" y="3689"/>
                  </a:lnTo>
                  <a:lnTo>
                    <a:pt x="8768" y="3786"/>
                  </a:lnTo>
                  <a:lnTo>
                    <a:pt x="8768" y="3908"/>
                  </a:lnTo>
                  <a:lnTo>
                    <a:pt x="8768" y="4031"/>
                  </a:lnTo>
                  <a:lnTo>
                    <a:pt x="8719" y="4153"/>
                  </a:lnTo>
                  <a:lnTo>
                    <a:pt x="8671" y="4250"/>
                  </a:lnTo>
                  <a:lnTo>
                    <a:pt x="8597" y="4324"/>
                  </a:lnTo>
                  <a:lnTo>
                    <a:pt x="8500" y="4397"/>
                  </a:lnTo>
                  <a:lnTo>
                    <a:pt x="8402" y="4446"/>
                  </a:lnTo>
                  <a:lnTo>
                    <a:pt x="8304" y="4495"/>
                  </a:lnTo>
                  <a:lnTo>
                    <a:pt x="8060" y="4495"/>
                  </a:lnTo>
                  <a:lnTo>
                    <a:pt x="7962" y="4446"/>
                  </a:lnTo>
                  <a:lnTo>
                    <a:pt x="7865" y="4397"/>
                  </a:lnTo>
                  <a:lnTo>
                    <a:pt x="7767" y="4324"/>
                  </a:lnTo>
                  <a:lnTo>
                    <a:pt x="7694" y="4250"/>
                  </a:lnTo>
                  <a:lnTo>
                    <a:pt x="7645" y="4153"/>
                  </a:lnTo>
                  <a:lnTo>
                    <a:pt x="7596" y="4031"/>
                  </a:lnTo>
                  <a:lnTo>
                    <a:pt x="7596" y="3908"/>
                  </a:lnTo>
                  <a:lnTo>
                    <a:pt x="7596" y="3786"/>
                  </a:lnTo>
                  <a:lnTo>
                    <a:pt x="7645" y="3689"/>
                  </a:lnTo>
                  <a:lnTo>
                    <a:pt x="7694" y="3591"/>
                  </a:lnTo>
                  <a:lnTo>
                    <a:pt x="7767" y="3493"/>
                  </a:lnTo>
                  <a:lnTo>
                    <a:pt x="7865" y="3420"/>
                  </a:lnTo>
                  <a:lnTo>
                    <a:pt x="7962" y="3371"/>
                  </a:lnTo>
                  <a:lnTo>
                    <a:pt x="8060" y="3347"/>
                  </a:lnTo>
                  <a:lnTo>
                    <a:pt x="8182" y="3322"/>
                  </a:lnTo>
                  <a:close/>
                  <a:moveTo>
                    <a:pt x="9086" y="4763"/>
                  </a:moveTo>
                  <a:lnTo>
                    <a:pt x="9159" y="4788"/>
                  </a:lnTo>
                  <a:lnTo>
                    <a:pt x="9281" y="4885"/>
                  </a:lnTo>
                  <a:lnTo>
                    <a:pt x="9354" y="5007"/>
                  </a:lnTo>
                  <a:lnTo>
                    <a:pt x="9379" y="5081"/>
                  </a:lnTo>
                  <a:lnTo>
                    <a:pt x="9379" y="5154"/>
                  </a:lnTo>
                  <a:lnTo>
                    <a:pt x="9379" y="5227"/>
                  </a:lnTo>
                  <a:lnTo>
                    <a:pt x="9354" y="5301"/>
                  </a:lnTo>
                  <a:lnTo>
                    <a:pt x="9281" y="5423"/>
                  </a:lnTo>
                  <a:lnTo>
                    <a:pt x="9159" y="5520"/>
                  </a:lnTo>
                  <a:lnTo>
                    <a:pt x="9086" y="5545"/>
                  </a:lnTo>
                  <a:lnTo>
                    <a:pt x="8915" y="5545"/>
                  </a:lnTo>
                  <a:lnTo>
                    <a:pt x="8842" y="5520"/>
                  </a:lnTo>
                  <a:lnTo>
                    <a:pt x="8719" y="5423"/>
                  </a:lnTo>
                  <a:lnTo>
                    <a:pt x="8646" y="5301"/>
                  </a:lnTo>
                  <a:lnTo>
                    <a:pt x="8622" y="5227"/>
                  </a:lnTo>
                  <a:lnTo>
                    <a:pt x="8597" y="5154"/>
                  </a:lnTo>
                  <a:lnTo>
                    <a:pt x="8622" y="5081"/>
                  </a:lnTo>
                  <a:lnTo>
                    <a:pt x="8646" y="5007"/>
                  </a:lnTo>
                  <a:lnTo>
                    <a:pt x="8719" y="4885"/>
                  </a:lnTo>
                  <a:lnTo>
                    <a:pt x="8842" y="4788"/>
                  </a:lnTo>
                  <a:lnTo>
                    <a:pt x="8915" y="4763"/>
                  </a:lnTo>
                  <a:close/>
                  <a:moveTo>
                    <a:pt x="2540" y="11309"/>
                  </a:moveTo>
                  <a:lnTo>
                    <a:pt x="2760" y="11675"/>
                  </a:lnTo>
                  <a:lnTo>
                    <a:pt x="3029" y="12041"/>
                  </a:lnTo>
                  <a:lnTo>
                    <a:pt x="3298" y="12408"/>
                  </a:lnTo>
                  <a:lnTo>
                    <a:pt x="3615" y="12750"/>
                  </a:lnTo>
                  <a:lnTo>
                    <a:pt x="3908" y="12994"/>
                  </a:lnTo>
                  <a:lnTo>
                    <a:pt x="4177" y="13238"/>
                  </a:lnTo>
                  <a:lnTo>
                    <a:pt x="3762" y="13482"/>
                  </a:lnTo>
                  <a:lnTo>
                    <a:pt x="3371" y="13678"/>
                  </a:lnTo>
                  <a:lnTo>
                    <a:pt x="3029" y="13824"/>
                  </a:lnTo>
                  <a:lnTo>
                    <a:pt x="2687" y="13922"/>
                  </a:lnTo>
                  <a:lnTo>
                    <a:pt x="2418" y="13995"/>
                  </a:lnTo>
                  <a:lnTo>
                    <a:pt x="2174" y="13995"/>
                  </a:lnTo>
                  <a:lnTo>
                    <a:pt x="2076" y="13971"/>
                  </a:lnTo>
                  <a:lnTo>
                    <a:pt x="1979" y="13946"/>
                  </a:lnTo>
                  <a:lnTo>
                    <a:pt x="1905" y="13897"/>
                  </a:lnTo>
                  <a:lnTo>
                    <a:pt x="1832" y="13849"/>
                  </a:lnTo>
                  <a:lnTo>
                    <a:pt x="1759" y="13775"/>
                  </a:lnTo>
                  <a:lnTo>
                    <a:pt x="1734" y="13678"/>
                  </a:lnTo>
                  <a:lnTo>
                    <a:pt x="1686" y="13580"/>
                  </a:lnTo>
                  <a:lnTo>
                    <a:pt x="1686" y="13482"/>
                  </a:lnTo>
                  <a:lnTo>
                    <a:pt x="1686" y="13214"/>
                  </a:lnTo>
                  <a:lnTo>
                    <a:pt x="1759" y="12921"/>
                  </a:lnTo>
                  <a:lnTo>
                    <a:pt x="1881" y="12554"/>
                  </a:lnTo>
                  <a:lnTo>
                    <a:pt x="2052" y="12188"/>
                  </a:lnTo>
                  <a:lnTo>
                    <a:pt x="2272" y="11748"/>
                  </a:lnTo>
                  <a:lnTo>
                    <a:pt x="2540" y="11309"/>
                  </a:lnTo>
                  <a:close/>
                  <a:moveTo>
                    <a:pt x="15362" y="1"/>
                  </a:moveTo>
                  <a:lnTo>
                    <a:pt x="15094" y="25"/>
                  </a:lnTo>
                  <a:lnTo>
                    <a:pt x="14801" y="74"/>
                  </a:lnTo>
                  <a:lnTo>
                    <a:pt x="14483" y="172"/>
                  </a:lnTo>
                  <a:lnTo>
                    <a:pt x="14141" y="294"/>
                  </a:lnTo>
                  <a:lnTo>
                    <a:pt x="13775" y="440"/>
                  </a:lnTo>
                  <a:lnTo>
                    <a:pt x="13384" y="611"/>
                  </a:lnTo>
                  <a:lnTo>
                    <a:pt x="12993" y="831"/>
                  </a:lnTo>
                  <a:lnTo>
                    <a:pt x="12578" y="1051"/>
                  </a:lnTo>
                  <a:lnTo>
                    <a:pt x="11699" y="1613"/>
                  </a:lnTo>
                  <a:lnTo>
                    <a:pt x="10747" y="2272"/>
                  </a:lnTo>
                  <a:lnTo>
                    <a:pt x="10307" y="2101"/>
                  </a:lnTo>
                  <a:lnTo>
                    <a:pt x="9843" y="1955"/>
                  </a:lnTo>
                  <a:lnTo>
                    <a:pt x="9379" y="1857"/>
                  </a:lnTo>
                  <a:lnTo>
                    <a:pt x="8915" y="1784"/>
                  </a:lnTo>
                  <a:lnTo>
                    <a:pt x="8451" y="1735"/>
                  </a:lnTo>
                  <a:lnTo>
                    <a:pt x="7962" y="1735"/>
                  </a:lnTo>
                  <a:lnTo>
                    <a:pt x="7498" y="1784"/>
                  </a:lnTo>
                  <a:lnTo>
                    <a:pt x="7034" y="1832"/>
                  </a:lnTo>
                  <a:lnTo>
                    <a:pt x="6570" y="1930"/>
                  </a:lnTo>
                  <a:lnTo>
                    <a:pt x="6106" y="2077"/>
                  </a:lnTo>
                  <a:lnTo>
                    <a:pt x="5667" y="2248"/>
                  </a:lnTo>
                  <a:lnTo>
                    <a:pt x="5227" y="2443"/>
                  </a:lnTo>
                  <a:lnTo>
                    <a:pt x="4787" y="2687"/>
                  </a:lnTo>
                  <a:lnTo>
                    <a:pt x="4397" y="2980"/>
                  </a:lnTo>
                  <a:lnTo>
                    <a:pt x="4006" y="3273"/>
                  </a:lnTo>
                  <a:lnTo>
                    <a:pt x="3615" y="3615"/>
                  </a:lnTo>
                  <a:lnTo>
                    <a:pt x="3273" y="4006"/>
                  </a:lnTo>
                  <a:lnTo>
                    <a:pt x="2980" y="4397"/>
                  </a:lnTo>
                  <a:lnTo>
                    <a:pt x="2687" y="4788"/>
                  </a:lnTo>
                  <a:lnTo>
                    <a:pt x="2443" y="5227"/>
                  </a:lnTo>
                  <a:lnTo>
                    <a:pt x="2247" y="5667"/>
                  </a:lnTo>
                  <a:lnTo>
                    <a:pt x="2076" y="6107"/>
                  </a:lnTo>
                  <a:lnTo>
                    <a:pt x="1930" y="6571"/>
                  </a:lnTo>
                  <a:lnTo>
                    <a:pt x="1832" y="7035"/>
                  </a:lnTo>
                  <a:lnTo>
                    <a:pt x="1783" y="7499"/>
                  </a:lnTo>
                  <a:lnTo>
                    <a:pt x="1734" y="7963"/>
                  </a:lnTo>
                  <a:lnTo>
                    <a:pt x="1734" y="8451"/>
                  </a:lnTo>
                  <a:lnTo>
                    <a:pt x="1783" y="8915"/>
                  </a:lnTo>
                  <a:lnTo>
                    <a:pt x="1857" y="9379"/>
                  </a:lnTo>
                  <a:lnTo>
                    <a:pt x="1954" y="9843"/>
                  </a:lnTo>
                  <a:lnTo>
                    <a:pt x="2101" y="10307"/>
                  </a:lnTo>
                  <a:lnTo>
                    <a:pt x="2272" y="10747"/>
                  </a:lnTo>
                  <a:lnTo>
                    <a:pt x="1612" y="11699"/>
                  </a:lnTo>
                  <a:lnTo>
                    <a:pt x="1051" y="12579"/>
                  </a:lnTo>
                  <a:lnTo>
                    <a:pt x="831" y="12994"/>
                  </a:lnTo>
                  <a:lnTo>
                    <a:pt x="611" y="13385"/>
                  </a:lnTo>
                  <a:lnTo>
                    <a:pt x="440" y="13775"/>
                  </a:lnTo>
                  <a:lnTo>
                    <a:pt x="293" y="14142"/>
                  </a:lnTo>
                  <a:lnTo>
                    <a:pt x="171" y="14484"/>
                  </a:lnTo>
                  <a:lnTo>
                    <a:pt x="74" y="14801"/>
                  </a:lnTo>
                  <a:lnTo>
                    <a:pt x="25" y="15094"/>
                  </a:lnTo>
                  <a:lnTo>
                    <a:pt x="0" y="15363"/>
                  </a:lnTo>
                  <a:lnTo>
                    <a:pt x="0" y="15583"/>
                  </a:lnTo>
                  <a:lnTo>
                    <a:pt x="49" y="15802"/>
                  </a:lnTo>
                  <a:lnTo>
                    <a:pt x="123" y="15973"/>
                  </a:lnTo>
                  <a:lnTo>
                    <a:pt x="245" y="16120"/>
                  </a:lnTo>
                  <a:lnTo>
                    <a:pt x="342" y="16218"/>
                  </a:lnTo>
                  <a:lnTo>
                    <a:pt x="489" y="16291"/>
                  </a:lnTo>
                  <a:lnTo>
                    <a:pt x="635" y="16340"/>
                  </a:lnTo>
                  <a:lnTo>
                    <a:pt x="806" y="16364"/>
                  </a:lnTo>
                  <a:lnTo>
                    <a:pt x="1173" y="16364"/>
                  </a:lnTo>
                  <a:lnTo>
                    <a:pt x="1393" y="16315"/>
                  </a:lnTo>
                  <a:lnTo>
                    <a:pt x="1637" y="16267"/>
                  </a:lnTo>
                  <a:lnTo>
                    <a:pt x="2150" y="16120"/>
                  </a:lnTo>
                  <a:lnTo>
                    <a:pt x="2711" y="15876"/>
                  </a:lnTo>
                  <a:lnTo>
                    <a:pt x="3322" y="15583"/>
                  </a:lnTo>
                  <a:lnTo>
                    <a:pt x="3957" y="15192"/>
                  </a:lnTo>
                  <a:lnTo>
                    <a:pt x="4665" y="14752"/>
                  </a:lnTo>
                  <a:lnTo>
                    <a:pt x="5373" y="14264"/>
                  </a:lnTo>
                  <a:lnTo>
                    <a:pt x="6131" y="13702"/>
                  </a:lnTo>
                  <a:lnTo>
                    <a:pt x="6912" y="13092"/>
                  </a:lnTo>
                  <a:lnTo>
                    <a:pt x="7718" y="12432"/>
                  </a:lnTo>
                  <a:lnTo>
                    <a:pt x="8524" y="11724"/>
                  </a:lnTo>
                  <a:lnTo>
                    <a:pt x="9330" y="10967"/>
                  </a:lnTo>
                  <a:lnTo>
                    <a:pt x="10160" y="10161"/>
                  </a:lnTo>
                  <a:lnTo>
                    <a:pt x="10966" y="9330"/>
                  </a:lnTo>
                  <a:lnTo>
                    <a:pt x="11723" y="8524"/>
                  </a:lnTo>
                  <a:lnTo>
                    <a:pt x="12432" y="7718"/>
                  </a:lnTo>
                  <a:lnTo>
                    <a:pt x="13091" y="6912"/>
                  </a:lnTo>
                  <a:lnTo>
                    <a:pt x="13702" y="6131"/>
                  </a:lnTo>
                  <a:lnTo>
                    <a:pt x="14263" y="5374"/>
                  </a:lnTo>
                  <a:lnTo>
                    <a:pt x="14752" y="4666"/>
                  </a:lnTo>
                  <a:lnTo>
                    <a:pt x="15192" y="3957"/>
                  </a:lnTo>
                  <a:lnTo>
                    <a:pt x="15582" y="3322"/>
                  </a:lnTo>
                  <a:lnTo>
                    <a:pt x="15875" y="2712"/>
                  </a:lnTo>
                  <a:lnTo>
                    <a:pt x="16120" y="2150"/>
                  </a:lnTo>
                  <a:lnTo>
                    <a:pt x="16266" y="1637"/>
                  </a:lnTo>
                  <a:lnTo>
                    <a:pt x="16315" y="1393"/>
                  </a:lnTo>
                  <a:lnTo>
                    <a:pt x="16364" y="1173"/>
                  </a:lnTo>
                  <a:lnTo>
                    <a:pt x="16364" y="978"/>
                  </a:lnTo>
                  <a:lnTo>
                    <a:pt x="16364" y="807"/>
                  </a:lnTo>
                  <a:lnTo>
                    <a:pt x="16339" y="636"/>
                  </a:lnTo>
                  <a:lnTo>
                    <a:pt x="16291" y="489"/>
                  </a:lnTo>
                  <a:lnTo>
                    <a:pt x="16217" y="343"/>
                  </a:lnTo>
                  <a:lnTo>
                    <a:pt x="16120" y="245"/>
                  </a:lnTo>
                  <a:lnTo>
                    <a:pt x="15973" y="123"/>
                  </a:lnTo>
                  <a:lnTo>
                    <a:pt x="15802" y="50"/>
                  </a:lnTo>
                  <a:lnTo>
                    <a:pt x="1558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 dirty="0">
                <a:cs typeface="B Nazanin" panose="00000700000000000000" pitchFamily="2" charset="-78"/>
              </a:endParaRPr>
            </a:p>
          </p:txBody>
        </p:sp>
      </p:grpSp>
      <p:grpSp>
        <p:nvGrpSpPr>
          <p:cNvPr id="126" name="Google Shape;126;p19"/>
          <p:cNvGrpSpPr/>
          <p:nvPr/>
        </p:nvGrpSpPr>
        <p:grpSpPr>
          <a:xfrm rot="1056959">
            <a:off x="3696844" y="1873841"/>
            <a:ext cx="554133" cy="554193"/>
            <a:chOff x="570875" y="4322250"/>
            <a:chExt cx="443300" cy="443325"/>
          </a:xfrm>
        </p:grpSpPr>
        <p:sp>
          <p:nvSpPr>
            <p:cNvPr id="127" name="Google Shape;127;p19"/>
            <p:cNvSpPr/>
            <p:nvPr/>
          </p:nvSpPr>
          <p:spPr>
            <a:xfrm>
              <a:off x="570875" y="4322250"/>
              <a:ext cx="443300" cy="443325"/>
            </a:xfrm>
            <a:custGeom>
              <a:avLst/>
              <a:gdLst/>
              <a:ahLst/>
              <a:cxnLst/>
              <a:rect l="l" t="t" r="r" b="b"/>
              <a:pathLst>
                <a:path w="17732" h="17733" extrusionOk="0">
                  <a:moveTo>
                    <a:pt x="13091" y="2712"/>
                  </a:moveTo>
                  <a:lnTo>
                    <a:pt x="13286" y="2736"/>
                  </a:lnTo>
                  <a:lnTo>
                    <a:pt x="13506" y="2785"/>
                  </a:lnTo>
                  <a:lnTo>
                    <a:pt x="13702" y="2858"/>
                  </a:lnTo>
                  <a:lnTo>
                    <a:pt x="13873" y="2956"/>
                  </a:lnTo>
                  <a:lnTo>
                    <a:pt x="14068" y="3054"/>
                  </a:lnTo>
                  <a:lnTo>
                    <a:pt x="14239" y="3176"/>
                  </a:lnTo>
                  <a:lnTo>
                    <a:pt x="14410" y="3323"/>
                  </a:lnTo>
                  <a:lnTo>
                    <a:pt x="14556" y="3493"/>
                  </a:lnTo>
                  <a:lnTo>
                    <a:pt x="14679" y="3664"/>
                  </a:lnTo>
                  <a:lnTo>
                    <a:pt x="14776" y="3860"/>
                  </a:lnTo>
                  <a:lnTo>
                    <a:pt x="14874" y="4031"/>
                  </a:lnTo>
                  <a:lnTo>
                    <a:pt x="14947" y="4226"/>
                  </a:lnTo>
                  <a:lnTo>
                    <a:pt x="14996" y="4446"/>
                  </a:lnTo>
                  <a:lnTo>
                    <a:pt x="15021" y="4641"/>
                  </a:lnTo>
                  <a:lnTo>
                    <a:pt x="15021" y="4861"/>
                  </a:lnTo>
                  <a:lnTo>
                    <a:pt x="15021" y="5057"/>
                  </a:lnTo>
                  <a:lnTo>
                    <a:pt x="14996" y="5252"/>
                  </a:lnTo>
                  <a:lnTo>
                    <a:pt x="14947" y="5472"/>
                  </a:lnTo>
                  <a:lnTo>
                    <a:pt x="14874" y="5667"/>
                  </a:lnTo>
                  <a:lnTo>
                    <a:pt x="14776" y="5838"/>
                  </a:lnTo>
                  <a:lnTo>
                    <a:pt x="14679" y="6033"/>
                  </a:lnTo>
                  <a:lnTo>
                    <a:pt x="14556" y="6204"/>
                  </a:lnTo>
                  <a:lnTo>
                    <a:pt x="14410" y="6375"/>
                  </a:lnTo>
                  <a:lnTo>
                    <a:pt x="13433" y="7328"/>
                  </a:lnTo>
                  <a:lnTo>
                    <a:pt x="13311" y="7426"/>
                  </a:lnTo>
                  <a:lnTo>
                    <a:pt x="13189" y="7499"/>
                  </a:lnTo>
                  <a:lnTo>
                    <a:pt x="13042" y="7548"/>
                  </a:lnTo>
                  <a:lnTo>
                    <a:pt x="12871" y="7572"/>
                  </a:lnTo>
                  <a:lnTo>
                    <a:pt x="12725" y="7548"/>
                  </a:lnTo>
                  <a:lnTo>
                    <a:pt x="12578" y="7499"/>
                  </a:lnTo>
                  <a:lnTo>
                    <a:pt x="12456" y="7426"/>
                  </a:lnTo>
                  <a:lnTo>
                    <a:pt x="12334" y="7328"/>
                  </a:lnTo>
                  <a:lnTo>
                    <a:pt x="10405" y="5398"/>
                  </a:lnTo>
                  <a:lnTo>
                    <a:pt x="10307" y="5276"/>
                  </a:lnTo>
                  <a:lnTo>
                    <a:pt x="10234" y="5154"/>
                  </a:lnTo>
                  <a:lnTo>
                    <a:pt x="10185" y="5008"/>
                  </a:lnTo>
                  <a:lnTo>
                    <a:pt x="10160" y="4861"/>
                  </a:lnTo>
                  <a:lnTo>
                    <a:pt x="10185" y="4690"/>
                  </a:lnTo>
                  <a:lnTo>
                    <a:pt x="10234" y="4544"/>
                  </a:lnTo>
                  <a:lnTo>
                    <a:pt x="10307" y="4422"/>
                  </a:lnTo>
                  <a:lnTo>
                    <a:pt x="10405" y="4299"/>
                  </a:lnTo>
                  <a:lnTo>
                    <a:pt x="11357" y="3323"/>
                  </a:lnTo>
                  <a:lnTo>
                    <a:pt x="11528" y="3176"/>
                  </a:lnTo>
                  <a:lnTo>
                    <a:pt x="11699" y="3054"/>
                  </a:lnTo>
                  <a:lnTo>
                    <a:pt x="11894" y="2956"/>
                  </a:lnTo>
                  <a:lnTo>
                    <a:pt x="12065" y="2858"/>
                  </a:lnTo>
                  <a:lnTo>
                    <a:pt x="12261" y="2785"/>
                  </a:lnTo>
                  <a:lnTo>
                    <a:pt x="12481" y="2736"/>
                  </a:lnTo>
                  <a:lnTo>
                    <a:pt x="12676" y="2712"/>
                  </a:lnTo>
                  <a:close/>
                  <a:moveTo>
                    <a:pt x="8377" y="8867"/>
                  </a:moveTo>
                  <a:lnTo>
                    <a:pt x="8475" y="8891"/>
                  </a:lnTo>
                  <a:lnTo>
                    <a:pt x="8548" y="8915"/>
                  </a:lnTo>
                  <a:lnTo>
                    <a:pt x="8646" y="8964"/>
                  </a:lnTo>
                  <a:lnTo>
                    <a:pt x="8719" y="9013"/>
                  </a:lnTo>
                  <a:lnTo>
                    <a:pt x="8768" y="9086"/>
                  </a:lnTo>
                  <a:lnTo>
                    <a:pt x="8817" y="9184"/>
                  </a:lnTo>
                  <a:lnTo>
                    <a:pt x="8841" y="9257"/>
                  </a:lnTo>
                  <a:lnTo>
                    <a:pt x="8866" y="9355"/>
                  </a:lnTo>
                  <a:lnTo>
                    <a:pt x="8841" y="9453"/>
                  </a:lnTo>
                  <a:lnTo>
                    <a:pt x="8817" y="9550"/>
                  </a:lnTo>
                  <a:lnTo>
                    <a:pt x="8768" y="9624"/>
                  </a:lnTo>
                  <a:lnTo>
                    <a:pt x="8719" y="9697"/>
                  </a:lnTo>
                  <a:lnTo>
                    <a:pt x="6179" y="12237"/>
                  </a:lnTo>
                  <a:lnTo>
                    <a:pt x="6106" y="12310"/>
                  </a:lnTo>
                  <a:lnTo>
                    <a:pt x="6033" y="12359"/>
                  </a:lnTo>
                  <a:lnTo>
                    <a:pt x="5935" y="12383"/>
                  </a:lnTo>
                  <a:lnTo>
                    <a:pt x="5740" y="12383"/>
                  </a:lnTo>
                  <a:lnTo>
                    <a:pt x="5642" y="12359"/>
                  </a:lnTo>
                  <a:lnTo>
                    <a:pt x="5569" y="12310"/>
                  </a:lnTo>
                  <a:lnTo>
                    <a:pt x="5496" y="12237"/>
                  </a:lnTo>
                  <a:lnTo>
                    <a:pt x="5422" y="12164"/>
                  </a:lnTo>
                  <a:lnTo>
                    <a:pt x="5373" y="12090"/>
                  </a:lnTo>
                  <a:lnTo>
                    <a:pt x="5349" y="11993"/>
                  </a:lnTo>
                  <a:lnTo>
                    <a:pt x="5349" y="11895"/>
                  </a:lnTo>
                  <a:lnTo>
                    <a:pt x="5349" y="11797"/>
                  </a:lnTo>
                  <a:lnTo>
                    <a:pt x="5373" y="11700"/>
                  </a:lnTo>
                  <a:lnTo>
                    <a:pt x="5422" y="11626"/>
                  </a:lnTo>
                  <a:lnTo>
                    <a:pt x="5496" y="11553"/>
                  </a:lnTo>
                  <a:lnTo>
                    <a:pt x="8036" y="9013"/>
                  </a:lnTo>
                  <a:lnTo>
                    <a:pt x="8109" y="8964"/>
                  </a:lnTo>
                  <a:lnTo>
                    <a:pt x="8182" y="8915"/>
                  </a:lnTo>
                  <a:lnTo>
                    <a:pt x="8280" y="8891"/>
                  </a:lnTo>
                  <a:lnTo>
                    <a:pt x="8377" y="8867"/>
                  </a:lnTo>
                  <a:close/>
                  <a:moveTo>
                    <a:pt x="14825" y="1"/>
                  </a:moveTo>
                  <a:lnTo>
                    <a:pt x="14288" y="25"/>
                  </a:lnTo>
                  <a:lnTo>
                    <a:pt x="13751" y="50"/>
                  </a:lnTo>
                  <a:lnTo>
                    <a:pt x="13213" y="123"/>
                  </a:lnTo>
                  <a:lnTo>
                    <a:pt x="12676" y="245"/>
                  </a:lnTo>
                  <a:lnTo>
                    <a:pt x="12163" y="367"/>
                  </a:lnTo>
                  <a:lnTo>
                    <a:pt x="11675" y="538"/>
                  </a:lnTo>
                  <a:lnTo>
                    <a:pt x="11235" y="758"/>
                  </a:lnTo>
                  <a:lnTo>
                    <a:pt x="11015" y="856"/>
                  </a:lnTo>
                  <a:lnTo>
                    <a:pt x="10844" y="1002"/>
                  </a:lnTo>
                  <a:lnTo>
                    <a:pt x="10649" y="1124"/>
                  </a:lnTo>
                  <a:lnTo>
                    <a:pt x="10502" y="1271"/>
                  </a:lnTo>
                  <a:lnTo>
                    <a:pt x="5544" y="6229"/>
                  </a:lnTo>
                  <a:lnTo>
                    <a:pt x="391" y="6229"/>
                  </a:lnTo>
                  <a:lnTo>
                    <a:pt x="245" y="6253"/>
                  </a:lnTo>
                  <a:lnTo>
                    <a:pt x="147" y="6278"/>
                  </a:lnTo>
                  <a:lnTo>
                    <a:pt x="49" y="6327"/>
                  </a:lnTo>
                  <a:lnTo>
                    <a:pt x="0" y="6400"/>
                  </a:lnTo>
                  <a:lnTo>
                    <a:pt x="0" y="6473"/>
                  </a:lnTo>
                  <a:lnTo>
                    <a:pt x="25" y="6571"/>
                  </a:lnTo>
                  <a:lnTo>
                    <a:pt x="74" y="6668"/>
                  </a:lnTo>
                  <a:lnTo>
                    <a:pt x="171" y="6791"/>
                  </a:lnTo>
                  <a:lnTo>
                    <a:pt x="2589" y="9184"/>
                  </a:lnTo>
                  <a:lnTo>
                    <a:pt x="2272" y="9502"/>
                  </a:lnTo>
                  <a:lnTo>
                    <a:pt x="953" y="9746"/>
                  </a:lnTo>
                  <a:lnTo>
                    <a:pt x="806" y="9795"/>
                  </a:lnTo>
                  <a:lnTo>
                    <a:pt x="684" y="9843"/>
                  </a:lnTo>
                  <a:lnTo>
                    <a:pt x="611" y="9941"/>
                  </a:lnTo>
                  <a:lnTo>
                    <a:pt x="562" y="10014"/>
                  </a:lnTo>
                  <a:lnTo>
                    <a:pt x="562" y="10112"/>
                  </a:lnTo>
                  <a:lnTo>
                    <a:pt x="586" y="10234"/>
                  </a:lnTo>
                  <a:lnTo>
                    <a:pt x="635" y="10332"/>
                  </a:lnTo>
                  <a:lnTo>
                    <a:pt x="733" y="10454"/>
                  </a:lnTo>
                  <a:lnTo>
                    <a:pt x="7278" y="16999"/>
                  </a:lnTo>
                  <a:lnTo>
                    <a:pt x="7401" y="17097"/>
                  </a:lnTo>
                  <a:lnTo>
                    <a:pt x="7498" y="17146"/>
                  </a:lnTo>
                  <a:lnTo>
                    <a:pt x="7620" y="17170"/>
                  </a:lnTo>
                  <a:lnTo>
                    <a:pt x="7718" y="17170"/>
                  </a:lnTo>
                  <a:lnTo>
                    <a:pt x="7791" y="17122"/>
                  </a:lnTo>
                  <a:lnTo>
                    <a:pt x="7889" y="17048"/>
                  </a:lnTo>
                  <a:lnTo>
                    <a:pt x="7938" y="16926"/>
                  </a:lnTo>
                  <a:lnTo>
                    <a:pt x="7987" y="16780"/>
                  </a:lnTo>
                  <a:lnTo>
                    <a:pt x="8231" y="15461"/>
                  </a:lnTo>
                  <a:lnTo>
                    <a:pt x="8548" y="15143"/>
                  </a:lnTo>
                  <a:lnTo>
                    <a:pt x="10942" y="17561"/>
                  </a:lnTo>
                  <a:lnTo>
                    <a:pt x="11064" y="17659"/>
                  </a:lnTo>
                  <a:lnTo>
                    <a:pt x="11162" y="17708"/>
                  </a:lnTo>
                  <a:lnTo>
                    <a:pt x="11259" y="17732"/>
                  </a:lnTo>
                  <a:lnTo>
                    <a:pt x="11333" y="17732"/>
                  </a:lnTo>
                  <a:lnTo>
                    <a:pt x="11406" y="17683"/>
                  </a:lnTo>
                  <a:lnTo>
                    <a:pt x="11455" y="17586"/>
                  </a:lnTo>
                  <a:lnTo>
                    <a:pt x="11479" y="17488"/>
                  </a:lnTo>
                  <a:lnTo>
                    <a:pt x="11504" y="17341"/>
                  </a:lnTo>
                  <a:lnTo>
                    <a:pt x="11504" y="12188"/>
                  </a:lnTo>
                  <a:lnTo>
                    <a:pt x="16461" y="7230"/>
                  </a:lnTo>
                  <a:lnTo>
                    <a:pt x="16608" y="7084"/>
                  </a:lnTo>
                  <a:lnTo>
                    <a:pt x="16730" y="6888"/>
                  </a:lnTo>
                  <a:lnTo>
                    <a:pt x="16877" y="6693"/>
                  </a:lnTo>
                  <a:lnTo>
                    <a:pt x="16974" y="6498"/>
                  </a:lnTo>
                  <a:lnTo>
                    <a:pt x="17194" y="6058"/>
                  </a:lnTo>
                  <a:lnTo>
                    <a:pt x="17365" y="5569"/>
                  </a:lnTo>
                  <a:lnTo>
                    <a:pt x="17487" y="5057"/>
                  </a:lnTo>
                  <a:lnTo>
                    <a:pt x="17609" y="4519"/>
                  </a:lnTo>
                  <a:lnTo>
                    <a:pt x="17683" y="3982"/>
                  </a:lnTo>
                  <a:lnTo>
                    <a:pt x="17707" y="3445"/>
                  </a:lnTo>
                  <a:lnTo>
                    <a:pt x="17731" y="2907"/>
                  </a:lnTo>
                  <a:lnTo>
                    <a:pt x="17731" y="2419"/>
                  </a:lnTo>
                  <a:lnTo>
                    <a:pt x="17707" y="1955"/>
                  </a:lnTo>
                  <a:lnTo>
                    <a:pt x="17658" y="1515"/>
                  </a:lnTo>
                  <a:lnTo>
                    <a:pt x="17585" y="1149"/>
                  </a:lnTo>
                  <a:lnTo>
                    <a:pt x="17512" y="831"/>
                  </a:lnTo>
                  <a:lnTo>
                    <a:pt x="17414" y="587"/>
                  </a:lnTo>
                  <a:lnTo>
                    <a:pt x="17341" y="489"/>
                  </a:lnTo>
                  <a:lnTo>
                    <a:pt x="17292" y="441"/>
                  </a:lnTo>
                  <a:lnTo>
                    <a:pt x="17243" y="392"/>
                  </a:lnTo>
                  <a:lnTo>
                    <a:pt x="17145" y="318"/>
                  </a:lnTo>
                  <a:lnTo>
                    <a:pt x="16901" y="221"/>
                  </a:lnTo>
                  <a:lnTo>
                    <a:pt x="16584" y="148"/>
                  </a:lnTo>
                  <a:lnTo>
                    <a:pt x="16217" y="74"/>
                  </a:lnTo>
                  <a:lnTo>
                    <a:pt x="15778" y="25"/>
                  </a:lnTo>
                  <a:lnTo>
                    <a:pt x="15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CC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28;p19"/>
            <p:cNvSpPr/>
            <p:nvPr/>
          </p:nvSpPr>
          <p:spPr>
            <a:xfrm>
              <a:off x="597725" y="4665400"/>
              <a:ext cx="73300" cy="73300"/>
            </a:xfrm>
            <a:custGeom>
              <a:avLst/>
              <a:gdLst/>
              <a:ahLst/>
              <a:cxnLst/>
              <a:rect l="l" t="t" r="r" b="b"/>
              <a:pathLst>
                <a:path w="2932" h="2932" extrusionOk="0">
                  <a:moveTo>
                    <a:pt x="2028" y="1"/>
                  </a:moveTo>
                  <a:lnTo>
                    <a:pt x="1857" y="25"/>
                  </a:lnTo>
                  <a:lnTo>
                    <a:pt x="1686" y="74"/>
                  </a:lnTo>
                  <a:lnTo>
                    <a:pt x="1515" y="147"/>
                  </a:lnTo>
                  <a:lnTo>
                    <a:pt x="1369" y="269"/>
                  </a:lnTo>
                  <a:lnTo>
                    <a:pt x="1222" y="489"/>
                  </a:lnTo>
                  <a:lnTo>
                    <a:pt x="1002" y="831"/>
                  </a:lnTo>
                  <a:lnTo>
                    <a:pt x="563" y="1735"/>
                  </a:lnTo>
                  <a:lnTo>
                    <a:pt x="172" y="2565"/>
                  </a:lnTo>
                  <a:lnTo>
                    <a:pt x="1" y="2932"/>
                  </a:lnTo>
                  <a:lnTo>
                    <a:pt x="1" y="2932"/>
                  </a:lnTo>
                  <a:lnTo>
                    <a:pt x="367" y="2761"/>
                  </a:lnTo>
                  <a:lnTo>
                    <a:pt x="1198" y="2370"/>
                  </a:lnTo>
                  <a:lnTo>
                    <a:pt x="2101" y="1930"/>
                  </a:lnTo>
                  <a:lnTo>
                    <a:pt x="2443" y="1710"/>
                  </a:lnTo>
                  <a:lnTo>
                    <a:pt x="2663" y="1564"/>
                  </a:lnTo>
                  <a:lnTo>
                    <a:pt x="2785" y="1417"/>
                  </a:lnTo>
                  <a:lnTo>
                    <a:pt x="2858" y="1246"/>
                  </a:lnTo>
                  <a:lnTo>
                    <a:pt x="2907" y="1075"/>
                  </a:lnTo>
                  <a:lnTo>
                    <a:pt x="2932" y="904"/>
                  </a:lnTo>
                  <a:lnTo>
                    <a:pt x="2907" y="733"/>
                  </a:lnTo>
                  <a:lnTo>
                    <a:pt x="2858" y="562"/>
                  </a:lnTo>
                  <a:lnTo>
                    <a:pt x="2785" y="416"/>
                  </a:lnTo>
                  <a:lnTo>
                    <a:pt x="2663" y="269"/>
                  </a:lnTo>
                  <a:lnTo>
                    <a:pt x="2517" y="147"/>
                  </a:lnTo>
                  <a:lnTo>
                    <a:pt x="2370" y="74"/>
                  </a:lnTo>
                  <a:lnTo>
                    <a:pt x="2199" y="25"/>
                  </a:lnTo>
                  <a:lnTo>
                    <a:pt x="202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CC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29;p19"/>
            <p:cNvSpPr/>
            <p:nvPr/>
          </p:nvSpPr>
          <p:spPr>
            <a:xfrm>
              <a:off x="654525" y="4708150"/>
              <a:ext cx="47025" cy="47025"/>
            </a:xfrm>
            <a:custGeom>
              <a:avLst/>
              <a:gdLst/>
              <a:ahLst/>
              <a:cxnLst/>
              <a:rect l="l" t="t" r="r" b="b"/>
              <a:pathLst>
                <a:path w="1881" h="1881" extrusionOk="0">
                  <a:moveTo>
                    <a:pt x="1124" y="0"/>
                  </a:moveTo>
                  <a:lnTo>
                    <a:pt x="977" y="25"/>
                  </a:lnTo>
                  <a:lnTo>
                    <a:pt x="831" y="74"/>
                  </a:lnTo>
                  <a:lnTo>
                    <a:pt x="709" y="147"/>
                  </a:lnTo>
                  <a:lnTo>
                    <a:pt x="586" y="245"/>
                  </a:lnTo>
                  <a:lnTo>
                    <a:pt x="464" y="391"/>
                  </a:lnTo>
                  <a:lnTo>
                    <a:pt x="367" y="611"/>
                  </a:lnTo>
                  <a:lnTo>
                    <a:pt x="269" y="880"/>
                  </a:lnTo>
                  <a:lnTo>
                    <a:pt x="171" y="1173"/>
                  </a:lnTo>
                  <a:lnTo>
                    <a:pt x="49" y="1686"/>
                  </a:lnTo>
                  <a:lnTo>
                    <a:pt x="0" y="1881"/>
                  </a:lnTo>
                  <a:lnTo>
                    <a:pt x="0" y="1881"/>
                  </a:lnTo>
                  <a:lnTo>
                    <a:pt x="220" y="1857"/>
                  </a:lnTo>
                  <a:lnTo>
                    <a:pt x="733" y="1710"/>
                  </a:lnTo>
                  <a:lnTo>
                    <a:pt x="1002" y="1637"/>
                  </a:lnTo>
                  <a:lnTo>
                    <a:pt x="1270" y="1539"/>
                  </a:lnTo>
                  <a:lnTo>
                    <a:pt x="1515" y="1417"/>
                  </a:lnTo>
                  <a:lnTo>
                    <a:pt x="1661" y="1319"/>
                  </a:lnTo>
                  <a:lnTo>
                    <a:pt x="1759" y="1197"/>
                  </a:lnTo>
                  <a:lnTo>
                    <a:pt x="1832" y="1051"/>
                  </a:lnTo>
                  <a:lnTo>
                    <a:pt x="1881" y="928"/>
                  </a:lnTo>
                  <a:lnTo>
                    <a:pt x="1881" y="782"/>
                  </a:lnTo>
                  <a:lnTo>
                    <a:pt x="1881" y="635"/>
                  </a:lnTo>
                  <a:lnTo>
                    <a:pt x="1832" y="489"/>
                  </a:lnTo>
                  <a:lnTo>
                    <a:pt x="1759" y="367"/>
                  </a:lnTo>
                  <a:lnTo>
                    <a:pt x="1661" y="245"/>
                  </a:lnTo>
                  <a:lnTo>
                    <a:pt x="1539" y="147"/>
                  </a:lnTo>
                  <a:lnTo>
                    <a:pt x="1417" y="74"/>
                  </a:lnTo>
                  <a:lnTo>
                    <a:pt x="1270" y="2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CC0000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30;p19"/>
            <p:cNvSpPr/>
            <p:nvPr/>
          </p:nvSpPr>
          <p:spPr>
            <a:xfrm>
              <a:off x="581250" y="463487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53" y="1"/>
                  </a:moveTo>
                  <a:lnTo>
                    <a:pt x="831" y="49"/>
                  </a:lnTo>
                  <a:lnTo>
                    <a:pt x="684" y="123"/>
                  </a:lnTo>
                  <a:lnTo>
                    <a:pt x="562" y="220"/>
                  </a:lnTo>
                  <a:lnTo>
                    <a:pt x="465" y="367"/>
                  </a:lnTo>
                  <a:lnTo>
                    <a:pt x="342" y="611"/>
                  </a:lnTo>
                  <a:lnTo>
                    <a:pt x="245" y="880"/>
                  </a:lnTo>
                  <a:lnTo>
                    <a:pt x="171" y="1148"/>
                  </a:lnTo>
                  <a:lnTo>
                    <a:pt x="25" y="1661"/>
                  </a:lnTo>
                  <a:lnTo>
                    <a:pt x="1" y="1881"/>
                  </a:lnTo>
                  <a:lnTo>
                    <a:pt x="196" y="1832"/>
                  </a:lnTo>
                  <a:lnTo>
                    <a:pt x="709" y="1710"/>
                  </a:lnTo>
                  <a:lnTo>
                    <a:pt x="1002" y="1613"/>
                  </a:lnTo>
                  <a:lnTo>
                    <a:pt x="1271" y="1515"/>
                  </a:lnTo>
                  <a:lnTo>
                    <a:pt x="1490" y="1417"/>
                  </a:lnTo>
                  <a:lnTo>
                    <a:pt x="1637" y="1295"/>
                  </a:lnTo>
                  <a:lnTo>
                    <a:pt x="1735" y="1173"/>
                  </a:lnTo>
                  <a:lnTo>
                    <a:pt x="1808" y="1051"/>
                  </a:lnTo>
                  <a:lnTo>
                    <a:pt x="1857" y="904"/>
                  </a:lnTo>
                  <a:lnTo>
                    <a:pt x="1881" y="758"/>
                  </a:lnTo>
                  <a:lnTo>
                    <a:pt x="1857" y="611"/>
                  </a:lnTo>
                  <a:lnTo>
                    <a:pt x="1808" y="465"/>
                  </a:lnTo>
                  <a:lnTo>
                    <a:pt x="1735" y="343"/>
                  </a:lnTo>
                  <a:lnTo>
                    <a:pt x="1637" y="220"/>
                  </a:lnTo>
                  <a:lnTo>
                    <a:pt x="1515" y="123"/>
                  </a:lnTo>
                  <a:lnTo>
                    <a:pt x="1393" y="49"/>
                  </a:lnTo>
                  <a:lnTo>
                    <a:pt x="12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CC0000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1" name="Google Shape;131;p19"/>
          <p:cNvSpPr/>
          <p:nvPr/>
        </p:nvSpPr>
        <p:spPr>
          <a:xfrm rot="2466699">
            <a:off x="3759072" y="1376879"/>
            <a:ext cx="272004" cy="259719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2" name="Google Shape;132;p19"/>
          <p:cNvSpPr/>
          <p:nvPr/>
        </p:nvSpPr>
        <p:spPr>
          <a:xfrm rot="-1609366">
            <a:off x="4156871" y="1540297"/>
            <a:ext cx="195747" cy="186906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3" name="Google Shape;133;p19"/>
          <p:cNvSpPr/>
          <p:nvPr/>
        </p:nvSpPr>
        <p:spPr>
          <a:xfrm rot="2926172">
            <a:off x="5343754" y="1688366"/>
            <a:ext cx="146594" cy="139973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4" name="Google Shape;134;p19"/>
          <p:cNvSpPr/>
          <p:nvPr/>
        </p:nvSpPr>
        <p:spPr>
          <a:xfrm rot="-1609329">
            <a:off x="4594798" y="1065150"/>
            <a:ext cx="132067" cy="126102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" name="Google Shape;135;p19"/>
          <p:cNvSpPr/>
          <p:nvPr/>
        </p:nvSpPr>
        <p:spPr>
          <a:xfrm>
            <a:off x="4474114" y="169597"/>
            <a:ext cx="195774" cy="186932"/>
          </a:xfrm>
          <a:custGeom>
            <a:avLst/>
            <a:gdLst/>
            <a:ahLst/>
            <a:cxnLst/>
            <a:rect l="l" t="t" r="r" b="b"/>
            <a:pathLst>
              <a:path w="15144" h="14460" extrusionOk="0">
                <a:moveTo>
                  <a:pt x="7572" y="1"/>
                </a:moveTo>
                <a:lnTo>
                  <a:pt x="7499" y="25"/>
                </a:lnTo>
                <a:lnTo>
                  <a:pt x="7401" y="74"/>
                </a:lnTo>
                <a:lnTo>
                  <a:pt x="7328" y="172"/>
                </a:lnTo>
                <a:lnTo>
                  <a:pt x="7255" y="294"/>
                </a:lnTo>
                <a:lnTo>
                  <a:pt x="5594" y="4104"/>
                </a:lnTo>
                <a:lnTo>
                  <a:pt x="5521" y="4226"/>
                </a:lnTo>
                <a:lnTo>
                  <a:pt x="5398" y="4373"/>
                </a:lnTo>
                <a:lnTo>
                  <a:pt x="5276" y="4495"/>
                </a:lnTo>
                <a:lnTo>
                  <a:pt x="5130" y="4617"/>
                </a:lnTo>
                <a:lnTo>
                  <a:pt x="4983" y="4715"/>
                </a:lnTo>
                <a:lnTo>
                  <a:pt x="4812" y="4788"/>
                </a:lnTo>
                <a:lnTo>
                  <a:pt x="4666" y="4861"/>
                </a:lnTo>
                <a:lnTo>
                  <a:pt x="4495" y="4886"/>
                </a:lnTo>
                <a:lnTo>
                  <a:pt x="392" y="5301"/>
                </a:lnTo>
                <a:lnTo>
                  <a:pt x="245" y="5325"/>
                </a:lnTo>
                <a:lnTo>
                  <a:pt x="123" y="5374"/>
                </a:lnTo>
                <a:lnTo>
                  <a:pt x="50" y="5423"/>
                </a:lnTo>
                <a:lnTo>
                  <a:pt x="1" y="5521"/>
                </a:lnTo>
                <a:lnTo>
                  <a:pt x="1" y="5594"/>
                </a:lnTo>
                <a:lnTo>
                  <a:pt x="25" y="5692"/>
                </a:lnTo>
                <a:lnTo>
                  <a:pt x="74" y="5789"/>
                </a:lnTo>
                <a:lnTo>
                  <a:pt x="196" y="5911"/>
                </a:lnTo>
                <a:lnTo>
                  <a:pt x="3274" y="8647"/>
                </a:lnTo>
                <a:lnTo>
                  <a:pt x="3396" y="8769"/>
                </a:lnTo>
                <a:lnTo>
                  <a:pt x="3493" y="8915"/>
                </a:lnTo>
                <a:lnTo>
                  <a:pt x="3567" y="9086"/>
                </a:lnTo>
                <a:lnTo>
                  <a:pt x="3640" y="9257"/>
                </a:lnTo>
                <a:lnTo>
                  <a:pt x="3689" y="9428"/>
                </a:lnTo>
                <a:lnTo>
                  <a:pt x="3713" y="9599"/>
                </a:lnTo>
                <a:lnTo>
                  <a:pt x="3713" y="9770"/>
                </a:lnTo>
                <a:lnTo>
                  <a:pt x="3689" y="9941"/>
                </a:lnTo>
                <a:lnTo>
                  <a:pt x="2810" y="13995"/>
                </a:lnTo>
                <a:lnTo>
                  <a:pt x="2785" y="14142"/>
                </a:lnTo>
                <a:lnTo>
                  <a:pt x="2810" y="14240"/>
                </a:lnTo>
                <a:lnTo>
                  <a:pt x="2834" y="14337"/>
                </a:lnTo>
                <a:lnTo>
                  <a:pt x="2883" y="14411"/>
                </a:lnTo>
                <a:lnTo>
                  <a:pt x="2981" y="14435"/>
                </a:lnTo>
                <a:lnTo>
                  <a:pt x="3078" y="14459"/>
                </a:lnTo>
                <a:lnTo>
                  <a:pt x="3200" y="14411"/>
                </a:lnTo>
                <a:lnTo>
                  <a:pt x="3322" y="14362"/>
                </a:lnTo>
                <a:lnTo>
                  <a:pt x="6888" y="12261"/>
                </a:lnTo>
                <a:lnTo>
                  <a:pt x="7035" y="12188"/>
                </a:lnTo>
                <a:lnTo>
                  <a:pt x="7206" y="12139"/>
                </a:lnTo>
                <a:lnTo>
                  <a:pt x="7401" y="12115"/>
                </a:lnTo>
                <a:lnTo>
                  <a:pt x="7743" y="12115"/>
                </a:lnTo>
                <a:lnTo>
                  <a:pt x="7938" y="12139"/>
                </a:lnTo>
                <a:lnTo>
                  <a:pt x="8109" y="12188"/>
                </a:lnTo>
                <a:lnTo>
                  <a:pt x="8256" y="12261"/>
                </a:lnTo>
                <a:lnTo>
                  <a:pt x="11822" y="14362"/>
                </a:lnTo>
                <a:lnTo>
                  <a:pt x="11944" y="14411"/>
                </a:lnTo>
                <a:lnTo>
                  <a:pt x="12066" y="14459"/>
                </a:lnTo>
                <a:lnTo>
                  <a:pt x="12164" y="14435"/>
                </a:lnTo>
                <a:lnTo>
                  <a:pt x="12261" y="14411"/>
                </a:lnTo>
                <a:lnTo>
                  <a:pt x="12310" y="14337"/>
                </a:lnTo>
                <a:lnTo>
                  <a:pt x="12335" y="14240"/>
                </a:lnTo>
                <a:lnTo>
                  <a:pt x="12359" y="14142"/>
                </a:lnTo>
                <a:lnTo>
                  <a:pt x="12335" y="13995"/>
                </a:lnTo>
                <a:lnTo>
                  <a:pt x="11455" y="9941"/>
                </a:lnTo>
                <a:lnTo>
                  <a:pt x="11431" y="9770"/>
                </a:lnTo>
                <a:lnTo>
                  <a:pt x="11431" y="9599"/>
                </a:lnTo>
                <a:lnTo>
                  <a:pt x="11455" y="9428"/>
                </a:lnTo>
                <a:lnTo>
                  <a:pt x="11504" y="9257"/>
                </a:lnTo>
                <a:lnTo>
                  <a:pt x="11577" y="9086"/>
                </a:lnTo>
                <a:lnTo>
                  <a:pt x="11651" y="8915"/>
                </a:lnTo>
                <a:lnTo>
                  <a:pt x="11748" y="8769"/>
                </a:lnTo>
                <a:lnTo>
                  <a:pt x="11870" y="8647"/>
                </a:lnTo>
                <a:lnTo>
                  <a:pt x="14948" y="5911"/>
                </a:lnTo>
                <a:lnTo>
                  <a:pt x="15070" y="5789"/>
                </a:lnTo>
                <a:lnTo>
                  <a:pt x="15119" y="5692"/>
                </a:lnTo>
                <a:lnTo>
                  <a:pt x="15143" y="5594"/>
                </a:lnTo>
                <a:lnTo>
                  <a:pt x="15143" y="5521"/>
                </a:lnTo>
                <a:lnTo>
                  <a:pt x="15094" y="5423"/>
                </a:lnTo>
                <a:lnTo>
                  <a:pt x="15021" y="5374"/>
                </a:lnTo>
                <a:lnTo>
                  <a:pt x="14899" y="5325"/>
                </a:lnTo>
                <a:lnTo>
                  <a:pt x="14752" y="5301"/>
                </a:lnTo>
                <a:lnTo>
                  <a:pt x="10649" y="4886"/>
                </a:lnTo>
                <a:lnTo>
                  <a:pt x="10478" y="4861"/>
                </a:lnTo>
                <a:lnTo>
                  <a:pt x="10332" y="4788"/>
                </a:lnTo>
                <a:lnTo>
                  <a:pt x="10161" y="4715"/>
                </a:lnTo>
                <a:lnTo>
                  <a:pt x="10014" y="4617"/>
                </a:lnTo>
                <a:lnTo>
                  <a:pt x="9868" y="4495"/>
                </a:lnTo>
                <a:lnTo>
                  <a:pt x="9746" y="4373"/>
                </a:lnTo>
                <a:lnTo>
                  <a:pt x="9624" y="4226"/>
                </a:lnTo>
                <a:lnTo>
                  <a:pt x="9550" y="4104"/>
                </a:lnTo>
                <a:lnTo>
                  <a:pt x="7890" y="294"/>
                </a:lnTo>
                <a:lnTo>
                  <a:pt x="7816" y="172"/>
                </a:lnTo>
                <a:lnTo>
                  <a:pt x="7743" y="74"/>
                </a:lnTo>
                <a:lnTo>
                  <a:pt x="7645" y="25"/>
                </a:lnTo>
                <a:lnTo>
                  <a:pt x="757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6" name="Google Shape;136;p19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20"/>
          <p:cNvSpPr txBox="1">
            <a:spLocks noGrp="1"/>
          </p:cNvSpPr>
          <p:nvPr>
            <p:ph type="body" idx="1"/>
          </p:nvPr>
        </p:nvSpPr>
        <p:spPr>
          <a:xfrm>
            <a:off x="784100" y="1453625"/>
            <a:ext cx="3677100" cy="34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CC0000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rgbClr val="CC0000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42" name="Google Shape;142;p20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143" name="Google Shape;143;p20"/>
          <p:cNvSpPr txBox="1">
            <a:spLocks noGrp="1"/>
          </p:cNvSpPr>
          <p:nvPr>
            <p:ph type="body" idx="2"/>
          </p:nvPr>
        </p:nvSpPr>
        <p:spPr>
          <a:xfrm>
            <a:off x="4682718" y="1453625"/>
            <a:ext cx="3677100" cy="347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CC0000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rgbClr val="CC0000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44" name="Google Shape;144;p20"/>
          <p:cNvGrpSpPr/>
          <p:nvPr/>
        </p:nvGrpSpPr>
        <p:grpSpPr>
          <a:xfrm>
            <a:off x="4416909" y="87780"/>
            <a:ext cx="310230" cy="366786"/>
            <a:chOff x="4636075" y="261925"/>
            <a:chExt cx="401800" cy="475050"/>
          </a:xfrm>
        </p:grpSpPr>
        <p:sp>
          <p:nvSpPr>
            <p:cNvPr id="145" name="Google Shape;145;p20"/>
            <p:cNvSpPr/>
            <p:nvPr/>
          </p:nvSpPr>
          <p:spPr>
            <a:xfrm>
              <a:off x="4665400" y="326650"/>
              <a:ext cx="372475" cy="97100"/>
            </a:xfrm>
            <a:custGeom>
              <a:avLst/>
              <a:gdLst/>
              <a:ahLst/>
              <a:cxnLst/>
              <a:rect l="l" t="t" r="r" b="b"/>
              <a:pathLst>
                <a:path w="14899" h="3884" extrusionOk="0">
                  <a:moveTo>
                    <a:pt x="928" y="0"/>
                  </a:moveTo>
                  <a:lnTo>
                    <a:pt x="733" y="25"/>
                  </a:lnTo>
                  <a:lnTo>
                    <a:pt x="562" y="74"/>
                  </a:lnTo>
                  <a:lnTo>
                    <a:pt x="391" y="171"/>
                  </a:lnTo>
                  <a:lnTo>
                    <a:pt x="269" y="269"/>
                  </a:lnTo>
                  <a:lnTo>
                    <a:pt x="147" y="416"/>
                  </a:lnTo>
                  <a:lnTo>
                    <a:pt x="73" y="562"/>
                  </a:lnTo>
                  <a:lnTo>
                    <a:pt x="0" y="733"/>
                  </a:lnTo>
                  <a:lnTo>
                    <a:pt x="0" y="928"/>
                  </a:lnTo>
                  <a:lnTo>
                    <a:pt x="0" y="2956"/>
                  </a:lnTo>
                  <a:lnTo>
                    <a:pt x="0" y="3151"/>
                  </a:lnTo>
                  <a:lnTo>
                    <a:pt x="73" y="3322"/>
                  </a:lnTo>
                  <a:lnTo>
                    <a:pt x="147" y="3468"/>
                  </a:lnTo>
                  <a:lnTo>
                    <a:pt x="269" y="3615"/>
                  </a:lnTo>
                  <a:lnTo>
                    <a:pt x="391" y="3737"/>
                  </a:lnTo>
                  <a:lnTo>
                    <a:pt x="562" y="3810"/>
                  </a:lnTo>
                  <a:lnTo>
                    <a:pt x="733" y="3859"/>
                  </a:lnTo>
                  <a:lnTo>
                    <a:pt x="928" y="3884"/>
                  </a:lnTo>
                  <a:lnTo>
                    <a:pt x="12798" y="3884"/>
                  </a:lnTo>
                  <a:lnTo>
                    <a:pt x="14898" y="1954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46;p20"/>
            <p:cNvSpPr/>
            <p:nvPr/>
          </p:nvSpPr>
          <p:spPr>
            <a:xfrm>
              <a:off x="4636075" y="438375"/>
              <a:ext cx="372475" cy="97125"/>
            </a:xfrm>
            <a:custGeom>
              <a:avLst/>
              <a:gdLst/>
              <a:ahLst/>
              <a:cxnLst/>
              <a:rect l="l" t="t" r="r" b="b"/>
              <a:pathLst>
                <a:path w="14899" h="3885" extrusionOk="0">
                  <a:moveTo>
                    <a:pt x="2101" y="1"/>
                  </a:moveTo>
                  <a:lnTo>
                    <a:pt x="1" y="1930"/>
                  </a:lnTo>
                  <a:lnTo>
                    <a:pt x="2101" y="3884"/>
                  </a:lnTo>
                  <a:lnTo>
                    <a:pt x="13971" y="3884"/>
                  </a:lnTo>
                  <a:lnTo>
                    <a:pt x="14166" y="3860"/>
                  </a:lnTo>
                  <a:lnTo>
                    <a:pt x="14337" y="3811"/>
                  </a:lnTo>
                  <a:lnTo>
                    <a:pt x="14508" y="3713"/>
                  </a:lnTo>
                  <a:lnTo>
                    <a:pt x="14630" y="3615"/>
                  </a:lnTo>
                  <a:lnTo>
                    <a:pt x="14752" y="3469"/>
                  </a:lnTo>
                  <a:lnTo>
                    <a:pt x="14826" y="3322"/>
                  </a:lnTo>
                  <a:lnTo>
                    <a:pt x="14899" y="3151"/>
                  </a:lnTo>
                  <a:lnTo>
                    <a:pt x="14899" y="2956"/>
                  </a:lnTo>
                  <a:lnTo>
                    <a:pt x="14899" y="929"/>
                  </a:lnTo>
                  <a:lnTo>
                    <a:pt x="14899" y="733"/>
                  </a:lnTo>
                  <a:lnTo>
                    <a:pt x="14826" y="563"/>
                  </a:lnTo>
                  <a:lnTo>
                    <a:pt x="14752" y="416"/>
                  </a:lnTo>
                  <a:lnTo>
                    <a:pt x="14630" y="269"/>
                  </a:lnTo>
                  <a:lnTo>
                    <a:pt x="14508" y="147"/>
                  </a:lnTo>
                  <a:lnTo>
                    <a:pt x="14337" y="74"/>
                  </a:lnTo>
                  <a:lnTo>
                    <a:pt x="14166" y="25"/>
                  </a:lnTo>
                  <a:lnTo>
                    <a:pt x="139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47;p20"/>
            <p:cNvSpPr/>
            <p:nvPr/>
          </p:nvSpPr>
          <p:spPr>
            <a:xfrm>
              <a:off x="4814975" y="261925"/>
              <a:ext cx="44000" cy="50100"/>
            </a:xfrm>
            <a:custGeom>
              <a:avLst/>
              <a:gdLst/>
              <a:ahLst/>
              <a:cxnLst/>
              <a:rect l="l" t="t" r="r" b="b"/>
              <a:pathLst>
                <a:path w="1760" h="2004" extrusionOk="0">
                  <a:moveTo>
                    <a:pt x="563" y="1"/>
                  </a:moveTo>
                  <a:lnTo>
                    <a:pt x="465" y="25"/>
                  </a:lnTo>
                  <a:lnTo>
                    <a:pt x="343" y="49"/>
                  </a:lnTo>
                  <a:lnTo>
                    <a:pt x="245" y="98"/>
                  </a:lnTo>
                  <a:lnTo>
                    <a:pt x="172" y="171"/>
                  </a:lnTo>
                  <a:lnTo>
                    <a:pt x="99" y="269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1" y="587"/>
                  </a:lnTo>
                  <a:lnTo>
                    <a:pt x="1" y="2003"/>
                  </a:lnTo>
                  <a:lnTo>
                    <a:pt x="1759" y="2003"/>
                  </a:lnTo>
                  <a:lnTo>
                    <a:pt x="1759" y="587"/>
                  </a:lnTo>
                  <a:lnTo>
                    <a:pt x="1759" y="465"/>
                  </a:lnTo>
                  <a:lnTo>
                    <a:pt x="1735" y="367"/>
                  </a:lnTo>
                  <a:lnTo>
                    <a:pt x="1662" y="269"/>
                  </a:lnTo>
                  <a:lnTo>
                    <a:pt x="1588" y="171"/>
                  </a:lnTo>
                  <a:lnTo>
                    <a:pt x="1515" y="98"/>
                  </a:lnTo>
                  <a:lnTo>
                    <a:pt x="1417" y="49"/>
                  </a:lnTo>
                  <a:lnTo>
                    <a:pt x="1295" y="25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48;p20"/>
            <p:cNvSpPr/>
            <p:nvPr/>
          </p:nvSpPr>
          <p:spPr>
            <a:xfrm>
              <a:off x="4814975" y="550125"/>
              <a:ext cx="44000" cy="186850"/>
            </a:xfrm>
            <a:custGeom>
              <a:avLst/>
              <a:gdLst/>
              <a:ahLst/>
              <a:cxnLst/>
              <a:rect l="l" t="t" r="r" b="b"/>
              <a:pathLst>
                <a:path w="1760" h="7474" extrusionOk="0">
                  <a:moveTo>
                    <a:pt x="1" y="0"/>
                  </a:moveTo>
                  <a:lnTo>
                    <a:pt x="1" y="7474"/>
                  </a:lnTo>
                  <a:lnTo>
                    <a:pt x="1759" y="747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9" name="Google Shape;149;p20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21"/>
          <p:cNvSpPr txBox="1">
            <a:spLocks noGrp="1"/>
          </p:cNvSpPr>
          <p:nvPr>
            <p:ph type="title"/>
          </p:nvPr>
        </p:nvSpPr>
        <p:spPr>
          <a:xfrm>
            <a:off x="1031425" y="750150"/>
            <a:ext cx="7081200" cy="53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i="0" dirty="0">
                <a:cs typeface="B Nazanin" panose="00000700000000000000" pitchFamily="2" charset="-78"/>
              </a:rPr>
              <a:t>در دو سه ستون</a:t>
            </a:r>
            <a:endParaRPr b="1" i="0" dirty="0">
              <a:cs typeface="B Nazanin" panose="00000700000000000000" pitchFamily="2" charset="-78"/>
            </a:endParaRPr>
          </a:p>
        </p:txBody>
      </p:sp>
      <p:sp>
        <p:nvSpPr>
          <p:cNvPr id="155" name="Google Shape;155;p21"/>
          <p:cNvSpPr txBox="1">
            <a:spLocks noGrp="1"/>
          </p:cNvSpPr>
          <p:nvPr>
            <p:ph type="body" idx="1"/>
          </p:nvPr>
        </p:nvSpPr>
        <p:spPr>
          <a:xfrm>
            <a:off x="539000" y="1471725"/>
            <a:ext cx="2579100" cy="34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CC0000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rgbClr val="CC0000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6" name="Google Shape;156;p21"/>
          <p:cNvSpPr txBox="1">
            <a:spLocks noGrp="1"/>
          </p:cNvSpPr>
          <p:nvPr>
            <p:ph type="body" idx="2"/>
          </p:nvPr>
        </p:nvSpPr>
        <p:spPr>
          <a:xfrm>
            <a:off x="3250326" y="1471725"/>
            <a:ext cx="2579100" cy="34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CC0000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rgbClr val="CC0000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7" name="Google Shape;157;p21"/>
          <p:cNvSpPr txBox="1">
            <a:spLocks noGrp="1"/>
          </p:cNvSpPr>
          <p:nvPr>
            <p:ph type="body" idx="3"/>
          </p:nvPr>
        </p:nvSpPr>
        <p:spPr>
          <a:xfrm>
            <a:off x="5961653" y="1471725"/>
            <a:ext cx="2579100" cy="345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rgbClr val="CC0000"/>
                </a:solidFill>
                <a:cs typeface="B Nazanin" panose="00000700000000000000" pitchFamily="2" charset="-78"/>
              </a:rPr>
              <a:t>عنوان</a:t>
            </a:r>
            <a:endParaRPr b="1" dirty="0">
              <a:solidFill>
                <a:srgbClr val="CC0000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به کمک این قالب پاورپوینت حرفه ای، شما می توانید بهترین نتیجه را در پایان کار خود بگیرید و ارائه خود را به یک سطح بعدی برسانید.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58" name="Google Shape;158;p21"/>
          <p:cNvGrpSpPr/>
          <p:nvPr/>
        </p:nvGrpSpPr>
        <p:grpSpPr>
          <a:xfrm>
            <a:off x="4416909" y="87780"/>
            <a:ext cx="310230" cy="366786"/>
            <a:chOff x="4636075" y="261925"/>
            <a:chExt cx="401800" cy="475050"/>
          </a:xfrm>
        </p:grpSpPr>
        <p:sp>
          <p:nvSpPr>
            <p:cNvPr id="159" name="Google Shape;159;p21"/>
            <p:cNvSpPr/>
            <p:nvPr/>
          </p:nvSpPr>
          <p:spPr>
            <a:xfrm>
              <a:off x="4665400" y="326650"/>
              <a:ext cx="372475" cy="97100"/>
            </a:xfrm>
            <a:custGeom>
              <a:avLst/>
              <a:gdLst/>
              <a:ahLst/>
              <a:cxnLst/>
              <a:rect l="l" t="t" r="r" b="b"/>
              <a:pathLst>
                <a:path w="14899" h="3884" extrusionOk="0">
                  <a:moveTo>
                    <a:pt x="928" y="0"/>
                  </a:moveTo>
                  <a:lnTo>
                    <a:pt x="733" y="25"/>
                  </a:lnTo>
                  <a:lnTo>
                    <a:pt x="562" y="74"/>
                  </a:lnTo>
                  <a:lnTo>
                    <a:pt x="391" y="171"/>
                  </a:lnTo>
                  <a:lnTo>
                    <a:pt x="269" y="269"/>
                  </a:lnTo>
                  <a:lnTo>
                    <a:pt x="147" y="416"/>
                  </a:lnTo>
                  <a:lnTo>
                    <a:pt x="73" y="562"/>
                  </a:lnTo>
                  <a:lnTo>
                    <a:pt x="0" y="733"/>
                  </a:lnTo>
                  <a:lnTo>
                    <a:pt x="0" y="928"/>
                  </a:lnTo>
                  <a:lnTo>
                    <a:pt x="0" y="2956"/>
                  </a:lnTo>
                  <a:lnTo>
                    <a:pt x="0" y="3151"/>
                  </a:lnTo>
                  <a:lnTo>
                    <a:pt x="73" y="3322"/>
                  </a:lnTo>
                  <a:lnTo>
                    <a:pt x="147" y="3468"/>
                  </a:lnTo>
                  <a:lnTo>
                    <a:pt x="269" y="3615"/>
                  </a:lnTo>
                  <a:lnTo>
                    <a:pt x="391" y="3737"/>
                  </a:lnTo>
                  <a:lnTo>
                    <a:pt x="562" y="3810"/>
                  </a:lnTo>
                  <a:lnTo>
                    <a:pt x="733" y="3859"/>
                  </a:lnTo>
                  <a:lnTo>
                    <a:pt x="928" y="3884"/>
                  </a:lnTo>
                  <a:lnTo>
                    <a:pt x="12798" y="3884"/>
                  </a:lnTo>
                  <a:lnTo>
                    <a:pt x="14898" y="1954"/>
                  </a:lnTo>
                  <a:lnTo>
                    <a:pt x="1279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60;p21"/>
            <p:cNvSpPr/>
            <p:nvPr/>
          </p:nvSpPr>
          <p:spPr>
            <a:xfrm>
              <a:off x="4636075" y="438375"/>
              <a:ext cx="372475" cy="97125"/>
            </a:xfrm>
            <a:custGeom>
              <a:avLst/>
              <a:gdLst/>
              <a:ahLst/>
              <a:cxnLst/>
              <a:rect l="l" t="t" r="r" b="b"/>
              <a:pathLst>
                <a:path w="14899" h="3885" extrusionOk="0">
                  <a:moveTo>
                    <a:pt x="2101" y="1"/>
                  </a:moveTo>
                  <a:lnTo>
                    <a:pt x="1" y="1930"/>
                  </a:lnTo>
                  <a:lnTo>
                    <a:pt x="2101" y="3884"/>
                  </a:lnTo>
                  <a:lnTo>
                    <a:pt x="13971" y="3884"/>
                  </a:lnTo>
                  <a:lnTo>
                    <a:pt x="14166" y="3860"/>
                  </a:lnTo>
                  <a:lnTo>
                    <a:pt x="14337" y="3811"/>
                  </a:lnTo>
                  <a:lnTo>
                    <a:pt x="14508" y="3713"/>
                  </a:lnTo>
                  <a:lnTo>
                    <a:pt x="14630" y="3615"/>
                  </a:lnTo>
                  <a:lnTo>
                    <a:pt x="14752" y="3469"/>
                  </a:lnTo>
                  <a:lnTo>
                    <a:pt x="14826" y="3322"/>
                  </a:lnTo>
                  <a:lnTo>
                    <a:pt x="14899" y="3151"/>
                  </a:lnTo>
                  <a:lnTo>
                    <a:pt x="14899" y="2956"/>
                  </a:lnTo>
                  <a:lnTo>
                    <a:pt x="14899" y="929"/>
                  </a:lnTo>
                  <a:lnTo>
                    <a:pt x="14899" y="733"/>
                  </a:lnTo>
                  <a:lnTo>
                    <a:pt x="14826" y="563"/>
                  </a:lnTo>
                  <a:lnTo>
                    <a:pt x="14752" y="416"/>
                  </a:lnTo>
                  <a:lnTo>
                    <a:pt x="14630" y="269"/>
                  </a:lnTo>
                  <a:lnTo>
                    <a:pt x="14508" y="147"/>
                  </a:lnTo>
                  <a:lnTo>
                    <a:pt x="14337" y="74"/>
                  </a:lnTo>
                  <a:lnTo>
                    <a:pt x="14166" y="25"/>
                  </a:lnTo>
                  <a:lnTo>
                    <a:pt x="1397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61;p21"/>
            <p:cNvSpPr/>
            <p:nvPr/>
          </p:nvSpPr>
          <p:spPr>
            <a:xfrm>
              <a:off x="4814975" y="261925"/>
              <a:ext cx="44000" cy="50100"/>
            </a:xfrm>
            <a:custGeom>
              <a:avLst/>
              <a:gdLst/>
              <a:ahLst/>
              <a:cxnLst/>
              <a:rect l="l" t="t" r="r" b="b"/>
              <a:pathLst>
                <a:path w="1760" h="2004" extrusionOk="0">
                  <a:moveTo>
                    <a:pt x="563" y="1"/>
                  </a:moveTo>
                  <a:lnTo>
                    <a:pt x="465" y="25"/>
                  </a:lnTo>
                  <a:lnTo>
                    <a:pt x="343" y="49"/>
                  </a:lnTo>
                  <a:lnTo>
                    <a:pt x="245" y="98"/>
                  </a:lnTo>
                  <a:lnTo>
                    <a:pt x="172" y="171"/>
                  </a:lnTo>
                  <a:lnTo>
                    <a:pt x="99" y="269"/>
                  </a:lnTo>
                  <a:lnTo>
                    <a:pt x="25" y="367"/>
                  </a:lnTo>
                  <a:lnTo>
                    <a:pt x="1" y="465"/>
                  </a:lnTo>
                  <a:lnTo>
                    <a:pt x="1" y="587"/>
                  </a:lnTo>
                  <a:lnTo>
                    <a:pt x="1" y="2003"/>
                  </a:lnTo>
                  <a:lnTo>
                    <a:pt x="1759" y="2003"/>
                  </a:lnTo>
                  <a:lnTo>
                    <a:pt x="1759" y="587"/>
                  </a:lnTo>
                  <a:lnTo>
                    <a:pt x="1759" y="465"/>
                  </a:lnTo>
                  <a:lnTo>
                    <a:pt x="1735" y="367"/>
                  </a:lnTo>
                  <a:lnTo>
                    <a:pt x="1662" y="269"/>
                  </a:lnTo>
                  <a:lnTo>
                    <a:pt x="1588" y="171"/>
                  </a:lnTo>
                  <a:lnTo>
                    <a:pt x="1515" y="98"/>
                  </a:lnTo>
                  <a:lnTo>
                    <a:pt x="1417" y="49"/>
                  </a:lnTo>
                  <a:lnTo>
                    <a:pt x="1295" y="25"/>
                  </a:lnTo>
                  <a:lnTo>
                    <a:pt x="11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21"/>
            <p:cNvSpPr/>
            <p:nvPr/>
          </p:nvSpPr>
          <p:spPr>
            <a:xfrm>
              <a:off x="4814975" y="550125"/>
              <a:ext cx="44000" cy="186850"/>
            </a:xfrm>
            <a:custGeom>
              <a:avLst/>
              <a:gdLst/>
              <a:ahLst/>
              <a:cxnLst/>
              <a:rect l="l" t="t" r="r" b="b"/>
              <a:pathLst>
                <a:path w="1760" h="7474" extrusionOk="0">
                  <a:moveTo>
                    <a:pt x="1" y="0"/>
                  </a:moveTo>
                  <a:lnTo>
                    <a:pt x="1" y="7474"/>
                  </a:lnTo>
                  <a:lnTo>
                    <a:pt x="1759" y="7474"/>
                  </a:lnTo>
                  <a:lnTo>
                    <a:pt x="17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3" name="Google Shape;163;p21"/>
          <p:cNvSpPr txBox="1">
            <a:spLocks noGrp="1"/>
          </p:cNvSpPr>
          <p:nvPr>
            <p:ph type="sldNum" idx="12"/>
          </p:nvPr>
        </p:nvSpPr>
        <p:spPr>
          <a:xfrm>
            <a:off x="-125" y="4813400"/>
            <a:ext cx="9144000" cy="3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ctr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Yorick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F3EEEE"/>
      </a:lt2>
      <a:accent1>
        <a:srgbClr val="CC0000"/>
      </a:accent1>
      <a:accent2>
        <a:srgbClr val="FF8671"/>
      </a:accent2>
      <a:accent3>
        <a:srgbClr val="111111"/>
      </a:accent3>
      <a:accent4>
        <a:srgbClr val="666666"/>
      </a:accent4>
      <a:accent5>
        <a:srgbClr val="999999"/>
      </a:accent5>
      <a:accent6>
        <a:srgbClr val="990000"/>
      </a:accent6>
      <a:hlink>
        <a:srgbClr val="111111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1701</Words>
  <Application>Microsoft Office PowerPoint</Application>
  <PresentationFormat>On-screen Show (16:9)</PresentationFormat>
  <Paragraphs>373</Paragraphs>
  <Slides>49</Slides>
  <Notes>48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49</vt:i4>
      </vt:variant>
    </vt:vector>
  </HeadingPairs>
  <TitlesOfParts>
    <vt:vector size="56" baseType="lpstr">
      <vt:lpstr>Playfair Display</vt:lpstr>
      <vt:lpstr>Lora</vt:lpstr>
      <vt:lpstr>Arial</vt:lpstr>
      <vt:lpstr>Calibri</vt:lpstr>
      <vt:lpstr>Roboto Medium</vt:lpstr>
      <vt:lpstr>Amatic SC</vt:lpstr>
      <vt:lpstr>Yorick template</vt:lpstr>
      <vt:lpstr>PowerPoint Presentation</vt:lpstr>
      <vt:lpstr>پاورپوینت معماری تاریخی - قزوین</vt:lpstr>
      <vt:lpstr>سلام!</vt:lpstr>
      <vt:lpstr>انتقال عنوان</vt:lpstr>
      <vt:lpstr>PowerPoint Presentation</vt:lpstr>
      <vt:lpstr>این عنوان یک اسلاید است</vt:lpstr>
      <vt:lpstr>مفهوم بزرگ</vt:lpstr>
      <vt:lpstr>همچنین می توانید محتوای خود را تقسیم کنید</vt:lpstr>
      <vt:lpstr>در دو سه ستون</vt:lpstr>
      <vt:lpstr>یک تصویر ارزش هزار کلمه است</vt:lpstr>
      <vt:lpstr>PowerPoint Presentation</vt:lpstr>
      <vt:lpstr>از نمودارها برای توضیح ایده های خود استفاده کنید</vt:lpstr>
      <vt:lpstr>و جداول برای مقایسه داده ها</vt:lpstr>
      <vt:lpstr>نقشه ها</vt:lpstr>
      <vt:lpstr>89,526,124</vt:lpstr>
      <vt:lpstr>89,526,124$</vt:lpstr>
      <vt:lpstr>روند ما آسان است</vt:lpstr>
      <vt:lpstr>بیایید چند مفهوم را مرور کنیم</vt:lpstr>
      <vt:lpstr>PowerPoint Presentation</vt:lpstr>
      <vt:lpstr>PowerPoint Presentation</vt:lpstr>
      <vt:lpstr>PowerPoint Presentation</vt:lpstr>
      <vt:lpstr>PowerPoint Presentation</vt:lpstr>
      <vt:lpstr>با تشکر!</vt:lpstr>
      <vt:lpstr>وام</vt:lpstr>
      <vt:lpstr>طراحی ارائه</vt:lpstr>
      <vt:lpstr>منابع اضافی</vt:lpstr>
      <vt:lpstr>جدول زمانی</vt:lpstr>
      <vt:lpstr>نقشه راه</vt:lpstr>
      <vt:lpstr>نمودار گانت</vt:lpstr>
      <vt:lpstr>تجزیه و تحلیل SWOT</vt:lpstr>
      <vt:lpstr>نمودار قیف</vt:lpstr>
      <vt:lpstr>ارائه تیم</vt:lpstr>
      <vt:lpstr>برنامه ریز هفتگی</vt:lpstr>
      <vt:lpstr>PowerPoint Presentation</vt:lpstr>
      <vt:lpstr>نمودارها و اینفوگرافیک ها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2023-06-17T08:31:30Z</dcterms:modified>
</cp:coreProperties>
</file>